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18"/>
  </p:notesMasterIdLst>
  <p:sldIdLst>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4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AB293-2784-4E1A-A9D6-FC90B99F646D}"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9DAB1-6E71-4E70-B8E8-534026B3A67F}" type="slidenum">
              <a:rPr lang="en-US" smtClean="0"/>
              <a:t>‹#›</a:t>
            </a:fld>
            <a:endParaRPr lang="en-US"/>
          </a:p>
        </p:txBody>
      </p:sp>
    </p:spTree>
    <p:extLst>
      <p:ext uri="{BB962C8B-B14F-4D97-AF65-F5344CB8AC3E}">
        <p14:creationId xmlns:p14="http://schemas.microsoft.com/office/powerpoint/2010/main" val="64411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e2b3ea1541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e2b3ea1541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97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e43da4a7d3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e43da4a7d3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092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b81aa5035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b81aa5035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6160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e4bf680e4c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e4bf680e4c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661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ge4bf680e4c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ge4bf680e4c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896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10" name="Google Shape;10;p2"/>
          <p:cNvSpPr txBox="1">
            <a:spLocks noGrp="1"/>
          </p:cNvSpPr>
          <p:nvPr>
            <p:ph type="ctrTitle"/>
          </p:nvPr>
        </p:nvSpPr>
        <p:spPr>
          <a:xfrm>
            <a:off x="2685200" y="1591275"/>
            <a:ext cx="6821600" cy="3131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11333"/>
            </a:lvl1pPr>
            <a:lvl2pPr lvl="1" algn="ctr">
              <a:spcBef>
                <a:spcPts val="0"/>
              </a:spcBef>
              <a:spcAft>
                <a:spcPts val="0"/>
              </a:spcAft>
              <a:buClr>
                <a:schemeClr val="dk1"/>
              </a:buClr>
              <a:buSzPts val="5200"/>
              <a:buNone/>
              <a:defRPr sz="6933">
                <a:solidFill>
                  <a:schemeClr val="dk1"/>
                </a:solidFill>
              </a:defRPr>
            </a:lvl2pPr>
            <a:lvl3pPr lvl="2" algn="ctr">
              <a:spcBef>
                <a:spcPts val="0"/>
              </a:spcBef>
              <a:spcAft>
                <a:spcPts val="0"/>
              </a:spcAft>
              <a:buClr>
                <a:schemeClr val="dk1"/>
              </a:buClr>
              <a:buSzPts val="5200"/>
              <a:buNone/>
              <a:defRPr sz="6933">
                <a:solidFill>
                  <a:schemeClr val="dk1"/>
                </a:solidFill>
              </a:defRPr>
            </a:lvl3pPr>
            <a:lvl4pPr lvl="3" algn="ctr">
              <a:spcBef>
                <a:spcPts val="0"/>
              </a:spcBef>
              <a:spcAft>
                <a:spcPts val="0"/>
              </a:spcAft>
              <a:buClr>
                <a:schemeClr val="dk1"/>
              </a:buClr>
              <a:buSzPts val="5200"/>
              <a:buNone/>
              <a:defRPr sz="6933">
                <a:solidFill>
                  <a:schemeClr val="dk1"/>
                </a:solidFill>
              </a:defRPr>
            </a:lvl4pPr>
            <a:lvl5pPr lvl="4" algn="ctr">
              <a:spcBef>
                <a:spcPts val="0"/>
              </a:spcBef>
              <a:spcAft>
                <a:spcPts val="0"/>
              </a:spcAft>
              <a:buClr>
                <a:schemeClr val="dk1"/>
              </a:buClr>
              <a:buSzPts val="5200"/>
              <a:buNone/>
              <a:defRPr sz="6933">
                <a:solidFill>
                  <a:schemeClr val="dk1"/>
                </a:solidFill>
              </a:defRPr>
            </a:lvl5pPr>
            <a:lvl6pPr lvl="5" algn="ctr">
              <a:spcBef>
                <a:spcPts val="0"/>
              </a:spcBef>
              <a:spcAft>
                <a:spcPts val="0"/>
              </a:spcAft>
              <a:buClr>
                <a:schemeClr val="dk1"/>
              </a:buClr>
              <a:buSzPts val="5200"/>
              <a:buNone/>
              <a:defRPr sz="6933">
                <a:solidFill>
                  <a:schemeClr val="dk1"/>
                </a:solidFill>
              </a:defRPr>
            </a:lvl6pPr>
            <a:lvl7pPr lvl="6" algn="ctr">
              <a:spcBef>
                <a:spcPts val="0"/>
              </a:spcBef>
              <a:spcAft>
                <a:spcPts val="0"/>
              </a:spcAft>
              <a:buClr>
                <a:schemeClr val="dk1"/>
              </a:buClr>
              <a:buSzPts val="5200"/>
              <a:buNone/>
              <a:defRPr sz="6933">
                <a:solidFill>
                  <a:schemeClr val="dk1"/>
                </a:solidFill>
              </a:defRPr>
            </a:lvl7pPr>
            <a:lvl8pPr lvl="7" algn="ctr">
              <a:spcBef>
                <a:spcPts val="0"/>
              </a:spcBef>
              <a:spcAft>
                <a:spcPts val="0"/>
              </a:spcAft>
              <a:buClr>
                <a:schemeClr val="dk1"/>
              </a:buClr>
              <a:buSzPts val="5200"/>
              <a:buNone/>
              <a:defRPr sz="6933">
                <a:solidFill>
                  <a:schemeClr val="dk1"/>
                </a:solidFill>
              </a:defRPr>
            </a:lvl8pPr>
            <a:lvl9pPr lvl="8" algn="ctr">
              <a:spcBef>
                <a:spcPts val="0"/>
              </a:spcBef>
              <a:spcAft>
                <a:spcPts val="0"/>
              </a:spcAft>
              <a:buClr>
                <a:schemeClr val="dk1"/>
              </a:buClr>
              <a:buSzPts val="5200"/>
              <a:buNone/>
              <a:defRPr sz="6933">
                <a:solidFill>
                  <a:schemeClr val="dk1"/>
                </a:solidFill>
              </a:defRPr>
            </a:lvl9pPr>
          </a:lstStyle>
          <a:p>
            <a:endParaRPr/>
          </a:p>
        </p:txBody>
      </p:sp>
      <p:sp>
        <p:nvSpPr>
          <p:cNvPr id="11" name="Google Shape;11;p2"/>
          <p:cNvSpPr txBox="1">
            <a:spLocks noGrp="1"/>
          </p:cNvSpPr>
          <p:nvPr>
            <p:ph type="subTitle" idx="1"/>
          </p:nvPr>
        </p:nvSpPr>
        <p:spPr>
          <a:xfrm>
            <a:off x="3189933" y="4720725"/>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rot="-5400000">
            <a:off x="258867" y="5128678"/>
            <a:ext cx="1319880" cy="1015983"/>
          </a:xfrm>
          <a:custGeom>
            <a:avLst/>
            <a:gdLst/>
            <a:ahLst/>
            <a:cxnLst/>
            <a:rect l="l" t="t" r="r" b="b"/>
            <a:pathLst>
              <a:path w="11757" h="9050" extrusionOk="0">
                <a:moveTo>
                  <a:pt x="2980" y="1"/>
                </a:moveTo>
                <a:cubicBezTo>
                  <a:pt x="2871" y="1"/>
                  <a:pt x="2760" y="65"/>
                  <a:pt x="2752" y="193"/>
                </a:cubicBezTo>
                <a:cubicBezTo>
                  <a:pt x="2718" y="1082"/>
                  <a:pt x="2701" y="1970"/>
                  <a:pt x="2718" y="2876"/>
                </a:cubicBezTo>
                <a:cubicBezTo>
                  <a:pt x="1880" y="2893"/>
                  <a:pt x="1060" y="2910"/>
                  <a:pt x="240" y="2927"/>
                </a:cubicBezTo>
                <a:cubicBezTo>
                  <a:pt x="1" y="2927"/>
                  <a:pt x="52" y="3286"/>
                  <a:pt x="291" y="3286"/>
                </a:cubicBezTo>
                <a:lnTo>
                  <a:pt x="2718" y="3286"/>
                </a:lnTo>
                <a:cubicBezTo>
                  <a:pt x="2752" y="4311"/>
                  <a:pt x="2803" y="5319"/>
                  <a:pt x="2871" y="6327"/>
                </a:cubicBezTo>
                <a:lnTo>
                  <a:pt x="2888" y="6429"/>
                </a:lnTo>
                <a:cubicBezTo>
                  <a:pt x="2888" y="6429"/>
                  <a:pt x="2906" y="6515"/>
                  <a:pt x="2906" y="6532"/>
                </a:cubicBezTo>
                <a:lnTo>
                  <a:pt x="2923" y="6737"/>
                </a:lnTo>
                <a:lnTo>
                  <a:pt x="2923" y="6891"/>
                </a:lnTo>
                <a:cubicBezTo>
                  <a:pt x="2991" y="7660"/>
                  <a:pt x="3042" y="8172"/>
                  <a:pt x="3111" y="8924"/>
                </a:cubicBezTo>
                <a:cubicBezTo>
                  <a:pt x="3118" y="9010"/>
                  <a:pt x="3179" y="9049"/>
                  <a:pt x="3242" y="9049"/>
                </a:cubicBezTo>
                <a:cubicBezTo>
                  <a:pt x="3316" y="9049"/>
                  <a:pt x="3393" y="8992"/>
                  <a:pt x="3384" y="8890"/>
                </a:cubicBezTo>
                <a:cubicBezTo>
                  <a:pt x="3350" y="8138"/>
                  <a:pt x="3333" y="7369"/>
                  <a:pt x="3316" y="6617"/>
                </a:cubicBezTo>
                <a:lnTo>
                  <a:pt x="3316" y="6464"/>
                </a:lnTo>
                <a:lnTo>
                  <a:pt x="3316" y="6293"/>
                </a:lnTo>
                <a:cubicBezTo>
                  <a:pt x="3299" y="5302"/>
                  <a:pt x="3264" y="4311"/>
                  <a:pt x="3264" y="3303"/>
                </a:cubicBezTo>
                <a:cubicBezTo>
                  <a:pt x="4341" y="3303"/>
                  <a:pt x="5434" y="3320"/>
                  <a:pt x="6511" y="3337"/>
                </a:cubicBezTo>
                <a:lnTo>
                  <a:pt x="6989" y="3337"/>
                </a:lnTo>
                <a:cubicBezTo>
                  <a:pt x="8305" y="3354"/>
                  <a:pt x="9603" y="3388"/>
                  <a:pt x="10902" y="3439"/>
                </a:cubicBezTo>
                <a:cubicBezTo>
                  <a:pt x="10953" y="3474"/>
                  <a:pt x="11021" y="3491"/>
                  <a:pt x="11073" y="3491"/>
                </a:cubicBezTo>
                <a:lnTo>
                  <a:pt x="11466" y="3456"/>
                </a:lnTo>
                <a:cubicBezTo>
                  <a:pt x="11756" y="3422"/>
                  <a:pt x="11756" y="2944"/>
                  <a:pt x="11466" y="2927"/>
                </a:cubicBezTo>
                <a:cubicBezTo>
                  <a:pt x="9979" y="2893"/>
                  <a:pt x="8493" y="2876"/>
                  <a:pt x="7006" y="2858"/>
                </a:cubicBezTo>
                <a:lnTo>
                  <a:pt x="3247" y="2858"/>
                </a:lnTo>
                <a:cubicBezTo>
                  <a:pt x="3230" y="1970"/>
                  <a:pt x="3213" y="1082"/>
                  <a:pt x="3196" y="193"/>
                </a:cubicBezTo>
                <a:cubicBezTo>
                  <a:pt x="3196" y="65"/>
                  <a:pt x="3089" y="1"/>
                  <a:pt x="298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rot="-1712867">
            <a:off x="10841231" y="3349031"/>
            <a:ext cx="1956296" cy="1536069"/>
          </a:xfrm>
          <a:custGeom>
            <a:avLst/>
            <a:gdLst/>
            <a:ahLst/>
            <a:cxnLst/>
            <a:rect l="l" t="t" r="r" b="b"/>
            <a:pathLst>
              <a:path w="24087" h="18914" extrusionOk="0">
                <a:moveTo>
                  <a:pt x="4887" y="4610"/>
                </a:moveTo>
                <a:lnTo>
                  <a:pt x="7433" y="4866"/>
                </a:lnTo>
                <a:cubicBezTo>
                  <a:pt x="7313" y="5771"/>
                  <a:pt x="7177" y="6676"/>
                  <a:pt x="7040" y="7564"/>
                </a:cubicBezTo>
                <a:lnTo>
                  <a:pt x="7040" y="7564"/>
                </a:lnTo>
                <a:cubicBezTo>
                  <a:pt x="6174" y="7497"/>
                  <a:pt x="5308" y="7429"/>
                  <a:pt x="4443" y="7361"/>
                </a:cubicBezTo>
                <a:cubicBezTo>
                  <a:pt x="4579" y="6438"/>
                  <a:pt x="4733" y="5533"/>
                  <a:pt x="4887" y="4610"/>
                </a:cubicBezTo>
                <a:close/>
                <a:moveTo>
                  <a:pt x="7774" y="4917"/>
                </a:moveTo>
                <a:lnTo>
                  <a:pt x="9893" y="5140"/>
                </a:lnTo>
                <a:cubicBezTo>
                  <a:pt x="9791" y="6011"/>
                  <a:pt x="9671" y="6899"/>
                  <a:pt x="9534" y="7771"/>
                </a:cubicBezTo>
                <a:lnTo>
                  <a:pt x="9534" y="7788"/>
                </a:lnTo>
                <a:cubicBezTo>
                  <a:pt x="8868" y="7720"/>
                  <a:pt x="8202" y="7668"/>
                  <a:pt x="7518" y="7617"/>
                </a:cubicBezTo>
                <a:cubicBezTo>
                  <a:pt x="7621" y="6712"/>
                  <a:pt x="7706" y="5823"/>
                  <a:pt x="7774" y="4917"/>
                </a:cubicBezTo>
                <a:close/>
                <a:moveTo>
                  <a:pt x="10320" y="5191"/>
                </a:moveTo>
                <a:cubicBezTo>
                  <a:pt x="11175" y="5276"/>
                  <a:pt x="12029" y="5362"/>
                  <a:pt x="12883" y="5464"/>
                </a:cubicBezTo>
                <a:cubicBezTo>
                  <a:pt x="12747" y="6301"/>
                  <a:pt x="12627" y="7156"/>
                  <a:pt x="12507" y="7993"/>
                </a:cubicBezTo>
                <a:lnTo>
                  <a:pt x="12490" y="8010"/>
                </a:lnTo>
                <a:lnTo>
                  <a:pt x="12490" y="8044"/>
                </a:lnTo>
                <a:lnTo>
                  <a:pt x="11978" y="8010"/>
                </a:lnTo>
                <a:cubicBezTo>
                  <a:pt x="11311" y="7942"/>
                  <a:pt x="10662" y="7890"/>
                  <a:pt x="10013" y="7839"/>
                </a:cubicBezTo>
                <a:cubicBezTo>
                  <a:pt x="10132" y="6951"/>
                  <a:pt x="10235" y="6079"/>
                  <a:pt x="10320" y="5191"/>
                </a:cubicBezTo>
                <a:close/>
                <a:moveTo>
                  <a:pt x="13157" y="5498"/>
                </a:moveTo>
                <a:cubicBezTo>
                  <a:pt x="14011" y="5584"/>
                  <a:pt x="14865" y="5686"/>
                  <a:pt x="15720" y="5772"/>
                </a:cubicBezTo>
                <a:cubicBezTo>
                  <a:pt x="15617" y="6609"/>
                  <a:pt x="15515" y="7446"/>
                  <a:pt x="15395" y="8283"/>
                </a:cubicBezTo>
                <a:lnTo>
                  <a:pt x="15378" y="8283"/>
                </a:lnTo>
                <a:lnTo>
                  <a:pt x="12815" y="8078"/>
                </a:lnTo>
                <a:cubicBezTo>
                  <a:pt x="12935" y="7224"/>
                  <a:pt x="13054" y="6370"/>
                  <a:pt x="13157" y="5498"/>
                </a:cubicBezTo>
                <a:close/>
                <a:moveTo>
                  <a:pt x="16130" y="5806"/>
                </a:moveTo>
                <a:cubicBezTo>
                  <a:pt x="16779" y="5874"/>
                  <a:pt x="17411" y="5960"/>
                  <a:pt x="18060" y="6028"/>
                </a:cubicBezTo>
                <a:cubicBezTo>
                  <a:pt x="17838" y="6848"/>
                  <a:pt x="17633" y="7651"/>
                  <a:pt x="17411" y="8454"/>
                </a:cubicBezTo>
                <a:cubicBezTo>
                  <a:pt x="16864" y="8403"/>
                  <a:pt x="16301" y="8369"/>
                  <a:pt x="15737" y="8318"/>
                </a:cubicBezTo>
                <a:cubicBezTo>
                  <a:pt x="15873" y="7480"/>
                  <a:pt x="16010" y="6643"/>
                  <a:pt x="16130" y="5806"/>
                </a:cubicBezTo>
                <a:close/>
                <a:moveTo>
                  <a:pt x="18453" y="6079"/>
                </a:moveTo>
                <a:lnTo>
                  <a:pt x="19889" y="6250"/>
                </a:lnTo>
                <a:cubicBezTo>
                  <a:pt x="19752" y="7053"/>
                  <a:pt x="19581" y="7856"/>
                  <a:pt x="19427" y="8659"/>
                </a:cubicBezTo>
                <a:cubicBezTo>
                  <a:pt x="18898" y="8608"/>
                  <a:pt x="18385" y="8540"/>
                  <a:pt x="17855" y="8506"/>
                </a:cubicBezTo>
                <a:cubicBezTo>
                  <a:pt x="18060" y="7703"/>
                  <a:pt x="18248" y="6899"/>
                  <a:pt x="18453" y="6079"/>
                </a:cubicBezTo>
                <a:close/>
                <a:moveTo>
                  <a:pt x="20282" y="6301"/>
                </a:moveTo>
                <a:lnTo>
                  <a:pt x="21871" y="6489"/>
                </a:lnTo>
                <a:cubicBezTo>
                  <a:pt x="21785" y="7310"/>
                  <a:pt x="21683" y="8113"/>
                  <a:pt x="21580" y="8916"/>
                </a:cubicBezTo>
                <a:cubicBezTo>
                  <a:pt x="21016" y="8830"/>
                  <a:pt x="20435" y="8762"/>
                  <a:pt x="19872" y="8693"/>
                </a:cubicBezTo>
                <a:cubicBezTo>
                  <a:pt x="20025" y="7908"/>
                  <a:pt x="20162" y="7104"/>
                  <a:pt x="20282" y="6301"/>
                </a:cubicBezTo>
                <a:close/>
                <a:moveTo>
                  <a:pt x="4391" y="7634"/>
                </a:moveTo>
                <a:lnTo>
                  <a:pt x="7006" y="7873"/>
                </a:lnTo>
                <a:cubicBezTo>
                  <a:pt x="6818" y="9086"/>
                  <a:pt x="6613" y="10300"/>
                  <a:pt x="6408" y="11513"/>
                </a:cubicBezTo>
                <a:cubicBezTo>
                  <a:pt x="5587" y="11444"/>
                  <a:pt x="4784" y="11376"/>
                  <a:pt x="3964" y="11308"/>
                </a:cubicBezTo>
                <a:cubicBezTo>
                  <a:pt x="4050" y="10539"/>
                  <a:pt x="4118" y="9770"/>
                  <a:pt x="4221" y="9001"/>
                </a:cubicBezTo>
                <a:cubicBezTo>
                  <a:pt x="4272" y="8557"/>
                  <a:pt x="4323" y="8095"/>
                  <a:pt x="4391" y="7634"/>
                </a:cubicBezTo>
                <a:close/>
                <a:moveTo>
                  <a:pt x="7484" y="7942"/>
                </a:moveTo>
                <a:cubicBezTo>
                  <a:pt x="8150" y="7993"/>
                  <a:pt x="8817" y="8061"/>
                  <a:pt x="9483" y="8130"/>
                </a:cubicBezTo>
                <a:cubicBezTo>
                  <a:pt x="9278" y="9326"/>
                  <a:pt x="9056" y="10539"/>
                  <a:pt x="8817" y="11735"/>
                </a:cubicBezTo>
                <a:cubicBezTo>
                  <a:pt x="8202" y="11684"/>
                  <a:pt x="7569" y="11615"/>
                  <a:pt x="6937" y="11564"/>
                </a:cubicBezTo>
                <a:cubicBezTo>
                  <a:pt x="7159" y="10368"/>
                  <a:pt x="7347" y="9155"/>
                  <a:pt x="7484" y="7942"/>
                </a:cubicBezTo>
                <a:close/>
                <a:moveTo>
                  <a:pt x="9962" y="8164"/>
                </a:moveTo>
                <a:cubicBezTo>
                  <a:pt x="10628" y="8232"/>
                  <a:pt x="11294" y="8301"/>
                  <a:pt x="11944" y="8369"/>
                </a:cubicBezTo>
                <a:lnTo>
                  <a:pt x="12439" y="8420"/>
                </a:lnTo>
                <a:cubicBezTo>
                  <a:pt x="12251" y="9616"/>
                  <a:pt x="12046" y="10812"/>
                  <a:pt x="11858" y="12042"/>
                </a:cubicBezTo>
                <a:lnTo>
                  <a:pt x="9364" y="11803"/>
                </a:lnTo>
                <a:cubicBezTo>
                  <a:pt x="9586" y="10607"/>
                  <a:pt x="9791" y="9394"/>
                  <a:pt x="9962" y="8164"/>
                </a:cubicBezTo>
                <a:close/>
                <a:moveTo>
                  <a:pt x="12764" y="8454"/>
                </a:moveTo>
                <a:cubicBezTo>
                  <a:pt x="13618" y="8540"/>
                  <a:pt x="14472" y="8642"/>
                  <a:pt x="15310" y="8745"/>
                </a:cubicBezTo>
                <a:lnTo>
                  <a:pt x="15292" y="8933"/>
                </a:lnTo>
                <a:cubicBezTo>
                  <a:pt x="15122" y="10060"/>
                  <a:pt x="14917" y="11188"/>
                  <a:pt x="14729" y="12316"/>
                </a:cubicBezTo>
                <a:lnTo>
                  <a:pt x="12337" y="12077"/>
                </a:lnTo>
                <a:cubicBezTo>
                  <a:pt x="12490" y="10863"/>
                  <a:pt x="12610" y="9650"/>
                  <a:pt x="12764" y="8454"/>
                </a:cubicBezTo>
                <a:close/>
                <a:moveTo>
                  <a:pt x="15668" y="8813"/>
                </a:moveTo>
                <a:lnTo>
                  <a:pt x="17292" y="9001"/>
                </a:lnTo>
                <a:cubicBezTo>
                  <a:pt x="17001" y="10146"/>
                  <a:pt x="16745" y="11308"/>
                  <a:pt x="16540" y="12487"/>
                </a:cubicBezTo>
                <a:lnTo>
                  <a:pt x="15207" y="12367"/>
                </a:lnTo>
                <a:cubicBezTo>
                  <a:pt x="15327" y="11359"/>
                  <a:pt x="15446" y="10351"/>
                  <a:pt x="15600" y="9377"/>
                </a:cubicBezTo>
                <a:lnTo>
                  <a:pt x="15668" y="8813"/>
                </a:lnTo>
                <a:close/>
                <a:moveTo>
                  <a:pt x="17719" y="9052"/>
                </a:moveTo>
                <a:lnTo>
                  <a:pt x="19308" y="9240"/>
                </a:lnTo>
                <a:cubicBezTo>
                  <a:pt x="19086" y="10385"/>
                  <a:pt x="18881" y="11547"/>
                  <a:pt x="18710" y="12709"/>
                </a:cubicBezTo>
                <a:lnTo>
                  <a:pt x="16984" y="12538"/>
                </a:lnTo>
                <a:cubicBezTo>
                  <a:pt x="17189" y="11359"/>
                  <a:pt x="17445" y="10197"/>
                  <a:pt x="17719" y="9052"/>
                </a:cubicBezTo>
                <a:close/>
                <a:moveTo>
                  <a:pt x="19752" y="9292"/>
                </a:moveTo>
                <a:cubicBezTo>
                  <a:pt x="20333" y="9360"/>
                  <a:pt x="20914" y="9428"/>
                  <a:pt x="21495" y="9479"/>
                </a:cubicBezTo>
                <a:cubicBezTo>
                  <a:pt x="21341" y="10641"/>
                  <a:pt x="21170" y="11803"/>
                  <a:pt x="21033" y="12965"/>
                </a:cubicBezTo>
                <a:cubicBezTo>
                  <a:pt x="20418" y="12897"/>
                  <a:pt x="19803" y="12811"/>
                  <a:pt x="19188" y="12760"/>
                </a:cubicBezTo>
                <a:cubicBezTo>
                  <a:pt x="19342" y="11598"/>
                  <a:pt x="19547" y="10453"/>
                  <a:pt x="19752" y="9292"/>
                </a:cubicBezTo>
                <a:close/>
                <a:moveTo>
                  <a:pt x="10602" y="1"/>
                </a:moveTo>
                <a:cubicBezTo>
                  <a:pt x="10568" y="1"/>
                  <a:pt x="10534" y="22"/>
                  <a:pt x="10525" y="65"/>
                </a:cubicBezTo>
                <a:cubicBezTo>
                  <a:pt x="10337" y="1620"/>
                  <a:pt x="10167" y="3158"/>
                  <a:pt x="9962" y="4712"/>
                </a:cubicBezTo>
                <a:cubicBezTo>
                  <a:pt x="9244" y="4644"/>
                  <a:pt x="8526" y="4576"/>
                  <a:pt x="7826" y="4507"/>
                </a:cubicBezTo>
                <a:cubicBezTo>
                  <a:pt x="7911" y="3294"/>
                  <a:pt x="7980" y="2081"/>
                  <a:pt x="8048" y="885"/>
                </a:cubicBezTo>
                <a:cubicBezTo>
                  <a:pt x="8048" y="821"/>
                  <a:pt x="7994" y="786"/>
                  <a:pt x="7944" y="786"/>
                </a:cubicBezTo>
                <a:cubicBezTo>
                  <a:pt x="7900" y="786"/>
                  <a:pt x="7860" y="812"/>
                  <a:pt x="7860" y="868"/>
                </a:cubicBezTo>
                <a:cubicBezTo>
                  <a:pt x="7774" y="2081"/>
                  <a:pt x="7638" y="3294"/>
                  <a:pt x="7501" y="4490"/>
                </a:cubicBezTo>
                <a:cubicBezTo>
                  <a:pt x="6647" y="4422"/>
                  <a:pt x="5810" y="4354"/>
                  <a:pt x="4972" y="4285"/>
                </a:cubicBezTo>
                <a:cubicBezTo>
                  <a:pt x="5229" y="2901"/>
                  <a:pt x="5502" y="1534"/>
                  <a:pt x="5792" y="150"/>
                </a:cubicBezTo>
                <a:cubicBezTo>
                  <a:pt x="5803" y="96"/>
                  <a:pt x="5752" y="55"/>
                  <a:pt x="5708" y="55"/>
                </a:cubicBezTo>
                <a:cubicBezTo>
                  <a:pt x="5684" y="55"/>
                  <a:pt x="5662" y="68"/>
                  <a:pt x="5656" y="99"/>
                </a:cubicBezTo>
                <a:cubicBezTo>
                  <a:pt x="5229" y="1466"/>
                  <a:pt x="4887" y="2850"/>
                  <a:pt x="4614" y="4251"/>
                </a:cubicBezTo>
                <a:cubicBezTo>
                  <a:pt x="3435" y="4166"/>
                  <a:pt x="2239" y="4080"/>
                  <a:pt x="1043" y="4012"/>
                </a:cubicBezTo>
                <a:cubicBezTo>
                  <a:pt x="906" y="4029"/>
                  <a:pt x="906" y="4217"/>
                  <a:pt x="1025" y="4251"/>
                </a:cubicBezTo>
                <a:lnTo>
                  <a:pt x="4562" y="4610"/>
                </a:lnTo>
                <a:cubicBezTo>
                  <a:pt x="4391" y="5515"/>
                  <a:pt x="4238" y="6438"/>
                  <a:pt x="4101" y="7361"/>
                </a:cubicBezTo>
                <a:cubicBezTo>
                  <a:pt x="2768" y="7258"/>
                  <a:pt x="1435" y="7173"/>
                  <a:pt x="103" y="7104"/>
                </a:cubicBezTo>
                <a:cubicBezTo>
                  <a:pt x="0" y="7104"/>
                  <a:pt x="0" y="7258"/>
                  <a:pt x="103" y="7275"/>
                </a:cubicBezTo>
                <a:lnTo>
                  <a:pt x="4067" y="7634"/>
                </a:lnTo>
                <a:cubicBezTo>
                  <a:pt x="3896" y="8847"/>
                  <a:pt x="3725" y="10077"/>
                  <a:pt x="3554" y="11291"/>
                </a:cubicBezTo>
                <a:cubicBezTo>
                  <a:pt x="2649" y="11222"/>
                  <a:pt x="1726" y="11154"/>
                  <a:pt x="820" y="11103"/>
                </a:cubicBezTo>
                <a:cubicBezTo>
                  <a:pt x="632" y="11103"/>
                  <a:pt x="615" y="11376"/>
                  <a:pt x="803" y="11393"/>
                </a:cubicBezTo>
                <a:cubicBezTo>
                  <a:pt x="1709" y="11479"/>
                  <a:pt x="2597" y="11581"/>
                  <a:pt x="3503" y="11666"/>
                </a:cubicBezTo>
                <a:cubicBezTo>
                  <a:pt x="3247" y="13409"/>
                  <a:pt x="2922" y="15135"/>
                  <a:pt x="2495" y="16844"/>
                </a:cubicBezTo>
                <a:cubicBezTo>
                  <a:pt x="2484" y="16977"/>
                  <a:pt x="2595" y="17067"/>
                  <a:pt x="2712" y="17067"/>
                </a:cubicBezTo>
                <a:cubicBezTo>
                  <a:pt x="2775" y="17067"/>
                  <a:pt x="2840" y="17040"/>
                  <a:pt x="2888" y="16980"/>
                </a:cubicBezTo>
                <a:cubicBezTo>
                  <a:pt x="3469" y="15272"/>
                  <a:pt x="3742" y="13495"/>
                  <a:pt x="3930" y="11701"/>
                </a:cubicBezTo>
                <a:cubicBezTo>
                  <a:pt x="4733" y="11786"/>
                  <a:pt x="5553" y="11854"/>
                  <a:pt x="6356" y="11940"/>
                </a:cubicBezTo>
                <a:cubicBezTo>
                  <a:pt x="6237" y="12743"/>
                  <a:pt x="6100" y="13546"/>
                  <a:pt x="5963" y="14349"/>
                </a:cubicBezTo>
                <a:cubicBezTo>
                  <a:pt x="5963" y="14467"/>
                  <a:pt x="6054" y="14534"/>
                  <a:pt x="6143" y="14534"/>
                </a:cubicBezTo>
                <a:cubicBezTo>
                  <a:pt x="6210" y="14534"/>
                  <a:pt x="6276" y="14497"/>
                  <a:pt x="6305" y="14417"/>
                </a:cubicBezTo>
                <a:cubicBezTo>
                  <a:pt x="6527" y="13614"/>
                  <a:pt x="6715" y="12811"/>
                  <a:pt x="6869" y="11991"/>
                </a:cubicBezTo>
                <a:lnTo>
                  <a:pt x="8748" y="12162"/>
                </a:lnTo>
                <a:cubicBezTo>
                  <a:pt x="8543" y="13256"/>
                  <a:pt x="8321" y="14332"/>
                  <a:pt x="8133" y="15425"/>
                </a:cubicBezTo>
                <a:cubicBezTo>
                  <a:pt x="8113" y="15554"/>
                  <a:pt x="8238" y="15637"/>
                  <a:pt x="8359" y="15637"/>
                </a:cubicBezTo>
                <a:cubicBezTo>
                  <a:pt x="8446" y="15637"/>
                  <a:pt x="8532" y="15594"/>
                  <a:pt x="8560" y="15494"/>
                </a:cubicBezTo>
                <a:cubicBezTo>
                  <a:pt x="8834" y="14417"/>
                  <a:pt x="9073" y="13324"/>
                  <a:pt x="9295" y="12213"/>
                </a:cubicBezTo>
                <a:cubicBezTo>
                  <a:pt x="10132" y="12299"/>
                  <a:pt x="10970" y="12384"/>
                  <a:pt x="11807" y="12470"/>
                </a:cubicBezTo>
                <a:cubicBezTo>
                  <a:pt x="11653" y="13495"/>
                  <a:pt x="11516" y="14520"/>
                  <a:pt x="11465" y="15545"/>
                </a:cubicBezTo>
                <a:cubicBezTo>
                  <a:pt x="11455" y="15647"/>
                  <a:pt x="11554" y="15712"/>
                  <a:pt x="11643" y="15712"/>
                </a:cubicBezTo>
                <a:cubicBezTo>
                  <a:pt x="11703" y="15712"/>
                  <a:pt x="11759" y="15682"/>
                  <a:pt x="11773" y="15613"/>
                </a:cubicBezTo>
                <a:cubicBezTo>
                  <a:pt x="11995" y="14588"/>
                  <a:pt x="12166" y="13563"/>
                  <a:pt x="12302" y="12521"/>
                </a:cubicBezTo>
                <a:cubicBezTo>
                  <a:pt x="13088" y="12589"/>
                  <a:pt x="13874" y="12675"/>
                  <a:pt x="14677" y="12777"/>
                </a:cubicBezTo>
                <a:cubicBezTo>
                  <a:pt x="14421" y="14315"/>
                  <a:pt x="14182" y="15870"/>
                  <a:pt x="14062" y="17407"/>
                </a:cubicBezTo>
                <a:cubicBezTo>
                  <a:pt x="14052" y="17528"/>
                  <a:pt x="14166" y="17607"/>
                  <a:pt x="14272" y="17607"/>
                </a:cubicBezTo>
                <a:cubicBezTo>
                  <a:pt x="14346" y="17607"/>
                  <a:pt x="14417" y="17568"/>
                  <a:pt x="14438" y="17476"/>
                </a:cubicBezTo>
                <a:cubicBezTo>
                  <a:pt x="14763" y="15955"/>
                  <a:pt x="14985" y="14383"/>
                  <a:pt x="15173" y="12828"/>
                </a:cubicBezTo>
                <a:lnTo>
                  <a:pt x="16488" y="12982"/>
                </a:lnTo>
                <a:cubicBezTo>
                  <a:pt x="16266" y="14264"/>
                  <a:pt x="16164" y="15579"/>
                  <a:pt x="16181" y="16895"/>
                </a:cubicBezTo>
                <a:cubicBezTo>
                  <a:pt x="16181" y="17029"/>
                  <a:pt x="16298" y="17102"/>
                  <a:pt x="16410" y="17102"/>
                </a:cubicBezTo>
                <a:cubicBezTo>
                  <a:pt x="16511" y="17102"/>
                  <a:pt x="16608" y="17042"/>
                  <a:pt x="16608" y="16912"/>
                </a:cubicBezTo>
                <a:cubicBezTo>
                  <a:pt x="16591" y="15613"/>
                  <a:pt x="16693" y="14298"/>
                  <a:pt x="16916" y="13016"/>
                </a:cubicBezTo>
                <a:lnTo>
                  <a:pt x="18658" y="13221"/>
                </a:lnTo>
                <a:cubicBezTo>
                  <a:pt x="18453" y="14691"/>
                  <a:pt x="18385" y="16177"/>
                  <a:pt x="18436" y="17664"/>
                </a:cubicBezTo>
                <a:cubicBezTo>
                  <a:pt x="18445" y="17809"/>
                  <a:pt x="18565" y="17887"/>
                  <a:pt x="18676" y="17887"/>
                </a:cubicBezTo>
                <a:cubicBezTo>
                  <a:pt x="18773" y="17887"/>
                  <a:pt x="18863" y="17826"/>
                  <a:pt x="18863" y="17698"/>
                </a:cubicBezTo>
                <a:cubicBezTo>
                  <a:pt x="18829" y="16211"/>
                  <a:pt x="18915" y="14742"/>
                  <a:pt x="19120" y="13273"/>
                </a:cubicBezTo>
                <a:cubicBezTo>
                  <a:pt x="19752" y="13341"/>
                  <a:pt x="20367" y="13409"/>
                  <a:pt x="20982" y="13478"/>
                </a:cubicBezTo>
                <a:cubicBezTo>
                  <a:pt x="20777" y="15220"/>
                  <a:pt x="20760" y="16980"/>
                  <a:pt x="20914" y="18740"/>
                </a:cubicBezTo>
                <a:cubicBezTo>
                  <a:pt x="20921" y="18861"/>
                  <a:pt x="21001" y="18913"/>
                  <a:pt x="21092" y="18913"/>
                </a:cubicBezTo>
                <a:cubicBezTo>
                  <a:pt x="21220" y="18913"/>
                  <a:pt x="21368" y="18808"/>
                  <a:pt x="21358" y="18638"/>
                </a:cubicBezTo>
                <a:cubicBezTo>
                  <a:pt x="21221" y="16929"/>
                  <a:pt x="21256" y="15220"/>
                  <a:pt x="21478" y="13512"/>
                </a:cubicBezTo>
                <a:cubicBezTo>
                  <a:pt x="22195" y="13597"/>
                  <a:pt x="22930" y="13666"/>
                  <a:pt x="23648" y="13734"/>
                </a:cubicBezTo>
                <a:cubicBezTo>
                  <a:pt x="23653" y="13734"/>
                  <a:pt x="23659" y="13734"/>
                  <a:pt x="23664" y="13734"/>
                </a:cubicBezTo>
                <a:cubicBezTo>
                  <a:pt x="23922" y="13734"/>
                  <a:pt x="23932" y="13340"/>
                  <a:pt x="23665" y="13307"/>
                </a:cubicBezTo>
                <a:cubicBezTo>
                  <a:pt x="22964" y="13204"/>
                  <a:pt x="22247" y="13102"/>
                  <a:pt x="21529" y="13016"/>
                </a:cubicBezTo>
                <a:cubicBezTo>
                  <a:pt x="21649" y="11854"/>
                  <a:pt x="21819" y="10693"/>
                  <a:pt x="21973" y="9531"/>
                </a:cubicBezTo>
                <a:cubicBezTo>
                  <a:pt x="22588" y="9582"/>
                  <a:pt x="23186" y="9633"/>
                  <a:pt x="23801" y="9684"/>
                </a:cubicBezTo>
                <a:cubicBezTo>
                  <a:pt x="23807" y="9685"/>
                  <a:pt x="23812" y="9685"/>
                  <a:pt x="23818" y="9685"/>
                </a:cubicBezTo>
                <a:cubicBezTo>
                  <a:pt x="24075" y="9685"/>
                  <a:pt x="24086" y="9291"/>
                  <a:pt x="23818" y="9257"/>
                </a:cubicBezTo>
                <a:cubicBezTo>
                  <a:pt x="23238" y="9155"/>
                  <a:pt x="22640" y="9069"/>
                  <a:pt x="22041" y="8984"/>
                </a:cubicBezTo>
                <a:cubicBezTo>
                  <a:pt x="22144" y="8181"/>
                  <a:pt x="22229" y="7361"/>
                  <a:pt x="22281" y="6558"/>
                </a:cubicBezTo>
                <a:lnTo>
                  <a:pt x="23562" y="6712"/>
                </a:lnTo>
                <a:cubicBezTo>
                  <a:pt x="23577" y="6714"/>
                  <a:pt x="23591" y="6715"/>
                  <a:pt x="23604" y="6715"/>
                </a:cubicBezTo>
                <a:cubicBezTo>
                  <a:pt x="23855" y="6715"/>
                  <a:pt x="23872" y="6283"/>
                  <a:pt x="23596" y="6250"/>
                </a:cubicBezTo>
                <a:lnTo>
                  <a:pt x="22315" y="6096"/>
                </a:lnTo>
                <a:cubicBezTo>
                  <a:pt x="22366" y="4969"/>
                  <a:pt x="22349" y="3824"/>
                  <a:pt x="22247" y="2696"/>
                </a:cubicBezTo>
                <a:cubicBezTo>
                  <a:pt x="22239" y="2632"/>
                  <a:pt x="22182" y="2602"/>
                  <a:pt x="22124" y="2602"/>
                </a:cubicBezTo>
                <a:cubicBezTo>
                  <a:pt x="22058" y="2602"/>
                  <a:pt x="21990" y="2641"/>
                  <a:pt x="21990" y="2713"/>
                </a:cubicBezTo>
                <a:cubicBezTo>
                  <a:pt x="22041" y="3824"/>
                  <a:pt x="22007" y="4935"/>
                  <a:pt x="21905" y="6045"/>
                </a:cubicBezTo>
                <a:lnTo>
                  <a:pt x="20350" y="5857"/>
                </a:lnTo>
                <a:cubicBezTo>
                  <a:pt x="20538" y="4678"/>
                  <a:pt x="20675" y="3499"/>
                  <a:pt x="20743" y="2303"/>
                </a:cubicBezTo>
                <a:cubicBezTo>
                  <a:pt x="20743" y="2222"/>
                  <a:pt x="20676" y="2179"/>
                  <a:pt x="20613" y="2179"/>
                </a:cubicBezTo>
                <a:cubicBezTo>
                  <a:pt x="20557" y="2179"/>
                  <a:pt x="20504" y="2214"/>
                  <a:pt x="20504" y="2286"/>
                </a:cubicBezTo>
                <a:cubicBezTo>
                  <a:pt x="20384" y="3465"/>
                  <a:pt x="20196" y="4644"/>
                  <a:pt x="19974" y="5806"/>
                </a:cubicBezTo>
                <a:lnTo>
                  <a:pt x="18556" y="5635"/>
                </a:lnTo>
                <a:cubicBezTo>
                  <a:pt x="18812" y="4507"/>
                  <a:pt x="19051" y="3363"/>
                  <a:pt x="19222" y="2218"/>
                </a:cubicBezTo>
                <a:cubicBezTo>
                  <a:pt x="19233" y="2146"/>
                  <a:pt x="19162" y="2099"/>
                  <a:pt x="19101" y="2099"/>
                </a:cubicBezTo>
                <a:cubicBezTo>
                  <a:pt x="19060" y="2099"/>
                  <a:pt x="19024" y="2119"/>
                  <a:pt x="19017" y="2167"/>
                </a:cubicBezTo>
                <a:cubicBezTo>
                  <a:pt x="18778" y="3311"/>
                  <a:pt x="18488" y="4456"/>
                  <a:pt x="18180" y="5584"/>
                </a:cubicBezTo>
                <a:cubicBezTo>
                  <a:pt x="17531" y="5515"/>
                  <a:pt x="16864" y="5430"/>
                  <a:pt x="16215" y="5362"/>
                </a:cubicBezTo>
                <a:cubicBezTo>
                  <a:pt x="16420" y="3858"/>
                  <a:pt x="16625" y="2372"/>
                  <a:pt x="16711" y="868"/>
                </a:cubicBezTo>
                <a:cubicBezTo>
                  <a:pt x="16711" y="838"/>
                  <a:pt x="16682" y="820"/>
                  <a:pt x="16654" y="820"/>
                </a:cubicBezTo>
                <a:cubicBezTo>
                  <a:pt x="16634" y="820"/>
                  <a:pt x="16615" y="829"/>
                  <a:pt x="16608" y="851"/>
                </a:cubicBezTo>
                <a:cubicBezTo>
                  <a:pt x="16283" y="2320"/>
                  <a:pt x="16027" y="3807"/>
                  <a:pt x="15822" y="5310"/>
                </a:cubicBezTo>
                <a:cubicBezTo>
                  <a:pt x="14968" y="5208"/>
                  <a:pt x="14113" y="5122"/>
                  <a:pt x="13259" y="5037"/>
                </a:cubicBezTo>
                <a:cubicBezTo>
                  <a:pt x="13464" y="3516"/>
                  <a:pt x="13652" y="1996"/>
                  <a:pt x="13840" y="492"/>
                </a:cubicBezTo>
                <a:cubicBezTo>
                  <a:pt x="13849" y="420"/>
                  <a:pt x="13800" y="381"/>
                  <a:pt x="13748" y="381"/>
                </a:cubicBezTo>
                <a:cubicBezTo>
                  <a:pt x="13701" y="381"/>
                  <a:pt x="13651" y="411"/>
                  <a:pt x="13635" y="475"/>
                </a:cubicBezTo>
                <a:cubicBezTo>
                  <a:pt x="13396" y="1979"/>
                  <a:pt x="13174" y="3482"/>
                  <a:pt x="12952" y="5003"/>
                </a:cubicBezTo>
                <a:cubicBezTo>
                  <a:pt x="12097" y="4917"/>
                  <a:pt x="11226" y="4815"/>
                  <a:pt x="10372" y="4730"/>
                </a:cubicBezTo>
                <a:cubicBezTo>
                  <a:pt x="10525" y="3175"/>
                  <a:pt x="10628" y="1620"/>
                  <a:pt x="10679" y="65"/>
                </a:cubicBezTo>
                <a:cubicBezTo>
                  <a:pt x="10671" y="22"/>
                  <a:pt x="10636" y="1"/>
                  <a:pt x="1060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4" name="Google Shape;14;p2"/>
          <p:cNvGrpSpPr/>
          <p:nvPr/>
        </p:nvGrpSpPr>
        <p:grpSpPr>
          <a:xfrm rot="10800000">
            <a:off x="459926" y="279542"/>
            <a:ext cx="917741" cy="980924"/>
            <a:chOff x="429300" y="4124275"/>
            <a:chExt cx="381650" cy="407925"/>
          </a:xfrm>
        </p:grpSpPr>
        <p:sp>
          <p:nvSpPr>
            <p:cNvPr id="15" name="Google Shape;15;p2"/>
            <p:cNvSpPr/>
            <p:nvPr/>
          </p:nvSpPr>
          <p:spPr>
            <a:xfrm>
              <a:off x="532850" y="4381150"/>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677650" y="4442725"/>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696025" y="4266725"/>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561900" y="4230525"/>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638775" y="4124275"/>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1" name="Google Shape;21;p2"/>
          <p:cNvGrpSpPr/>
          <p:nvPr/>
        </p:nvGrpSpPr>
        <p:grpSpPr>
          <a:xfrm>
            <a:off x="11374403" y="1195088"/>
            <a:ext cx="384100" cy="418315"/>
            <a:chOff x="1022652" y="639441"/>
            <a:chExt cx="288075" cy="313736"/>
          </a:xfrm>
        </p:grpSpPr>
        <p:sp>
          <p:nvSpPr>
            <p:cNvPr id="22" name="Google Shape;22;p2"/>
            <p:cNvSpPr/>
            <p:nvPr/>
          </p:nvSpPr>
          <p:spPr>
            <a:xfrm>
              <a:off x="1040821" y="639441"/>
              <a:ext cx="269907" cy="307305"/>
            </a:xfrm>
            <a:custGeom>
              <a:avLst/>
              <a:gdLst/>
              <a:ahLst/>
              <a:cxnLst/>
              <a:rect l="l" t="t" r="r" b="b"/>
              <a:pathLst>
                <a:path w="4323" h="4922" fill="none" extrusionOk="0">
                  <a:moveTo>
                    <a:pt x="649" y="2734"/>
                  </a:moveTo>
                  <a:cubicBezTo>
                    <a:pt x="666" y="2734"/>
                    <a:pt x="666" y="2717"/>
                    <a:pt x="666" y="2700"/>
                  </a:cubicBezTo>
                  <a:cubicBezTo>
                    <a:pt x="649" y="2700"/>
                    <a:pt x="598" y="2683"/>
                    <a:pt x="581" y="2683"/>
                  </a:cubicBezTo>
                  <a:cubicBezTo>
                    <a:pt x="581" y="2700"/>
                    <a:pt x="564" y="2752"/>
                    <a:pt x="564" y="2786"/>
                  </a:cubicBezTo>
                  <a:cubicBezTo>
                    <a:pt x="547" y="2752"/>
                    <a:pt x="513" y="2734"/>
                    <a:pt x="496" y="2700"/>
                  </a:cubicBezTo>
                  <a:cubicBezTo>
                    <a:pt x="444" y="2307"/>
                    <a:pt x="256" y="1931"/>
                    <a:pt x="0" y="1624"/>
                  </a:cubicBezTo>
                  <a:lnTo>
                    <a:pt x="205" y="1316"/>
                  </a:lnTo>
                  <a:lnTo>
                    <a:pt x="1572" y="1385"/>
                  </a:lnTo>
                  <a:cubicBezTo>
                    <a:pt x="1692" y="1214"/>
                    <a:pt x="1794" y="1026"/>
                    <a:pt x="1863" y="838"/>
                  </a:cubicBezTo>
                  <a:cubicBezTo>
                    <a:pt x="1914" y="650"/>
                    <a:pt x="1982" y="479"/>
                    <a:pt x="2085" y="308"/>
                  </a:cubicBezTo>
                  <a:cubicBezTo>
                    <a:pt x="2119" y="240"/>
                    <a:pt x="2187" y="172"/>
                    <a:pt x="2255" y="137"/>
                  </a:cubicBezTo>
                  <a:cubicBezTo>
                    <a:pt x="2375" y="86"/>
                    <a:pt x="2495" y="35"/>
                    <a:pt x="2614" y="1"/>
                  </a:cubicBezTo>
                  <a:cubicBezTo>
                    <a:pt x="2666" y="52"/>
                    <a:pt x="2700" y="120"/>
                    <a:pt x="2717" y="189"/>
                  </a:cubicBezTo>
                  <a:cubicBezTo>
                    <a:pt x="2768" y="394"/>
                    <a:pt x="2768" y="599"/>
                    <a:pt x="2717" y="804"/>
                  </a:cubicBezTo>
                  <a:cubicBezTo>
                    <a:pt x="2648" y="1060"/>
                    <a:pt x="2597" y="1299"/>
                    <a:pt x="2563" y="1556"/>
                  </a:cubicBezTo>
                  <a:cubicBezTo>
                    <a:pt x="2529" y="1778"/>
                    <a:pt x="2597" y="1846"/>
                    <a:pt x="2785" y="1914"/>
                  </a:cubicBezTo>
                  <a:cubicBezTo>
                    <a:pt x="3246" y="2068"/>
                    <a:pt x="3691" y="2222"/>
                    <a:pt x="4152" y="2393"/>
                  </a:cubicBezTo>
                  <a:cubicBezTo>
                    <a:pt x="4203" y="2410"/>
                    <a:pt x="4255" y="2478"/>
                    <a:pt x="4289" y="2512"/>
                  </a:cubicBezTo>
                  <a:cubicBezTo>
                    <a:pt x="4323" y="2683"/>
                    <a:pt x="4220" y="2871"/>
                    <a:pt x="4050" y="2940"/>
                  </a:cubicBezTo>
                  <a:cubicBezTo>
                    <a:pt x="3879" y="3025"/>
                    <a:pt x="3708" y="3093"/>
                    <a:pt x="3520" y="3110"/>
                  </a:cubicBezTo>
                  <a:cubicBezTo>
                    <a:pt x="3332" y="3110"/>
                    <a:pt x="3161" y="3145"/>
                    <a:pt x="3007" y="3179"/>
                  </a:cubicBezTo>
                  <a:cubicBezTo>
                    <a:pt x="2734" y="3230"/>
                    <a:pt x="2631" y="3350"/>
                    <a:pt x="2631" y="3606"/>
                  </a:cubicBezTo>
                  <a:cubicBezTo>
                    <a:pt x="2631" y="3965"/>
                    <a:pt x="2666" y="4324"/>
                    <a:pt x="2683" y="4699"/>
                  </a:cubicBezTo>
                  <a:cubicBezTo>
                    <a:pt x="2666" y="4716"/>
                    <a:pt x="2666" y="4751"/>
                    <a:pt x="2648" y="4768"/>
                  </a:cubicBezTo>
                  <a:lnTo>
                    <a:pt x="2392" y="4922"/>
                  </a:lnTo>
                  <a:cubicBezTo>
                    <a:pt x="1982" y="4904"/>
                    <a:pt x="1828" y="4648"/>
                    <a:pt x="1692" y="4358"/>
                  </a:cubicBezTo>
                  <a:cubicBezTo>
                    <a:pt x="1640" y="4238"/>
                    <a:pt x="1572" y="4136"/>
                    <a:pt x="1521" y="4033"/>
                  </a:cubicBezTo>
                  <a:cubicBezTo>
                    <a:pt x="1384" y="3760"/>
                    <a:pt x="1077" y="3606"/>
                    <a:pt x="786" y="3691"/>
                  </a:cubicBezTo>
                  <a:cubicBezTo>
                    <a:pt x="530" y="3760"/>
                    <a:pt x="256" y="3657"/>
                    <a:pt x="120" y="3418"/>
                  </a:cubicBezTo>
                  <a:lnTo>
                    <a:pt x="547" y="2769"/>
                  </a:lnTo>
                  <a:cubicBezTo>
                    <a:pt x="581" y="2752"/>
                    <a:pt x="615" y="2752"/>
                    <a:pt x="649" y="2734"/>
                  </a:cubicBezTo>
                  <a:close/>
                  <a:moveTo>
                    <a:pt x="2273" y="394"/>
                  </a:moveTo>
                  <a:lnTo>
                    <a:pt x="2273" y="360"/>
                  </a:lnTo>
                  <a:lnTo>
                    <a:pt x="2255" y="360"/>
                  </a:lnTo>
                  <a:close/>
                </a:path>
              </a:pathLst>
            </a:custGeom>
            <a:solidFill>
              <a:schemeClr val="accent2"/>
            </a:solid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a:off x="1022652" y="645871"/>
              <a:ext cx="268908" cy="307305"/>
            </a:xfrm>
            <a:custGeom>
              <a:avLst/>
              <a:gdLst/>
              <a:ahLst/>
              <a:cxnLst/>
              <a:rect l="l" t="t" r="r" b="b"/>
              <a:pathLst>
                <a:path w="4307" h="4922" extrusionOk="0">
                  <a:moveTo>
                    <a:pt x="650" y="2734"/>
                  </a:moveTo>
                  <a:cubicBezTo>
                    <a:pt x="667" y="2734"/>
                    <a:pt x="667" y="2717"/>
                    <a:pt x="684" y="2700"/>
                  </a:cubicBezTo>
                  <a:cubicBezTo>
                    <a:pt x="650" y="2700"/>
                    <a:pt x="599" y="2666"/>
                    <a:pt x="582" y="2683"/>
                  </a:cubicBezTo>
                  <a:cubicBezTo>
                    <a:pt x="582" y="2700"/>
                    <a:pt x="564" y="2751"/>
                    <a:pt x="564" y="2768"/>
                  </a:cubicBezTo>
                  <a:cubicBezTo>
                    <a:pt x="547" y="2751"/>
                    <a:pt x="513" y="2717"/>
                    <a:pt x="496" y="2700"/>
                  </a:cubicBezTo>
                  <a:cubicBezTo>
                    <a:pt x="445" y="2290"/>
                    <a:pt x="274" y="1931"/>
                    <a:pt x="1" y="1623"/>
                  </a:cubicBezTo>
                  <a:cubicBezTo>
                    <a:pt x="69" y="1521"/>
                    <a:pt x="137" y="1418"/>
                    <a:pt x="206" y="1316"/>
                  </a:cubicBezTo>
                  <a:lnTo>
                    <a:pt x="1573" y="1384"/>
                  </a:lnTo>
                  <a:cubicBezTo>
                    <a:pt x="1692" y="1213"/>
                    <a:pt x="1795" y="1025"/>
                    <a:pt x="1863" y="837"/>
                  </a:cubicBezTo>
                  <a:cubicBezTo>
                    <a:pt x="1914" y="649"/>
                    <a:pt x="1983" y="479"/>
                    <a:pt x="2068" y="308"/>
                  </a:cubicBezTo>
                  <a:cubicBezTo>
                    <a:pt x="2119" y="239"/>
                    <a:pt x="2171" y="171"/>
                    <a:pt x="2256" y="137"/>
                  </a:cubicBezTo>
                  <a:cubicBezTo>
                    <a:pt x="2376" y="86"/>
                    <a:pt x="2495" y="34"/>
                    <a:pt x="2615" y="0"/>
                  </a:cubicBezTo>
                  <a:cubicBezTo>
                    <a:pt x="2649" y="51"/>
                    <a:pt x="2683" y="120"/>
                    <a:pt x="2717" y="188"/>
                  </a:cubicBezTo>
                  <a:cubicBezTo>
                    <a:pt x="2769" y="393"/>
                    <a:pt x="2769" y="598"/>
                    <a:pt x="2717" y="803"/>
                  </a:cubicBezTo>
                  <a:cubicBezTo>
                    <a:pt x="2649" y="1042"/>
                    <a:pt x="2598" y="1299"/>
                    <a:pt x="2546" y="1555"/>
                  </a:cubicBezTo>
                  <a:cubicBezTo>
                    <a:pt x="2529" y="1777"/>
                    <a:pt x="2581" y="1846"/>
                    <a:pt x="2786" y="1914"/>
                  </a:cubicBezTo>
                  <a:cubicBezTo>
                    <a:pt x="3230" y="2068"/>
                    <a:pt x="3691" y="2221"/>
                    <a:pt x="4136" y="2392"/>
                  </a:cubicBezTo>
                  <a:cubicBezTo>
                    <a:pt x="4204" y="2409"/>
                    <a:pt x="4238" y="2478"/>
                    <a:pt x="4289" y="2512"/>
                  </a:cubicBezTo>
                  <a:cubicBezTo>
                    <a:pt x="4306" y="2683"/>
                    <a:pt x="4204" y="2854"/>
                    <a:pt x="4050" y="2939"/>
                  </a:cubicBezTo>
                  <a:cubicBezTo>
                    <a:pt x="3879" y="3024"/>
                    <a:pt x="3691" y="3093"/>
                    <a:pt x="3503" y="3110"/>
                  </a:cubicBezTo>
                  <a:cubicBezTo>
                    <a:pt x="3332" y="3110"/>
                    <a:pt x="3162" y="3144"/>
                    <a:pt x="2991" y="3178"/>
                  </a:cubicBezTo>
                  <a:cubicBezTo>
                    <a:pt x="2734" y="3230"/>
                    <a:pt x="2632" y="3349"/>
                    <a:pt x="2632" y="3605"/>
                  </a:cubicBezTo>
                  <a:cubicBezTo>
                    <a:pt x="2632" y="3964"/>
                    <a:pt x="2649" y="4323"/>
                    <a:pt x="2666" y="4682"/>
                  </a:cubicBezTo>
                  <a:cubicBezTo>
                    <a:pt x="2666" y="4716"/>
                    <a:pt x="2666" y="4750"/>
                    <a:pt x="2649" y="4767"/>
                  </a:cubicBezTo>
                  <a:lnTo>
                    <a:pt x="2393" y="4921"/>
                  </a:lnTo>
                  <a:cubicBezTo>
                    <a:pt x="1983" y="4904"/>
                    <a:pt x="1829" y="4648"/>
                    <a:pt x="1692" y="4340"/>
                  </a:cubicBezTo>
                  <a:cubicBezTo>
                    <a:pt x="1641" y="4238"/>
                    <a:pt x="1573" y="4135"/>
                    <a:pt x="1504" y="4033"/>
                  </a:cubicBezTo>
                  <a:cubicBezTo>
                    <a:pt x="1385" y="3759"/>
                    <a:pt x="1077" y="3605"/>
                    <a:pt x="787" y="3691"/>
                  </a:cubicBezTo>
                  <a:cubicBezTo>
                    <a:pt x="530" y="3759"/>
                    <a:pt x="257" y="3657"/>
                    <a:pt x="120" y="3417"/>
                  </a:cubicBezTo>
                  <a:lnTo>
                    <a:pt x="547" y="2768"/>
                  </a:lnTo>
                  <a:cubicBezTo>
                    <a:pt x="582" y="2751"/>
                    <a:pt x="616" y="2751"/>
                    <a:pt x="650" y="2734"/>
                  </a:cubicBezTo>
                  <a:close/>
                  <a:moveTo>
                    <a:pt x="2273" y="393"/>
                  </a:moveTo>
                  <a:lnTo>
                    <a:pt x="2273" y="359"/>
                  </a:lnTo>
                  <a:lnTo>
                    <a:pt x="2256" y="359"/>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4" name="Google Shape;24;p2"/>
          <p:cNvSpPr/>
          <p:nvPr/>
        </p:nvSpPr>
        <p:spPr>
          <a:xfrm>
            <a:off x="6619884" y="6296584"/>
            <a:ext cx="941681" cy="747323"/>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3220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9"/>
        <p:cNvGrpSpPr/>
        <p:nvPr/>
      </p:nvGrpSpPr>
      <p:grpSpPr>
        <a:xfrm>
          <a:off x="0" y="0"/>
          <a:ext cx="0" cy="0"/>
          <a:chOff x="0" y="0"/>
          <a:chExt cx="0" cy="0"/>
        </a:xfrm>
      </p:grpSpPr>
      <p:pic>
        <p:nvPicPr>
          <p:cNvPr id="230" name="Google Shape;230;p13"/>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231" name="Google Shape;231;p13"/>
          <p:cNvSpPr txBox="1">
            <a:spLocks noGrp="1"/>
          </p:cNvSpPr>
          <p:nvPr>
            <p:ph type="title"/>
          </p:nvPr>
        </p:nvSpPr>
        <p:spPr>
          <a:xfrm>
            <a:off x="2202300" y="2058451"/>
            <a:ext cx="3115200" cy="64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2" name="Google Shape;232;p13"/>
          <p:cNvSpPr txBox="1">
            <a:spLocks noGrp="1"/>
          </p:cNvSpPr>
          <p:nvPr>
            <p:ph type="title" idx="2" hasCustomPrompt="1"/>
          </p:nvPr>
        </p:nvSpPr>
        <p:spPr>
          <a:xfrm>
            <a:off x="1283700" y="1994851"/>
            <a:ext cx="93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667" b="1">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3" name="Google Shape;233;p13"/>
          <p:cNvSpPr txBox="1">
            <a:spLocks noGrp="1"/>
          </p:cNvSpPr>
          <p:nvPr>
            <p:ph type="subTitle" idx="1"/>
          </p:nvPr>
        </p:nvSpPr>
        <p:spPr>
          <a:xfrm>
            <a:off x="2202300" y="2675284"/>
            <a:ext cx="3115200" cy="79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4" name="Google Shape;234;p13"/>
          <p:cNvSpPr txBox="1">
            <a:spLocks noGrp="1"/>
          </p:cNvSpPr>
          <p:nvPr>
            <p:ph type="title" idx="3"/>
          </p:nvPr>
        </p:nvSpPr>
        <p:spPr>
          <a:xfrm>
            <a:off x="3617800" y="717167"/>
            <a:ext cx="4956400" cy="6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2500"/>
              <a:buNone/>
              <a:defRPr/>
            </a:lvl2pPr>
            <a:lvl3pPr lvl="2" rtl="0">
              <a:lnSpc>
                <a:spcPct val="100000"/>
              </a:lnSpc>
              <a:spcBef>
                <a:spcPts val="0"/>
              </a:spcBef>
              <a:spcAft>
                <a:spcPts val="0"/>
              </a:spcAft>
              <a:buSzPts val="2500"/>
              <a:buNone/>
              <a:defRPr/>
            </a:lvl3pPr>
            <a:lvl4pPr lvl="3" rtl="0">
              <a:lnSpc>
                <a:spcPct val="100000"/>
              </a:lnSpc>
              <a:spcBef>
                <a:spcPts val="0"/>
              </a:spcBef>
              <a:spcAft>
                <a:spcPts val="0"/>
              </a:spcAft>
              <a:buSzPts val="2500"/>
              <a:buNone/>
              <a:defRPr/>
            </a:lvl4pPr>
            <a:lvl5pPr lvl="4" rtl="0">
              <a:lnSpc>
                <a:spcPct val="100000"/>
              </a:lnSpc>
              <a:spcBef>
                <a:spcPts val="0"/>
              </a:spcBef>
              <a:spcAft>
                <a:spcPts val="0"/>
              </a:spcAft>
              <a:buSzPts val="2500"/>
              <a:buNone/>
              <a:defRPr/>
            </a:lvl5pPr>
            <a:lvl6pPr lvl="5" rtl="0">
              <a:lnSpc>
                <a:spcPct val="100000"/>
              </a:lnSpc>
              <a:spcBef>
                <a:spcPts val="0"/>
              </a:spcBef>
              <a:spcAft>
                <a:spcPts val="0"/>
              </a:spcAft>
              <a:buSzPts val="2500"/>
              <a:buNone/>
              <a:defRPr/>
            </a:lvl6pPr>
            <a:lvl7pPr lvl="6" rtl="0">
              <a:lnSpc>
                <a:spcPct val="100000"/>
              </a:lnSpc>
              <a:spcBef>
                <a:spcPts val="0"/>
              </a:spcBef>
              <a:spcAft>
                <a:spcPts val="0"/>
              </a:spcAft>
              <a:buSzPts val="2500"/>
              <a:buNone/>
              <a:defRPr/>
            </a:lvl7pPr>
            <a:lvl8pPr lvl="7" rtl="0">
              <a:lnSpc>
                <a:spcPct val="100000"/>
              </a:lnSpc>
              <a:spcBef>
                <a:spcPts val="0"/>
              </a:spcBef>
              <a:spcAft>
                <a:spcPts val="0"/>
              </a:spcAft>
              <a:buSzPts val="2500"/>
              <a:buNone/>
              <a:defRPr/>
            </a:lvl8pPr>
            <a:lvl9pPr lvl="8" rtl="0">
              <a:lnSpc>
                <a:spcPct val="100000"/>
              </a:lnSpc>
              <a:spcBef>
                <a:spcPts val="0"/>
              </a:spcBef>
              <a:spcAft>
                <a:spcPts val="0"/>
              </a:spcAft>
              <a:buSzPts val="2500"/>
              <a:buNone/>
              <a:defRPr/>
            </a:lvl9pPr>
          </a:lstStyle>
          <a:p>
            <a:endParaRPr/>
          </a:p>
        </p:txBody>
      </p:sp>
      <p:sp>
        <p:nvSpPr>
          <p:cNvPr id="235" name="Google Shape;235;p13"/>
          <p:cNvSpPr txBox="1">
            <a:spLocks noGrp="1"/>
          </p:cNvSpPr>
          <p:nvPr>
            <p:ph type="title" idx="4"/>
          </p:nvPr>
        </p:nvSpPr>
        <p:spPr>
          <a:xfrm>
            <a:off x="7793084" y="2058467"/>
            <a:ext cx="3115200" cy="64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6" name="Google Shape;236;p13"/>
          <p:cNvSpPr txBox="1">
            <a:spLocks noGrp="1"/>
          </p:cNvSpPr>
          <p:nvPr>
            <p:ph type="title" idx="5" hasCustomPrompt="1"/>
          </p:nvPr>
        </p:nvSpPr>
        <p:spPr>
          <a:xfrm>
            <a:off x="6874484" y="1994867"/>
            <a:ext cx="93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667" b="1">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7" name="Google Shape;237;p13"/>
          <p:cNvSpPr txBox="1">
            <a:spLocks noGrp="1"/>
          </p:cNvSpPr>
          <p:nvPr>
            <p:ph type="subTitle" idx="6"/>
          </p:nvPr>
        </p:nvSpPr>
        <p:spPr>
          <a:xfrm>
            <a:off x="7793084" y="2675300"/>
            <a:ext cx="3115200" cy="79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title" idx="7"/>
          </p:nvPr>
        </p:nvSpPr>
        <p:spPr>
          <a:xfrm>
            <a:off x="2202300" y="4503451"/>
            <a:ext cx="3115200" cy="64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 name="Google Shape;239;p13"/>
          <p:cNvSpPr txBox="1">
            <a:spLocks noGrp="1"/>
          </p:cNvSpPr>
          <p:nvPr>
            <p:ph type="title" idx="8" hasCustomPrompt="1"/>
          </p:nvPr>
        </p:nvSpPr>
        <p:spPr>
          <a:xfrm>
            <a:off x="1283700" y="4439851"/>
            <a:ext cx="93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667" b="1">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0" name="Google Shape;240;p13"/>
          <p:cNvSpPr txBox="1">
            <a:spLocks noGrp="1"/>
          </p:cNvSpPr>
          <p:nvPr>
            <p:ph type="subTitle" idx="9"/>
          </p:nvPr>
        </p:nvSpPr>
        <p:spPr>
          <a:xfrm>
            <a:off x="2202300" y="5120284"/>
            <a:ext cx="3115200" cy="79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1" name="Google Shape;241;p13"/>
          <p:cNvSpPr txBox="1">
            <a:spLocks noGrp="1"/>
          </p:cNvSpPr>
          <p:nvPr>
            <p:ph type="title" idx="13"/>
          </p:nvPr>
        </p:nvSpPr>
        <p:spPr>
          <a:xfrm>
            <a:off x="7793084" y="4503467"/>
            <a:ext cx="3115200" cy="64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13"/>
          <p:cNvSpPr txBox="1">
            <a:spLocks noGrp="1"/>
          </p:cNvSpPr>
          <p:nvPr>
            <p:ph type="title" idx="14" hasCustomPrompt="1"/>
          </p:nvPr>
        </p:nvSpPr>
        <p:spPr>
          <a:xfrm>
            <a:off x="6874484" y="4439867"/>
            <a:ext cx="93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667" b="1">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3" name="Google Shape;243;p13"/>
          <p:cNvSpPr txBox="1">
            <a:spLocks noGrp="1"/>
          </p:cNvSpPr>
          <p:nvPr>
            <p:ph type="subTitle" idx="15"/>
          </p:nvPr>
        </p:nvSpPr>
        <p:spPr>
          <a:xfrm>
            <a:off x="7793084" y="5120300"/>
            <a:ext cx="3115200" cy="79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44" name="Google Shape;244;p13"/>
          <p:cNvGrpSpPr/>
          <p:nvPr/>
        </p:nvGrpSpPr>
        <p:grpSpPr>
          <a:xfrm>
            <a:off x="530069" y="374667"/>
            <a:ext cx="610281" cy="594631"/>
            <a:chOff x="397551" y="281000"/>
            <a:chExt cx="457711" cy="445973"/>
          </a:xfrm>
        </p:grpSpPr>
        <p:sp>
          <p:nvSpPr>
            <p:cNvPr id="245" name="Google Shape;245;p13"/>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no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13"/>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93982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3"/>
        </a:solidFill>
        <a:effectLst/>
      </p:bgPr>
    </p:bg>
    <p:spTree>
      <p:nvGrpSpPr>
        <p:cNvPr id="1" name="Shape 247"/>
        <p:cNvGrpSpPr/>
        <p:nvPr/>
      </p:nvGrpSpPr>
      <p:grpSpPr>
        <a:xfrm>
          <a:off x="0" y="0"/>
          <a:ext cx="0" cy="0"/>
          <a:chOff x="0" y="0"/>
          <a:chExt cx="0" cy="0"/>
        </a:xfrm>
      </p:grpSpPr>
      <p:pic>
        <p:nvPicPr>
          <p:cNvPr id="248" name="Google Shape;248;p14"/>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249" name="Google Shape;249;p14"/>
          <p:cNvSpPr txBox="1">
            <a:spLocks noGrp="1"/>
          </p:cNvSpPr>
          <p:nvPr>
            <p:ph type="title"/>
          </p:nvPr>
        </p:nvSpPr>
        <p:spPr>
          <a:xfrm>
            <a:off x="3053400" y="4186151"/>
            <a:ext cx="6085200" cy="62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0" name="Google Shape;250;p14"/>
          <p:cNvSpPr txBox="1">
            <a:spLocks noGrp="1"/>
          </p:cNvSpPr>
          <p:nvPr>
            <p:ph type="subTitle" idx="1"/>
          </p:nvPr>
        </p:nvSpPr>
        <p:spPr>
          <a:xfrm>
            <a:off x="1944233" y="1973751"/>
            <a:ext cx="8303600" cy="22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51" name="Google Shape;251;p14"/>
          <p:cNvGrpSpPr/>
          <p:nvPr/>
        </p:nvGrpSpPr>
        <p:grpSpPr>
          <a:xfrm>
            <a:off x="242299" y="5203864"/>
            <a:ext cx="1133384" cy="1488656"/>
            <a:chOff x="181724" y="3902898"/>
            <a:chExt cx="850038" cy="1116492"/>
          </a:xfrm>
        </p:grpSpPr>
        <p:grpSp>
          <p:nvGrpSpPr>
            <p:cNvPr id="252" name="Google Shape;252;p14"/>
            <p:cNvGrpSpPr/>
            <p:nvPr/>
          </p:nvGrpSpPr>
          <p:grpSpPr>
            <a:xfrm>
              <a:off x="181724" y="3902898"/>
              <a:ext cx="850038" cy="1116492"/>
              <a:chOff x="181724" y="3902898"/>
              <a:chExt cx="850038" cy="1116492"/>
            </a:xfrm>
          </p:grpSpPr>
          <p:sp>
            <p:nvSpPr>
              <p:cNvPr id="253" name="Google Shape;253;p14"/>
              <p:cNvSpPr/>
              <p:nvPr/>
            </p:nvSpPr>
            <p:spPr>
              <a:xfrm rot="-572741">
                <a:off x="257958" y="3970491"/>
                <a:ext cx="530901" cy="540560"/>
              </a:xfrm>
              <a:custGeom>
                <a:avLst/>
                <a:gdLst/>
                <a:ahLst/>
                <a:cxnLst/>
                <a:rect l="l" t="t" r="r" b="b"/>
                <a:pathLst>
                  <a:path w="8993" h="9157" extrusionOk="0">
                    <a:moveTo>
                      <a:pt x="7831" y="0"/>
                    </a:moveTo>
                    <a:cubicBezTo>
                      <a:pt x="7594" y="0"/>
                      <a:pt x="7348" y="161"/>
                      <a:pt x="7251" y="377"/>
                    </a:cubicBezTo>
                    <a:cubicBezTo>
                      <a:pt x="7205" y="367"/>
                      <a:pt x="7160" y="362"/>
                      <a:pt x="7115" y="362"/>
                    </a:cubicBezTo>
                    <a:cubicBezTo>
                      <a:pt x="6929" y="362"/>
                      <a:pt x="6760" y="447"/>
                      <a:pt x="6636" y="599"/>
                    </a:cubicBezTo>
                    <a:cubicBezTo>
                      <a:pt x="6584" y="582"/>
                      <a:pt x="6516" y="547"/>
                      <a:pt x="6448" y="530"/>
                    </a:cubicBezTo>
                    <a:cubicBezTo>
                      <a:pt x="6404" y="522"/>
                      <a:pt x="6361" y="518"/>
                      <a:pt x="6318" y="518"/>
                    </a:cubicBezTo>
                    <a:cubicBezTo>
                      <a:pt x="6010" y="518"/>
                      <a:pt x="5743" y="728"/>
                      <a:pt x="5713" y="1043"/>
                    </a:cubicBezTo>
                    <a:cubicBezTo>
                      <a:pt x="5694" y="1041"/>
                      <a:pt x="5674" y="1040"/>
                      <a:pt x="5655" y="1040"/>
                    </a:cubicBezTo>
                    <a:cubicBezTo>
                      <a:pt x="5339" y="1040"/>
                      <a:pt x="5080" y="1301"/>
                      <a:pt x="5064" y="1607"/>
                    </a:cubicBezTo>
                    <a:cubicBezTo>
                      <a:pt x="4984" y="1573"/>
                      <a:pt x="4899" y="1555"/>
                      <a:pt x="4813" y="1555"/>
                    </a:cubicBezTo>
                    <a:cubicBezTo>
                      <a:pt x="4642" y="1555"/>
                      <a:pt x="4471" y="1624"/>
                      <a:pt x="4346" y="1761"/>
                    </a:cubicBezTo>
                    <a:cubicBezTo>
                      <a:pt x="4124" y="1504"/>
                      <a:pt x="3919" y="1265"/>
                      <a:pt x="3697" y="1026"/>
                    </a:cubicBezTo>
                    <a:cubicBezTo>
                      <a:pt x="3592" y="912"/>
                      <a:pt x="3455" y="863"/>
                      <a:pt x="3316" y="863"/>
                    </a:cubicBezTo>
                    <a:cubicBezTo>
                      <a:pt x="2954" y="863"/>
                      <a:pt x="2580" y="1195"/>
                      <a:pt x="2740" y="1590"/>
                    </a:cubicBezTo>
                    <a:cubicBezTo>
                      <a:pt x="2877" y="1897"/>
                      <a:pt x="3013" y="2205"/>
                      <a:pt x="3150" y="2529"/>
                    </a:cubicBezTo>
                    <a:cubicBezTo>
                      <a:pt x="2894" y="2239"/>
                      <a:pt x="2638" y="1966"/>
                      <a:pt x="2347" y="1709"/>
                    </a:cubicBezTo>
                    <a:cubicBezTo>
                      <a:pt x="2241" y="1613"/>
                      <a:pt x="2105" y="1570"/>
                      <a:pt x="1969" y="1570"/>
                    </a:cubicBezTo>
                    <a:cubicBezTo>
                      <a:pt x="1623" y="1570"/>
                      <a:pt x="1277" y="1851"/>
                      <a:pt x="1424" y="2256"/>
                    </a:cubicBezTo>
                    <a:cubicBezTo>
                      <a:pt x="1869" y="3350"/>
                      <a:pt x="2381" y="4409"/>
                      <a:pt x="2945" y="5451"/>
                    </a:cubicBezTo>
                    <a:cubicBezTo>
                      <a:pt x="2723" y="5280"/>
                      <a:pt x="2484" y="5109"/>
                      <a:pt x="2245" y="4956"/>
                    </a:cubicBezTo>
                    <a:cubicBezTo>
                      <a:pt x="2157" y="4906"/>
                      <a:pt x="2069" y="4874"/>
                      <a:pt x="1975" y="4874"/>
                    </a:cubicBezTo>
                    <a:cubicBezTo>
                      <a:pt x="1941" y="4874"/>
                      <a:pt x="1905" y="4878"/>
                      <a:pt x="1869" y="4887"/>
                    </a:cubicBezTo>
                    <a:lnTo>
                      <a:pt x="1749" y="4665"/>
                    </a:lnTo>
                    <a:cubicBezTo>
                      <a:pt x="1650" y="4490"/>
                      <a:pt x="1482" y="4414"/>
                      <a:pt x="1313" y="4414"/>
                    </a:cubicBezTo>
                    <a:cubicBezTo>
                      <a:pt x="986" y="4414"/>
                      <a:pt x="652" y="4693"/>
                      <a:pt x="775" y="5075"/>
                    </a:cubicBezTo>
                    <a:cubicBezTo>
                      <a:pt x="826" y="5195"/>
                      <a:pt x="861" y="5314"/>
                      <a:pt x="895" y="5434"/>
                    </a:cubicBezTo>
                    <a:lnTo>
                      <a:pt x="758" y="5297"/>
                    </a:lnTo>
                    <a:cubicBezTo>
                      <a:pt x="680" y="5220"/>
                      <a:pt x="572" y="5183"/>
                      <a:pt x="462" y="5183"/>
                    </a:cubicBezTo>
                    <a:cubicBezTo>
                      <a:pt x="234" y="5183"/>
                      <a:pt x="0" y="5340"/>
                      <a:pt x="23" y="5605"/>
                    </a:cubicBezTo>
                    <a:cubicBezTo>
                      <a:pt x="75" y="6032"/>
                      <a:pt x="245" y="6442"/>
                      <a:pt x="502" y="6767"/>
                    </a:cubicBezTo>
                    <a:cubicBezTo>
                      <a:pt x="586" y="6863"/>
                      <a:pt x="695" y="6917"/>
                      <a:pt x="806" y="6917"/>
                    </a:cubicBezTo>
                    <a:cubicBezTo>
                      <a:pt x="853" y="6917"/>
                      <a:pt x="900" y="6907"/>
                      <a:pt x="946" y="6886"/>
                    </a:cubicBezTo>
                    <a:cubicBezTo>
                      <a:pt x="1254" y="7279"/>
                      <a:pt x="1493" y="7724"/>
                      <a:pt x="1698" y="8185"/>
                    </a:cubicBezTo>
                    <a:cubicBezTo>
                      <a:pt x="1776" y="8369"/>
                      <a:pt x="1912" y="8444"/>
                      <a:pt x="2056" y="8444"/>
                    </a:cubicBezTo>
                    <a:cubicBezTo>
                      <a:pt x="2260" y="8444"/>
                      <a:pt x="2479" y="8293"/>
                      <a:pt x="2569" y="8082"/>
                    </a:cubicBezTo>
                    <a:cubicBezTo>
                      <a:pt x="2774" y="8390"/>
                      <a:pt x="2996" y="8697"/>
                      <a:pt x="3236" y="8988"/>
                    </a:cubicBezTo>
                    <a:cubicBezTo>
                      <a:pt x="3335" y="9106"/>
                      <a:pt x="3462" y="9157"/>
                      <a:pt x="3590" y="9157"/>
                    </a:cubicBezTo>
                    <a:cubicBezTo>
                      <a:pt x="3924" y="9157"/>
                      <a:pt x="4265" y="8816"/>
                      <a:pt x="4141" y="8458"/>
                    </a:cubicBezTo>
                    <a:cubicBezTo>
                      <a:pt x="4056" y="8185"/>
                      <a:pt x="3953" y="7912"/>
                      <a:pt x="3851" y="7638"/>
                    </a:cubicBezTo>
                    <a:lnTo>
                      <a:pt x="3851" y="7638"/>
                    </a:lnTo>
                    <a:lnTo>
                      <a:pt x="4056" y="7826"/>
                    </a:lnTo>
                    <a:cubicBezTo>
                      <a:pt x="4163" y="7914"/>
                      <a:pt x="4302" y="7954"/>
                      <a:pt x="4441" y="7954"/>
                    </a:cubicBezTo>
                    <a:cubicBezTo>
                      <a:pt x="4789" y="7954"/>
                      <a:pt x="5137" y="7700"/>
                      <a:pt x="4978" y="7296"/>
                    </a:cubicBezTo>
                    <a:cubicBezTo>
                      <a:pt x="4790" y="6801"/>
                      <a:pt x="4585" y="6323"/>
                      <a:pt x="4346" y="5844"/>
                    </a:cubicBezTo>
                    <a:lnTo>
                      <a:pt x="4346" y="5844"/>
                    </a:lnTo>
                    <a:cubicBezTo>
                      <a:pt x="4705" y="6323"/>
                      <a:pt x="5115" y="6750"/>
                      <a:pt x="5542" y="7160"/>
                    </a:cubicBezTo>
                    <a:cubicBezTo>
                      <a:pt x="5653" y="7271"/>
                      <a:pt x="5786" y="7319"/>
                      <a:pt x="5917" y="7319"/>
                    </a:cubicBezTo>
                    <a:cubicBezTo>
                      <a:pt x="6229" y="7319"/>
                      <a:pt x="6525" y="7043"/>
                      <a:pt x="6465" y="6681"/>
                    </a:cubicBezTo>
                    <a:lnTo>
                      <a:pt x="6465" y="6681"/>
                    </a:lnTo>
                    <a:cubicBezTo>
                      <a:pt x="6704" y="7023"/>
                      <a:pt x="6943" y="7348"/>
                      <a:pt x="7200" y="7672"/>
                    </a:cubicBezTo>
                    <a:cubicBezTo>
                      <a:pt x="7299" y="7800"/>
                      <a:pt x="7428" y="7853"/>
                      <a:pt x="7558" y="7853"/>
                    </a:cubicBezTo>
                    <a:cubicBezTo>
                      <a:pt x="7830" y="7853"/>
                      <a:pt x="8110" y="7619"/>
                      <a:pt x="8156" y="7331"/>
                    </a:cubicBezTo>
                    <a:cubicBezTo>
                      <a:pt x="8191" y="7338"/>
                      <a:pt x="8226" y="7341"/>
                      <a:pt x="8259" y="7341"/>
                    </a:cubicBezTo>
                    <a:cubicBezTo>
                      <a:pt x="8641" y="7341"/>
                      <a:pt x="8943" y="6916"/>
                      <a:pt x="8754" y="6476"/>
                    </a:cubicBezTo>
                    <a:cubicBezTo>
                      <a:pt x="8379" y="5588"/>
                      <a:pt x="7934" y="4716"/>
                      <a:pt x="7422" y="3879"/>
                    </a:cubicBezTo>
                    <a:cubicBezTo>
                      <a:pt x="7644" y="3708"/>
                      <a:pt x="7712" y="3401"/>
                      <a:pt x="7610" y="3144"/>
                    </a:cubicBezTo>
                    <a:cubicBezTo>
                      <a:pt x="7473" y="2871"/>
                      <a:pt x="7370" y="2598"/>
                      <a:pt x="7268" y="2324"/>
                    </a:cubicBezTo>
                    <a:cubicBezTo>
                      <a:pt x="7405" y="2273"/>
                      <a:pt x="7507" y="2205"/>
                      <a:pt x="7593" y="2085"/>
                    </a:cubicBezTo>
                    <a:cubicBezTo>
                      <a:pt x="7695" y="2171"/>
                      <a:pt x="7780" y="2256"/>
                      <a:pt x="7883" y="2341"/>
                    </a:cubicBezTo>
                    <a:cubicBezTo>
                      <a:pt x="7993" y="2446"/>
                      <a:pt x="8132" y="2493"/>
                      <a:pt x="8271" y="2493"/>
                    </a:cubicBezTo>
                    <a:cubicBezTo>
                      <a:pt x="8631" y="2493"/>
                      <a:pt x="8992" y="2184"/>
                      <a:pt x="8857" y="1778"/>
                    </a:cubicBezTo>
                    <a:cubicBezTo>
                      <a:pt x="8772" y="1555"/>
                      <a:pt x="8686" y="1333"/>
                      <a:pt x="8601" y="1111"/>
                    </a:cubicBezTo>
                    <a:cubicBezTo>
                      <a:pt x="8566" y="770"/>
                      <a:pt x="8413" y="445"/>
                      <a:pt x="8208" y="189"/>
                    </a:cubicBezTo>
                    <a:cubicBezTo>
                      <a:pt x="8106" y="56"/>
                      <a:pt x="7970" y="0"/>
                      <a:pt x="783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 name="Google Shape;254;p14"/>
              <p:cNvSpPr/>
              <p:nvPr/>
            </p:nvSpPr>
            <p:spPr>
              <a:xfrm rot="-572741">
                <a:off x="535668" y="4556036"/>
                <a:ext cx="266129" cy="184772"/>
              </a:xfrm>
              <a:custGeom>
                <a:avLst/>
                <a:gdLst/>
                <a:ahLst/>
                <a:cxnLst/>
                <a:rect l="l" t="t" r="r" b="b"/>
                <a:pathLst>
                  <a:path w="4508" h="3130" extrusionOk="0">
                    <a:moveTo>
                      <a:pt x="1426" y="0"/>
                    </a:moveTo>
                    <a:cubicBezTo>
                      <a:pt x="967" y="0"/>
                      <a:pt x="686" y="660"/>
                      <a:pt x="1163" y="978"/>
                    </a:cubicBezTo>
                    <a:cubicBezTo>
                      <a:pt x="1385" y="1115"/>
                      <a:pt x="1607" y="1269"/>
                      <a:pt x="1829" y="1422"/>
                    </a:cubicBezTo>
                    <a:cubicBezTo>
                      <a:pt x="1402" y="1252"/>
                      <a:pt x="958" y="1132"/>
                      <a:pt x="514" y="1064"/>
                    </a:cubicBezTo>
                    <a:cubicBezTo>
                      <a:pt x="496" y="1061"/>
                      <a:pt x="478" y="1060"/>
                      <a:pt x="461" y="1060"/>
                    </a:cubicBezTo>
                    <a:cubicBezTo>
                      <a:pt x="139" y="1060"/>
                      <a:pt x="0" y="1498"/>
                      <a:pt x="309" y="1627"/>
                    </a:cubicBezTo>
                    <a:cubicBezTo>
                      <a:pt x="1453" y="2191"/>
                      <a:pt x="2615" y="2687"/>
                      <a:pt x="3811" y="3114"/>
                    </a:cubicBezTo>
                    <a:cubicBezTo>
                      <a:pt x="3853" y="3125"/>
                      <a:pt x="3894" y="3130"/>
                      <a:pt x="3934" y="3130"/>
                    </a:cubicBezTo>
                    <a:cubicBezTo>
                      <a:pt x="4267" y="3130"/>
                      <a:pt x="4507" y="2768"/>
                      <a:pt x="4324" y="2448"/>
                    </a:cubicBezTo>
                    <a:lnTo>
                      <a:pt x="4307" y="2430"/>
                    </a:lnTo>
                    <a:cubicBezTo>
                      <a:pt x="4495" y="2208"/>
                      <a:pt x="4495" y="1867"/>
                      <a:pt x="4307" y="1645"/>
                    </a:cubicBezTo>
                    <a:cubicBezTo>
                      <a:pt x="3948" y="1217"/>
                      <a:pt x="3777" y="636"/>
                      <a:pt x="3213" y="431"/>
                    </a:cubicBezTo>
                    <a:cubicBezTo>
                      <a:pt x="3168" y="414"/>
                      <a:pt x="3121" y="406"/>
                      <a:pt x="3076" y="406"/>
                    </a:cubicBezTo>
                    <a:cubicBezTo>
                      <a:pt x="2900" y="406"/>
                      <a:pt x="2738" y="528"/>
                      <a:pt x="2684" y="705"/>
                    </a:cubicBezTo>
                    <a:cubicBezTo>
                      <a:pt x="2376" y="466"/>
                      <a:pt x="2051" y="243"/>
                      <a:pt x="1693" y="73"/>
                    </a:cubicBezTo>
                    <a:cubicBezTo>
                      <a:pt x="1600" y="22"/>
                      <a:pt x="1510" y="0"/>
                      <a:pt x="142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4"/>
              <p:cNvSpPr/>
              <p:nvPr/>
            </p:nvSpPr>
            <p:spPr>
              <a:xfrm rot="-572741">
                <a:off x="753579" y="4382593"/>
                <a:ext cx="229351" cy="229341"/>
              </a:xfrm>
              <a:custGeom>
                <a:avLst/>
                <a:gdLst/>
                <a:ahLst/>
                <a:cxnLst/>
                <a:rect l="l" t="t" r="r" b="b"/>
                <a:pathLst>
                  <a:path w="3885" h="3885" extrusionOk="0">
                    <a:moveTo>
                      <a:pt x="3162" y="1"/>
                    </a:moveTo>
                    <a:cubicBezTo>
                      <a:pt x="3029" y="1"/>
                      <a:pt x="2899" y="44"/>
                      <a:pt x="2801" y="142"/>
                    </a:cubicBezTo>
                    <a:cubicBezTo>
                      <a:pt x="1878" y="1082"/>
                      <a:pt x="955" y="2005"/>
                      <a:pt x="238" y="3098"/>
                    </a:cubicBezTo>
                    <a:cubicBezTo>
                      <a:pt x="1" y="3474"/>
                      <a:pt x="332" y="3884"/>
                      <a:pt x="703" y="3884"/>
                    </a:cubicBezTo>
                    <a:cubicBezTo>
                      <a:pt x="787" y="3884"/>
                      <a:pt x="873" y="3863"/>
                      <a:pt x="955" y="3816"/>
                    </a:cubicBezTo>
                    <a:cubicBezTo>
                      <a:pt x="1280" y="3645"/>
                      <a:pt x="1588" y="3440"/>
                      <a:pt x="1861" y="3218"/>
                    </a:cubicBezTo>
                    <a:cubicBezTo>
                      <a:pt x="1895" y="3183"/>
                      <a:pt x="1929" y="3132"/>
                      <a:pt x="1963" y="3081"/>
                    </a:cubicBezTo>
                    <a:cubicBezTo>
                      <a:pt x="2459" y="2739"/>
                      <a:pt x="2869" y="2295"/>
                      <a:pt x="3177" y="1782"/>
                    </a:cubicBezTo>
                    <a:cubicBezTo>
                      <a:pt x="3296" y="1731"/>
                      <a:pt x="3399" y="1629"/>
                      <a:pt x="3450" y="1492"/>
                    </a:cubicBezTo>
                    <a:cubicBezTo>
                      <a:pt x="3467" y="1407"/>
                      <a:pt x="3484" y="1321"/>
                      <a:pt x="3467" y="1236"/>
                    </a:cubicBezTo>
                    <a:cubicBezTo>
                      <a:pt x="3552" y="1048"/>
                      <a:pt x="3638" y="877"/>
                      <a:pt x="3723" y="689"/>
                    </a:cubicBezTo>
                    <a:cubicBezTo>
                      <a:pt x="3885" y="304"/>
                      <a:pt x="3514" y="1"/>
                      <a:pt x="3162"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14"/>
              <p:cNvSpPr/>
              <p:nvPr/>
            </p:nvSpPr>
            <p:spPr>
              <a:xfrm rot="-572741">
                <a:off x="261183" y="3953169"/>
                <a:ext cx="691122" cy="1015948"/>
              </a:xfrm>
              <a:custGeom>
                <a:avLst/>
                <a:gdLst/>
                <a:ahLst/>
                <a:cxnLst/>
                <a:rect l="l" t="t" r="r" b="b"/>
                <a:pathLst>
                  <a:path w="11707" h="17210" extrusionOk="0">
                    <a:moveTo>
                      <a:pt x="7971" y="601"/>
                    </a:moveTo>
                    <a:cubicBezTo>
                      <a:pt x="8633" y="601"/>
                      <a:pt x="9201" y="1037"/>
                      <a:pt x="9014" y="1974"/>
                    </a:cubicBezTo>
                    <a:cubicBezTo>
                      <a:pt x="8843" y="2828"/>
                      <a:pt x="7852" y="3529"/>
                      <a:pt x="7186" y="3990"/>
                    </a:cubicBezTo>
                    <a:cubicBezTo>
                      <a:pt x="7045" y="4130"/>
                      <a:pt x="7161" y="4356"/>
                      <a:pt x="7337" y="4356"/>
                    </a:cubicBezTo>
                    <a:cubicBezTo>
                      <a:pt x="7355" y="4356"/>
                      <a:pt x="7372" y="4354"/>
                      <a:pt x="7391" y="4349"/>
                    </a:cubicBezTo>
                    <a:cubicBezTo>
                      <a:pt x="7510" y="4281"/>
                      <a:pt x="7630" y="4195"/>
                      <a:pt x="7749" y="4127"/>
                    </a:cubicBezTo>
                    <a:cubicBezTo>
                      <a:pt x="8313" y="4503"/>
                      <a:pt x="8911" y="4657"/>
                      <a:pt x="9253" y="5306"/>
                    </a:cubicBezTo>
                    <a:cubicBezTo>
                      <a:pt x="9458" y="5750"/>
                      <a:pt x="9407" y="6280"/>
                      <a:pt x="9116" y="6673"/>
                    </a:cubicBezTo>
                    <a:cubicBezTo>
                      <a:pt x="8730" y="7222"/>
                      <a:pt x="8162" y="7418"/>
                      <a:pt x="7556" y="7418"/>
                    </a:cubicBezTo>
                    <a:cubicBezTo>
                      <a:pt x="6956" y="7418"/>
                      <a:pt x="6320" y="7227"/>
                      <a:pt x="5784" y="6997"/>
                    </a:cubicBezTo>
                    <a:lnTo>
                      <a:pt x="5802" y="6997"/>
                    </a:lnTo>
                    <a:cubicBezTo>
                      <a:pt x="5682" y="6656"/>
                      <a:pt x="5426" y="6399"/>
                      <a:pt x="5101" y="6297"/>
                    </a:cubicBezTo>
                    <a:cubicBezTo>
                      <a:pt x="5082" y="6287"/>
                      <a:pt x="5063" y="6283"/>
                      <a:pt x="5045" y="6283"/>
                    </a:cubicBezTo>
                    <a:cubicBezTo>
                      <a:pt x="4936" y="6283"/>
                      <a:pt x="4864" y="6443"/>
                      <a:pt x="4981" y="6502"/>
                    </a:cubicBezTo>
                    <a:cubicBezTo>
                      <a:pt x="5135" y="6570"/>
                      <a:pt x="5255" y="6690"/>
                      <a:pt x="5357" y="6809"/>
                    </a:cubicBezTo>
                    <a:cubicBezTo>
                      <a:pt x="5238" y="6844"/>
                      <a:pt x="5204" y="6980"/>
                      <a:pt x="5306" y="7049"/>
                    </a:cubicBezTo>
                    <a:cubicBezTo>
                      <a:pt x="5357" y="7083"/>
                      <a:pt x="5409" y="7117"/>
                      <a:pt x="5477" y="7168"/>
                    </a:cubicBezTo>
                    <a:cubicBezTo>
                      <a:pt x="5530" y="7960"/>
                      <a:pt x="4374" y="8968"/>
                      <a:pt x="3606" y="8968"/>
                    </a:cubicBezTo>
                    <a:cubicBezTo>
                      <a:pt x="3131" y="8968"/>
                      <a:pt x="2804" y="8584"/>
                      <a:pt x="2999" y="7527"/>
                    </a:cubicBezTo>
                    <a:cubicBezTo>
                      <a:pt x="3041" y="7390"/>
                      <a:pt x="2927" y="7263"/>
                      <a:pt x="2793" y="7263"/>
                    </a:cubicBezTo>
                    <a:cubicBezTo>
                      <a:pt x="2760" y="7263"/>
                      <a:pt x="2725" y="7271"/>
                      <a:pt x="2692" y="7288"/>
                    </a:cubicBezTo>
                    <a:cubicBezTo>
                      <a:pt x="2411" y="7426"/>
                      <a:pt x="2146" y="7490"/>
                      <a:pt x="1903" y="7490"/>
                    </a:cubicBezTo>
                    <a:cubicBezTo>
                      <a:pt x="1067" y="7490"/>
                      <a:pt x="497" y="6743"/>
                      <a:pt x="471" y="5750"/>
                    </a:cubicBezTo>
                    <a:cubicBezTo>
                      <a:pt x="440" y="4718"/>
                      <a:pt x="1021" y="4351"/>
                      <a:pt x="1730" y="4351"/>
                    </a:cubicBezTo>
                    <a:cubicBezTo>
                      <a:pt x="2219" y="4351"/>
                      <a:pt x="2769" y="4525"/>
                      <a:pt x="3222" y="4776"/>
                    </a:cubicBezTo>
                    <a:lnTo>
                      <a:pt x="3273" y="4793"/>
                    </a:lnTo>
                    <a:cubicBezTo>
                      <a:pt x="3299" y="4805"/>
                      <a:pt x="3324" y="4811"/>
                      <a:pt x="3348" y="4811"/>
                    </a:cubicBezTo>
                    <a:cubicBezTo>
                      <a:pt x="3526" y="4811"/>
                      <a:pt x="3625" y="4506"/>
                      <a:pt x="3444" y="4400"/>
                    </a:cubicBezTo>
                    <a:cubicBezTo>
                      <a:pt x="3375" y="4366"/>
                      <a:pt x="3307" y="4332"/>
                      <a:pt x="3222" y="4298"/>
                    </a:cubicBezTo>
                    <a:cubicBezTo>
                      <a:pt x="2213" y="3655"/>
                      <a:pt x="3176" y="1441"/>
                      <a:pt x="4306" y="1441"/>
                    </a:cubicBezTo>
                    <a:cubicBezTo>
                      <a:pt x="4708" y="1441"/>
                      <a:pt x="5131" y="1722"/>
                      <a:pt x="5494" y="2452"/>
                    </a:cubicBezTo>
                    <a:cubicBezTo>
                      <a:pt x="5529" y="2529"/>
                      <a:pt x="5589" y="2560"/>
                      <a:pt x="5652" y="2560"/>
                    </a:cubicBezTo>
                    <a:cubicBezTo>
                      <a:pt x="5745" y="2560"/>
                      <a:pt x="5846" y="2493"/>
                      <a:pt x="5887" y="2401"/>
                    </a:cubicBezTo>
                    <a:cubicBezTo>
                      <a:pt x="6092" y="1923"/>
                      <a:pt x="6382" y="1496"/>
                      <a:pt x="6758" y="1120"/>
                    </a:cubicBezTo>
                    <a:cubicBezTo>
                      <a:pt x="7085" y="780"/>
                      <a:pt x="7548" y="601"/>
                      <a:pt x="7971" y="601"/>
                    </a:cubicBezTo>
                    <a:close/>
                    <a:moveTo>
                      <a:pt x="10788" y="9374"/>
                    </a:moveTo>
                    <a:cubicBezTo>
                      <a:pt x="10993" y="9374"/>
                      <a:pt x="10599" y="10507"/>
                      <a:pt x="10534" y="10620"/>
                    </a:cubicBezTo>
                    <a:cubicBezTo>
                      <a:pt x="10244" y="10944"/>
                      <a:pt x="9902" y="11235"/>
                      <a:pt x="9543" y="11474"/>
                    </a:cubicBezTo>
                    <a:cubicBezTo>
                      <a:pt x="9270" y="11645"/>
                      <a:pt x="8980" y="11850"/>
                      <a:pt x="8672" y="12021"/>
                    </a:cubicBezTo>
                    <a:cubicBezTo>
                      <a:pt x="9065" y="10944"/>
                      <a:pt x="9697" y="9970"/>
                      <a:pt x="10739" y="9389"/>
                    </a:cubicBezTo>
                    <a:cubicBezTo>
                      <a:pt x="10759" y="9379"/>
                      <a:pt x="10775" y="9374"/>
                      <a:pt x="10788" y="9374"/>
                    </a:cubicBezTo>
                    <a:close/>
                    <a:moveTo>
                      <a:pt x="5163" y="10615"/>
                    </a:moveTo>
                    <a:cubicBezTo>
                      <a:pt x="5544" y="10615"/>
                      <a:pt x="6039" y="10764"/>
                      <a:pt x="6126" y="10808"/>
                    </a:cubicBezTo>
                    <a:cubicBezTo>
                      <a:pt x="6536" y="11064"/>
                      <a:pt x="6912" y="11354"/>
                      <a:pt x="7237" y="11696"/>
                    </a:cubicBezTo>
                    <a:cubicBezTo>
                      <a:pt x="7425" y="11867"/>
                      <a:pt x="7596" y="12055"/>
                      <a:pt x="7766" y="12243"/>
                    </a:cubicBezTo>
                    <a:cubicBezTo>
                      <a:pt x="7801" y="12328"/>
                      <a:pt x="7835" y="12397"/>
                      <a:pt x="7869" y="12482"/>
                    </a:cubicBezTo>
                    <a:cubicBezTo>
                      <a:pt x="7869" y="12550"/>
                      <a:pt x="7886" y="12602"/>
                      <a:pt x="7954" y="12653"/>
                    </a:cubicBezTo>
                    <a:cubicBezTo>
                      <a:pt x="7972" y="12687"/>
                      <a:pt x="7972" y="12704"/>
                      <a:pt x="7989" y="12738"/>
                    </a:cubicBezTo>
                    <a:cubicBezTo>
                      <a:pt x="7954" y="12875"/>
                      <a:pt x="7920" y="13029"/>
                      <a:pt x="7886" y="13165"/>
                    </a:cubicBezTo>
                    <a:cubicBezTo>
                      <a:pt x="6827" y="12738"/>
                      <a:pt x="5477" y="12226"/>
                      <a:pt x="4862" y="11269"/>
                    </a:cubicBezTo>
                    <a:cubicBezTo>
                      <a:pt x="4534" y="10756"/>
                      <a:pt x="4794" y="10615"/>
                      <a:pt x="5163" y="10615"/>
                    </a:cubicBezTo>
                    <a:close/>
                    <a:moveTo>
                      <a:pt x="8067" y="0"/>
                    </a:moveTo>
                    <a:cubicBezTo>
                      <a:pt x="7155" y="0"/>
                      <a:pt x="6168" y="1030"/>
                      <a:pt x="5682" y="1872"/>
                    </a:cubicBezTo>
                    <a:cubicBezTo>
                      <a:pt x="5288" y="1258"/>
                      <a:pt x="4829" y="1013"/>
                      <a:pt x="4381" y="1013"/>
                    </a:cubicBezTo>
                    <a:cubicBezTo>
                      <a:pt x="3156" y="1013"/>
                      <a:pt x="2007" y="2844"/>
                      <a:pt x="2470" y="4007"/>
                    </a:cubicBezTo>
                    <a:cubicBezTo>
                      <a:pt x="2227" y="3946"/>
                      <a:pt x="1986" y="3913"/>
                      <a:pt x="1755" y="3913"/>
                    </a:cubicBezTo>
                    <a:cubicBezTo>
                      <a:pt x="836" y="3913"/>
                      <a:pt x="84" y="4435"/>
                      <a:pt x="44" y="5733"/>
                    </a:cubicBezTo>
                    <a:cubicBezTo>
                      <a:pt x="0" y="7012"/>
                      <a:pt x="839" y="7880"/>
                      <a:pt x="1910" y="7880"/>
                    </a:cubicBezTo>
                    <a:cubicBezTo>
                      <a:pt x="2112" y="7880"/>
                      <a:pt x="2323" y="7849"/>
                      <a:pt x="2538" y="7783"/>
                    </a:cubicBezTo>
                    <a:lnTo>
                      <a:pt x="2538" y="7783"/>
                    </a:lnTo>
                    <a:cubicBezTo>
                      <a:pt x="2413" y="8930"/>
                      <a:pt x="2842" y="9352"/>
                      <a:pt x="3426" y="9352"/>
                    </a:cubicBezTo>
                    <a:cubicBezTo>
                      <a:pt x="4358" y="9352"/>
                      <a:pt x="5686" y="8280"/>
                      <a:pt x="5802" y="7356"/>
                    </a:cubicBezTo>
                    <a:cubicBezTo>
                      <a:pt x="5921" y="7425"/>
                      <a:pt x="6058" y="7476"/>
                      <a:pt x="6177" y="7527"/>
                    </a:cubicBezTo>
                    <a:cubicBezTo>
                      <a:pt x="6177" y="7544"/>
                      <a:pt x="6177" y="7578"/>
                      <a:pt x="6177" y="7612"/>
                    </a:cubicBezTo>
                    <a:cubicBezTo>
                      <a:pt x="6519" y="8877"/>
                      <a:pt x="6912" y="10124"/>
                      <a:pt x="7391" y="11337"/>
                    </a:cubicBezTo>
                    <a:cubicBezTo>
                      <a:pt x="6779" y="10702"/>
                      <a:pt x="6055" y="10148"/>
                      <a:pt x="5401" y="10148"/>
                    </a:cubicBezTo>
                    <a:cubicBezTo>
                      <a:pt x="5104" y="10148"/>
                      <a:pt x="4822" y="10262"/>
                      <a:pt x="4571" y="10534"/>
                    </a:cubicBezTo>
                    <a:cubicBezTo>
                      <a:pt x="3358" y="11850"/>
                      <a:pt x="7220" y="13336"/>
                      <a:pt x="7937" y="13644"/>
                    </a:cubicBezTo>
                    <a:cubicBezTo>
                      <a:pt x="7969" y="13662"/>
                      <a:pt x="8003" y="13671"/>
                      <a:pt x="8035" y="13671"/>
                    </a:cubicBezTo>
                    <a:cubicBezTo>
                      <a:pt x="8124" y="13671"/>
                      <a:pt x="8207" y="13607"/>
                      <a:pt x="8245" y="13507"/>
                    </a:cubicBezTo>
                    <a:lnTo>
                      <a:pt x="8279" y="13336"/>
                    </a:lnTo>
                    <a:cubicBezTo>
                      <a:pt x="9048" y="14823"/>
                      <a:pt x="10039" y="16173"/>
                      <a:pt x="11355" y="17181"/>
                    </a:cubicBezTo>
                    <a:cubicBezTo>
                      <a:pt x="11385" y="17201"/>
                      <a:pt x="11417" y="17210"/>
                      <a:pt x="11449" y="17210"/>
                    </a:cubicBezTo>
                    <a:cubicBezTo>
                      <a:pt x="11580" y="17210"/>
                      <a:pt x="11707" y="17062"/>
                      <a:pt x="11679" y="16924"/>
                    </a:cubicBezTo>
                    <a:cubicBezTo>
                      <a:pt x="11628" y="16685"/>
                      <a:pt x="11543" y="16463"/>
                      <a:pt x="11389" y="16258"/>
                    </a:cubicBezTo>
                    <a:cubicBezTo>
                      <a:pt x="11360" y="16200"/>
                      <a:pt x="11310" y="16176"/>
                      <a:pt x="11258" y="16176"/>
                    </a:cubicBezTo>
                    <a:cubicBezTo>
                      <a:pt x="11156" y="16176"/>
                      <a:pt x="11047" y="16270"/>
                      <a:pt x="11081" y="16395"/>
                    </a:cubicBezTo>
                    <a:cubicBezTo>
                      <a:pt x="11081" y="16395"/>
                      <a:pt x="11081" y="16395"/>
                      <a:pt x="11081" y="16412"/>
                    </a:cubicBezTo>
                    <a:cubicBezTo>
                      <a:pt x="10022" y="15438"/>
                      <a:pt x="9168" y="14259"/>
                      <a:pt x="8552" y="12960"/>
                    </a:cubicBezTo>
                    <a:cubicBezTo>
                      <a:pt x="8570" y="12926"/>
                      <a:pt x="8570" y="12892"/>
                      <a:pt x="8552" y="12875"/>
                    </a:cubicBezTo>
                    <a:cubicBezTo>
                      <a:pt x="8518" y="12807"/>
                      <a:pt x="8484" y="12755"/>
                      <a:pt x="8433" y="12687"/>
                    </a:cubicBezTo>
                    <a:cubicBezTo>
                      <a:pt x="8433" y="12670"/>
                      <a:pt x="8433" y="12653"/>
                      <a:pt x="8450" y="12619"/>
                    </a:cubicBezTo>
                    <a:cubicBezTo>
                      <a:pt x="9236" y="12362"/>
                      <a:pt x="10107" y="11611"/>
                      <a:pt x="10637" y="11115"/>
                    </a:cubicBezTo>
                    <a:cubicBezTo>
                      <a:pt x="11286" y="10517"/>
                      <a:pt x="11525" y="9748"/>
                      <a:pt x="11115" y="8962"/>
                    </a:cubicBezTo>
                    <a:cubicBezTo>
                      <a:pt x="11068" y="8891"/>
                      <a:pt x="10988" y="8853"/>
                      <a:pt x="10910" y="8853"/>
                    </a:cubicBezTo>
                    <a:cubicBezTo>
                      <a:pt x="10875" y="8853"/>
                      <a:pt x="10840" y="8861"/>
                      <a:pt x="10808" y="8877"/>
                    </a:cubicBezTo>
                    <a:cubicBezTo>
                      <a:pt x="9424" y="9492"/>
                      <a:pt x="8638" y="10756"/>
                      <a:pt x="8159" y="12140"/>
                    </a:cubicBezTo>
                    <a:cubicBezTo>
                      <a:pt x="7510" y="10654"/>
                      <a:pt x="7015" y="9082"/>
                      <a:pt x="6502" y="7630"/>
                    </a:cubicBezTo>
                    <a:lnTo>
                      <a:pt x="6502" y="7630"/>
                    </a:lnTo>
                    <a:cubicBezTo>
                      <a:pt x="6832" y="7728"/>
                      <a:pt x="7173" y="7782"/>
                      <a:pt x="7508" y="7782"/>
                    </a:cubicBezTo>
                    <a:cubicBezTo>
                      <a:pt x="8281" y="7782"/>
                      <a:pt x="9020" y="7491"/>
                      <a:pt x="9509" y="6775"/>
                    </a:cubicBezTo>
                    <a:cubicBezTo>
                      <a:pt x="10295" y="5630"/>
                      <a:pt x="9321" y="4161"/>
                      <a:pt x="8125" y="3819"/>
                    </a:cubicBezTo>
                    <a:cubicBezTo>
                      <a:pt x="9099" y="3033"/>
                      <a:pt x="9919" y="1872"/>
                      <a:pt x="9185" y="710"/>
                    </a:cubicBezTo>
                    <a:cubicBezTo>
                      <a:pt x="8860" y="202"/>
                      <a:pt x="8471" y="0"/>
                      <a:pt x="806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57" name="Google Shape;257;p14"/>
            <p:cNvSpPr/>
            <p:nvPr/>
          </p:nvSpPr>
          <p:spPr>
            <a:xfrm rot="-321182">
              <a:off x="453297" y="4166216"/>
              <a:ext cx="153609" cy="146814"/>
            </a:xfrm>
            <a:custGeom>
              <a:avLst/>
              <a:gdLst/>
              <a:ahLst/>
              <a:cxnLst/>
              <a:rect l="l" t="t" r="r" b="b"/>
              <a:pathLst>
                <a:path w="2602" h="2487" extrusionOk="0">
                  <a:moveTo>
                    <a:pt x="1653" y="602"/>
                  </a:moveTo>
                  <a:cubicBezTo>
                    <a:pt x="1747" y="602"/>
                    <a:pt x="1841" y="614"/>
                    <a:pt x="1935" y="640"/>
                  </a:cubicBezTo>
                  <a:cubicBezTo>
                    <a:pt x="1949" y="645"/>
                    <a:pt x="1962" y="647"/>
                    <a:pt x="1973" y="647"/>
                  </a:cubicBezTo>
                  <a:cubicBezTo>
                    <a:pt x="2004" y="647"/>
                    <a:pt x="2025" y="631"/>
                    <a:pt x="2038" y="606"/>
                  </a:cubicBezTo>
                  <a:lnTo>
                    <a:pt x="2072" y="657"/>
                  </a:lnTo>
                  <a:cubicBezTo>
                    <a:pt x="2157" y="1101"/>
                    <a:pt x="2021" y="1546"/>
                    <a:pt x="1730" y="1870"/>
                  </a:cubicBezTo>
                  <a:cubicBezTo>
                    <a:pt x="1586" y="2014"/>
                    <a:pt x="1328" y="2101"/>
                    <a:pt x="1084" y="2101"/>
                  </a:cubicBezTo>
                  <a:cubicBezTo>
                    <a:pt x="777" y="2101"/>
                    <a:pt x="492" y="1964"/>
                    <a:pt x="483" y="1631"/>
                  </a:cubicBezTo>
                  <a:cubicBezTo>
                    <a:pt x="483" y="1221"/>
                    <a:pt x="825" y="879"/>
                    <a:pt x="1201" y="708"/>
                  </a:cubicBezTo>
                  <a:cubicBezTo>
                    <a:pt x="1235" y="708"/>
                    <a:pt x="1269" y="708"/>
                    <a:pt x="1303" y="691"/>
                  </a:cubicBezTo>
                  <a:cubicBezTo>
                    <a:pt x="1320" y="674"/>
                    <a:pt x="1354" y="657"/>
                    <a:pt x="1371" y="640"/>
                  </a:cubicBezTo>
                  <a:cubicBezTo>
                    <a:pt x="1465" y="614"/>
                    <a:pt x="1559" y="602"/>
                    <a:pt x="1653" y="602"/>
                  </a:cubicBezTo>
                  <a:close/>
                  <a:moveTo>
                    <a:pt x="1820" y="0"/>
                  </a:moveTo>
                  <a:cubicBezTo>
                    <a:pt x="1569" y="0"/>
                    <a:pt x="1302" y="131"/>
                    <a:pt x="1132" y="367"/>
                  </a:cubicBezTo>
                  <a:cubicBezTo>
                    <a:pt x="620" y="555"/>
                    <a:pt x="244" y="982"/>
                    <a:pt x="107" y="1511"/>
                  </a:cubicBezTo>
                  <a:cubicBezTo>
                    <a:pt x="0" y="2163"/>
                    <a:pt x="576" y="2486"/>
                    <a:pt x="1144" y="2486"/>
                  </a:cubicBezTo>
                  <a:cubicBezTo>
                    <a:pt x="1395" y="2486"/>
                    <a:pt x="1644" y="2423"/>
                    <a:pt x="1833" y="2297"/>
                  </a:cubicBezTo>
                  <a:cubicBezTo>
                    <a:pt x="2380" y="1939"/>
                    <a:pt x="2602" y="1135"/>
                    <a:pt x="2448" y="520"/>
                  </a:cubicBezTo>
                  <a:cubicBezTo>
                    <a:pt x="2358" y="161"/>
                    <a:pt x="2098" y="0"/>
                    <a:pt x="182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8" name="Google Shape;258;p14"/>
          <p:cNvGrpSpPr/>
          <p:nvPr/>
        </p:nvGrpSpPr>
        <p:grpSpPr>
          <a:xfrm>
            <a:off x="10247801" y="43400"/>
            <a:ext cx="1720561" cy="1093469"/>
            <a:chOff x="7685850" y="32550"/>
            <a:chExt cx="1290421" cy="820102"/>
          </a:xfrm>
        </p:grpSpPr>
        <p:sp>
          <p:nvSpPr>
            <p:cNvPr id="259" name="Google Shape;259;p14"/>
            <p:cNvSpPr/>
            <p:nvPr/>
          </p:nvSpPr>
          <p:spPr>
            <a:xfrm>
              <a:off x="7685850" y="397672"/>
              <a:ext cx="148531" cy="61160"/>
            </a:xfrm>
            <a:custGeom>
              <a:avLst/>
              <a:gdLst/>
              <a:ahLst/>
              <a:cxnLst/>
              <a:rect l="l" t="t" r="r" b="b"/>
              <a:pathLst>
                <a:path w="2997" h="1234" extrusionOk="0">
                  <a:moveTo>
                    <a:pt x="231" y="0"/>
                  </a:moveTo>
                  <a:cubicBezTo>
                    <a:pt x="53" y="0"/>
                    <a:pt x="1" y="287"/>
                    <a:pt x="203" y="334"/>
                  </a:cubicBezTo>
                  <a:cubicBezTo>
                    <a:pt x="972" y="693"/>
                    <a:pt x="1775" y="983"/>
                    <a:pt x="2595" y="1222"/>
                  </a:cubicBezTo>
                  <a:cubicBezTo>
                    <a:pt x="2623" y="1230"/>
                    <a:pt x="2649" y="1233"/>
                    <a:pt x="2674" y="1233"/>
                  </a:cubicBezTo>
                  <a:cubicBezTo>
                    <a:pt x="2934" y="1233"/>
                    <a:pt x="2997" y="853"/>
                    <a:pt x="2731" y="744"/>
                  </a:cubicBezTo>
                  <a:cubicBezTo>
                    <a:pt x="1928" y="436"/>
                    <a:pt x="1125" y="197"/>
                    <a:pt x="288" y="9"/>
                  </a:cubicBezTo>
                  <a:cubicBezTo>
                    <a:pt x="268" y="3"/>
                    <a:pt x="249" y="0"/>
                    <a:pt x="23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14"/>
            <p:cNvSpPr/>
            <p:nvPr/>
          </p:nvSpPr>
          <p:spPr>
            <a:xfrm>
              <a:off x="7911750" y="507105"/>
              <a:ext cx="136340" cy="55262"/>
            </a:xfrm>
            <a:custGeom>
              <a:avLst/>
              <a:gdLst/>
              <a:ahLst/>
              <a:cxnLst/>
              <a:rect l="l" t="t" r="r" b="b"/>
              <a:pathLst>
                <a:path w="2751" h="1115" extrusionOk="0">
                  <a:moveTo>
                    <a:pt x="313" y="1"/>
                  </a:moveTo>
                  <a:cubicBezTo>
                    <a:pt x="76" y="1"/>
                    <a:pt x="0" y="353"/>
                    <a:pt x="241" y="450"/>
                  </a:cubicBezTo>
                  <a:cubicBezTo>
                    <a:pt x="907" y="655"/>
                    <a:pt x="1557" y="928"/>
                    <a:pt x="2240" y="1099"/>
                  </a:cubicBezTo>
                  <a:cubicBezTo>
                    <a:pt x="2275" y="1110"/>
                    <a:pt x="2308" y="1115"/>
                    <a:pt x="2339" y="1115"/>
                  </a:cubicBezTo>
                  <a:cubicBezTo>
                    <a:pt x="2643" y="1115"/>
                    <a:pt x="2750" y="628"/>
                    <a:pt x="2394" y="535"/>
                  </a:cubicBezTo>
                  <a:cubicBezTo>
                    <a:pt x="1744" y="313"/>
                    <a:pt x="1044" y="176"/>
                    <a:pt x="360" y="5"/>
                  </a:cubicBezTo>
                  <a:cubicBezTo>
                    <a:pt x="344" y="2"/>
                    <a:pt x="328" y="1"/>
                    <a:pt x="31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 name="Google Shape;261;p14"/>
            <p:cNvSpPr/>
            <p:nvPr/>
          </p:nvSpPr>
          <p:spPr>
            <a:xfrm>
              <a:off x="8149198" y="577880"/>
              <a:ext cx="137331" cy="63985"/>
            </a:xfrm>
            <a:custGeom>
              <a:avLst/>
              <a:gdLst/>
              <a:ahLst/>
              <a:cxnLst/>
              <a:rect l="l" t="t" r="r" b="b"/>
              <a:pathLst>
                <a:path w="2771" h="1291" extrusionOk="0">
                  <a:moveTo>
                    <a:pt x="321" y="0"/>
                  </a:moveTo>
                  <a:cubicBezTo>
                    <a:pt x="119" y="0"/>
                    <a:pt x="1" y="330"/>
                    <a:pt x="217" y="423"/>
                  </a:cubicBezTo>
                  <a:cubicBezTo>
                    <a:pt x="900" y="730"/>
                    <a:pt x="1584" y="1038"/>
                    <a:pt x="2284" y="1277"/>
                  </a:cubicBezTo>
                  <a:cubicBezTo>
                    <a:pt x="2311" y="1286"/>
                    <a:pt x="2338" y="1291"/>
                    <a:pt x="2363" y="1291"/>
                  </a:cubicBezTo>
                  <a:cubicBezTo>
                    <a:pt x="2612" y="1291"/>
                    <a:pt x="2770" y="873"/>
                    <a:pt x="2507" y="764"/>
                  </a:cubicBezTo>
                  <a:cubicBezTo>
                    <a:pt x="1806" y="474"/>
                    <a:pt x="1105" y="235"/>
                    <a:pt x="388" y="13"/>
                  </a:cubicBezTo>
                  <a:cubicBezTo>
                    <a:pt x="365" y="4"/>
                    <a:pt x="342" y="0"/>
                    <a:pt x="32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 name="Google Shape;262;p14"/>
            <p:cNvSpPr/>
            <p:nvPr/>
          </p:nvSpPr>
          <p:spPr>
            <a:xfrm>
              <a:off x="8377526" y="679878"/>
              <a:ext cx="140651" cy="62003"/>
            </a:xfrm>
            <a:custGeom>
              <a:avLst/>
              <a:gdLst/>
              <a:ahLst/>
              <a:cxnLst/>
              <a:rect l="l" t="t" r="r" b="b"/>
              <a:pathLst>
                <a:path w="2838" h="1251" extrusionOk="0">
                  <a:moveTo>
                    <a:pt x="418" y="0"/>
                  </a:moveTo>
                  <a:cubicBezTo>
                    <a:pt x="182" y="0"/>
                    <a:pt x="1" y="371"/>
                    <a:pt x="274" y="483"/>
                  </a:cubicBezTo>
                  <a:cubicBezTo>
                    <a:pt x="924" y="774"/>
                    <a:pt x="1624" y="1013"/>
                    <a:pt x="2308" y="1235"/>
                  </a:cubicBezTo>
                  <a:cubicBezTo>
                    <a:pt x="2344" y="1246"/>
                    <a:pt x="2378" y="1250"/>
                    <a:pt x="2410" y="1250"/>
                  </a:cubicBezTo>
                  <a:cubicBezTo>
                    <a:pt x="2741" y="1250"/>
                    <a:pt x="2837" y="728"/>
                    <a:pt x="2479" y="603"/>
                  </a:cubicBezTo>
                  <a:cubicBezTo>
                    <a:pt x="1812" y="381"/>
                    <a:pt x="1146" y="176"/>
                    <a:pt x="462" y="5"/>
                  </a:cubicBezTo>
                  <a:cubicBezTo>
                    <a:pt x="447" y="2"/>
                    <a:pt x="433" y="0"/>
                    <a:pt x="418"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 name="Google Shape;263;p14"/>
            <p:cNvSpPr/>
            <p:nvPr/>
          </p:nvSpPr>
          <p:spPr>
            <a:xfrm>
              <a:off x="8587616" y="783214"/>
              <a:ext cx="142485" cy="69437"/>
            </a:xfrm>
            <a:custGeom>
              <a:avLst/>
              <a:gdLst/>
              <a:ahLst/>
              <a:cxnLst/>
              <a:rect l="l" t="t" r="r" b="b"/>
              <a:pathLst>
                <a:path w="2875" h="1401" extrusionOk="0">
                  <a:moveTo>
                    <a:pt x="332" y="1"/>
                  </a:moveTo>
                  <a:cubicBezTo>
                    <a:pt x="115" y="1"/>
                    <a:pt x="0" y="343"/>
                    <a:pt x="256" y="449"/>
                  </a:cubicBezTo>
                  <a:cubicBezTo>
                    <a:pt x="905" y="825"/>
                    <a:pt x="1589" y="1132"/>
                    <a:pt x="2289" y="1388"/>
                  </a:cubicBezTo>
                  <a:cubicBezTo>
                    <a:pt x="2319" y="1397"/>
                    <a:pt x="2347" y="1401"/>
                    <a:pt x="2375" y="1401"/>
                  </a:cubicBezTo>
                  <a:cubicBezTo>
                    <a:pt x="2686" y="1401"/>
                    <a:pt x="2875" y="913"/>
                    <a:pt x="2545" y="756"/>
                  </a:cubicBezTo>
                  <a:cubicBezTo>
                    <a:pt x="1879" y="449"/>
                    <a:pt x="1161" y="192"/>
                    <a:pt x="427" y="21"/>
                  </a:cubicBezTo>
                  <a:cubicBezTo>
                    <a:pt x="394" y="7"/>
                    <a:pt x="362" y="1"/>
                    <a:pt x="33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 name="Google Shape;264;p14"/>
            <p:cNvSpPr/>
            <p:nvPr/>
          </p:nvSpPr>
          <p:spPr>
            <a:xfrm>
              <a:off x="7896683" y="331904"/>
              <a:ext cx="202552" cy="93971"/>
            </a:xfrm>
            <a:custGeom>
              <a:avLst/>
              <a:gdLst/>
              <a:ahLst/>
              <a:cxnLst/>
              <a:rect l="l" t="t" r="r" b="b"/>
              <a:pathLst>
                <a:path w="4087" h="1896" extrusionOk="0">
                  <a:moveTo>
                    <a:pt x="382" y="0"/>
                  </a:moveTo>
                  <a:cubicBezTo>
                    <a:pt x="78" y="0"/>
                    <a:pt x="0" y="497"/>
                    <a:pt x="323" y="636"/>
                  </a:cubicBezTo>
                  <a:cubicBezTo>
                    <a:pt x="1382" y="1063"/>
                    <a:pt x="2441" y="1558"/>
                    <a:pt x="3535" y="1883"/>
                  </a:cubicBezTo>
                  <a:cubicBezTo>
                    <a:pt x="3565" y="1892"/>
                    <a:pt x="3594" y="1896"/>
                    <a:pt x="3622" y="1896"/>
                  </a:cubicBezTo>
                  <a:cubicBezTo>
                    <a:pt x="3914" y="1896"/>
                    <a:pt x="4086" y="1442"/>
                    <a:pt x="3774" y="1302"/>
                  </a:cubicBezTo>
                  <a:cubicBezTo>
                    <a:pt x="2732" y="789"/>
                    <a:pt x="1587" y="414"/>
                    <a:pt x="494" y="21"/>
                  </a:cubicBezTo>
                  <a:cubicBezTo>
                    <a:pt x="454" y="7"/>
                    <a:pt x="417" y="0"/>
                    <a:pt x="38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5" name="Google Shape;265;p14"/>
            <p:cNvSpPr/>
            <p:nvPr/>
          </p:nvSpPr>
          <p:spPr>
            <a:xfrm>
              <a:off x="8209662" y="472759"/>
              <a:ext cx="172717" cy="67108"/>
            </a:xfrm>
            <a:custGeom>
              <a:avLst/>
              <a:gdLst/>
              <a:ahLst/>
              <a:cxnLst/>
              <a:rect l="l" t="t" r="r" b="b"/>
              <a:pathLst>
                <a:path w="3485" h="1354" extrusionOk="0">
                  <a:moveTo>
                    <a:pt x="328" y="1"/>
                  </a:moveTo>
                  <a:cubicBezTo>
                    <a:pt x="71" y="1"/>
                    <a:pt x="0" y="401"/>
                    <a:pt x="278" y="493"/>
                  </a:cubicBezTo>
                  <a:cubicBezTo>
                    <a:pt x="1133" y="784"/>
                    <a:pt x="1987" y="1194"/>
                    <a:pt x="2893" y="1348"/>
                  </a:cubicBezTo>
                  <a:cubicBezTo>
                    <a:pt x="2913" y="1352"/>
                    <a:pt x="2934" y="1354"/>
                    <a:pt x="2954" y="1354"/>
                  </a:cubicBezTo>
                  <a:cubicBezTo>
                    <a:pt x="3252" y="1354"/>
                    <a:pt x="3485" y="909"/>
                    <a:pt x="3149" y="750"/>
                  </a:cubicBezTo>
                  <a:cubicBezTo>
                    <a:pt x="2295" y="374"/>
                    <a:pt x="1321" y="237"/>
                    <a:pt x="415" y="15"/>
                  </a:cubicBezTo>
                  <a:cubicBezTo>
                    <a:pt x="384" y="5"/>
                    <a:pt x="355" y="1"/>
                    <a:pt x="32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6" name="Google Shape;266;p14"/>
            <p:cNvSpPr/>
            <p:nvPr/>
          </p:nvSpPr>
          <p:spPr>
            <a:xfrm>
              <a:off x="8468967" y="557064"/>
              <a:ext cx="123950" cy="56749"/>
            </a:xfrm>
            <a:custGeom>
              <a:avLst/>
              <a:gdLst/>
              <a:ahLst/>
              <a:cxnLst/>
              <a:rect l="l" t="t" r="r" b="b"/>
              <a:pathLst>
                <a:path w="2501" h="1145" extrusionOk="0">
                  <a:moveTo>
                    <a:pt x="349" y="0"/>
                  </a:moveTo>
                  <a:cubicBezTo>
                    <a:pt x="148" y="0"/>
                    <a:pt x="1" y="304"/>
                    <a:pt x="224" y="415"/>
                  </a:cubicBezTo>
                  <a:cubicBezTo>
                    <a:pt x="770" y="655"/>
                    <a:pt x="1300" y="996"/>
                    <a:pt x="1864" y="1133"/>
                  </a:cubicBezTo>
                  <a:cubicBezTo>
                    <a:pt x="1893" y="1141"/>
                    <a:pt x="1922" y="1145"/>
                    <a:pt x="1950" y="1145"/>
                  </a:cubicBezTo>
                  <a:cubicBezTo>
                    <a:pt x="2281" y="1145"/>
                    <a:pt x="2501" y="624"/>
                    <a:pt x="2154" y="467"/>
                  </a:cubicBezTo>
                  <a:cubicBezTo>
                    <a:pt x="1590" y="227"/>
                    <a:pt x="975" y="159"/>
                    <a:pt x="394" y="5"/>
                  </a:cubicBezTo>
                  <a:cubicBezTo>
                    <a:pt x="379" y="2"/>
                    <a:pt x="364" y="0"/>
                    <a:pt x="34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14"/>
            <p:cNvSpPr/>
            <p:nvPr/>
          </p:nvSpPr>
          <p:spPr>
            <a:xfrm>
              <a:off x="8636137" y="643153"/>
              <a:ext cx="141989" cy="81382"/>
            </a:xfrm>
            <a:custGeom>
              <a:avLst/>
              <a:gdLst/>
              <a:ahLst/>
              <a:cxnLst/>
              <a:rect l="l" t="t" r="r" b="b"/>
              <a:pathLst>
                <a:path w="2865" h="1642" extrusionOk="0">
                  <a:moveTo>
                    <a:pt x="387" y="0"/>
                  </a:moveTo>
                  <a:cubicBezTo>
                    <a:pt x="150" y="0"/>
                    <a:pt x="1" y="382"/>
                    <a:pt x="251" y="507"/>
                  </a:cubicBezTo>
                  <a:cubicBezTo>
                    <a:pt x="610" y="678"/>
                    <a:pt x="951" y="848"/>
                    <a:pt x="1293" y="1053"/>
                  </a:cubicBezTo>
                  <a:cubicBezTo>
                    <a:pt x="1327" y="1105"/>
                    <a:pt x="1361" y="1139"/>
                    <a:pt x="1413" y="1173"/>
                  </a:cubicBezTo>
                  <a:lnTo>
                    <a:pt x="2130" y="1583"/>
                  </a:lnTo>
                  <a:cubicBezTo>
                    <a:pt x="2198" y="1624"/>
                    <a:pt x="2265" y="1642"/>
                    <a:pt x="2328" y="1642"/>
                  </a:cubicBezTo>
                  <a:cubicBezTo>
                    <a:pt x="2657" y="1642"/>
                    <a:pt x="2865" y="1149"/>
                    <a:pt x="2506" y="934"/>
                  </a:cubicBezTo>
                  <a:cubicBezTo>
                    <a:pt x="1874" y="558"/>
                    <a:pt x="1173" y="233"/>
                    <a:pt x="456" y="11"/>
                  </a:cubicBezTo>
                  <a:cubicBezTo>
                    <a:pt x="432" y="4"/>
                    <a:pt x="409" y="0"/>
                    <a:pt x="38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14"/>
            <p:cNvSpPr/>
            <p:nvPr/>
          </p:nvSpPr>
          <p:spPr>
            <a:xfrm>
              <a:off x="7867492" y="150160"/>
              <a:ext cx="150861" cy="72857"/>
            </a:xfrm>
            <a:custGeom>
              <a:avLst/>
              <a:gdLst/>
              <a:ahLst/>
              <a:cxnLst/>
              <a:rect l="l" t="t" r="r" b="b"/>
              <a:pathLst>
                <a:path w="3044" h="1470" extrusionOk="0">
                  <a:moveTo>
                    <a:pt x="419" y="0"/>
                  </a:moveTo>
                  <a:cubicBezTo>
                    <a:pt x="158" y="0"/>
                    <a:pt x="0" y="420"/>
                    <a:pt x="280" y="544"/>
                  </a:cubicBezTo>
                  <a:cubicBezTo>
                    <a:pt x="1031" y="868"/>
                    <a:pt x="1783" y="1176"/>
                    <a:pt x="2552" y="1449"/>
                  </a:cubicBezTo>
                  <a:cubicBezTo>
                    <a:pt x="2590" y="1463"/>
                    <a:pt x="2626" y="1469"/>
                    <a:pt x="2659" y="1469"/>
                  </a:cubicBezTo>
                  <a:cubicBezTo>
                    <a:pt x="2954" y="1469"/>
                    <a:pt x="3044" y="972"/>
                    <a:pt x="2706" y="834"/>
                  </a:cubicBezTo>
                  <a:cubicBezTo>
                    <a:pt x="1988" y="544"/>
                    <a:pt x="1253" y="253"/>
                    <a:pt x="502" y="14"/>
                  </a:cubicBezTo>
                  <a:cubicBezTo>
                    <a:pt x="473" y="5"/>
                    <a:pt x="445" y="0"/>
                    <a:pt x="41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14"/>
            <p:cNvSpPr/>
            <p:nvPr/>
          </p:nvSpPr>
          <p:spPr>
            <a:xfrm>
              <a:off x="8160696" y="292155"/>
              <a:ext cx="178020" cy="81332"/>
            </a:xfrm>
            <a:custGeom>
              <a:avLst/>
              <a:gdLst/>
              <a:ahLst/>
              <a:cxnLst/>
              <a:rect l="l" t="t" r="r" b="b"/>
              <a:pathLst>
                <a:path w="3592" h="1641" extrusionOk="0">
                  <a:moveTo>
                    <a:pt x="316" y="1"/>
                  </a:moveTo>
                  <a:cubicBezTo>
                    <a:pt x="67" y="1"/>
                    <a:pt x="1" y="408"/>
                    <a:pt x="275" y="515"/>
                  </a:cubicBezTo>
                  <a:cubicBezTo>
                    <a:pt x="1198" y="874"/>
                    <a:pt x="2104" y="1318"/>
                    <a:pt x="3060" y="1626"/>
                  </a:cubicBezTo>
                  <a:cubicBezTo>
                    <a:pt x="3096" y="1636"/>
                    <a:pt x="3130" y="1641"/>
                    <a:pt x="3162" y="1641"/>
                  </a:cubicBezTo>
                  <a:cubicBezTo>
                    <a:pt x="3493" y="1641"/>
                    <a:pt x="3591" y="1117"/>
                    <a:pt x="3248" y="976"/>
                  </a:cubicBezTo>
                  <a:cubicBezTo>
                    <a:pt x="2326" y="600"/>
                    <a:pt x="1352" y="327"/>
                    <a:pt x="412" y="19"/>
                  </a:cubicBezTo>
                  <a:cubicBezTo>
                    <a:pt x="378" y="7"/>
                    <a:pt x="345" y="1"/>
                    <a:pt x="31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14"/>
            <p:cNvSpPr/>
            <p:nvPr/>
          </p:nvSpPr>
          <p:spPr>
            <a:xfrm>
              <a:off x="8437297" y="392320"/>
              <a:ext cx="164291" cy="78259"/>
            </a:xfrm>
            <a:custGeom>
              <a:avLst/>
              <a:gdLst/>
              <a:ahLst/>
              <a:cxnLst/>
              <a:rect l="l" t="t" r="r" b="b"/>
              <a:pathLst>
                <a:path w="3315" h="1579" extrusionOk="0">
                  <a:moveTo>
                    <a:pt x="389" y="0"/>
                  </a:moveTo>
                  <a:cubicBezTo>
                    <a:pt x="144" y="0"/>
                    <a:pt x="0" y="404"/>
                    <a:pt x="247" y="527"/>
                  </a:cubicBezTo>
                  <a:cubicBezTo>
                    <a:pt x="1085" y="869"/>
                    <a:pt x="1871" y="1330"/>
                    <a:pt x="2742" y="1569"/>
                  </a:cubicBezTo>
                  <a:cubicBezTo>
                    <a:pt x="2767" y="1576"/>
                    <a:pt x="2792" y="1579"/>
                    <a:pt x="2816" y="1579"/>
                  </a:cubicBezTo>
                  <a:cubicBezTo>
                    <a:pt x="3118" y="1579"/>
                    <a:pt x="3315" y="1111"/>
                    <a:pt x="2998" y="937"/>
                  </a:cubicBezTo>
                  <a:cubicBezTo>
                    <a:pt x="2195" y="527"/>
                    <a:pt x="1307" y="322"/>
                    <a:pt x="470" y="15"/>
                  </a:cubicBezTo>
                  <a:cubicBezTo>
                    <a:pt x="442" y="5"/>
                    <a:pt x="415" y="0"/>
                    <a:pt x="38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14"/>
            <p:cNvSpPr/>
            <p:nvPr/>
          </p:nvSpPr>
          <p:spPr>
            <a:xfrm>
              <a:off x="8664585" y="500315"/>
              <a:ext cx="209193" cy="101851"/>
            </a:xfrm>
            <a:custGeom>
              <a:avLst/>
              <a:gdLst/>
              <a:ahLst/>
              <a:cxnLst/>
              <a:rect l="l" t="t" r="r" b="b"/>
              <a:pathLst>
                <a:path w="4221" h="2055" extrusionOk="0">
                  <a:moveTo>
                    <a:pt x="411" y="1"/>
                  </a:moveTo>
                  <a:cubicBezTo>
                    <a:pt x="147" y="1"/>
                    <a:pt x="1" y="448"/>
                    <a:pt x="275" y="569"/>
                  </a:cubicBezTo>
                  <a:cubicBezTo>
                    <a:pt x="1334" y="1031"/>
                    <a:pt x="2376" y="1492"/>
                    <a:pt x="3401" y="2005"/>
                  </a:cubicBezTo>
                  <a:cubicBezTo>
                    <a:pt x="3471" y="2039"/>
                    <a:pt x="3539" y="2055"/>
                    <a:pt x="3603" y="2055"/>
                  </a:cubicBezTo>
                  <a:cubicBezTo>
                    <a:pt x="3980" y="2055"/>
                    <a:pt x="4221" y="1523"/>
                    <a:pt x="3812" y="1304"/>
                  </a:cubicBezTo>
                  <a:cubicBezTo>
                    <a:pt x="3624" y="1202"/>
                    <a:pt x="3436" y="1082"/>
                    <a:pt x="3231" y="997"/>
                  </a:cubicBezTo>
                  <a:cubicBezTo>
                    <a:pt x="3175" y="963"/>
                    <a:pt x="3106" y="945"/>
                    <a:pt x="3036" y="945"/>
                  </a:cubicBezTo>
                  <a:cubicBezTo>
                    <a:pt x="2998" y="945"/>
                    <a:pt x="2959" y="950"/>
                    <a:pt x="2923" y="962"/>
                  </a:cubicBezTo>
                  <a:cubicBezTo>
                    <a:pt x="2120" y="655"/>
                    <a:pt x="1317" y="347"/>
                    <a:pt x="514" y="23"/>
                  </a:cubicBezTo>
                  <a:cubicBezTo>
                    <a:pt x="478" y="8"/>
                    <a:pt x="444" y="1"/>
                    <a:pt x="41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14"/>
            <p:cNvSpPr/>
            <p:nvPr/>
          </p:nvSpPr>
          <p:spPr>
            <a:xfrm>
              <a:off x="8046061" y="32550"/>
              <a:ext cx="155767" cy="82323"/>
            </a:xfrm>
            <a:custGeom>
              <a:avLst/>
              <a:gdLst/>
              <a:ahLst/>
              <a:cxnLst/>
              <a:rect l="l" t="t" r="r" b="b"/>
              <a:pathLst>
                <a:path w="3143" h="1661" extrusionOk="0">
                  <a:moveTo>
                    <a:pt x="432" y="1"/>
                  </a:moveTo>
                  <a:cubicBezTo>
                    <a:pt x="201" y="1"/>
                    <a:pt x="0" y="340"/>
                    <a:pt x="213" y="525"/>
                  </a:cubicBezTo>
                  <a:cubicBezTo>
                    <a:pt x="880" y="1088"/>
                    <a:pt x="1683" y="1481"/>
                    <a:pt x="2537" y="1652"/>
                  </a:cubicBezTo>
                  <a:cubicBezTo>
                    <a:pt x="2564" y="1658"/>
                    <a:pt x="2591" y="1660"/>
                    <a:pt x="2616" y="1660"/>
                  </a:cubicBezTo>
                  <a:cubicBezTo>
                    <a:pt x="3002" y="1660"/>
                    <a:pt x="3142" y="1082"/>
                    <a:pt x="2725" y="986"/>
                  </a:cubicBezTo>
                  <a:cubicBezTo>
                    <a:pt x="1956" y="815"/>
                    <a:pt x="1222" y="508"/>
                    <a:pt x="572" y="46"/>
                  </a:cubicBezTo>
                  <a:cubicBezTo>
                    <a:pt x="526" y="15"/>
                    <a:pt x="479" y="1"/>
                    <a:pt x="43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14"/>
            <p:cNvSpPr/>
            <p:nvPr/>
          </p:nvSpPr>
          <p:spPr>
            <a:xfrm>
              <a:off x="8355769" y="186935"/>
              <a:ext cx="177474" cy="75831"/>
            </a:xfrm>
            <a:custGeom>
              <a:avLst/>
              <a:gdLst/>
              <a:ahLst/>
              <a:cxnLst/>
              <a:rect l="l" t="t" r="r" b="b"/>
              <a:pathLst>
                <a:path w="3581" h="1530" extrusionOk="0">
                  <a:moveTo>
                    <a:pt x="411" y="0"/>
                  </a:moveTo>
                  <a:cubicBezTo>
                    <a:pt x="115" y="0"/>
                    <a:pt x="1" y="440"/>
                    <a:pt x="321" y="536"/>
                  </a:cubicBezTo>
                  <a:cubicBezTo>
                    <a:pt x="1209" y="776"/>
                    <a:pt x="2046" y="1083"/>
                    <a:pt x="2866" y="1493"/>
                  </a:cubicBezTo>
                  <a:cubicBezTo>
                    <a:pt x="2921" y="1518"/>
                    <a:pt x="2974" y="1529"/>
                    <a:pt x="3025" y="1529"/>
                  </a:cubicBezTo>
                  <a:cubicBezTo>
                    <a:pt x="3358" y="1529"/>
                    <a:pt x="3581" y="1056"/>
                    <a:pt x="3225" y="878"/>
                  </a:cubicBezTo>
                  <a:cubicBezTo>
                    <a:pt x="2354" y="434"/>
                    <a:pt x="1431" y="143"/>
                    <a:pt x="474" y="7"/>
                  </a:cubicBezTo>
                  <a:cubicBezTo>
                    <a:pt x="452" y="2"/>
                    <a:pt x="431" y="0"/>
                    <a:pt x="41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14"/>
            <p:cNvSpPr/>
            <p:nvPr/>
          </p:nvSpPr>
          <p:spPr>
            <a:xfrm>
              <a:off x="8603079" y="282590"/>
              <a:ext cx="139065" cy="60119"/>
            </a:xfrm>
            <a:custGeom>
              <a:avLst/>
              <a:gdLst/>
              <a:ahLst/>
              <a:cxnLst/>
              <a:rect l="l" t="t" r="r" b="b"/>
              <a:pathLst>
                <a:path w="2806" h="1213" extrusionOk="0">
                  <a:moveTo>
                    <a:pt x="463" y="1"/>
                  </a:moveTo>
                  <a:cubicBezTo>
                    <a:pt x="187" y="1"/>
                    <a:pt x="0" y="410"/>
                    <a:pt x="303" y="537"/>
                  </a:cubicBezTo>
                  <a:cubicBezTo>
                    <a:pt x="901" y="828"/>
                    <a:pt x="1533" y="1050"/>
                    <a:pt x="2182" y="1203"/>
                  </a:cubicBezTo>
                  <a:cubicBezTo>
                    <a:pt x="2207" y="1209"/>
                    <a:pt x="2232" y="1212"/>
                    <a:pt x="2256" y="1212"/>
                  </a:cubicBezTo>
                  <a:cubicBezTo>
                    <a:pt x="2578" y="1212"/>
                    <a:pt x="2805" y="714"/>
                    <a:pt x="2455" y="571"/>
                  </a:cubicBezTo>
                  <a:cubicBezTo>
                    <a:pt x="1823" y="315"/>
                    <a:pt x="1191" y="127"/>
                    <a:pt x="525" y="7"/>
                  </a:cubicBezTo>
                  <a:cubicBezTo>
                    <a:pt x="504" y="3"/>
                    <a:pt x="483" y="1"/>
                    <a:pt x="46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14"/>
            <p:cNvSpPr/>
            <p:nvPr/>
          </p:nvSpPr>
          <p:spPr>
            <a:xfrm>
              <a:off x="8814160" y="392964"/>
              <a:ext cx="162111" cy="79449"/>
            </a:xfrm>
            <a:custGeom>
              <a:avLst/>
              <a:gdLst/>
              <a:ahLst/>
              <a:cxnLst/>
              <a:rect l="l" t="t" r="r" b="b"/>
              <a:pathLst>
                <a:path w="3271" h="1603" extrusionOk="0">
                  <a:moveTo>
                    <a:pt x="389" y="0"/>
                  </a:moveTo>
                  <a:cubicBezTo>
                    <a:pt x="71" y="0"/>
                    <a:pt x="0" y="550"/>
                    <a:pt x="332" y="617"/>
                  </a:cubicBezTo>
                  <a:cubicBezTo>
                    <a:pt x="1101" y="771"/>
                    <a:pt x="1853" y="1095"/>
                    <a:pt x="2502" y="1539"/>
                  </a:cubicBezTo>
                  <a:cubicBezTo>
                    <a:pt x="2574" y="1583"/>
                    <a:pt x="2644" y="1603"/>
                    <a:pt x="2710" y="1603"/>
                  </a:cubicBezTo>
                  <a:cubicBezTo>
                    <a:pt x="3052" y="1603"/>
                    <a:pt x="3271" y="1083"/>
                    <a:pt x="2912" y="839"/>
                  </a:cubicBezTo>
                  <a:cubicBezTo>
                    <a:pt x="2160" y="360"/>
                    <a:pt x="1306" y="70"/>
                    <a:pt x="418" y="2"/>
                  </a:cubicBezTo>
                  <a:cubicBezTo>
                    <a:pt x="408" y="1"/>
                    <a:pt x="398" y="0"/>
                    <a:pt x="38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76" name="Google Shape;276;p14"/>
          <p:cNvSpPr/>
          <p:nvPr/>
        </p:nvSpPr>
        <p:spPr>
          <a:xfrm rot="10800000">
            <a:off x="10660833" y="5840397"/>
            <a:ext cx="1021488" cy="786295"/>
          </a:xfrm>
          <a:custGeom>
            <a:avLst/>
            <a:gdLst/>
            <a:ahLst/>
            <a:cxnLst/>
            <a:rect l="l" t="t" r="r" b="b"/>
            <a:pathLst>
              <a:path w="11757" h="9050" extrusionOk="0">
                <a:moveTo>
                  <a:pt x="2980" y="1"/>
                </a:moveTo>
                <a:cubicBezTo>
                  <a:pt x="2871" y="1"/>
                  <a:pt x="2760" y="65"/>
                  <a:pt x="2752" y="193"/>
                </a:cubicBezTo>
                <a:cubicBezTo>
                  <a:pt x="2718" y="1082"/>
                  <a:pt x="2701" y="1970"/>
                  <a:pt x="2718" y="2876"/>
                </a:cubicBezTo>
                <a:cubicBezTo>
                  <a:pt x="1880" y="2893"/>
                  <a:pt x="1060" y="2910"/>
                  <a:pt x="240" y="2927"/>
                </a:cubicBezTo>
                <a:cubicBezTo>
                  <a:pt x="1" y="2927"/>
                  <a:pt x="52" y="3286"/>
                  <a:pt x="291" y="3286"/>
                </a:cubicBezTo>
                <a:lnTo>
                  <a:pt x="2718" y="3286"/>
                </a:lnTo>
                <a:cubicBezTo>
                  <a:pt x="2752" y="4311"/>
                  <a:pt x="2803" y="5319"/>
                  <a:pt x="2871" y="6327"/>
                </a:cubicBezTo>
                <a:lnTo>
                  <a:pt x="2888" y="6429"/>
                </a:lnTo>
                <a:cubicBezTo>
                  <a:pt x="2888" y="6429"/>
                  <a:pt x="2906" y="6515"/>
                  <a:pt x="2906" y="6532"/>
                </a:cubicBezTo>
                <a:lnTo>
                  <a:pt x="2923" y="6737"/>
                </a:lnTo>
                <a:lnTo>
                  <a:pt x="2923" y="6891"/>
                </a:lnTo>
                <a:cubicBezTo>
                  <a:pt x="2991" y="7660"/>
                  <a:pt x="3042" y="8172"/>
                  <a:pt x="3111" y="8924"/>
                </a:cubicBezTo>
                <a:cubicBezTo>
                  <a:pt x="3118" y="9010"/>
                  <a:pt x="3179" y="9049"/>
                  <a:pt x="3242" y="9049"/>
                </a:cubicBezTo>
                <a:cubicBezTo>
                  <a:pt x="3316" y="9049"/>
                  <a:pt x="3393" y="8992"/>
                  <a:pt x="3384" y="8890"/>
                </a:cubicBezTo>
                <a:cubicBezTo>
                  <a:pt x="3350" y="8138"/>
                  <a:pt x="3333" y="7369"/>
                  <a:pt x="3316" y="6617"/>
                </a:cubicBezTo>
                <a:lnTo>
                  <a:pt x="3316" y="6464"/>
                </a:lnTo>
                <a:lnTo>
                  <a:pt x="3316" y="6293"/>
                </a:lnTo>
                <a:cubicBezTo>
                  <a:pt x="3299" y="5302"/>
                  <a:pt x="3264" y="4311"/>
                  <a:pt x="3264" y="3303"/>
                </a:cubicBezTo>
                <a:cubicBezTo>
                  <a:pt x="4341" y="3303"/>
                  <a:pt x="5434" y="3320"/>
                  <a:pt x="6511" y="3337"/>
                </a:cubicBezTo>
                <a:lnTo>
                  <a:pt x="6989" y="3337"/>
                </a:lnTo>
                <a:cubicBezTo>
                  <a:pt x="8305" y="3354"/>
                  <a:pt x="9603" y="3388"/>
                  <a:pt x="10902" y="3439"/>
                </a:cubicBezTo>
                <a:cubicBezTo>
                  <a:pt x="10953" y="3474"/>
                  <a:pt x="11021" y="3491"/>
                  <a:pt x="11073" y="3491"/>
                </a:cubicBezTo>
                <a:lnTo>
                  <a:pt x="11466" y="3456"/>
                </a:lnTo>
                <a:cubicBezTo>
                  <a:pt x="11756" y="3422"/>
                  <a:pt x="11756" y="2944"/>
                  <a:pt x="11466" y="2927"/>
                </a:cubicBezTo>
                <a:cubicBezTo>
                  <a:pt x="9979" y="2893"/>
                  <a:pt x="8493" y="2876"/>
                  <a:pt x="7006" y="2858"/>
                </a:cubicBezTo>
                <a:lnTo>
                  <a:pt x="3247" y="2858"/>
                </a:lnTo>
                <a:cubicBezTo>
                  <a:pt x="3230" y="1970"/>
                  <a:pt x="3213" y="1082"/>
                  <a:pt x="3196" y="193"/>
                </a:cubicBezTo>
                <a:cubicBezTo>
                  <a:pt x="3196" y="65"/>
                  <a:pt x="3089" y="1"/>
                  <a:pt x="298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34125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57"/>
        <p:cNvGrpSpPr/>
        <p:nvPr/>
      </p:nvGrpSpPr>
      <p:grpSpPr>
        <a:xfrm>
          <a:off x="0" y="0"/>
          <a:ext cx="0" cy="0"/>
          <a:chOff x="0" y="0"/>
          <a:chExt cx="0" cy="0"/>
        </a:xfrm>
      </p:grpSpPr>
      <p:pic>
        <p:nvPicPr>
          <p:cNvPr id="358" name="Google Shape;358;p19"/>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359" name="Google Shape;359;p19"/>
          <p:cNvSpPr txBox="1">
            <a:spLocks noGrp="1"/>
          </p:cNvSpPr>
          <p:nvPr>
            <p:ph type="subTitle" idx="1"/>
          </p:nvPr>
        </p:nvSpPr>
        <p:spPr>
          <a:xfrm>
            <a:off x="1797200" y="2488964"/>
            <a:ext cx="3295200" cy="6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1pPr>
            <a:lvl2pPr lvl="1"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9pPr>
          </a:lstStyle>
          <a:p>
            <a:endParaRPr/>
          </a:p>
        </p:txBody>
      </p:sp>
      <p:sp>
        <p:nvSpPr>
          <p:cNvPr id="360" name="Google Shape;360;p19"/>
          <p:cNvSpPr txBox="1">
            <a:spLocks noGrp="1"/>
          </p:cNvSpPr>
          <p:nvPr>
            <p:ph type="subTitle" idx="2"/>
          </p:nvPr>
        </p:nvSpPr>
        <p:spPr>
          <a:xfrm>
            <a:off x="1723400" y="3053733"/>
            <a:ext cx="3442800" cy="16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1" name="Google Shape;361;p19"/>
          <p:cNvSpPr txBox="1">
            <a:spLocks noGrp="1"/>
          </p:cNvSpPr>
          <p:nvPr>
            <p:ph type="title"/>
          </p:nvPr>
        </p:nvSpPr>
        <p:spPr>
          <a:xfrm>
            <a:off x="3166200" y="717167"/>
            <a:ext cx="5859600" cy="6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2500"/>
              <a:buNone/>
              <a:defRPr/>
            </a:lvl2pPr>
            <a:lvl3pPr lvl="2" rtl="0">
              <a:lnSpc>
                <a:spcPct val="100000"/>
              </a:lnSpc>
              <a:spcBef>
                <a:spcPts val="0"/>
              </a:spcBef>
              <a:spcAft>
                <a:spcPts val="0"/>
              </a:spcAft>
              <a:buSzPts val="2500"/>
              <a:buNone/>
              <a:defRPr/>
            </a:lvl3pPr>
            <a:lvl4pPr lvl="3" rtl="0">
              <a:lnSpc>
                <a:spcPct val="100000"/>
              </a:lnSpc>
              <a:spcBef>
                <a:spcPts val="0"/>
              </a:spcBef>
              <a:spcAft>
                <a:spcPts val="0"/>
              </a:spcAft>
              <a:buSzPts val="2500"/>
              <a:buNone/>
              <a:defRPr/>
            </a:lvl4pPr>
            <a:lvl5pPr lvl="4" rtl="0">
              <a:lnSpc>
                <a:spcPct val="100000"/>
              </a:lnSpc>
              <a:spcBef>
                <a:spcPts val="0"/>
              </a:spcBef>
              <a:spcAft>
                <a:spcPts val="0"/>
              </a:spcAft>
              <a:buSzPts val="2500"/>
              <a:buNone/>
              <a:defRPr/>
            </a:lvl5pPr>
            <a:lvl6pPr lvl="5" rtl="0">
              <a:lnSpc>
                <a:spcPct val="100000"/>
              </a:lnSpc>
              <a:spcBef>
                <a:spcPts val="0"/>
              </a:spcBef>
              <a:spcAft>
                <a:spcPts val="0"/>
              </a:spcAft>
              <a:buSzPts val="2500"/>
              <a:buNone/>
              <a:defRPr/>
            </a:lvl6pPr>
            <a:lvl7pPr lvl="6" rtl="0">
              <a:lnSpc>
                <a:spcPct val="100000"/>
              </a:lnSpc>
              <a:spcBef>
                <a:spcPts val="0"/>
              </a:spcBef>
              <a:spcAft>
                <a:spcPts val="0"/>
              </a:spcAft>
              <a:buSzPts val="2500"/>
              <a:buNone/>
              <a:defRPr/>
            </a:lvl7pPr>
            <a:lvl8pPr lvl="7" rtl="0">
              <a:lnSpc>
                <a:spcPct val="100000"/>
              </a:lnSpc>
              <a:spcBef>
                <a:spcPts val="0"/>
              </a:spcBef>
              <a:spcAft>
                <a:spcPts val="0"/>
              </a:spcAft>
              <a:buSzPts val="2500"/>
              <a:buNone/>
              <a:defRPr/>
            </a:lvl8pPr>
            <a:lvl9pPr lvl="8" rtl="0">
              <a:lnSpc>
                <a:spcPct val="100000"/>
              </a:lnSpc>
              <a:spcBef>
                <a:spcPts val="0"/>
              </a:spcBef>
              <a:spcAft>
                <a:spcPts val="0"/>
              </a:spcAft>
              <a:buSzPts val="2500"/>
              <a:buNone/>
              <a:defRPr/>
            </a:lvl9pPr>
          </a:lstStyle>
          <a:p>
            <a:endParaRPr/>
          </a:p>
        </p:txBody>
      </p:sp>
      <p:sp>
        <p:nvSpPr>
          <p:cNvPr id="362" name="Google Shape;362;p19"/>
          <p:cNvSpPr txBox="1">
            <a:spLocks noGrp="1"/>
          </p:cNvSpPr>
          <p:nvPr>
            <p:ph type="subTitle" idx="3"/>
          </p:nvPr>
        </p:nvSpPr>
        <p:spPr>
          <a:xfrm>
            <a:off x="7099600" y="3392231"/>
            <a:ext cx="3295200" cy="6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1pPr>
            <a:lvl2pPr lvl="1" algn="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2pPr>
            <a:lvl3pPr lvl="2" algn="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3pPr>
            <a:lvl4pPr lvl="3" algn="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4pPr>
            <a:lvl5pPr lvl="4" algn="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5pPr>
            <a:lvl6pPr lvl="5" algn="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6pPr>
            <a:lvl7pPr lvl="6" algn="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7pPr>
            <a:lvl8pPr lvl="7" algn="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8pPr>
            <a:lvl9pPr lvl="8" algn="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9pPr>
          </a:lstStyle>
          <a:p>
            <a:endParaRPr/>
          </a:p>
        </p:txBody>
      </p:sp>
      <p:sp>
        <p:nvSpPr>
          <p:cNvPr id="363" name="Google Shape;363;p19"/>
          <p:cNvSpPr txBox="1">
            <a:spLocks noGrp="1"/>
          </p:cNvSpPr>
          <p:nvPr>
            <p:ph type="subTitle" idx="4"/>
          </p:nvPr>
        </p:nvSpPr>
        <p:spPr>
          <a:xfrm>
            <a:off x="7025800" y="3957000"/>
            <a:ext cx="3442800" cy="16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364" name="Google Shape;364;p19"/>
          <p:cNvGrpSpPr/>
          <p:nvPr/>
        </p:nvGrpSpPr>
        <p:grpSpPr>
          <a:xfrm rot="-3254761">
            <a:off x="741126" y="-63859"/>
            <a:ext cx="1093335" cy="1562072"/>
            <a:chOff x="429300" y="4096370"/>
            <a:chExt cx="412866" cy="589872"/>
          </a:xfrm>
        </p:grpSpPr>
        <p:sp>
          <p:nvSpPr>
            <p:cNvPr id="365" name="Google Shape;365;p19"/>
            <p:cNvSpPr/>
            <p:nvPr/>
          </p:nvSpPr>
          <p:spPr>
            <a:xfrm>
              <a:off x="541099" y="4401859"/>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19"/>
            <p:cNvSpPr/>
            <p:nvPr/>
          </p:nvSpPr>
          <p:spPr>
            <a:xfrm>
              <a:off x="713241" y="4444310"/>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19"/>
            <p:cNvSpPr/>
            <p:nvPr/>
          </p:nvSpPr>
          <p:spPr>
            <a:xfrm>
              <a:off x="686713" y="4593042"/>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19"/>
            <p:cNvSpPr/>
            <p:nvPr/>
          </p:nvSpPr>
          <p:spPr>
            <a:xfrm>
              <a:off x="599354" y="4216882"/>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19"/>
            <p:cNvSpPr/>
            <p:nvPr/>
          </p:nvSpPr>
          <p:spPr>
            <a:xfrm>
              <a:off x="449081" y="4096370"/>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19"/>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1" name="Google Shape;371;p19"/>
          <p:cNvSpPr/>
          <p:nvPr/>
        </p:nvSpPr>
        <p:spPr>
          <a:xfrm rot="5400000">
            <a:off x="10708486" y="253233"/>
            <a:ext cx="1205367" cy="927867"/>
          </a:xfrm>
          <a:custGeom>
            <a:avLst/>
            <a:gdLst/>
            <a:ahLst/>
            <a:cxnLst/>
            <a:rect l="l" t="t" r="r" b="b"/>
            <a:pathLst>
              <a:path w="11757" h="9050" extrusionOk="0">
                <a:moveTo>
                  <a:pt x="2980" y="1"/>
                </a:moveTo>
                <a:cubicBezTo>
                  <a:pt x="2871" y="1"/>
                  <a:pt x="2760" y="65"/>
                  <a:pt x="2752" y="193"/>
                </a:cubicBezTo>
                <a:cubicBezTo>
                  <a:pt x="2718" y="1082"/>
                  <a:pt x="2701" y="1970"/>
                  <a:pt x="2718" y="2876"/>
                </a:cubicBezTo>
                <a:cubicBezTo>
                  <a:pt x="1880" y="2893"/>
                  <a:pt x="1060" y="2910"/>
                  <a:pt x="240" y="2927"/>
                </a:cubicBezTo>
                <a:cubicBezTo>
                  <a:pt x="1" y="2927"/>
                  <a:pt x="52" y="3286"/>
                  <a:pt x="291" y="3286"/>
                </a:cubicBezTo>
                <a:lnTo>
                  <a:pt x="2718" y="3286"/>
                </a:lnTo>
                <a:cubicBezTo>
                  <a:pt x="2752" y="4311"/>
                  <a:pt x="2803" y="5319"/>
                  <a:pt x="2871" y="6327"/>
                </a:cubicBezTo>
                <a:lnTo>
                  <a:pt x="2888" y="6429"/>
                </a:lnTo>
                <a:cubicBezTo>
                  <a:pt x="2888" y="6429"/>
                  <a:pt x="2906" y="6515"/>
                  <a:pt x="2906" y="6532"/>
                </a:cubicBezTo>
                <a:lnTo>
                  <a:pt x="2923" y="6737"/>
                </a:lnTo>
                <a:lnTo>
                  <a:pt x="2923" y="6891"/>
                </a:lnTo>
                <a:cubicBezTo>
                  <a:pt x="2991" y="7660"/>
                  <a:pt x="3042" y="8172"/>
                  <a:pt x="3111" y="8924"/>
                </a:cubicBezTo>
                <a:cubicBezTo>
                  <a:pt x="3118" y="9010"/>
                  <a:pt x="3179" y="9049"/>
                  <a:pt x="3242" y="9049"/>
                </a:cubicBezTo>
                <a:cubicBezTo>
                  <a:pt x="3316" y="9049"/>
                  <a:pt x="3393" y="8992"/>
                  <a:pt x="3384" y="8890"/>
                </a:cubicBezTo>
                <a:cubicBezTo>
                  <a:pt x="3350" y="8138"/>
                  <a:pt x="3333" y="7369"/>
                  <a:pt x="3316" y="6617"/>
                </a:cubicBezTo>
                <a:lnTo>
                  <a:pt x="3316" y="6464"/>
                </a:lnTo>
                <a:lnTo>
                  <a:pt x="3316" y="6293"/>
                </a:lnTo>
                <a:cubicBezTo>
                  <a:pt x="3299" y="5302"/>
                  <a:pt x="3264" y="4311"/>
                  <a:pt x="3264" y="3303"/>
                </a:cubicBezTo>
                <a:cubicBezTo>
                  <a:pt x="4341" y="3303"/>
                  <a:pt x="5434" y="3320"/>
                  <a:pt x="6511" y="3337"/>
                </a:cubicBezTo>
                <a:lnTo>
                  <a:pt x="6989" y="3337"/>
                </a:lnTo>
                <a:cubicBezTo>
                  <a:pt x="8305" y="3354"/>
                  <a:pt x="9603" y="3388"/>
                  <a:pt x="10902" y="3439"/>
                </a:cubicBezTo>
                <a:cubicBezTo>
                  <a:pt x="10953" y="3474"/>
                  <a:pt x="11021" y="3491"/>
                  <a:pt x="11073" y="3491"/>
                </a:cubicBezTo>
                <a:lnTo>
                  <a:pt x="11466" y="3456"/>
                </a:lnTo>
                <a:cubicBezTo>
                  <a:pt x="11756" y="3422"/>
                  <a:pt x="11756" y="2944"/>
                  <a:pt x="11466" y="2927"/>
                </a:cubicBezTo>
                <a:cubicBezTo>
                  <a:pt x="9979" y="2893"/>
                  <a:pt x="8493" y="2876"/>
                  <a:pt x="7006" y="2858"/>
                </a:cubicBezTo>
                <a:lnTo>
                  <a:pt x="3247" y="2858"/>
                </a:lnTo>
                <a:cubicBezTo>
                  <a:pt x="3230" y="1970"/>
                  <a:pt x="3213" y="1082"/>
                  <a:pt x="3196" y="193"/>
                </a:cubicBezTo>
                <a:cubicBezTo>
                  <a:pt x="3196" y="65"/>
                  <a:pt x="3089" y="1"/>
                  <a:pt x="298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63189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20"/>
        <p:cNvGrpSpPr/>
        <p:nvPr/>
      </p:nvGrpSpPr>
      <p:grpSpPr>
        <a:xfrm>
          <a:off x="0" y="0"/>
          <a:ext cx="0" cy="0"/>
          <a:chOff x="0" y="0"/>
          <a:chExt cx="0" cy="0"/>
        </a:xfrm>
      </p:grpSpPr>
      <p:pic>
        <p:nvPicPr>
          <p:cNvPr id="421" name="Google Shape;421;p22"/>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422" name="Google Shape;422;p22"/>
          <p:cNvSpPr txBox="1">
            <a:spLocks noGrp="1"/>
          </p:cNvSpPr>
          <p:nvPr>
            <p:ph type="title"/>
          </p:nvPr>
        </p:nvSpPr>
        <p:spPr>
          <a:xfrm>
            <a:off x="960000" y="3734233"/>
            <a:ext cx="300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23" name="Google Shape;423;p22"/>
          <p:cNvSpPr txBox="1">
            <a:spLocks noGrp="1"/>
          </p:cNvSpPr>
          <p:nvPr>
            <p:ph type="subTitle" idx="1"/>
          </p:nvPr>
        </p:nvSpPr>
        <p:spPr>
          <a:xfrm>
            <a:off x="960000" y="4414679"/>
            <a:ext cx="3005200" cy="90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4" name="Google Shape;424;p22"/>
          <p:cNvSpPr txBox="1">
            <a:spLocks noGrp="1"/>
          </p:cNvSpPr>
          <p:nvPr>
            <p:ph type="title" idx="2"/>
          </p:nvPr>
        </p:nvSpPr>
        <p:spPr>
          <a:xfrm>
            <a:off x="4593400" y="3732033"/>
            <a:ext cx="300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25" name="Google Shape;425;p22"/>
          <p:cNvSpPr txBox="1">
            <a:spLocks noGrp="1"/>
          </p:cNvSpPr>
          <p:nvPr>
            <p:ph type="subTitle" idx="3"/>
          </p:nvPr>
        </p:nvSpPr>
        <p:spPr>
          <a:xfrm>
            <a:off x="4593400" y="4412479"/>
            <a:ext cx="3005200" cy="90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6" name="Google Shape;426;p22"/>
          <p:cNvSpPr txBox="1">
            <a:spLocks noGrp="1"/>
          </p:cNvSpPr>
          <p:nvPr>
            <p:ph type="title" idx="4"/>
          </p:nvPr>
        </p:nvSpPr>
        <p:spPr>
          <a:xfrm>
            <a:off x="8226800" y="3734233"/>
            <a:ext cx="300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27" name="Google Shape;427;p22"/>
          <p:cNvSpPr txBox="1">
            <a:spLocks noGrp="1"/>
          </p:cNvSpPr>
          <p:nvPr>
            <p:ph type="subTitle" idx="5"/>
          </p:nvPr>
        </p:nvSpPr>
        <p:spPr>
          <a:xfrm>
            <a:off x="8226800" y="4414679"/>
            <a:ext cx="3005200" cy="90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8" name="Google Shape;428;p22"/>
          <p:cNvSpPr txBox="1">
            <a:spLocks noGrp="1"/>
          </p:cNvSpPr>
          <p:nvPr>
            <p:ph type="title" idx="6"/>
          </p:nvPr>
        </p:nvSpPr>
        <p:spPr>
          <a:xfrm>
            <a:off x="3433200" y="717167"/>
            <a:ext cx="5325600" cy="6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2500"/>
              <a:buNone/>
              <a:defRPr/>
            </a:lvl2pPr>
            <a:lvl3pPr lvl="2" rtl="0">
              <a:lnSpc>
                <a:spcPct val="100000"/>
              </a:lnSpc>
              <a:spcBef>
                <a:spcPts val="0"/>
              </a:spcBef>
              <a:spcAft>
                <a:spcPts val="0"/>
              </a:spcAft>
              <a:buSzPts val="2500"/>
              <a:buNone/>
              <a:defRPr/>
            </a:lvl3pPr>
            <a:lvl4pPr lvl="3" rtl="0">
              <a:lnSpc>
                <a:spcPct val="100000"/>
              </a:lnSpc>
              <a:spcBef>
                <a:spcPts val="0"/>
              </a:spcBef>
              <a:spcAft>
                <a:spcPts val="0"/>
              </a:spcAft>
              <a:buSzPts val="2500"/>
              <a:buNone/>
              <a:defRPr/>
            </a:lvl4pPr>
            <a:lvl5pPr lvl="4" rtl="0">
              <a:lnSpc>
                <a:spcPct val="100000"/>
              </a:lnSpc>
              <a:spcBef>
                <a:spcPts val="0"/>
              </a:spcBef>
              <a:spcAft>
                <a:spcPts val="0"/>
              </a:spcAft>
              <a:buSzPts val="2500"/>
              <a:buNone/>
              <a:defRPr/>
            </a:lvl5pPr>
            <a:lvl6pPr lvl="5" rtl="0">
              <a:lnSpc>
                <a:spcPct val="100000"/>
              </a:lnSpc>
              <a:spcBef>
                <a:spcPts val="0"/>
              </a:spcBef>
              <a:spcAft>
                <a:spcPts val="0"/>
              </a:spcAft>
              <a:buSzPts val="2500"/>
              <a:buNone/>
              <a:defRPr/>
            </a:lvl6pPr>
            <a:lvl7pPr lvl="6" rtl="0">
              <a:lnSpc>
                <a:spcPct val="100000"/>
              </a:lnSpc>
              <a:spcBef>
                <a:spcPts val="0"/>
              </a:spcBef>
              <a:spcAft>
                <a:spcPts val="0"/>
              </a:spcAft>
              <a:buSzPts val="2500"/>
              <a:buNone/>
              <a:defRPr/>
            </a:lvl7pPr>
            <a:lvl8pPr lvl="7" rtl="0">
              <a:lnSpc>
                <a:spcPct val="100000"/>
              </a:lnSpc>
              <a:spcBef>
                <a:spcPts val="0"/>
              </a:spcBef>
              <a:spcAft>
                <a:spcPts val="0"/>
              </a:spcAft>
              <a:buSzPts val="2500"/>
              <a:buNone/>
              <a:defRPr/>
            </a:lvl8pPr>
            <a:lvl9pPr lvl="8" rtl="0">
              <a:lnSpc>
                <a:spcPct val="100000"/>
              </a:lnSpc>
              <a:spcBef>
                <a:spcPts val="0"/>
              </a:spcBef>
              <a:spcAft>
                <a:spcPts val="0"/>
              </a:spcAft>
              <a:buSzPts val="2500"/>
              <a:buNone/>
              <a:defRPr/>
            </a:lvl9pPr>
          </a:lstStyle>
          <a:p>
            <a:endParaRPr/>
          </a:p>
        </p:txBody>
      </p:sp>
      <p:grpSp>
        <p:nvGrpSpPr>
          <p:cNvPr id="429" name="Google Shape;429;p22"/>
          <p:cNvGrpSpPr/>
          <p:nvPr/>
        </p:nvGrpSpPr>
        <p:grpSpPr>
          <a:xfrm>
            <a:off x="1620169" y="223867"/>
            <a:ext cx="610281" cy="594631"/>
            <a:chOff x="397551" y="281000"/>
            <a:chExt cx="457711" cy="445973"/>
          </a:xfrm>
        </p:grpSpPr>
        <p:sp>
          <p:nvSpPr>
            <p:cNvPr id="430" name="Google Shape;430;p22"/>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no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2"/>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32" name="Google Shape;432;p22"/>
          <p:cNvGrpSpPr/>
          <p:nvPr/>
        </p:nvGrpSpPr>
        <p:grpSpPr>
          <a:xfrm rot="8493897">
            <a:off x="11170400" y="157392"/>
            <a:ext cx="917737" cy="980920"/>
            <a:chOff x="429300" y="4124275"/>
            <a:chExt cx="381650" cy="407925"/>
          </a:xfrm>
        </p:grpSpPr>
        <p:sp>
          <p:nvSpPr>
            <p:cNvPr id="433" name="Google Shape;433;p22"/>
            <p:cNvSpPr/>
            <p:nvPr/>
          </p:nvSpPr>
          <p:spPr>
            <a:xfrm>
              <a:off x="532850" y="4381150"/>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22"/>
            <p:cNvSpPr/>
            <p:nvPr/>
          </p:nvSpPr>
          <p:spPr>
            <a:xfrm>
              <a:off x="677650" y="4442725"/>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22"/>
            <p:cNvSpPr/>
            <p:nvPr/>
          </p:nvSpPr>
          <p:spPr>
            <a:xfrm>
              <a:off x="696025" y="4266725"/>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22"/>
            <p:cNvSpPr/>
            <p:nvPr/>
          </p:nvSpPr>
          <p:spPr>
            <a:xfrm>
              <a:off x="561900" y="4230525"/>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2"/>
            <p:cNvSpPr/>
            <p:nvPr/>
          </p:nvSpPr>
          <p:spPr>
            <a:xfrm>
              <a:off x="638775" y="4124275"/>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2"/>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39" name="Google Shape;439;p22"/>
          <p:cNvGrpSpPr/>
          <p:nvPr/>
        </p:nvGrpSpPr>
        <p:grpSpPr>
          <a:xfrm rot="-739663">
            <a:off x="819770" y="603766"/>
            <a:ext cx="460205" cy="448461"/>
            <a:chOff x="397551" y="281000"/>
            <a:chExt cx="457711" cy="445973"/>
          </a:xfrm>
        </p:grpSpPr>
        <p:sp>
          <p:nvSpPr>
            <p:cNvPr id="440" name="Google Shape;440;p22"/>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no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2"/>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88639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42"/>
        <p:cNvGrpSpPr/>
        <p:nvPr/>
      </p:nvGrpSpPr>
      <p:grpSpPr>
        <a:xfrm>
          <a:off x="0" y="0"/>
          <a:ext cx="0" cy="0"/>
          <a:chOff x="0" y="0"/>
          <a:chExt cx="0" cy="0"/>
        </a:xfrm>
      </p:grpSpPr>
      <p:pic>
        <p:nvPicPr>
          <p:cNvPr id="443" name="Google Shape;443;p23"/>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444" name="Google Shape;444;p23"/>
          <p:cNvSpPr txBox="1">
            <a:spLocks noGrp="1"/>
          </p:cNvSpPr>
          <p:nvPr>
            <p:ph type="title"/>
          </p:nvPr>
        </p:nvSpPr>
        <p:spPr>
          <a:xfrm>
            <a:off x="960000" y="3382268"/>
            <a:ext cx="3005200" cy="65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45" name="Google Shape;445;p23"/>
          <p:cNvSpPr txBox="1">
            <a:spLocks noGrp="1"/>
          </p:cNvSpPr>
          <p:nvPr>
            <p:ph type="subTitle" idx="1"/>
          </p:nvPr>
        </p:nvSpPr>
        <p:spPr>
          <a:xfrm>
            <a:off x="960000" y="4011045"/>
            <a:ext cx="3005200" cy="90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 name="Google Shape;446;p23"/>
          <p:cNvSpPr txBox="1">
            <a:spLocks noGrp="1"/>
          </p:cNvSpPr>
          <p:nvPr>
            <p:ph type="title" idx="2"/>
          </p:nvPr>
        </p:nvSpPr>
        <p:spPr>
          <a:xfrm>
            <a:off x="4593400" y="4488673"/>
            <a:ext cx="3005200" cy="65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47" name="Google Shape;447;p23"/>
          <p:cNvSpPr txBox="1">
            <a:spLocks noGrp="1"/>
          </p:cNvSpPr>
          <p:nvPr>
            <p:ph type="subTitle" idx="3"/>
          </p:nvPr>
        </p:nvSpPr>
        <p:spPr>
          <a:xfrm>
            <a:off x="4593400" y="5138679"/>
            <a:ext cx="3005200" cy="90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8" name="Google Shape;448;p23"/>
          <p:cNvSpPr txBox="1">
            <a:spLocks noGrp="1"/>
          </p:cNvSpPr>
          <p:nvPr>
            <p:ph type="title" idx="4"/>
          </p:nvPr>
        </p:nvSpPr>
        <p:spPr>
          <a:xfrm>
            <a:off x="8226800" y="3382268"/>
            <a:ext cx="3005200" cy="65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49" name="Google Shape;449;p23"/>
          <p:cNvSpPr txBox="1">
            <a:spLocks noGrp="1"/>
          </p:cNvSpPr>
          <p:nvPr>
            <p:ph type="subTitle" idx="5"/>
          </p:nvPr>
        </p:nvSpPr>
        <p:spPr>
          <a:xfrm>
            <a:off x="8226800" y="4011045"/>
            <a:ext cx="3005200" cy="90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 name="Google Shape;450;p23"/>
          <p:cNvSpPr txBox="1">
            <a:spLocks noGrp="1"/>
          </p:cNvSpPr>
          <p:nvPr>
            <p:ph type="title" idx="6"/>
          </p:nvPr>
        </p:nvSpPr>
        <p:spPr>
          <a:xfrm>
            <a:off x="3699200" y="717167"/>
            <a:ext cx="4793600" cy="6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2500"/>
              <a:buNone/>
              <a:defRPr/>
            </a:lvl2pPr>
            <a:lvl3pPr lvl="2" rtl="0">
              <a:lnSpc>
                <a:spcPct val="100000"/>
              </a:lnSpc>
              <a:spcBef>
                <a:spcPts val="0"/>
              </a:spcBef>
              <a:spcAft>
                <a:spcPts val="0"/>
              </a:spcAft>
              <a:buSzPts val="2500"/>
              <a:buNone/>
              <a:defRPr/>
            </a:lvl3pPr>
            <a:lvl4pPr lvl="3" rtl="0">
              <a:lnSpc>
                <a:spcPct val="100000"/>
              </a:lnSpc>
              <a:spcBef>
                <a:spcPts val="0"/>
              </a:spcBef>
              <a:spcAft>
                <a:spcPts val="0"/>
              </a:spcAft>
              <a:buSzPts val="2500"/>
              <a:buNone/>
              <a:defRPr/>
            </a:lvl4pPr>
            <a:lvl5pPr lvl="4" rtl="0">
              <a:lnSpc>
                <a:spcPct val="100000"/>
              </a:lnSpc>
              <a:spcBef>
                <a:spcPts val="0"/>
              </a:spcBef>
              <a:spcAft>
                <a:spcPts val="0"/>
              </a:spcAft>
              <a:buSzPts val="2500"/>
              <a:buNone/>
              <a:defRPr/>
            </a:lvl5pPr>
            <a:lvl6pPr lvl="5" rtl="0">
              <a:lnSpc>
                <a:spcPct val="100000"/>
              </a:lnSpc>
              <a:spcBef>
                <a:spcPts val="0"/>
              </a:spcBef>
              <a:spcAft>
                <a:spcPts val="0"/>
              </a:spcAft>
              <a:buSzPts val="2500"/>
              <a:buNone/>
              <a:defRPr/>
            </a:lvl6pPr>
            <a:lvl7pPr lvl="6" rtl="0">
              <a:lnSpc>
                <a:spcPct val="100000"/>
              </a:lnSpc>
              <a:spcBef>
                <a:spcPts val="0"/>
              </a:spcBef>
              <a:spcAft>
                <a:spcPts val="0"/>
              </a:spcAft>
              <a:buSzPts val="2500"/>
              <a:buNone/>
              <a:defRPr/>
            </a:lvl7pPr>
            <a:lvl8pPr lvl="7" rtl="0">
              <a:lnSpc>
                <a:spcPct val="100000"/>
              </a:lnSpc>
              <a:spcBef>
                <a:spcPts val="0"/>
              </a:spcBef>
              <a:spcAft>
                <a:spcPts val="0"/>
              </a:spcAft>
              <a:buSzPts val="2500"/>
              <a:buNone/>
              <a:defRPr/>
            </a:lvl8pPr>
            <a:lvl9pPr lvl="8" rtl="0">
              <a:lnSpc>
                <a:spcPct val="100000"/>
              </a:lnSpc>
              <a:spcBef>
                <a:spcPts val="0"/>
              </a:spcBef>
              <a:spcAft>
                <a:spcPts val="0"/>
              </a:spcAft>
              <a:buSzPts val="2500"/>
              <a:buNone/>
              <a:defRPr/>
            </a:lvl9pPr>
          </a:lstStyle>
          <a:p>
            <a:endParaRPr/>
          </a:p>
        </p:txBody>
      </p:sp>
      <p:grpSp>
        <p:nvGrpSpPr>
          <p:cNvPr id="451" name="Google Shape;451;p23"/>
          <p:cNvGrpSpPr/>
          <p:nvPr/>
        </p:nvGrpSpPr>
        <p:grpSpPr>
          <a:xfrm rot="-6331164">
            <a:off x="9808100" y="4733253"/>
            <a:ext cx="1479483" cy="3434548"/>
            <a:chOff x="-751900" y="2850775"/>
            <a:chExt cx="516875" cy="1199900"/>
          </a:xfrm>
        </p:grpSpPr>
        <p:sp>
          <p:nvSpPr>
            <p:cNvPr id="452" name="Google Shape;452;p23"/>
            <p:cNvSpPr/>
            <p:nvPr/>
          </p:nvSpPr>
          <p:spPr>
            <a:xfrm>
              <a:off x="-751900" y="2850775"/>
              <a:ext cx="516875" cy="1199900"/>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4"/>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53" name="Google Shape;453;p23"/>
            <p:cNvGrpSpPr/>
            <p:nvPr/>
          </p:nvGrpSpPr>
          <p:grpSpPr>
            <a:xfrm>
              <a:off x="-751900" y="2916975"/>
              <a:ext cx="516875" cy="1126000"/>
              <a:chOff x="-751900" y="2916975"/>
              <a:chExt cx="516875" cy="1126000"/>
            </a:xfrm>
          </p:grpSpPr>
          <p:sp>
            <p:nvSpPr>
              <p:cNvPr id="454" name="Google Shape;454;p23"/>
              <p:cNvSpPr/>
              <p:nvPr/>
            </p:nvSpPr>
            <p:spPr>
              <a:xfrm>
                <a:off x="-751900" y="291697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23"/>
              <p:cNvSpPr/>
              <p:nvPr/>
            </p:nvSpPr>
            <p:spPr>
              <a:xfrm>
                <a:off x="-751900" y="29870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23"/>
              <p:cNvSpPr/>
              <p:nvPr/>
            </p:nvSpPr>
            <p:spPr>
              <a:xfrm>
                <a:off x="-751900" y="30575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23"/>
              <p:cNvSpPr/>
              <p:nvPr/>
            </p:nvSpPr>
            <p:spPr>
              <a:xfrm>
                <a:off x="-751900" y="3128000"/>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23"/>
              <p:cNvSpPr/>
              <p:nvPr/>
            </p:nvSpPr>
            <p:spPr>
              <a:xfrm>
                <a:off x="-751900" y="3198475"/>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23"/>
              <p:cNvSpPr/>
              <p:nvPr/>
            </p:nvSpPr>
            <p:spPr>
              <a:xfrm>
                <a:off x="-751900" y="32685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23"/>
              <p:cNvSpPr/>
              <p:nvPr/>
            </p:nvSpPr>
            <p:spPr>
              <a:xfrm>
                <a:off x="-751900" y="33390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23"/>
              <p:cNvSpPr/>
              <p:nvPr/>
            </p:nvSpPr>
            <p:spPr>
              <a:xfrm>
                <a:off x="-751900" y="3409475"/>
                <a:ext cx="499922"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23"/>
              <p:cNvSpPr/>
              <p:nvPr/>
            </p:nvSpPr>
            <p:spPr>
              <a:xfrm>
                <a:off x="-751900" y="3479975"/>
                <a:ext cx="499922"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23"/>
              <p:cNvSpPr/>
              <p:nvPr/>
            </p:nvSpPr>
            <p:spPr>
              <a:xfrm>
                <a:off x="-751900" y="3550450"/>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23"/>
              <p:cNvSpPr/>
              <p:nvPr/>
            </p:nvSpPr>
            <p:spPr>
              <a:xfrm>
                <a:off x="-751900" y="3620925"/>
                <a:ext cx="489946"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3"/>
              <p:cNvSpPr/>
              <p:nvPr/>
            </p:nvSpPr>
            <p:spPr>
              <a:xfrm>
                <a:off x="-751900" y="3690975"/>
                <a:ext cx="478471"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23"/>
              <p:cNvSpPr/>
              <p:nvPr/>
            </p:nvSpPr>
            <p:spPr>
              <a:xfrm>
                <a:off x="-751900" y="3761475"/>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23"/>
              <p:cNvSpPr/>
              <p:nvPr/>
            </p:nvSpPr>
            <p:spPr>
              <a:xfrm>
                <a:off x="-751900" y="3831950"/>
                <a:ext cx="478471"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3"/>
              <p:cNvSpPr/>
              <p:nvPr/>
            </p:nvSpPr>
            <p:spPr>
              <a:xfrm>
                <a:off x="-751900" y="3902425"/>
                <a:ext cx="462603"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3"/>
              <p:cNvSpPr/>
              <p:nvPr/>
            </p:nvSpPr>
            <p:spPr>
              <a:xfrm>
                <a:off x="-751900" y="3972475"/>
                <a:ext cx="442290" cy="49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3"/>
              <p:cNvSpPr/>
              <p:nvPr/>
            </p:nvSpPr>
            <p:spPr>
              <a:xfrm>
                <a:off x="-273450" y="2916975"/>
                <a:ext cx="11500" cy="590362"/>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3"/>
              <p:cNvSpPr/>
              <p:nvPr/>
            </p:nvSpPr>
            <p:spPr>
              <a:xfrm>
                <a:off x="-327325" y="2916975"/>
                <a:ext cx="25" cy="1126000"/>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3"/>
              <p:cNvSpPr/>
              <p:nvPr/>
            </p:nvSpPr>
            <p:spPr>
              <a:xfrm>
                <a:off x="-39310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3"/>
              <p:cNvSpPr/>
              <p:nvPr/>
            </p:nvSpPr>
            <p:spPr>
              <a:xfrm>
                <a:off x="-45845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23"/>
              <p:cNvSpPr/>
              <p:nvPr/>
            </p:nvSpPr>
            <p:spPr>
              <a:xfrm>
                <a:off x="-523800" y="2916975"/>
                <a:ext cx="25" cy="1093233"/>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23"/>
              <p:cNvSpPr/>
              <p:nvPr/>
            </p:nvSpPr>
            <p:spPr>
              <a:xfrm>
                <a:off x="-58960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3"/>
              <p:cNvSpPr/>
              <p:nvPr/>
            </p:nvSpPr>
            <p:spPr>
              <a:xfrm>
                <a:off x="-65495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477" name="Google Shape;477;p23"/>
          <p:cNvSpPr/>
          <p:nvPr/>
        </p:nvSpPr>
        <p:spPr>
          <a:xfrm>
            <a:off x="410767" y="341178"/>
            <a:ext cx="1319880" cy="1015983"/>
          </a:xfrm>
          <a:custGeom>
            <a:avLst/>
            <a:gdLst/>
            <a:ahLst/>
            <a:cxnLst/>
            <a:rect l="l" t="t" r="r" b="b"/>
            <a:pathLst>
              <a:path w="11757" h="9050" extrusionOk="0">
                <a:moveTo>
                  <a:pt x="2980" y="1"/>
                </a:moveTo>
                <a:cubicBezTo>
                  <a:pt x="2871" y="1"/>
                  <a:pt x="2760" y="65"/>
                  <a:pt x="2752" y="193"/>
                </a:cubicBezTo>
                <a:cubicBezTo>
                  <a:pt x="2718" y="1082"/>
                  <a:pt x="2701" y="1970"/>
                  <a:pt x="2718" y="2876"/>
                </a:cubicBezTo>
                <a:cubicBezTo>
                  <a:pt x="1880" y="2893"/>
                  <a:pt x="1060" y="2910"/>
                  <a:pt x="240" y="2927"/>
                </a:cubicBezTo>
                <a:cubicBezTo>
                  <a:pt x="1" y="2927"/>
                  <a:pt x="52" y="3286"/>
                  <a:pt x="291" y="3286"/>
                </a:cubicBezTo>
                <a:lnTo>
                  <a:pt x="2718" y="3286"/>
                </a:lnTo>
                <a:cubicBezTo>
                  <a:pt x="2752" y="4311"/>
                  <a:pt x="2803" y="5319"/>
                  <a:pt x="2871" y="6327"/>
                </a:cubicBezTo>
                <a:lnTo>
                  <a:pt x="2888" y="6429"/>
                </a:lnTo>
                <a:cubicBezTo>
                  <a:pt x="2888" y="6429"/>
                  <a:pt x="2906" y="6515"/>
                  <a:pt x="2906" y="6532"/>
                </a:cubicBezTo>
                <a:lnTo>
                  <a:pt x="2923" y="6737"/>
                </a:lnTo>
                <a:lnTo>
                  <a:pt x="2923" y="6891"/>
                </a:lnTo>
                <a:cubicBezTo>
                  <a:pt x="2991" y="7660"/>
                  <a:pt x="3042" y="8172"/>
                  <a:pt x="3111" y="8924"/>
                </a:cubicBezTo>
                <a:cubicBezTo>
                  <a:pt x="3118" y="9010"/>
                  <a:pt x="3179" y="9049"/>
                  <a:pt x="3242" y="9049"/>
                </a:cubicBezTo>
                <a:cubicBezTo>
                  <a:pt x="3316" y="9049"/>
                  <a:pt x="3393" y="8992"/>
                  <a:pt x="3384" y="8890"/>
                </a:cubicBezTo>
                <a:cubicBezTo>
                  <a:pt x="3350" y="8138"/>
                  <a:pt x="3333" y="7369"/>
                  <a:pt x="3316" y="6617"/>
                </a:cubicBezTo>
                <a:lnTo>
                  <a:pt x="3316" y="6464"/>
                </a:lnTo>
                <a:lnTo>
                  <a:pt x="3316" y="6293"/>
                </a:lnTo>
                <a:cubicBezTo>
                  <a:pt x="3299" y="5302"/>
                  <a:pt x="3264" y="4311"/>
                  <a:pt x="3264" y="3303"/>
                </a:cubicBezTo>
                <a:cubicBezTo>
                  <a:pt x="4341" y="3303"/>
                  <a:pt x="5434" y="3320"/>
                  <a:pt x="6511" y="3337"/>
                </a:cubicBezTo>
                <a:lnTo>
                  <a:pt x="6989" y="3337"/>
                </a:lnTo>
                <a:cubicBezTo>
                  <a:pt x="8305" y="3354"/>
                  <a:pt x="9603" y="3388"/>
                  <a:pt x="10902" y="3439"/>
                </a:cubicBezTo>
                <a:cubicBezTo>
                  <a:pt x="10953" y="3474"/>
                  <a:pt x="11021" y="3491"/>
                  <a:pt x="11073" y="3491"/>
                </a:cubicBezTo>
                <a:lnTo>
                  <a:pt x="11466" y="3456"/>
                </a:lnTo>
                <a:cubicBezTo>
                  <a:pt x="11756" y="3422"/>
                  <a:pt x="11756" y="2944"/>
                  <a:pt x="11466" y="2927"/>
                </a:cubicBezTo>
                <a:cubicBezTo>
                  <a:pt x="9979" y="2893"/>
                  <a:pt x="8493" y="2876"/>
                  <a:pt x="7006" y="2858"/>
                </a:cubicBezTo>
                <a:lnTo>
                  <a:pt x="3247" y="2858"/>
                </a:lnTo>
                <a:cubicBezTo>
                  <a:pt x="3230" y="1970"/>
                  <a:pt x="3213" y="1082"/>
                  <a:pt x="3196" y="193"/>
                </a:cubicBezTo>
                <a:cubicBezTo>
                  <a:pt x="3196" y="65"/>
                  <a:pt x="3089" y="1"/>
                  <a:pt x="298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78" name="Google Shape;478;p23"/>
          <p:cNvGrpSpPr/>
          <p:nvPr/>
        </p:nvGrpSpPr>
        <p:grpSpPr>
          <a:xfrm rot="5400000" flipH="1">
            <a:off x="679619" y="5481728"/>
            <a:ext cx="1016055" cy="1086005"/>
            <a:chOff x="429300" y="4124275"/>
            <a:chExt cx="381650" cy="407925"/>
          </a:xfrm>
        </p:grpSpPr>
        <p:sp>
          <p:nvSpPr>
            <p:cNvPr id="479" name="Google Shape;479;p23"/>
            <p:cNvSpPr/>
            <p:nvPr/>
          </p:nvSpPr>
          <p:spPr>
            <a:xfrm>
              <a:off x="532850" y="4381150"/>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3"/>
            <p:cNvSpPr/>
            <p:nvPr/>
          </p:nvSpPr>
          <p:spPr>
            <a:xfrm>
              <a:off x="677650" y="4442725"/>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3"/>
            <p:cNvSpPr/>
            <p:nvPr/>
          </p:nvSpPr>
          <p:spPr>
            <a:xfrm>
              <a:off x="696025" y="4266725"/>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3"/>
            <p:cNvSpPr/>
            <p:nvPr/>
          </p:nvSpPr>
          <p:spPr>
            <a:xfrm>
              <a:off x="561900" y="4230525"/>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23"/>
            <p:cNvSpPr/>
            <p:nvPr/>
          </p:nvSpPr>
          <p:spPr>
            <a:xfrm>
              <a:off x="638775" y="4124275"/>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23"/>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85" name="Google Shape;485;p23"/>
          <p:cNvGrpSpPr/>
          <p:nvPr/>
        </p:nvGrpSpPr>
        <p:grpSpPr>
          <a:xfrm>
            <a:off x="10916802" y="216067"/>
            <a:ext cx="610281" cy="594631"/>
            <a:chOff x="397551" y="281000"/>
            <a:chExt cx="457711" cy="445973"/>
          </a:xfrm>
        </p:grpSpPr>
        <p:sp>
          <p:nvSpPr>
            <p:cNvPr id="486" name="Google Shape;486;p23"/>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solidFill>
              <a:schemeClr val="accent2"/>
            </a:solid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3"/>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789390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07"/>
        <p:cNvGrpSpPr/>
        <p:nvPr/>
      </p:nvGrpSpPr>
      <p:grpSpPr>
        <a:xfrm>
          <a:off x="0" y="0"/>
          <a:ext cx="0" cy="0"/>
          <a:chOff x="0" y="0"/>
          <a:chExt cx="0" cy="0"/>
        </a:xfrm>
      </p:grpSpPr>
      <p:pic>
        <p:nvPicPr>
          <p:cNvPr id="508" name="Google Shape;508;p25"/>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509" name="Google Shape;509;p25"/>
          <p:cNvSpPr txBox="1">
            <a:spLocks noGrp="1"/>
          </p:cNvSpPr>
          <p:nvPr>
            <p:ph type="title"/>
          </p:nvPr>
        </p:nvSpPr>
        <p:spPr>
          <a:xfrm>
            <a:off x="2765233" y="2247967"/>
            <a:ext cx="2855600" cy="53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10" name="Google Shape;510;p25"/>
          <p:cNvSpPr txBox="1">
            <a:spLocks noGrp="1"/>
          </p:cNvSpPr>
          <p:nvPr>
            <p:ph type="subTitle" idx="1"/>
          </p:nvPr>
        </p:nvSpPr>
        <p:spPr>
          <a:xfrm>
            <a:off x="2765235" y="2764467"/>
            <a:ext cx="2855600" cy="95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1" name="Google Shape;511;p25"/>
          <p:cNvSpPr txBox="1">
            <a:spLocks noGrp="1"/>
          </p:cNvSpPr>
          <p:nvPr>
            <p:ph type="title" idx="2"/>
          </p:nvPr>
        </p:nvSpPr>
        <p:spPr>
          <a:xfrm>
            <a:off x="6571133" y="2247967"/>
            <a:ext cx="2855600" cy="539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12" name="Google Shape;512;p25"/>
          <p:cNvSpPr txBox="1">
            <a:spLocks noGrp="1"/>
          </p:cNvSpPr>
          <p:nvPr>
            <p:ph type="subTitle" idx="3"/>
          </p:nvPr>
        </p:nvSpPr>
        <p:spPr>
          <a:xfrm>
            <a:off x="6571135" y="2764467"/>
            <a:ext cx="2855600" cy="95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3" name="Google Shape;513;p25"/>
          <p:cNvSpPr txBox="1">
            <a:spLocks noGrp="1"/>
          </p:cNvSpPr>
          <p:nvPr>
            <p:ph type="title" idx="4"/>
          </p:nvPr>
        </p:nvSpPr>
        <p:spPr>
          <a:xfrm>
            <a:off x="2765233" y="4676633"/>
            <a:ext cx="2855600" cy="53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14" name="Google Shape;514;p25"/>
          <p:cNvSpPr txBox="1">
            <a:spLocks noGrp="1"/>
          </p:cNvSpPr>
          <p:nvPr>
            <p:ph type="subTitle" idx="5"/>
          </p:nvPr>
        </p:nvSpPr>
        <p:spPr>
          <a:xfrm>
            <a:off x="2765235" y="5193067"/>
            <a:ext cx="2855600" cy="95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5" name="Google Shape;515;p25"/>
          <p:cNvSpPr txBox="1">
            <a:spLocks noGrp="1"/>
          </p:cNvSpPr>
          <p:nvPr>
            <p:ph type="title" idx="6"/>
          </p:nvPr>
        </p:nvSpPr>
        <p:spPr>
          <a:xfrm>
            <a:off x="6571133" y="4676633"/>
            <a:ext cx="2855600" cy="539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16" name="Google Shape;516;p25"/>
          <p:cNvSpPr txBox="1">
            <a:spLocks noGrp="1"/>
          </p:cNvSpPr>
          <p:nvPr>
            <p:ph type="subTitle" idx="7"/>
          </p:nvPr>
        </p:nvSpPr>
        <p:spPr>
          <a:xfrm>
            <a:off x="6571135" y="5193067"/>
            <a:ext cx="2855600" cy="95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7" name="Google Shape;517;p25"/>
          <p:cNvSpPr txBox="1">
            <a:spLocks noGrp="1"/>
          </p:cNvSpPr>
          <p:nvPr>
            <p:ph type="title" idx="8"/>
          </p:nvPr>
        </p:nvSpPr>
        <p:spPr>
          <a:xfrm>
            <a:off x="4254600" y="717167"/>
            <a:ext cx="3682800" cy="6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2500"/>
              <a:buNone/>
              <a:defRPr/>
            </a:lvl2pPr>
            <a:lvl3pPr lvl="2" rtl="0">
              <a:lnSpc>
                <a:spcPct val="100000"/>
              </a:lnSpc>
              <a:spcBef>
                <a:spcPts val="0"/>
              </a:spcBef>
              <a:spcAft>
                <a:spcPts val="0"/>
              </a:spcAft>
              <a:buSzPts val="2500"/>
              <a:buNone/>
              <a:defRPr/>
            </a:lvl3pPr>
            <a:lvl4pPr lvl="3" rtl="0">
              <a:lnSpc>
                <a:spcPct val="100000"/>
              </a:lnSpc>
              <a:spcBef>
                <a:spcPts val="0"/>
              </a:spcBef>
              <a:spcAft>
                <a:spcPts val="0"/>
              </a:spcAft>
              <a:buSzPts val="2500"/>
              <a:buNone/>
              <a:defRPr/>
            </a:lvl4pPr>
            <a:lvl5pPr lvl="4" rtl="0">
              <a:lnSpc>
                <a:spcPct val="100000"/>
              </a:lnSpc>
              <a:spcBef>
                <a:spcPts val="0"/>
              </a:spcBef>
              <a:spcAft>
                <a:spcPts val="0"/>
              </a:spcAft>
              <a:buSzPts val="2500"/>
              <a:buNone/>
              <a:defRPr/>
            </a:lvl5pPr>
            <a:lvl6pPr lvl="5" rtl="0">
              <a:lnSpc>
                <a:spcPct val="100000"/>
              </a:lnSpc>
              <a:spcBef>
                <a:spcPts val="0"/>
              </a:spcBef>
              <a:spcAft>
                <a:spcPts val="0"/>
              </a:spcAft>
              <a:buSzPts val="2500"/>
              <a:buNone/>
              <a:defRPr/>
            </a:lvl6pPr>
            <a:lvl7pPr lvl="6" rtl="0">
              <a:lnSpc>
                <a:spcPct val="100000"/>
              </a:lnSpc>
              <a:spcBef>
                <a:spcPts val="0"/>
              </a:spcBef>
              <a:spcAft>
                <a:spcPts val="0"/>
              </a:spcAft>
              <a:buSzPts val="2500"/>
              <a:buNone/>
              <a:defRPr/>
            </a:lvl7pPr>
            <a:lvl8pPr lvl="7" rtl="0">
              <a:lnSpc>
                <a:spcPct val="100000"/>
              </a:lnSpc>
              <a:spcBef>
                <a:spcPts val="0"/>
              </a:spcBef>
              <a:spcAft>
                <a:spcPts val="0"/>
              </a:spcAft>
              <a:buSzPts val="2500"/>
              <a:buNone/>
              <a:defRPr/>
            </a:lvl8pPr>
            <a:lvl9pPr lvl="8" rtl="0">
              <a:lnSpc>
                <a:spcPct val="100000"/>
              </a:lnSpc>
              <a:spcBef>
                <a:spcPts val="0"/>
              </a:spcBef>
              <a:spcAft>
                <a:spcPts val="0"/>
              </a:spcAft>
              <a:buSzPts val="2500"/>
              <a:buNone/>
              <a:defRPr/>
            </a:lvl9pPr>
          </a:lstStyle>
          <a:p>
            <a:endParaRPr/>
          </a:p>
        </p:txBody>
      </p:sp>
      <p:grpSp>
        <p:nvGrpSpPr>
          <p:cNvPr id="518" name="Google Shape;518;p25"/>
          <p:cNvGrpSpPr/>
          <p:nvPr/>
        </p:nvGrpSpPr>
        <p:grpSpPr>
          <a:xfrm rot="-569816">
            <a:off x="2515531" y="104310"/>
            <a:ext cx="975069" cy="793657"/>
            <a:chOff x="6619350" y="3916825"/>
            <a:chExt cx="790183" cy="643169"/>
          </a:xfrm>
        </p:grpSpPr>
        <p:sp>
          <p:nvSpPr>
            <p:cNvPr id="519" name="Google Shape;519;p25"/>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25"/>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21" name="Google Shape;521;p25"/>
          <p:cNvGrpSpPr/>
          <p:nvPr/>
        </p:nvGrpSpPr>
        <p:grpSpPr>
          <a:xfrm rot="-5823860" flipH="1">
            <a:off x="10808326" y="-164731"/>
            <a:ext cx="1096484" cy="1171972"/>
            <a:chOff x="429300" y="4124275"/>
            <a:chExt cx="381650" cy="407925"/>
          </a:xfrm>
        </p:grpSpPr>
        <p:sp>
          <p:nvSpPr>
            <p:cNvPr id="522" name="Google Shape;522;p25"/>
            <p:cNvSpPr/>
            <p:nvPr/>
          </p:nvSpPr>
          <p:spPr>
            <a:xfrm>
              <a:off x="532850" y="4381150"/>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25"/>
            <p:cNvSpPr/>
            <p:nvPr/>
          </p:nvSpPr>
          <p:spPr>
            <a:xfrm>
              <a:off x="677650" y="4442725"/>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25"/>
            <p:cNvSpPr/>
            <p:nvPr/>
          </p:nvSpPr>
          <p:spPr>
            <a:xfrm>
              <a:off x="696025" y="4266725"/>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25"/>
            <p:cNvSpPr/>
            <p:nvPr/>
          </p:nvSpPr>
          <p:spPr>
            <a:xfrm>
              <a:off x="561900" y="4230525"/>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25"/>
            <p:cNvSpPr/>
            <p:nvPr/>
          </p:nvSpPr>
          <p:spPr>
            <a:xfrm>
              <a:off x="638775" y="4124275"/>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 name="Google Shape;527;p25"/>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28" name="Google Shape;528;p25"/>
          <p:cNvGrpSpPr/>
          <p:nvPr/>
        </p:nvGrpSpPr>
        <p:grpSpPr>
          <a:xfrm>
            <a:off x="313289" y="5669207"/>
            <a:ext cx="944128" cy="765163"/>
            <a:chOff x="71542" y="94405"/>
            <a:chExt cx="708096" cy="573872"/>
          </a:xfrm>
        </p:grpSpPr>
        <p:sp>
          <p:nvSpPr>
            <p:cNvPr id="529" name="Google Shape;529;p25"/>
            <p:cNvSpPr/>
            <p:nvPr/>
          </p:nvSpPr>
          <p:spPr>
            <a:xfrm>
              <a:off x="451751" y="112297"/>
              <a:ext cx="314629" cy="305984"/>
            </a:xfrm>
            <a:custGeom>
              <a:avLst/>
              <a:gdLst/>
              <a:ahLst/>
              <a:cxnLst/>
              <a:rect l="l" t="t" r="r" b="b"/>
              <a:pathLst>
                <a:path w="7337" h="7135" extrusionOk="0">
                  <a:moveTo>
                    <a:pt x="4015" y="0"/>
                  </a:moveTo>
                  <a:cubicBezTo>
                    <a:pt x="3776" y="0"/>
                    <a:pt x="3543" y="161"/>
                    <a:pt x="3469" y="419"/>
                  </a:cubicBezTo>
                  <a:cubicBezTo>
                    <a:pt x="3340" y="370"/>
                    <a:pt x="3204" y="343"/>
                    <a:pt x="3070" y="343"/>
                  </a:cubicBezTo>
                  <a:cubicBezTo>
                    <a:pt x="2974" y="343"/>
                    <a:pt x="2878" y="357"/>
                    <a:pt x="2786" y="385"/>
                  </a:cubicBezTo>
                  <a:cubicBezTo>
                    <a:pt x="2444" y="471"/>
                    <a:pt x="2307" y="864"/>
                    <a:pt x="2205" y="1257"/>
                  </a:cubicBezTo>
                  <a:cubicBezTo>
                    <a:pt x="1965" y="1274"/>
                    <a:pt x="1760" y="1427"/>
                    <a:pt x="1692" y="1667"/>
                  </a:cubicBezTo>
                  <a:cubicBezTo>
                    <a:pt x="1658" y="1837"/>
                    <a:pt x="1641" y="1991"/>
                    <a:pt x="1641" y="2162"/>
                  </a:cubicBezTo>
                  <a:cubicBezTo>
                    <a:pt x="1603" y="2155"/>
                    <a:pt x="1566" y="2151"/>
                    <a:pt x="1530" y="2151"/>
                  </a:cubicBezTo>
                  <a:cubicBezTo>
                    <a:pt x="1232" y="2151"/>
                    <a:pt x="974" y="2389"/>
                    <a:pt x="974" y="2709"/>
                  </a:cubicBezTo>
                  <a:lnTo>
                    <a:pt x="974" y="3409"/>
                  </a:lnTo>
                  <a:cubicBezTo>
                    <a:pt x="872" y="3341"/>
                    <a:pt x="752" y="3273"/>
                    <a:pt x="667" y="3204"/>
                  </a:cubicBezTo>
                  <a:cubicBezTo>
                    <a:pt x="600" y="3169"/>
                    <a:pt x="528" y="3153"/>
                    <a:pt x="458" y="3153"/>
                  </a:cubicBezTo>
                  <a:cubicBezTo>
                    <a:pt x="223" y="3153"/>
                    <a:pt x="1" y="3335"/>
                    <a:pt x="1" y="3597"/>
                  </a:cubicBezTo>
                  <a:cubicBezTo>
                    <a:pt x="52" y="4178"/>
                    <a:pt x="206" y="4759"/>
                    <a:pt x="445" y="5306"/>
                  </a:cubicBezTo>
                  <a:cubicBezTo>
                    <a:pt x="481" y="5379"/>
                    <a:pt x="538" y="5409"/>
                    <a:pt x="596" y="5409"/>
                  </a:cubicBezTo>
                  <a:cubicBezTo>
                    <a:pt x="700" y="5409"/>
                    <a:pt x="810" y="5313"/>
                    <a:pt x="821" y="5203"/>
                  </a:cubicBezTo>
                  <a:cubicBezTo>
                    <a:pt x="855" y="4964"/>
                    <a:pt x="855" y="4742"/>
                    <a:pt x="855" y="4503"/>
                  </a:cubicBezTo>
                  <a:cubicBezTo>
                    <a:pt x="940" y="4571"/>
                    <a:pt x="1009" y="4657"/>
                    <a:pt x="1077" y="4742"/>
                  </a:cubicBezTo>
                  <a:cubicBezTo>
                    <a:pt x="1094" y="4776"/>
                    <a:pt x="1111" y="4811"/>
                    <a:pt x="1145" y="4828"/>
                  </a:cubicBezTo>
                  <a:cubicBezTo>
                    <a:pt x="1077" y="4913"/>
                    <a:pt x="1077" y="5033"/>
                    <a:pt x="1111" y="5135"/>
                  </a:cubicBezTo>
                  <a:cubicBezTo>
                    <a:pt x="1197" y="5357"/>
                    <a:pt x="1299" y="5596"/>
                    <a:pt x="1419" y="5802"/>
                  </a:cubicBezTo>
                  <a:cubicBezTo>
                    <a:pt x="1462" y="5933"/>
                    <a:pt x="1593" y="6014"/>
                    <a:pt x="1726" y="6014"/>
                  </a:cubicBezTo>
                  <a:cubicBezTo>
                    <a:pt x="1749" y="6014"/>
                    <a:pt x="1772" y="6012"/>
                    <a:pt x="1795" y="6007"/>
                  </a:cubicBezTo>
                  <a:cubicBezTo>
                    <a:pt x="2119" y="6331"/>
                    <a:pt x="2461" y="6622"/>
                    <a:pt x="2751" y="6980"/>
                  </a:cubicBezTo>
                  <a:cubicBezTo>
                    <a:pt x="2850" y="7089"/>
                    <a:pt x="2969" y="7135"/>
                    <a:pt x="3086" y="7135"/>
                  </a:cubicBezTo>
                  <a:cubicBezTo>
                    <a:pt x="3394" y="7135"/>
                    <a:pt x="3692" y="6819"/>
                    <a:pt x="3606" y="6485"/>
                  </a:cubicBezTo>
                  <a:cubicBezTo>
                    <a:pt x="3572" y="6314"/>
                    <a:pt x="3537" y="6126"/>
                    <a:pt x="3503" y="5955"/>
                  </a:cubicBezTo>
                  <a:lnTo>
                    <a:pt x="3503" y="5955"/>
                  </a:lnTo>
                  <a:cubicBezTo>
                    <a:pt x="3657" y="6075"/>
                    <a:pt x="3811" y="6194"/>
                    <a:pt x="3947" y="6314"/>
                  </a:cubicBezTo>
                  <a:cubicBezTo>
                    <a:pt x="4068" y="6430"/>
                    <a:pt x="4214" y="6481"/>
                    <a:pt x="4357" y="6481"/>
                  </a:cubicBezTo>
                  <a:cubicBezTo>
                    <a:pt x="4657" y="6481"/>
                    <a:pt x="4944" y="6252"/>
                    <a:pt x="4956" y="5904"/>
                  </a:cubicBezTo>
                  <a:lnTo>
                    <a:pt x="4956" y="5648"/>
                  </a:lnTo>
                  <a:cubicBezTo>
                    <a:pt x="5024" y="5648"/>
                    <a:pt x="5092" y="5614"/>
                    <a:pt x="5161" y="5579"/>
                  </a:cubicBezTo>
                  <a:cubicBezTo>
                    <a:pt x="5297" y="5511"/>
                    <a:pt x="5400" y="5374"/>
                    <a:pt x="5468" y="5238"/>
                  </a:cubicBezTo>
                  <a:cubicBezTo>
                    <a:pt x="5554" y="5306"/>
                    <a:pt x="5639" y="5374"/>
                    <a:pt x="5707" y="5443"/>
                  </a:cubicBezTo>
                  <a:cubicBezTo>
                    <a:pt x="5827" y="5562"/>
                    <a:pt x="5998" y="5614"/>
                    <a:pt x="6152" y="5614"/>
                  </a:cubicBezTo>
                  <a:cubicBezTo>
                    <a:pt x="6271" y="5767"/>
                    <a:pt x="6408" y="5904"/>
                    <a:pt x="6562" y="6041"/>
                  </a:cubicBezTo>
                  <a:cubicBezTo>
                    <a:pt x="6645" y="6115"/>
                    <a:pt x="6742" y="6148"/>
                    <a:pt x="6838" y="6148"/>
                  </a:cubicBezTo>
                  <a:cubicBezTo>
                    <a:pt x="7094" y="6148"/>
                    <a:pt x="7337" y="5912"/>
                    <a:pt x="7262" y="5614"/>
                  </a:cubicBezTo>
                  <a:cubicBezTo>
                    <a:pt x="7108" y="4981"/>
                    <a:pt x="6852" y="4366"/>
                    <a:pt x="6493" y="3819"/>
                  </a:cubicBezTo>
                  <a:cubicBezTo>
                    <a:pt x="6377" y="3623"/>
                    <a:pt x="6176" y="3524"/>
                    <a:pt x="5972" y="3524"/>
                  </a:cubicBezTo>
                  <a:cubicBezTo>
                    <a:pt x="5787" y="3524"/>
                    <a:pt x="5598" y="3606"/>
                    <a:pt x="5468" y="3768"/>
                  </a:cubicBezTo>
                  <a:cubicBezTo>
                    <a:pt x="5383" y="3717"/>
                    <a:pt x="5297" y="3666"/>
                    <a:pt x="5195" y="3614"/>
                  </a:cubicBezTo>
                  <a:cubicBezTo>
                    <a:pt x="5107" y="3564"/>
                    <a:pt x="5005" y="3541"/>
                    <a:pt x="4902" y="3541"/>
                  </a:cubicBezTo>
                  <a:cubicBezTo>
                    <a:pt x="4582" y="3541"/>
                    <a:pt x="4250" y="3766"/>
                    <a:pt x="4289" y="4127"/>
                  </a:cubicBezTo>
                  <a:cubicBezTo>
                    <a:pt x="4289" y="4212"/>
                    <a:pt x="4306" y="4298"/>
                    <a:pt x="4323" y="4383"/>
                  </a:cubicBezTo>
                  <a:cubicBezTo>
                    <a:pt x="4101" y="4418"/>
                    <a:pt x="3913" y="4571"/>
                    <a:pt x="3828" y="4776"/>
                  </a:cubicBezTo>
                  <a:cubicBezTo>
                    <a:pt x="3606" y="4623"/>
                    <a:pt x="3367" y="4452"/>
                    <a:pt x="3161" y="4264"/>
                  </a:cubicBezTo>
                  <a:cubicBezTo>
                    <a:pt x="3046" y="4153"/>
                    <a:pt x="2910" y="4105"/>
                    <a:pt x="2777" y="4105"/>
                  </a:cubicBezTo>
                  <a:cubicBezTo>
                    <a:pt x="2439" y="4105"/>
                    <a:pt x="2124" y="4418"/>
                    <a:pt x="2222" y="4811"/>
                  </a:cubicBezTo>
                  <a:cubicBezTo>
                    <a:pt x="2256" y="4964"/>
                    <a:pt x="2290" y="5101"/>
                    <a:pt x="2307" y="5238"/>
                  </a:cubicBezTo>
                  <a:cubicBezTo>
                    <a:pt x="2170" y="5101"/>
                    <a:pt x="2034" y="4947"/>
                    <a:pt x="1897" y="4811"/>
                  </a:cubicBezTo>
                  <a:cubicBezTo>
                    <a:pt x="1983" y="4708"/>
                    <a:pt x="2017" y="4605"/>
                    <a:pt x="2034" y="4486"/>
                  </a:cubicBezTo>
                  <a:cubicBezTo>
                    <a:pt x="2051" y="4144"/>
                    <a:pt x="2051" y="3819"/>
                    <a:pt x="2051" y="3495"/>
                  </a:cubicBezTo>
                  <a:cubicBezTo>
                    <a:pt x="2188" y="3478"/>
                    <a:pt x="2307" y="3427"/>
                    <a:pt x="2410" y="3324"/>
                  </a:cubicBezTo>
                  <a:cubicBezTo>
                    <a:pt x="2563" y="3102"/>
                    <a:pt x="2666" y="2828"/>
                    <a:pt x="2683" y="2555"/>
                  </a:cubicBezTo>
                  <a:cubicBezTo>
                    <a:pt x="2888" y="2504"/>
                    <a:pt x="3059" y="2350"/>
                    <a:pt x="3127" y="2145"/>
                  </a:cubicBezTo>
                  <a:cubicBezTo>
                    <a:pt x="3196" y="1957"/>
                    <a:pt x="3264" y="1786"/>
                    <a:pt x="3315" y="1598"/>
                  </a:cubicBezTo>
                  <a:cubicBezTo>
                    <a:pt x="3418" y="1684"/>
                    <a:pt x="3520" y="1752"/>
                    <a:pt x="3537" y="1769"/>
                  </a:cubicBezTo>
                  <a:cubicBezTo>
                    <a:pt x="3632" y="1820"/>
                    <a:pt x="3734" y="1845"/>
                    <a:pt x="3833" y="1845"/>
                  </a:cubicBezTo>
                  <a:cubicBezTo>
                    <a:pt x="4002" y="1845"/>
                    <a:pt x="4164" y="1772"/>
                    <a:pt x="4272" y="1632"/>
                  </a:cubicBezTo>
                  <a:cubicBezTo>
                    <a:pt x="4289" y="1632"/>
                    <a:pt x="4306" y="1650"/>
                    <a:pt x="4323" y="1650"/>
                  </a:cubicBezTo>
                  <a:cubicBezTo>
                    <a:pt x="4392" y="1694"/>
                    <a:pt x="4467" y="1714"/>
                    <a:pt x="4542" y="1714"/>
                  </a:cubicBezTo>
                  <a:cubicBezTo>
                    <a:pt x="4728" y="1714"/>
                    <a:pt x="4907" y="1588"/>
                    <a:pt x="4956" y="1393"/>
                  </a:cubicBezTo>
                  <a:cubicBezTo>
                    <a:pt x="5075" y="812"/>
                    <a:pt x="4785" y="385"/>
                    <a:pt x="4289" y="78"/>
                  </a:cubicBezTo>
                  <a:cubicBezTo>
                    <a:pt x="4203" y="25"/>
                    <a:pt x="4108" y="0"/>
                    <a:pt x="40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530" name="Google Shape;530;p25"/>
            <p:cNvGrpSpPr/>
            <p:nvPr/>
          </p:nvGrpSpPr>
          <p:grpSpPr>
            <a:xfrm>
              <a:off x="71542" y="94405"/>
              <a:ext cx="708096" cy="573872"/>
              <a:chOff x="166625" y="89475"/>
              <a:chExt cx="648855" cy="525813"/>
            </a:xfrm>
          </p:grpSpPr>
          <p:sp>
            <p:nvSpPr>
              <p:cNvPr id="531" name="Google Shape;531;p25"/>
              <p:cNvSpPr/>
              <p:nvPr/>
            </p:nvSpPr>
            <p:spPr>
              <a:xfrm>
                <a:off x="182835" y="329968"/>
                <a:ext cx="275820" cy="115404"/>
              </a:xfrm>
              <a:custGeom>
                <a:avLst/>
                <a:gdLst/>
                <a:ahLst/>
                <a:cxnLst/>
                <a:rect l="l" t="t" r="r" b="b"/>
                <a:pathLst>
                  <a:path w="6432" h="2691" extrusionOk="0">
                    <a:moveTo>
                      <a:pt x="5919" y="1"/>
                    </a:moveTo>
                    <a:cubicBezTo>
                      <a:pt x="5628" y="18"/>
                      <a:pt x="5543" y="138"/>
                      <a:pt x="5304" y="274"/>
                    </a:cubicBezTo>
                    <a:cubicBezTo>
                      <a:pt x="5151" y="382"/>
                      <a:pt x="4956" y="422"/>
                      <a:pt x="4750" y="422"/>
                    </a:cubicBezTo>
                    <a:cubicBezTo>
                      <a:pt x="4400" y="422"/>
                      <a:pt x="4017" y="309"/>
                      <a:pt x="3749" y="223"/>
                    </a:cubicBezTo>
                    <a:cubicBezTo>
                      <a:pt x="3706" y="213"/>
                      <a:pt x="3662" y="208"/>
                      <a:pt x="3620" y="208"/>
                    </a:cubicBezTo>
                    <a:cubicBezTo>
                      <a:pt x="3376" y="208"/>
                      <a:pt x="3155" y="366"/>
                      <a:pt x="3083" y="599"/>
                    </a:cubicBezTo>
                    <a:cubicBezTo>
                      <a:pt x="2895" y="479"/>
                      <a:pt x="2724" y="343"/>
                      <a:pt x="2553" y="206"/>
                    </a:cubicBezTo>
                    <a:cubicBezTo>
                      <a:pt x="2446" y="109"/>
                      <a:pt x="2316" y="66"/>
                      <a:pt x="2187" y="66"/>
                    </a:cubicBezTo>
                    <a:cubicBezTo>
                      <a:pt x="1864" y="66"/>
                      <a:pt x="1554" y="340"/>
                      <a:pt x="1664" y="719"/>
                    </a:cubicBezTo>
                    <a:cubicBezTo>
                      <a:pt x="1699" y="821"/>
                      <a:pt x="1716" y="924"/>
                      <a:pt x="1733" y="1009"/>
                    </a:cubicBezTo>
                    <a:lnTo>
                      <a:pt x="1647" y="941"/>
                    </a:lnTo>
                    <a:cubicBezTo>
                      <a:pt x="1553" y="838"/>
                      <a:pt x="1425" y="787"/>
                      <a:pt x="1295" y="787"/>
                    </a:cubicBezTo>
                    <a:cubicBezTo>
                      <a:pt x="1165" y="787"/>
                      <a:pt x="1032" y="838"/>
                      <a:pt x="930" y="941"/>
                    </a:cubicBezTo>
                    <a:cubicBezTo>
                      <a:pt x="844" y="1026"/>
                      <a:pt x="776" y="1129"/>
                      <a:pt x="725" y="1231"/>
                    </a:cubicBezTo>
                    <a:lnTo>
                      <a:pt x="708" y="1231"/>
                    </a:lnTo>
                    <a:cubicBezTo>
                      <a:pt x="670" y="1222"/>
                      <a:pt x="633" y="1218"/>
                      <a:pt x="597" y="1218"/>
                    </a:cubicBezTo>
                    <a:cubicBezTo>
                      <a:pt x="231" y="1218"/>
                      <a:pt x="0" y="1670"/>
                      <a:pt x="280" y="1966"/>
                    </a:cubicBezTo>
                    <a:cubicBezTo>
                      <a:pt x="383" y="2068"/>
                      <a:pt x="468" y="2154"/>
                      <a:pt x="571" y="2239"/>
                    </a:cubicBezTo>
                    <a:cubicBezTo>
                      <a:pt x="622" y="2308"/>
                      <a:pt x="656" y="2376"/>
                      <a:pt x="691" y="2444"/>
                    </a:cubicBezTo>
                    <a:cubicBezTo>
                      <a:pt x="775" y="2585"/>
                      <a:pt x="929" y="2680"/>
                      <a:pt x="1096" y="2680"/>
                    </a:cubicBezTo>
                    <a:cubicBezTo>
                      <a:pt x="1131" y="2680"/>
                      <a:pt x="1167" y="2675"/>
                      <a:pt x="1203" y="2666"/>
                    </a:cubicBezTo>
                    <a:cubicBezTo>
                      <a:pt x="1243" y="2683"/>
                      <a:pt x="1283" y="2691"/>
                      <a:pt x="1321" y="2691"/>
                    </a:cubicBezTo>
                    <a:cubicBezTo>
                      <a:pt x="1517" y="2691"/>
                      <a:pt x="1682" y="2496"/>
                      <a:pt x="1596" y="2325"/>
                    </a:cubicBezTo>
                    <a:cubicBezTo>
                      <a:pt x="1613" y="2273"/>
                      <a:pt x="1613" y="2239"/>
                      <a:pt x="1613" y="2188"/>
                    </a:cubicBezTo>
                    <a:cubicBezTo>
                      <a:pt x="1852" y="2342"/>
                      <a:pt x="2126" y="2461"/>
                      <a:pt x="2399" y="2513"/>
                    </a:cubicBezTo>
                    <a:cubicBezTo>
                      <a:pt x="2428" y="2517"/>
                      <a:pt x="2458" y="2519"/>
                      <a:pt x="2487" y="2519"/>
                    </a:cubicBezTo>
                    <a:cubicBezTo>
                      <a:pt x="2821" y="2519"/>
                      <a:pt x="3158" y="2257"/>
                      <a:pt x="3048" y="1880"/>
                    </a:cubicBezTo>
                    <a:lnTo>
                      <a:pt x="3048" y="1880"/>
                    </a:lnTo>
                    <a:cubicBezTo>
                      <a:pt x="3100" y="1932"/>
                      <a:pt x="3168" y="1983"/>
                      <a:pt x="3236" y="2051"/>
                    </a:cubicBezTo>
                    <a:cubicBezTo>
                      <a:pt x="3345" y="2154"/>
                      <a:pt x="3475" y="2200"/>
                      <a:pt x="3604" y="2200"/>
                    </a:cubicBezTo>
                    <a:cubicBezTo>
                      <a:pt x="3880" y="2200"/>
                      <a:pt x="4147" y="1985"/>
                      <a:pt x="4159" y="1658"/>
                    </a:cubicBezTo>
                    <a:lnTo>
                      <a:pt x="4159" y="1453"/>
                    </a:lnTo>
                    <a:cubicBezTo>
                      <a:pt x="4364" y="1486"/>
                      <a:pt x="4575" y="1506"/>
                      <a:pt x="4783" y="1506"/>
                    </a:cubicBezTo>
                    <a:cubicBezTo>
                      <a:pt x="5341" y="1506"/>
                      <a:pt x="5883" y="1363"/>
                      <a:pt x="6244" y="941"/>
                    </a:cubicBezTo>
                    <a:cubicBezTo>
                      <a:pt x="6414" y="753"/>
                      <a:pt x="6432" y="496"/>
                      <a:pt x="6312" y="274"/>
                    </a:cubicBezTo>
                    <a:lnTo>
                      <a:pt x="6278" y="206"/>
                    </a:lnTo>
                    <a:cubicBezTo>
                      <a:pt x="6192" y="69"/>
                      <a:pt x="6056" y="1"/>
                      <a:pt x="591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25"/>
              <p:cNvSpPr/>
              <p:nvPr/>
            </p:nvSpPr>
            <p:spPr>
              <a:xfrm>
                <a:off x="341632" y="394766"/>
                <a:ext cx="140483" cy="201259"/>
              </a:xfrm>
              <a:custGeom>
                <a:avLst/>
                <a:gdLst/>
                <a:ahLst/>
                <a:cxnLst/>
                <a:rect l="l" t="t" r="r" b="b"/>
                <a:pathLst>
                  <a:path w="3276" h="4693" extrusionOk="0">
                    <a:moveTo>
                      <a:pt x="2563" y="0"/>
                    </a:moveTo>
                    <a:cubicBezTo>
                      <a:pt x="2298" y="0"/>
                      <a:pt x="2108" y="237"/>
                      <a:pt x="1977" y="523"/>
                    </a:cubicBezTo>
                    <a:cubicBezTo>
                      <a:pt x="1895" y="490"/>
                      <a:pt x="1809" y="475"/>
                      <a:pt x="1724" y="475"/>
                    </a:cubicBezTo>
                    <a:cubicBezTo>
                      <a:pt x="1543" y="475"/>
                      <a:pt x="1364" y="544"/>
                      <a:pt x="1225" y="660"/>
                    </a:cubicBezTo>
                    <a:cubicBezTo>
                      <a:pt x="1201" y="657"/>
                      <a:pt x="1177" y="655"/>
                      <a:pt x="1153" y="655"/>
                    </a:cubicBezTo>
                    <a:cubicBezTo>
                      <a:pt x="793" y="655"/>
                      <a:pt x="514" y="1008"/>
                      <a:pt x="610" y="1360"/>
                    </a:cubicBezTo>
                    <a:cubicBezTo>
                      <a:pt x="661" y="1514"/>
                      <a:pt x="695" y="1651"/>
                      <a:pt x="729" y="1788"/>
                    </a:cubicBezTo>
                    <a:cubicBezTo>
                      <a:pt x="644" y="1724"/>
                      <a:pt x="540" y="1693"/>
                      <a:pt x="439" y="1693"/>
                    </a:cubicBezTo>
                    <a:cubicBezTo>
                      <a:pt x="215" y="1693"/>
                      <a:pt x="0" y="1842"/>
                      <a:pt x="12" y="2112"/>
                    </a:cubicBezTo>
                    <a:cubicBezTo>
                      <a:pt x="12" y="2915"/>
                      <a:pt x="131" y="3718"/>
                      <a:pt x="336" y="4487"/>
                    </a:cubicBezTo>
                    <a:cubicBezTo>
                      <a:pt x="384" y="4631"/>
                      <a:pt x="490" y="4693"/>
                      <a:pt x="596" y="4693"/>
                    </a:cubicBezTo>
                    <a:cubicBezTo>
                      <a:pt x="755" y="4693"/>
                      <a:pt x="914" y="4555"/>
                      <a:pt x="883" y="4351"/>
                    </a:cubicBezTo>
                    <a:cubicBezTo>
                      <a:pt x="832" y="3923"/>
                      <a:pt x="815" y="3513"/>
                      <a:pt x="832" y="3086"/>
                    </a:cubicBezTo>
                    <a:lnTo>
                      <a:pt x="832" y="3086"/>
                    </a:lnTo>
                    <a:cubicBezTo>
                      <a:pt x="917" y="3189"/>
                      <a:pt x="1003" y="3308"/>
                      <a:pt x="1071" y="3428"/>
                    </a:cubicBezTo>
                    <a:cubicBezTo>
                      <a:pt x="1170" y="3602"/>
                      <a:pt x="1317" y="3675"/>
                      <a:pt x="1466" y="3675"/>
                    </a:cubicBezTo>
                    <a:cubicBezTo>
                      <a:pt x="1754" y="3675"/>
                      <a:pt x="2044" y="3396"/>
                      <a:pt x="1977" y="3035"/>
                    </a:cubicBezTo>
                    <a:cubicBezTo>
                      <a:pt x="1925" y="2744"/>
                      <a:pt x="1891" y="2437"/>
                      <a:pt x="1857" y="2129"/>
                    </a:cubicBezTo>
                    <a:cubicBezTo>
                      <a:pt x="2011" y="2061"/>
                      <a:pt x="2148" y="1924"/>
                      <a:pt x="2199" y="1771"/>
                    </a:cubicBezTo>
                    <a:lnTo>
                      <a:pt x="2233" y="1771"/>
                    </a:lnTo>
                    <a:cubicBezTo>
                      <a:pt x="2278" y="1781"/>
                      <a:pt x="2322" y="1786"/>
                      <a:pt x="2366" y="1786"/>
                    </a:cubicBezTo>
                    <a:cubicBezTo>
                      <a:pt x="2676" y="1786"/>
                      <a:pt x="2953" y="1536"/>
                      <a:pt x="2968" y="1207"/>
                    </a:cubicBezTo>
                    <a:cubicBezTo>
                      <a:pt x="2951" y="1087"/>
                      <a:pt x="2968" y="950"/>
                      <a:pt x="3002" y="831"/>
                    </a:cubicBezTo>
                    <a:lnTo>
                      <a:pt x="3036" y="797"/>
                    </a:lnTo>
                    <a:cubicBezTo>
                      <a:pt x="3275" y="626"/>
                      <a:pt x="3156" y="284"/>
                      <a:pt x="2951" y="147"/>
                    </a:cubicBezTo>
                    <a:cubicBezTo>
                      <a:pt x="2806" y="44"/>
                      <a:pt x="2678" y="0"/>
                      <a:pt x="25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25"/>
              <p:cNvSpPr/>
              <p:nvPr/>
            </p:nvSpPr>
            <p:spPr>
              <a:xfrm>
                <a:off x="166625" y="89475"/>
                <a:ext cx="648855" cy="525813"/>
              </a:xfrm>
              <a:custGeom>
                <a:avLst/>
                <a:gdLst/>
                <a:ahLst/>
                <a:cxnLst/>
                <a:rect l="l" t="t" r="r" b="b"/>
                <a:pathLst>
                  <a:path w="15131" h="12261" extrusionOk="0">
                    <a:moveTo>
                      <a:pt x="12363" y="431"/>
                    </a:moveTo>
                    <a:cubicBezTo>
                      <a:pt x="12853" y="431"/>
                      <a:pt x="12377" y="1154"/>
                      <a:pt x="12260" y="1354"/>
                    </a:cubicBezTo>
                    <a:cubicBezTo>
                      <a:pt x="11320" y="2892"/>
                      <a:pt x="10022" y="4208"/>
                      <a:pt x="8501" y="5182"/>
                    </a:cubicBezTo>
                    <a:cubicBezTo>
                      <a:pt x="8433" y="5096"/>
                      <a:pt x="8347" y="4994"/>
                      <a:pt x="8245" y="4874"/>
                    </a:cubicBezTo>
                    <a:cubicBezTo>
                      <a:pt x="8706" y="3490"/>
                      <a:pt x="9509" y="2243"/>
                      <a:pt x="10586" y="1252"/>
                    </a:cubicBezTo>
                    <a:cubicBezTo>
                      <a:pt x="11064" y="791"/>
                      <a:pt x="11679" y="500"/>
                      <a:pt x="12328" y="432"/>
                    </a:cubicBezTo>
                    <a:cubicBezTo>
                      <a:pt x="12341" y="431"/>
                      <a:pt x="12352" y="431"/>
                      <a:pt x="12363" y="431"/>
                    </a:cubicBezTo>
                    <a:close/>
                    <a:moveTo>
                      <a:pt x="12978" y="4310"/>
                    </a:moveTo>
                    <a:cubicBezTo>
                      <a:pt x="13405" y="4310"/>
                      <a:pt x="14618" y="4310"/>
                      <a:pt x="14498" y="5062"/>
                    </a:cubicBezTo>
                    <a:cubicBezTo>
                      <a:pt x="14413" y="5575"/>
                      <a:pt x="13747" y="5797"/>
                      <a:pt x="13319" y="5934"/>
                    </a:cubicBezTo>
                    <a:cubicBezTo>
                      <a:pt x="12841" y="6071"/>
                      <a:pt x="12374" y="6122"/>
                      <a:pt x="11911" y="6122"/>
                    </a:cubicBezTo>
                    <a:cubicBezTo>
                      <a:pt x="10936" y="6122"/>
                      <a:pt x="9982" y="5896"/>
                      <a:pt x="8997" y="5780"/>
                    </a:cubicBezTo>
                    <a:lnTo>
                      <a:pt x="8723" y="5438"/>
                    </a:lnTo>
                    <a:cubicBezTo>
                      <a:pt x="9253" y="5165"/>
                      <a:pt x="9765" y="4806"/>
                      <a:pt x="10193" y="4362"/>
                    </a:cubicBezTo>
                    <a:lnTo>
                      <a:pt x="10193" y="4362"/>
                    </a:lnTo>
                    <a:cubicBezTo>
                      <a:pt x="10161" y="4474"/>
                      <a:pt x="10248" y="4585"/>
                      <a:pt x="10358" y="4585"/>
                    </a:cubicBezTo>
                    <a:cubicBezTo>
                      <a:pt x="10365" y="4585"/>
                      <a:pt x="10373" y="4585"/>
                      <a:pt x="10381" y="4584"/>
                    </a:cubicBezTo>
                    <a:cubicBezTo>
                      <a:pt x="11252" y="4498"/>
                      <a:pt x="12089" y="4310"/>
                      <a:pt x="12978" y="4310"/>
                    </a:cubicBezTo>
                    <a:close/>
                    <a:moveTo>
                      <a:pt x="6615" y="4147"/>
                    </a:moveTo>
                    <a:cubicBezTo>
                      <a:pt x="6893" y="4147"/>
                      <a:pt x="7362" y="4582"/>
                      <a:pt x="7886" y="5216"/>
                    </a:cubicBezTo>
                    <a:cubicBezTo>
                      <a:pt x="7801" y="5301"/>
                      <a:pt x="7766" y="5421"/>
                      <a:pt x="7681" y="5506"/>
                    </a:cubicBezTo>
                    <a:cubicBezTo>
                      <a:pt x="7578" y="5626"/>
                      <a:pt x="7442" y="5729"/>
                      <a:pt x="7305" y="5814"/>
                    </a:cubicBezTo>
                    <a:cubicBezTo>
                      <a:pt x="7189" y="5866"/>
                      <a:pt x="6976" y="5946"/>
                      <a:pt x="6805" y="5946"/>
                    </a:cubicBezTo>
                    <a:cubicBezTo>
                      <a:pt x="6749" y="5946"/>
                      <a:pt x="6698" y="5938"/>
                      <a:pt x="6656" y="5917"/>
                    </a:cubicBezTo>
                    <a:cubicBezTo>
                      <a:pt x="6646" y="5910"/>
                      <a:pt x="6637" y="5907"/>
                      <a:pt x="6628" y="5907"/>
                    </a:cubicBezTo>
                    <a:cubicBezTo>
                      <a:pt x="6588" y="5907"/>
                      <a:pt x="6560" y="5960"/>
                      <a:pt x="6587" y="6002"/>
                    </a:cubicBezTo>
                    <a:cubicBezTo>
                      <a:pt x="6688" y="6094"/>
                      <a:pt x="6819" y="6126"/>
                      <a:pt x="6955" y="6126"/>
                    </a:cubicBezTo>
                    <a:cubicBezTo>
                      <a:pt x="7072" y="6126"/>
                      <a:pt x="7194" y="6102"/>
                      <a:pt x="7305" y="6070"/>
                    </a:cubicBezTo>
                    <a:cubicBezTo>
                      <a:pt x="7476" y="6019"/>
                      <a:pt x="7647" y="5917"/>
                      <a:pt x="7801" y="5797"/>
                    </a:cubicBezTo>
                    <a:cubicBezTo>
                      <a:pt x="7920" y="5711"/>
                      <a:pt x="8023" y="5592"/>
                      <a:pt x="8091" y="5472"/>
                    </a:cubicBezTo>
                    <a:cubicBezTo>
                      <a:pt x="8381" y="5848"/>
                      <a:pt x="8706" y="6275"/>
                      <a:pt x="8997" y="6702"/>
                    </a:cubicBezTo>
                    <a:cubicBezTo>
                      <a:pt x="8928" y="6754"/>
                      <a:pt x="8860" y="6822"/>
                      <a:pt x="8792" y="6890"/>
                    </a:cubicBezTo>
                    <a:cubicBezTo>
                      <a:pt x="8638" y="6993"/>
                      <a:pt x="8484" y="7113"/>
                      <a:pt x="8313" y="7198"/>
                    </a:cubicBezTo>
                    <a:cubicBezTo>
                      <a:pt x="8194" y="7283"/>
                      <a:pt x="8057" y="7352"/>
                      <a:pt x="7920" y="7403"/>
                    </a:cubicBezTo>
                    <a:cubicBezTo>
                      <a:pt x="7877" y="7416"/>
                      <a:pt x="7848" y="7422"/>
                      <a:pt x="7828" y="7422"/>
                    </a:cubicBezTo>
                    <a:cubicBezTo>
                      <a:pt x="7769" y="7422"/>
                      <a:pt x="7801" y="7365"/>
                      <a:pt x="7852" y="7249"/>
                    </a:cubicBezTo>
                    <a:cubicBezTo>
                      <a:pt x="7888" y="7213"/>
                      <a:pt x="7856" y="7177"/>
                      <a:pt x="7822" y="7177"/>
                    </a:cubicBezTo>
                    <a:cubicBezTo>
                      <a:pt x="7808" y="7177"/>
                      <a:pt x="7793" y="7183"/>
                      <a:pt x="7783" y="7198"/>
                    </a:cubicBezTo>
                    <a:cubicBezTo>
                      <a:pt x="7732" y="7283"/>
                      <a:pt x="7647" y="7403"/>
                      <a:pt x="7715" y="7523"/>
                    </a:cubicBezTo>
                    <a:cubicBezTo>
                      <a:pt x="7737" y="7573"/>
                      <a:pt x="7793" y="7590"/>
                      <a:pt x="7857" y="7590"/>
                    </a:cubicBezTo>
                    <a:cubicBezTo>
                      <a:pt x="7945" y="7590"/>
                      <a:pt x="8049" y="7559"/>
                      <a:pt x="8108" y="7540"/>
                    </a:cubicBezTo>
                    <a:cubicBezTo>
                      <a:pt x="8347" y="7454"/>
                      <a:pt x="8569" y="7335"/>
                      <a:pt x="8774" y="7198"/>
                    </a:cubicBezTo>
                    <a:cubicBezTo>
                      <a:pt x="8911" y="7130"/>
                      <a:pt x="9048" y="7027"/>
                      <a:pt x="9167" y="6925"/>
                    </a:cubicBezTo>
                    <a:cubicBezTo>
                      <a:pt x="9492" y="7386"/>
                      <a:pt x="9800" y="7864"/>
                      <a:pt x="10039" y="8257"/>
                    </a:cubicBezTo>
                    <a:cubicBezTo>
                      <a:pt x="9885" y="8428"/>
                      <a:pt x="9680" y="8582"/>
                      <a:pt x="9475" y="8684"/>
                    </a:cubicBezTo>
                    <a:cubicBezTo>
                      <a:pt x="9403" y="8709"/>
                      <a:pt x="9326" y="8722"/>
                      <a:pt x="9252" y="8722"/>
                    </a:cubicBezTo>
                    <a:cubicBezTo>
                      <a:pt x="9065" y="8722"/>
                      <a:pt x="8897" y="8637"/>
                      <a:pt x="8860" y="8428"/>
                    </a:cubicBezTo>
                    <a:cubicBezTo>
                      <a:pt x="8852" y="8398"/>
                      <a:pt x="8825" y="8385"/>
                      <a:pt x="8798" y="8385"/>
                    </a:cubicBezTo>
                    <a:cubicBezTo>
                      <a:pt x="8764" y="8385"/>
                      <a:pt x="8731" y="8407"/>
                      <a:pt x="8740" y="8445"/>
                    </a:cubicBezTo>
                    <a:cubicBezTo>
                      <a:pt x="8772" y="8806"/>
                      <a:pt x="9004" y="8945"/>
                      <a:pt x="9286" y="8945"/>
                    </a:cubicBezTo>
                    <a:cubicBezTo>
                      <a:pt x="9606" y="8945"/>
                      <a:pt x="9991" y="8767"/>
                      <a:pt x="10227" y="8531"/>
                    </a:cubicBezTo>
                    <a:cubicBezTo>
                      <a:pt x="10449" y="8907"/>
                      <a:pt x="10620" y="9197"/>
                      <a:pt x="10671" y="9317"/>
                    </a:cubicBezTo>
                    <a:cubicBezTo>
                      <a:pt x="10756" y="9522"/>
                      <a:pt x="10842" y="9727"/>
                      <a:pt x="10910" y="9949"/>
                    </a:cubicBezTo>
                    <a:cubicBezTo>
                      <a:pt x="10937" y="10058"/>
                      <a:pt x="11084" y="10979"/>
                      <a:pt x="10694" y="10979"/>
                    </a:cubicBezTo>
                    <a:cubicBezTo>
                      <a:pt x="10594" y="10979"/>
                      <a:pt x="10459" y="10919"/>
                      <a:pt x="10278" y="10769"/>
                    </a:cubicBezTo>
                    <a:cubicBezTo>
                      <a:pt x="9783" y="10376"/>
                      <a:pt x="9441" y="9761"/>
                      <a:pt x="9048" y="9265"/>
                    </a:cubicBezTo>
                    <a:cubicBezTo>
                      <a:pt x="8587" y="8650"/>
                      <a:pt x="8057" y="8104"/>
                      <a:pt x="7578" y="7540"/>
                    </a:cubicBezTo>
                    <a:cubicBezTo>
                      <a:pt x="7613" y="7420"/>
                      <a:pt x="7664" y="7300"/>
                      <a:pt x="7715" y="7198"/>
                    </a:cubicBezTo>
                    <a:cubicBezTo>
                      <a:pt x="7784" y="7049"/>
                      <a:pt x="7622" y="6916"/>
                      <a:pt x="7478" y="6916"/>
                    </a:cubicBezTo>
                    <a:cubicBezTo>
                      <a:pt x="7406" y="6916"/>
                      <a:pt x="7339" y="6948"/>
                      <a:pt x="7305" y="7027"/>
                    </a:cubicBezTo>
                    <a:cubicBezTo>
                      <a:pt x="7288" y="7061"/>
                      <a:pt x="7271" y="7113"/>
                      <a:pt x="7254" y="7147"/>
                    </a:cubicBezTo>
                    <a:cubicBezTo>
                      <a:pt x="6639" y="6344"/>
                      <a:pt x="6194" y="5455"/>
                      <a:pt x="6297" y="4276"/>
                    </a:cubicBezTo>
                    <a:lnTo>
                      <a:pt x="6297" y="4276"/>
                    </a:lnTo>
                    <a:cubicBezTo>
                      <a:pt x="6310" y="4280"/>
                      <a:pt x="6324" y="4283"/>
                      <a:pt x="6338" y="4283"/>
                    </a:cubicBezTo>
                    <a:cubicBezTo>
                      <a:pt x="6380" y="4283"/>
                      <a:pt x="6425" y="4263"/>
                      <a:pt x="6451" y="4225"/>
                    </a:cubicBezTo>
                    <a:cubicBezTo>
                      <a:pt x="6494" y="4172"/>
                      <a:pt x="6549" y="4147"/>
                      <a:pt x="6615" y="4147"/>
                    </a:cubicBezTo>
                    <a:close/>
                    <a:moveTo>
                      <a:pt x="5130" y="6023"/>
                    </a:moveTo>
                    <a:cubicBezTo>
                      <a:pt x="5560" y="6023"/>
                      <a:pt x="5941" y="6076"/>
                      <a:pt x="6229" y="6190"/>
                    </a:cubicBezTo>
                    <a:lnTo>
                      <a:pt x="6280" y="6190"/>
                    </a:lnTo>
                    <a:cubicBezTo>
                      <a:pt x="6485" y="6685"/>
                      <a:pt x="6758" y="7147"/>
                      <a:pt x="7083" y="7591"/>
                    </a:cubicBezTo>
                    <a:cubicBezTo>
                      <a:pt x="6468" y="9146"/>
                      <a:pt x="5716" y="11247"/>
                      <a:pt x="4093" y="11726"/>
                    </a:cubicBezTo>
                    <a:cubicBezTo>
                      <a:pt x="4469" y="10051"/>
                      <a:pt x="5033" y="8462"/>
                      <a:pt x="6348" y="7283"/>
                    </a:cubicBezTo>
                    <a:cubicBezTo>
                      <a:pt x="6522" y="7137"/>
                      <a:pt x="6372" y="6917"/>
                      <a:pt x="6193" y="6917"/>
                    </a:cubicBezTo>
                    <a:cubicBezTo>
                      <a:pt x="6142" y="6917"/>
                      <a:pt x="6089" y="6935"/>
                      <a:pt x="6041" y="6976"/>
                    </a:cubicBezTo>
                    <a:cubicBezTo>
                      <a:pt x="5323" y="7574"/>
                      <a:pt x="4417" y="8001"/>
                      <a:pt x="3563" y="8377"/>
                    </a:cubicBezTo>
                    <a:cubicBezTo>
                      <a:pt x="3252" y="8513"/>
                      <a:pt x="2090" y="8903"/>
                      <a:pt x="1287" y="8903"/>
                    </a:cubicBezTo>
                    <a:cubicBezTo>
                      <a:pt x="678" y="8903"/>
                      <a:pt x="276" y="8679"/>
                      <a:pt x="607" y="7950"/>
                    </a:cubicBezTo>
                    <a:cubicBezTo>
                      <a:pt x="1135" y="6799"/>
                      <a:pt x="3488" y="6023"/>
                      <a:pt x="5130" y="6023"/>
                    </a:cubicBezTo>
                    <a:close/>
                    <a:moveTo>
                      <a:pt x="12417" y="0"/>
                    </a:moveTo>
                    <a:cubicBezTo>
                      <a:pt x="11956" y="0"/>
                      <a:pt x="11377" y="209"/>
                      <a:pt x="11167" y="295"/>
                    </a:cubicBezTo>
                    <a:cubicBezTo>
                      <a:pt x="9646" y="961"/>
                      <a:pt x="8433" y="2926"/>
                      <a:pt x="7886" y="4498"/>
                    </a:cubicBezTo>
                    <a:cubicBezTo>
                      <a:pt x="7468" y="4080"/>
                      <a:pt x="6963" y="3670"/>
                      <a:pt x="6591" y="3670"/>
                    </a:cubicBezTo>
                    <a:cubicBezTo>
                      <a:pt x="6416" y="3670"/>
                      <a:pt x="6270" y="3761"/>
                      <a:pt x="6177" y="3986"/>
                    </a:cubicBezTo>
                    <a:cubicBezTo>
                      <a:pt x="6160" y="4003"/>
                      <a:pt x="6160" y="4020"/>
                      <a:pt x="6160" y="4054"/>
                    </a:cubicBezTo>
                    <a:cubicBezTo>
                      <a:pt x="6109" y="4054"/>
                      <a:pt x="6075" y="4088"/>
                      <a:pt x="6075" y="4122"/>
                    </a:cubicBezTo>
                    <a:cubicBezTo>
                      <a:pt x="5955" y="4720"/>
                      <a:pt x="5989" y="5336"/>
                      <a:pt x="6177" y="5917"/>
                    </a:cubicBezTo>
                    <a:cubicBezTo>
                      <a:pt x="5856" y="5771"/>
                      <a:pt x="5490" y="5714"/>
                      <a:pt x="5109" y="5714"/>
                    </a:cubicBezTo>
                    <a:cubicBezTo>
                      <a:pt x="4234" y="5714"/>
                      <a:pt x="3274" y="6015"/>
                      <a:pt x="2572" y="6241"/>
                    </a:cubicBezTo>
                    <a:cubicBezTo>
                      <a:pt x="1598" y="6549"/>
                      <a:pt x="214" y="7130"/>
                      <a:pt x="95" y="8274"/>
                    </a:cubicBezTo>
                    <a:cubicBezTo>
                      <a:pt x="1" y="9084"/>
                      <a:pt x="447" y="9380"/>
                      <a:pt x="1141" y="9380"/>
                    </a:cubicBezTo>
                    <a:cubicBezTo>
                      <a:pt x="2218" y="9380"/>
                      <a:pt x="3892" y="8666"/>
                      <a:pt x="5067" y="8052"/>
                    </a:cubicBezTo>
                    <a:lnTo>
                      <a:pt x="5067" y="8052"/>
                    </a:lnTo>
                    <a:cubicBezTo>
                      <a:pt x="4264" y="9197"/>
                      <a:pt x="3871" y="10564"/>
                      <a:pt x="3563" y="11965"/>
                    </a:cubicBezTo>
                    <a:cubicBezTo>
                      <a:pt x="3532" y="12120"/>
                      <a:pt x="3655" y="12260"/>
                      <a:pt x="3806" y="12260"/>
                    </a:cubicBezTo>
                    <a:cubicBezTo>
                      <a:pt x="3821" y="12260"/>
                      <a:pt x="3837" y="12259"/>
                      <a:pt x="3854" y="12255"/>
                    </a:cubicBezTo>
                    <a:cubicBezTo>
                      <a:pt x="5836" y="11982"/>
                      <a:pt x="6707" y="9761"/>
                      <a:pt x="7390" y="8001"/>
                    </a:cubicBezTo>
                    <a:cubicBezTo>
                      <a:pt x="8023" y="8770"/>
                      <a:pt x="8740" y="9505"/>
                      <a:pt x="9287" y="10256"/>
                    </a:cubicBezTo>
                    <a:cubicBezTo>
                      <a:pt x="9554" y="10617"/>
                      <a:pt x="10094" y="11439"/>
                      <a:pt x="10670" y="11439"/>
                    </a:cubicBezTo>
                    <a:cubicBezTo>
                      <a:pt x="10721" y="11439"/>
                      <a:pt x="10773" y="11432"/>
                      <a:pt x="10825" y="11418"/>
                    </a:cubicBezTo>
                    <a:cubicBezTo>
                      <a:pt x="11320" y="11282"/>
                      <a:pt x="11491" y="10564"/>
                      <a:pt x="11406" y="10120"/>
                    </a:cubicBezTo>
                    <a:cubicBezTo>
                      <a:pt x="11149" y="8753"/>
                      <a:pt x="10278" y="7437"/>
                      <a:pt x="9390" y="6275"/>
                    </a:cubicBezTo>
                    <a:lnTo>
                      <a:pt x="9390" y="6275"/>
                    </a:lnTo>
                    <a:cubicBezTo>
                      <a:pt x="9868" y="6378"/>
                      <a:pt x="10346" y="6429"/>
                      <a:pt x="10842" y="6446"/>
                    </a:cubicBezTo>
                    <a:cubicBezTo>
                      <a:pt x="11178" y="6479"/>
                      <a:pt x="11576" y="6508"/>
                      <a:pt x="11991" y="6508"/>
                    </a:cubicBezTo>
                    <a:cubicBezTo>
                      <a:pt x="12885" y="6508"/>
                      <a:pt x="13858" y="6373"/>
                      <a:pt x="14464" y="5848"/>
                    </a:cubicBezTo>
                    <a:cubicBezTo>
                      <a:pt x="15062" y="5318"/>
                      <a:pt x="15131" y="4379"/>
                      <a:pt x="14276" y="4071"/>
                    </a:cubicBezTo>
                    <a:cubicBezTo>
                      <a:pt x="13802" y="3896"/>
                      <a:pt x="13240" y="3824"/>
                      <a:pt x="12663" y="3824"/>
                    </a:cubicBezTo>
                    <a:cubicBezTo>
                      <a:pt x="11889" y="3824"/>
                      <a:pt x="11087" y="3954"/>
                      <a:pt x="10432" y="4140"/>
                    </a:cubicBezTo>
                    <a:cubicBezTo>
                      <a:pt x="10722" y="3849"/>
                      <a:pt x="10996" y="3559"/>
                      <a:pt x="11235" y="3302"/>
                    </a:cubicBezTo>
                    <a:cubicBezTo>
                      <a:pt x="11918" y="2602"/>
                      <a:pt x="12978" y="1594"/>
                      <a:pt x="13046" y="551"/>
                    </a:cubicBezTo>
                    <a:cubicBezTo>
                      <a:pt x="13069" y="130"/>
                      <a:pt x="12779" y="0"/>
                      <a:pt x="1241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1822189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616"/>
        <p:cNvGrpSpPr/>
        <p:nvPr/>
      </p:nvGrpSpPr>
      <p:grpSpPr>
        <a:xfrm>
          <a:off x="0" y="0"/>
          <a:ext cx="0" cy="0"/>
          <a:chOff x="0" y="0"/>
          <a:chExt cx="0" cy="0"/>
        </a:xfrm>
      </p:grpSpPr>
      <p:pic>
        <p:nvPicPr>
          <p:cNvPr id="617" name="Google Shape;617;p30"/>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618" name="Google Shape;618;p30"/>
          <p:cNvSpPr txBox="1">
            <a:spLocks noGrp="1"/>
          </p:cNvSpPr>
          <p:nvPr>
            <p:ph type="title"/>
          </p:nvPr>
        </p:nvSpPr>
        <p:spPr>
          <a:xfrm>
            <a:off x="3442000" y="717167"/>
            <a:ext cx="5308000" cy="6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2500"/>
              <a:buNone/>
              <a:defRPr/>
            </a:lvl2pPr>
            <a:lvl3pPr lvl="2" rtl="0">
              <a:lnSpc>
                <a:spcPct val="100000"/>
              </a:lnSpc>
              <a:spcBef>
                <a:spcPts val="0"/>
              </a:spcBef>
              <a:spcAft>
                <a:spcPts val="0"/>
              </a:spcAft>
              <a:buSzPts val="2500"/>
              <a:buNone/>
              <a:defRPr/>
            </a:lvl3pPr>
            <a:lvl4pPr lvl="3" rtl="0">
              <a:lnSpc>
                <a:spcPct val="100000"/>
              </a:lnSpc>
              <a:spcBef>
                <a:spcPts val="0"/>
              </a:spcBef>
              <a:spcAft>
                <a:spcPts val="0"/>
              </a:spcAft>
              <a:buSzPts val="2500"/>
              <a:buNone/>
              <a:defRPr/>
            </a:lvl4pPr>
            <a:lvl5pPr lvl="4" rtl="0">
              <a:lnSpc>
                <a:spcPct val="100000"/>
              </a:lnSpc>
              <a:spcBef>
                <a:spcPts val="0"/>
              </a:spcBef>
              <a:spcAft>
                <a:spcPts val="0"/>
              </a:spcAft>
              <a:buSzPts val="2500"/>
              <a:buNone/>
              <a:defRPr/>
            </a:lvl5pPr>
            <a:lvl6pPr lvl="5" rtl="0">
              <a:lnSpc>
                <a:spcPct val="100000"/>
              </a:lnSpc>
              <a:spcBef>
                <a:spcPts val="0"/>
              </a:spcBef>
              <a:spcAft>
                <a:spcPts val="0"/>
              </a:spcAft>
              <a:buSzPts val="2500"/>
              <a:buNone/>
              <a:defRPr/>
            </a:lvl6pPr>
            <a:lvl7pPr lvl="6" rtl="0">
              <a:lnSpc>
                <a:spcPct val="100000"/>
              </a:lnSpc>
              <a:spcBef>
                <a:spcPts val="0"/>
              </a:spcBef>
              <a:spcAft>
                <a:spcPts val="0"/>
              </a:spcAft>
              <a:buSzPts val="2500"/>
              <a:buNone/>
              <a:defRPr/>
            </a:lvl7pPr>
            <a:lvl8pPr lvl="7" rtl="0">
              <a:lnSpc>
                <a:spcPct val="100000"/>
              </a:lnSpc>
              <a:spcBef>
                <a:spcPts val="0"/>
              </a:spcBef>
              <a:spcAft>
                <a:spcPts val="0"/>
              </a:spcAft>
              <a:buSzPts val="2500"/>
              <a:buNone/>
              <a:defRPr/>
            </a:lvl8pPr>
            <a:lvl9pPr lvl="8" rtl="0">
              <a:lnSpc>
                <a:spcPct val="100000"/>
              </a:lnSpc>
              <a:spcBef>
                <a:spcPts val="0"/>
              </a:spcBef>
              <a:spcAft>
                <a:spcPts val="0"/>
              </a:spcAft>
              <a:buSzPts val="2500"/>
              <a:buNone/>
              <a:defRPr/>
            </a:lvl9pPr>
          </a:lstStyle>
          <a:p>
            <a:endParaRPr/>
          </a:p>
        </p:txBody>
      </p:sp>
      <p:sp>
        <p:nvSpPr>
          <p:cNvPr id="619" name="Google Shape;619;p30"/>
          <p:cNvSpPr/>
          <p:nvPr/>
        </p:nvSpPr>
        <p:spPr>
          <a:xfrm rot="-9315574">
            <a:off x="172803" y="-49572"/>
            <a:ext cx="1006416" cy="1046437"/>
          </a:xfrm>
          <a:custGeom>
            <a:avLst/>
            <a:gdLst/>
            <a:ahLst/>
            <a:cxnLst/>
            <a:rect l="l" t="t" r="r" b="b"/>
            <a:pathLst>
              <a:path w="19685" h="20469" extrusionOk="0">
                <a:moveTo>
                  <a:pt x="15701" y="1"/>
                </a:moveTo>
                <a:cubicBezTo>
                  <a:pt x="14035" y="1"/>
                  <a:pt x="12379" y="292"/>
                  <a:pt x="10714" y="329"/>
                </a:cubicBezTo>
                <a:cubicBezTo>
                  <a:pt x="9398" y="363"/>
                  <a:pt x="8100" y="687"/>
                  <a:pt x="6835" y="875"/>
                </a:cubicBezTo>
                <a:cubicBezTo>
                  <a:pt x="6579" y="1405"/>
                  <a:pt x="6818" y="1764"/>
                  <a:pt x="7143" y="2003"/>
                </a:cubicBezTo>
                <a:cubicBezTo>
                  <a:pt x="7527" y="2307"/>
                  <a:pt x="7866" y="2761"/>
                  <a:pt x="8413" y="2761"/>
                </a:cubicBezTo>
                <a:cubicBezTo>
                  <a:pt x="8450" y="2761"/>
                  <a:pt x="8488" y="2759"/>
                  <a:pt x="8527" y="2755"/>
                </a:cubicBezTo>
                <a:cubicBezTo>
                  <a:pt x="9159" y="2686"/>
                  <a:pt x="9757" y="2652"/>
                  <a:pt x="10355" y="2550"/>
                </a:cubicBezTo>
                <a:cubicBezTo>
                  <a:pt x="12166" y="2225"/>
                  <a:pt x="13960" y="1935"/>
                  <a:pt x="15805" y="1901"/>
                </a:cubicBezTo>
                <a:cubicBezTo>
                  <a:pt x="17019" y="1883"/>
                  <a:pt x="18232" y="1730"/>
                  <a:pt x="19394" y="1644"/>
                </a:cubicBezTo>
                <a:cubicBezTo>
                  <a:pt x="19684" y="1149"/>
                  <a:pt x="19479" y="773"/>
                  <a:pt x="19120" y="568"/>
                </a:cubicBezTo>
                <a:cubicBezTo>
                  <a:pt x="18693" y="380"/>
                  <a:pt x="18249" y="260"/>
                  <a:pt x="17787" y="192"/>
                </a:cubicBezTo>
                <a:cubicBezTo>
                  <a:pt x="17089" y="51"/>
                  <a:pt x="16394" y="1"/>
                  <a:pt x="15701" y="1"/>
                </a:cubicBezTo>
                <a:close/>
                <a:moveTo>
                  <a:pt x="6234" y="7542"/>
                </a:moveTo>
                <a:cubicBezTo>
                  <a:pt x="5754" y="7542"/>
                  <a:pt x="5323" y="7794"/>
                  <a:pt x="4870" y="8069"/>
                </a:cubicBezTo>
                <a:cubicBezTo>
                  <a:pt x="4990" y="8496"/>
                  <a:pt x="4973" y="9111"/>
                  <a:pt x="5263" y="9350"/>
                </a:cubicBezTo>
                <a:cubicBezTo>
                  <a:pt x="6032" y="9982"/>
                  <a:pt x="6869" y="10512"/>
                  <a:pt x="7775" y="10922"/>
                </a:cubicBezTo>
                <a:cubicBezTo>
                  <a:pt x="8834" y="11383"/>
                  <a:pt x="9996" y="11605"/>
                  <a:pt x="11056" y="12067"/>
                </a:cubicBezTo>
                <a:cubicBezTo>
                  <a:pt x="12055" y="12499"/>
                  <a:pt x="13043" y="12846"/>
                  <a:pt x="14097" y="12846"/>
                </a:cubicBezTo>
                <a:cubicBezTo>
                  <a:pt x="14376" y="12846"/>
                  <a:pt x="14661" y="12821"/>
                  <a:pt x="14951" y="12767"/>
                </a:cubicBezTo>
                <a:cubicBezTo>
                  <a:pt x="14678" y="11435"/>
                  <a:pt x="14609" y="11332"/>
                  <a:pt x="13806" y="10973"/>
                </a:cubicBezTo>
                <a:cubicBezTo>
                  <a:pt x="13243" y="10734"/>
                  <a:pt x="12679" y="10495"/>
                  <a:pt x="12115" y="10290"/>
                </a:cubicBezTo>
                <a:cubicBezTo>
                  <a:pt x="11431" y="10034"/>
                  <a:pt x="10697" y="9931"/>
                  <a:pt x="10184" y="9316"/>
                </a:cubicBezTo>
                <a:cubicBezTo>
                  <a:pt x="10028" y="9375"/>
                  <a:pt x="9880" y="9403"/>
                  <a:pt x="9739" y="9403"/>
                </a:cubicBezTo>
                <a:cubicBezTo>
                  <a:pt x="9354" y="9403"/>
                  <a:pt x="9024" y="9197"/>
                  <a:pt x="8749" y="8872"/>
                </a:cubicBezTo>
                <a:cubicBezTo>
                  <a:pt x="8373" y="8445"/>
                  <a:pt x="7502" y="8632"/>
                  <a:pt x="7314" y="7864"/>
                </a:cubicBezTo>
                <a:cubicBezTo>
                  <a:pt x="7279" y="7710"/>
                  <a:pt x="6852" y="7659"/>
                  <a:pt x="6596" y="7590"/>
                </a:cubicBezTo>
                <a:cubicBezTo>
                  <a:pt x="6472" y="7557"/>
                  <a:pt x="6352" y="7542"/>
                  <a:pt x="6234" y="7542"/>
                </a:cubicBezTo>
                <a:close/>
                <a:moveTo>
                  <a:pt x="692" y="12391"/>
                </a:moveTo>
                <a:cubicBezTo>
                  <a:pt x="567" y="12391"/>
                  <a:pt x="443" y="12432"/>
                  <a:pt x="342" y="12511"/>
                </a:cubicBezTo>
                <a:cubicBezTo>
                  <a:pt x="172" y="12699"/>
                  <a:pt x="1" y="13024"/>
                  <a:pt x="69" y="13212"/>
                </a:cubicBezTo>
                <a:cubicBezTo>
                  <a:pt x="206" y="13605"/>
                  <a:pt x="411" y="13946"/>
                  <a:pt x="684" y="14254"/>
                </a:cubicBezTo>
                <a:cubicBezTo>
                  <a:pt x="2564" y="16526"/>
                  <a:pt x="4870" y="18320"/>
                  <a:pt x="7126" y="20166"/>
                </a:cubicBezTo>
                <a:cubicBezTo>
                  <a:pt x="7366" y="20360"/>
                  <a:pt x="7641" y="20469"/>
                  <a:pt x="7972" y="20469"/>
                </a:cubicBezTo>
                <a:cubicBezTo>
                  <a:pt x="8254" y="20469"/>
                  <a:pt x="8577" y="20390"/>
                  <a:pt x="8954" y="20217"/>
                </a:cubicBezTo>
                <a:cubicBezTo>
                  <a:pt x="8800" y="19585"/>
                  <a:pt x="8663" y="19021"/>
                  <a:pt x="8527" y="18440"/>
                </a:cubicBezTo>
                <a:cubicBezTo>
                  <a:pt x="7587" y="18047"/>
                  <a:pt x="7211" y="17073"/>
                  <a:pt x="6459" y="16492"/>
                </a:cubicBezTo>
                <a:cubicBezTo>
                  <a:pt x="4956" y="15330"/>
                  <a:pt x="3469" y="14151"/>
                  <a:pt x="1966" y="13007"/>
                </a:cubicBezTo>
                <a:cubicBezTo>
                  <a:pt x="1641" y="12767"/>
                  <a:pt x="1282" y="12579"/>
                  <a:pt x="889" y="12426"/>
                </a:cubicBezTo>
                <a:cubicBezTo>
                  <a:pt x="825" y="12402"/>
                  <a:pt x="758" y="12391"/>
                  <a:pt x="692" y="1239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0" name="Google Shape;620;p30"/>
          <p:cNvSpPr/>
          <p:nvPr/>
        </p:nvSpPr>
        <p:spPr>
          <a:xfrm rot="-6718864" flipH="1">
            <a:off x="11015248" y="5750258"/>
            <a:ext cx="1006425" cy="1046445"/>
          </a:xfrm>
          <a:custGeom>
            <a:avLst/>
            <a:gdLst/>
            <a:ahLst/>
            <a:cxnLst/>
            <a:rect l="l" t="t" r="r" b="b"/>
            <a:pathLst>
              <a:path w="19685" h="20469" extrusionOk="0">
                <a:moveTo>
                  <a:pt x="15701" y="1"/>
                </a:moveTo>
                <a:cubicBezTo>
                  <a:pt x="14035" y="1"/>
                  <a:pt x="12379" y="292"/>
                  <a:pt x="10714" y="329"/>
                </a:cubicBezTo>
                <a:cubicBezTo>
                  <a:pt x="9398" y="363"/>
                  <a:pt x="8100" y="687"/>
                  <a:pt x="6835" y="875"/>
                </a:cubicBezTo>
                <a:cubicBezTo>
                  <a:pt x="6579" y="1405"/>
                  <a:pt x="6818" y="1764"/>
                  <a:pt x="7143" y="2003"/>
                </a:cubicBezTo>
                <a:cubicBezTo>
                  <a:pt x="7527" y="2307"/>
                  <a:pt x="7866" y="2761"/>
                  <a:pt x="8413" y="2761"/>
                </a:cubicBezTo>
                <a:cubicBezTo>
                  <a:pt x="8450" y="2761"/>
                  <a:pt x="8488" y="2759"/>
                  <a:pt x="8527" y="2755"/>
                </a:cubicBezTo>
                <a:cubicBezTo>
                  <a:pt x="9159" y="2686"/>
                  <a:pt x="9757" y="2652"/>
                  <a:pt x="10355" y="2550"/>
                </a:cubicBezTo>
                <a:cubicBezTo>
                  <a:pt x="12166" y="2225"/>
                  <a:pt x="13960" y="1935"/>
                  <a:pt x="15805" y="1901"/>
                </a:cubicBezTo>
                <a:cubicBezTo>
                  <a:pt x="17019" y="1883"/>
                  <a:pt x="18232" y="1730"/>
                  <a:pt x="19394" y="1644"/>
                </a:cubicBezTo>
                <a:cubicBezTo>
                  <a:pt x="19684" y="1149"/>
                  <a:pt x="19479" y="773"/>
                  <a:pt x="19120" y="568"/>
                </a:cubicBezTo>
                <a:cubicBezTo>
                  <a:pt x="18693" y="380"/>
                  <a:pt x="18249" y="260"/>
                  <a:pt x="17787" y="192"/>
                </a:cubicBezTo>
                <a:cubicBezTo>
                  <a:pt x="17089" y="51"/>
                  <a:pt x="16394" y="1"/>
                  <a:pt x="15701" y="1"/>
                </a:cubicBezTo>
                <a:close/>
                <a:moveTo>
                  <a:pt x="6234" y="7542"/>
                </a:moveTo>
                <a:cubicBezTo>
                  <a:pt x="5754" y="7542"/>
                  <a:pt x="5323" y="7794"/>
                  <a:pt x="4870" y="8069"/>
                </a:cubicBezTo>
                <a:cubicBezTo>
                  <a:pt x="4990" y="8496"/>
                  <a:pt x="4973" y="9111"/>
                  <a:pt x="5263" y="9350"/>
                </a:cubicBezTo>
                <a:cubicBezTo>
                  <a:pt x="6032" y="9982"/>
                  <a:pt x="6869" y="10512"/>
                  <a:pt x="7775" y="10922"/>
                </a:cubicBezTo>
                <a:cubicBezTo>
                  <a:pt x="8834" y="11383"/>
                  <a:pt x="9996" y="11605"/>
                  <a:pt x="11056" y="12067"/>
                </a:cubicBezTo>
                <a:cubicBezTo>
                  <a:pt x="12055" y="12499"/>
                  <a:pt x="13043" y="12846"/>
                  <a:pt x="14097" y="12846"/>
                </a:cubicBezTo>
                <a:cubicBezTo>
                  <a:pt x="14376" y="12846"/>
                  <a:pt x="14661" y="12821"/>
                  <a:pt x="14951" y="12767"/>
                </a:cubicBezTo>
                <a:cubicBezTo>
                  <a:pt x="14678" y="11435"/>
                  <a:pt x="14609" y="11332"/>
                  <a:pt x="13806" y="10973"/>
                </a:cubicBezTo>
                <a:cubicBezTo>
                  <a:pt x="13243" y="10734"/>
                  <a:pt x="12679" y="10495"/>
                  <a:pt x="12115" y="10290"/>
                </a:cubicBezTo>
                <a:cubicBezTo>
                  <a:pt x="11431" y="10034"/>
                  <a:pt x="10697" y="9931"/>
                  <a:pt x="10184" y="9316"/>
                </a:cubicBezTo>
                <a:cubicBezTo>
                  <a:pt x="10028" y="9375"/>
                  <a:pt x="9880" y="9403"/>
                  <a:pt x="9739" y="9403"/>
                </a:cubicBezTo>
                <a:cubicBezTo>
                  <a:pt x="9354" y="9403"/>
                  <a:pt x="9024" y="9197"/>
                  <a:pt x="8749" y="8872"/>
                </a:cubicBezTo>
                <a:cubicBezTo>
                  <a:pt x="8373" y="8445"/>
                  <a:pt x="7502" y="8632"/>
                  <a:pt x="7314" y="7864"/>
                </a:cubicBezTo>
                <a:cubicBezTo>
                  <a:pt x="7279" y="7710"/>
                  <a:pt x="6852" y="7659"/>
                  <a:pt x="6596" y="7590"/>
                </a:cubicBezTo>
                <a:cubicBezTo>
                  <a:pt x="6472" y="7557"/>
                  <a:pt x="6352" y="7542"/>
                  <a:pt x="6234" y="7542"/>
                </a:cubicBezTo>
                <a:close/>
                <a:moveTo>
                  <a:pt x="692" y="12391"/>
                </a:moveTo>
                <a:cubicBezTo>
                  <a:pt x="567" y="12391"/>
                  <a:pt x="443" y="12432"/>
                  <a:pt x="342" y="12511"/>
                </a:cubicBezTo>
                <a:cubicBezTo>
                  <a:pt x="172" y="12699"/>
                  <a:pt x="1" y="13024"/>
                  <a:pt x="69" y="13212"/>
                </a:cubicBezTo>
                <a:cubicBezTo>
                  <a:pt x="206" y="13605"/>
                  <a:pt x="411" y="13946"/>
                  <a:pt x="684" y="14254"/>
                </a:cubicBezTo>
                <a:cubicBezTo>
                  <a:pt x="2564" y="16526"/>
                  <a:pt x="4870" y="18320"/>
                  <a:pt x="7126" y="20166"/>
                </a:cubicBezTo>
                <a:cubicBezTo>
                  <a:pt x="7366" y="20360"/>
                  <a:pt x="7641" y="20469"/>
                  <a:pt x="7972" y="20469"/>
                </a:cubicBezTo>
                <a:cubicBezTo>
                  <a:pt x="8254" y="20469"/>
                  <a:pt x="8577" y="20390"/>
                  <a:pt x="8954" y="20217"/>
                </a:cubicBezTo>
                <a:cubicBezTo>
                  <a:pt x="8800" y="19585"/>
                  <a:pt x="8663" y="19021"/>
                  <a:pt x="8527" y="18440"/>
                </a:cubicBezTo>
                <a:cubicBezTo>
                  <a:pt x="7587" y="18047"/>
                  <a:pt x="7211" y="17073"/>
                  <a:pt x="6459" y="16492"/>
                </a:cubicBezTo>
                <a:cubicBezTo>
                  <a:pt x="4956" y="15330"/>
                  <a:pt x="3469" y="14151"/>
                  <a:pt x="1966" y="13007"/>
                </a:cubicBezTo>
                <a:cubicBezTo>
                  <a:pt x="1641" y="12767"/>
                  <a:pt x="1282" y="12579"/>
                  <a:pt x="889" y="12426"/>
                </a:cubicBezTo>
                <a:cubicBezTo>
                  <a:pt x="825" y="12402"/>
                  <a:pt x="758" y="12391"/>
                  <a:pt x="692" y="1239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21" name="Google Shape;621;p30"/>
          <p:cNvGrpSpPr/>
          <p:nvPr/>
        </p:nvGrpSpPr>
        <p:grpSpPr>
          <a:xfrm>
            <a:off x="10445900" y="122318"/>
            <a:ext cx="780680" cy="702649"/>
            <a:chOff x="566725" y="4222438"/>
            <a:chExt cx="585510" cy="526987"/>
          </a:xfrm>
        </p:grpSpPr>
        <p:sp>
          <p:nvSpPr>
            <p:cNvPr id="622" name="Google Shape;622;p30"/>
            <p:cNvSpPr/>
            <p:nvPr/>
          </p:nvSpPr>
          <p:spPr>
            <a:xfrm>
              <a:off x="587434" y="4222438"/>
              <a:ext cx="492196" cy="524113"/>
            </a:xfrm>
            <a:custGeom>
              <a:avLst/>
              <a:gdLst/>
              <a:ahLst/>
              <a:cxnLst/>
              <a:rect l="l" t="t" r="r" b="b"/>
              <a:pathLst>
                <a:path w="10101" h="10756" extrusionOk="0">
                  <a:moveTo>
                    <a:pt x="5334" y="5591"/>
                  </a:moveTo>
                  <a:lnTo>
                    <a:pt x="5334" y="5591"/>
                  </a:lnTo>
                  <a:cubicBezTo>
                    <a:pt x="5573" y="6172"/>
                    <a:pt x="5812" y="6770"/>
                    <a:pt x="6069" y="7334"/>
                  </a:cubicBezTo>
                  <a:lnTo>
                    <a:pt x="5983" y="7334"/>
                  </a:lnTo>
                  <a:cubicBezTo>
                    <a:pt x="5744" y="6753"/>
                    <a:pt x="5539" y="6189"/>
                    <a:pt x="5334" y="5591"/>
                  </a:cubicBezTo>
                  <a:close/>
                  <a:moveTo>
                    <a:pt x="4326" y="6514"/>
                  </a:moveTo>
                  <a:cubicBezTo>
                    <a:pt x="4463" y="6753"/>
                    <a:pt x="4599" y="7009"/>
                    <a:pt x="4719" y="7248"/>
                  </a:cubicBezTo>
                  <a:cubicBezTo>
                    <a:pt x="4702" y="7283"/>
                    <a:pt x="4702" y="7334"/>
                    <a:pt x="4702" y="7385"/>
                  </a:cubicBezTo>
                  <a:cubicBezTo>
                    <a:pt x="4599" y="7265"/>
                    <a:pt x="4497" y="7146"/>
                    <a:pt x="4394" y="7026"/>
                  </a:cubicBezTo>
                  <a:cubicBezTo>
                    <a:pt x="4377" y="6992"/>
                    <a:pt x="4360" y="6975"/>
                    <a:pt x="4326" y="6941"/>
                  </a:cubicBezTo>
                  <a:lnTo>
                    <a:pt x="4326" y="6514"/>
                  </a:lnTo>
                  <a:close/>
                  <a:moveTo>
                    <a:pt x="1722" y="0"/>
                  </a:moveTo>
                  <a:cubicBezTo>
                    <a:pt x="1415" y="0"/>
                    <a:pt x="1109" y="253"/>
                    <a:pt x="1233" y="602"/>
                  </a:cubicBezTo>
                  <a:cubicBezTo>
                    <a:pt x="1848" y="2345"/>
                    <a:pt x="3061" y="4139"/>
                    <a:pt x="3352" y="6018"/>
                  </a:cubicBezTo>
                  <a:cubicBezTo>
                    <a:pt x="2993" y="5523"/>
                    <a:pt x="2617" y="5044"/>
                    <a:pt x="2207" y="4600"/>
                  </a:cubicBezTo>
                  <a:cubicBezTo>
                    <a:pt x="2115" y="4514"/>
                    <a:pt x="2005" y="4475"/>
                    <a:pt x="1896" y="4475"/>
                  </a:cubicBezTo>
                  <a:cubicBezTo>
                    <a:pt x="1662" y="4475"/>
                    <a:pt x="1438" y="4656"/>
                    <a:pt x="1438" y="4925"/>
                  </a:cubicBezTo>
                  <a:cubicBezTo>
                    <a:pt x="1438" y="5283"/>
                    <a:pt x="1404" y="5625"/>
                    <a:pt x="1387" y="5984"/>
                  </a:cubicBezTo>
                  <a:cubicBezTo>
                    <a:pt x="1182" y="5745"/>
                    <a:pt x="977" y="5523"/>
                    <a:pt x="789" y="5266"/>
                  </a:cubicBezTo>
                  <a:cubicBezTo>
                    <a:pt x="704" y="5151"/>
                    <a:pt x="573" y="5098"/>
                    <a:pt x="446" y="5098"/>
                  </a:cubicBezTo>
                  <a:cubicBezTo>
                    <a:pt x="217" y="5098"/>
                    <a:pt x="0" y="5271"/>
                    <a:pt x="88" y="5557"/>
                  </a:cubicBezTo>
                  <a:cubicBezTo>
                    <a:pt x="123" y="5659"/>
                    <a:pt x="345" y="6719"/>
                    <a:pt x="516" y="6975"/>
                  </a:cubicBezTo>
                  <a:cubicBezTo>
                    <a:pt x="481" y="7077"/>
                    <a:pt x="464" y="7180"/>
                    <a:pt x="481" y="7283"/>
                  </a:cubicBezTo>
                  <a:cubicBezTo>
                    <a:pt x="481" y="7443"/>
                    <a:pt x="607" y="7567"/>
                    <a:pt x="761" y="7567"/>
                  </a:cubicBezTo>
                  <a:cubicBezTo>
                    <a:pt x="787" y="7567"/>
                    <a:pt x="813" y="7563"/>
                    <a:pt x="840" y="7556"/>
                  </a:cubicBezTo>
                  <a:lnTo>
                    <a:pt x="874" y="7539"/>
                  </a:lnTo>
                  <a:cubicBezTo>
                    <a:pt x="977" y="7522"/>
                    <a:pt x="1062" y="7436"/>
                    <a:pt x="1097" y="7334"/>
                  </a:cubicBezTo>
                  <a:cubicBezTo>
                    <a:pt x="1131" y="7197"/>
                    <a:pt x="1148" y="7060"/>
                    <a:pt x="1148" y="6924"/>
                  </a:cubicBezTo>
                  <a:cubicBezTo>
                    <a:pt x="1284" y="7095"/>
                    <a:pt x="1404" y="7265"/>
                    <a:pt x="1524" y="7436"/>
                  </a:cubicBezTo>
                  <a:cubicBezTo>
                    <a:pt x="1617" y="7571"/>
                    <a:pt x="1749" y="7629"/>
                    <a:pt x="1879" y="7629"/>
                  </a:cubicBezTo>
                  <a:cubicBezTo>
                    <a:pt x="2127" y="7629"/>
                    <a:pt x="2366" y="7415"/>
                    <a:pt x="2310" y="7112"/>
                  </a:cubicBezTo>
                  <a:cubicBezTo>
                    <a:pt x="2241" y="6753"/>
                    <a:pt x="2241" y="6394"/>
                    <a:pt x="2258" y="6035"/>
                  </a:cubicBezTo>
                  <a:lnTo>
                    <a:pt x="2258" y="6035"/>
                  </a:lnTo>
                  <a:cubicBezTo>
                    <a:pt x="2515" y="6343"/>
                    <a:pt x="2754" y="6667"/>
                    <a:pt x="2993" y="6992"/>
                  </a:cubicBezTo>
                  <a:cubicBezTo>
                    <a:pt x="2771" y="7129"/>
                    <a:pt x="2686" y="7385"/>
                    <a:pt x="2771" y="7624"/>
                  </a:cubicBezTo>
                  <a:cubicBezTo>
                    <a:pt x="3181" y="8496"/>
                    <a:pt x="3540" y="9384"/>
                    <a:pt x="3847" y="10307"/>
                  </a:cubicBezTo>
                  <a:cubicBezTo>
                    <a:pt x="3879" y="10393"/>
                    <a:pt x="3968" y="10436"/>
                    <a:pt x="4051" y="10436"/>
                  </a:cubicBezTo>
                  <a:cubicBezTo>
                    <a:pt x="4150" y="10436"/>
                    <a:pt x="4242" y="10376"/>
                    <a:pt x="4223" y="10256"/>
                  </a:cubicBezTo>
                  <a:cubicBezTo>
                    <a:pt x="4206" y="10136"/>
                    <a:pt x="4189" y="10033"/>
                    <a:pt x="4172" y="9914"/>
                  </a:cubicBezTo>
                  <a:lnTo>
                    <a:pt x="4172" y="9914"/>
                  </a:lnTo>
                  <a:cubicBezTo>
                    <a:pt x="4275" y="10119"/>
                    <a:pt x="4394" y="10307"/>
                    <a:pt x="4480" y="10512"/>
                  </a:cubicBezTo>
                  <a:cubicBezTo>
                    <a:pt x="4565" y="10683"/>
                    <a:pt x="4722" y="10755"/>
                    <a:pt x="4885" y="10755"/>
                  </a:cubicBezTo>
                  <a:cubicBezTo>
                    <a:pt x="5208" y="10755"/>
                    <a:pt x="5556" y="10471"/>
                    <a:pt x="5419" y="10119"/>
                  </a:cubicBezTo>
                  <a:cubicBezTo>
                    <a:pt x="5419" y="10102"/>
                    <a:pt x="5402" y="10085"/>
                    <a:pt x="5402" y="10068"/>
                  </a:cubicBezTo>
                  <a:lnTo>
                    <a:pt x="5402" y="10068"/>
                  </a:lnTo>
                  <a:cubicBezTo>
                    <a:pt x="5465" y="10088"/>
                    <a:pt x="5529" y="10097"/>
                    <a:pt x="5590" y="10097"/>
                  </a:cubicBezTo>
                  <a:cubicBezTo>
                    <a:pt x="5895" y="10097"/>
                    <a:pt x="6160" y="9865"/>
                    <a:pt x="6188" y="9538"/>
                  </a:cubicBezTo>
                  <a:cubicBezTo>
                    <a:pt x="6188" y="9418"/>
                    <a:pt x="6188" y="9282"/>
                    <a:pt x="6171" y="9162"/>
                  </a:cubicBezTo>
                  <a:cubicBezTo>
                    <a:pt x="6393" y="9094"/>
                    <a:pt x="6547" y="8889"/>
                    <a:pt x="6547" y="8649"/>
                  </a:cubicBezTo>
                  <a:cubicBezTo>
                    <a:pt x="6564" y="8410"/>
                    <a:pt x="6547" y="8154"/>
                    <a:pt x="6496" y="7915"/>
                  </a:cubicBezTo>
                  <a:lnTo>
                    <a:pt x="6496" y="7915"/>
                  </a:lnTo>
                  <a:cubicBezTo>
                    <a:pt x="6546" y="7927"/>
                    <a:pt x="6595" y="7933"/>
                    <a:pt x="6643" y="7933"/>
                  </a:cubicBezTo>
                  <a:cubicBezTo>
                    <a:pt x="6991" y="7933"/>
                    <a:pt x="7273" y="7626"/>
                    <a:pt x="7213" y="7265"/>
                  </a:cubicBezTo>
                  <a:cubicBezTo>
                    <a:pt x="7162" y="6992"/>
                    <a:pt x="7094" y="6719"/>
                    <a:pt x="7008" y="6445"/>
                  </a:cubicBezTo>
                  <a:lnTo>
                    <a:pt x="7008" y="6445"/>
                  </a:lnTo>
                  <a:cubicBezTo>
                    <a:pt x="7196" y="6821"/>
                    <a:pt x="7418" y="7163"/>
                    <a:pt x="7658" y="7505"/>
                  </a:cubicBezTo>
                  <a:cubicBezTo>
                    <a:pt x="7764" y="7675"/>
                    <a:pt x="7935" y="7754"/>
                    <a:pt x="8105" y="7754"/>
                  </a:cubicBezTo>
                  <a:cubicBezTo>
                    <a:pt x="8344" y="7754"/>
                    <a:pt x="8582" y="7597"/>
                    <a:pt x="8632" y="7317"/>
                  </a:cubicBezTo>
                  <a:cubicBezTo>
                    <a:pt x="8722" y="7399"/>
                    <a:pt x="8833" y="7435"/>
                    <a:pt x="8945" y="7435"/>
                  </a:cubicBezTo>
                  <a:cubicBezTo>
                    <a:pt x="9277" y="7435"/>
                    <a:pt x="9627" y="7119"/>
                    <a:pt x="9537" y="6736"/>
                  </a:cubicBezTo>
                  <a:cubicBezTo>
                    <a:pt x="9503" y="6548"/>
                    <a:pt x="9452" y="6360"/>
                    <a:pt x="9418" y="6172"/>
                  </a:cubicBezTo>
                  <a:cubicBezTo>
                    <a:pt x="9503" y="6069"/>
                    <a:pt x="9554" y="5950"/>
                    <a:pt x="9537" y="5813"/>
                  </a:cubicBezTo>
                  <a:lnTo>
                    <a:pt x="9537" y="5659"/>
                  </a:lnTo>
                  <a:cubicBezTo>
                    <a:pt x="9845" y="5642"/>
                    <a:pt x="10101" y="5266"/>
                    <a:pt x="10050" y="4959"/>
                  </a:cubicBezTo>
                  <a:cubicBezTo>
                    <a:pt x="9998" y="4702"/>
                    <a:pt x="9896" y="4497"/>
                    <a:pt x="9845" y="4258"/>
                  </a:cubicBezTo>
                  <a:cubicBezTo>
                    <a:pt x="9779" y="3995"/>
                    <a:pt x="9589" y="3882"/>
                    <a:pt x="9394" y="3882"/>
                  </a:cubicBezTo>
                  <a:cubicBezTo>
                    <a:pt x="9235" y="3882"/>
                    <a:pt x="9073" y="3957"/>
                    <a:pt x="8973" y="4087"/>
                  </a:cubicBezTo>
                  <a:cubicBezTo>
                    <a:pt x="8683" y="3250"/>
                    <a:pt x="8409" y="2413"/>
                    <a:pt x="8119" y="1576"/>
                  </a:cubicBezTo>
                  <a:cubicBezTo>
                    <a:pt x="8025" y="1326"/>
                    <a:pt x="7787" y="1184"/>
                    <a:pt x="7549" y="1184"/>
                  </a:cubicBezTo>
                  <a:cubicBezTo>
                    <a:pt x="7395" y="1184"/>
                    <a:pt x="7242" y="1243"/>
                    <a:pt x="7128" y="1371"/>
                  </a:cubicBezTo>
                  <a:cubicBezTo>
                    <a:pt x="7025" y="1217"/>
                    <a:pt x="6906" y="1063"/>
                    <a:pt x="6803" y="909"/>
                  </a:cubicBezTo>
                  <a:cubicBezTo>
                    <a:pt x="6686" y="727"/>
                    <a:pt x="6513" y="648"/>
                    <a:pt x="6343" y="648"/>
                  </a:cubicBezTo>
                  <a:cubicBezTo>
                    <a:pt x="6020" y="648"/>
                    <a:pt x="5706" y="933"/>
                    <a:pt x="5795" y="1336"/>
                  </a:cubicBezTo>
                  <a:cubicBezTo>
                    <a:pt x="5829" y="1524"/>
                    <a:pt x="5864" y="1712"/>
                    <a:pt x="5915" y="1883"/>
                  </a:cubicBezTo>
                  <a:cubicBezTo>
                    <a:pt x="5847" y="1798"/>
                    <a:pt x="5795" y="1712"/>
                    <a:pt x="5727" y="1627"/>
                  </a:cubicBezTo>
                  <a:cubicBezTo>
                    <a:pt x="5613" y="1471"/>
                    <a:pt x="5411" y="1388"/>
                    <a:pt x="5217" y="1388"/>
                  </a:cubicBezTo>
                  <a:cubicBezTo>
                    <a:pt x="4945" y="1388"/>
                    <a:pt x="4689" y="1551"/>
                    <a:pt x="4719" y="1900"/>
                  </a:cubicBezTo>
                  <a:cubicBezTo>
                    <a:pt x="4719" y="1969"/>
                    <a:pt x="4736" y="2037"/>
                    <a:pt x="4753" y="2088"/>
                  </a:cubicBezTo>
                  <a:cubicBezTo>
                    <a:pt x="4445" y="1627"/>
                    <a:pt x="4087" y="1200"/>
                    <a:pt x="3677" y="807"/>
                  </a:cubicBezTo>
                  <a:cubicBezTo>
                    <a:pt x="3577" y="717"/>
                    <a:pt x="3453" y="677"/>
                    <a:pt x="3328" y="677"/>
                  </a:cubicBezTo>
                  <a:cubicBezTo>
                    <a:pt x="3004" y="677"/>
                    <a:pt x="2682" y="949"/>
                    <a:pt x="2805" y="1319"/>
                  </a:cubicBezTo>
                  <a:lnTo>
                    <a:pt x="2856" y="1490"/>
                  </a:lnTo>
                  <a:cubicBezTo>
                    <a:pt x="2617" y="1063"/>
                    <a:pt x="2378" y="636"/>
                    <a:pt x="2139" y="226"/>
                  </a:cubicBezTo>
                  <a:cubicBezTo>
                    <a:pt x="2040" y="68"/>
                    <a:pt x="1881" y="0"/>
                    <a:pt x="172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3" name="Google Shape;623;p30"/>
            <p:cNvSpPr/>
            <p:nvPr/>
          </p:nvSpPr>
          <p:spPr>
            <a:xfrm>
              <a:off x="771572" y="4406818"/>
              <a:ext cx="144916" cy="150276"/>
            </a:xfrm>
            <a:custGeom>
              <a:avLst/>
              <a:gdLst/>
              <a:ahLst/>
              <a:cxnLst/>
              <a:rect l="l" t="t" r="r" b="b"/>
              <a:pathLst>
                <a:path w="2974" h="3084" extrusionOk="0">
                  <a:moveTo>
                    <a:pt x="1350" y="406"/>
                  </a:moveTo>
                  <a:lnTo>
                    <a:pt x="1350" y="406"/>
                  </a:lnTo>
                  <a:cubicBezTo>
                    <a:pt x="1709" y="440"/>
                    <a:pt x="2016" y="628"/>
                    <a:pt x="2204" y="901"/>
                  </a:cubicBezTo>
                  <a:cubicBezTo>
                    <a:pt x="2580" y="1448"/>
                    <a:pt x="2324" y="2251"/>
                    <a:pt x="1794" y="2593"/>
                  </a:cubicBezTo>
                  <a:cubicBezTo>
                    <a:pt x="1630" y="2696"/>
                    <a:pt x="1474" y="2741"/>
                    <a:pt x="1330" y="2741"/>
                  </a:cubicBezTo>
                  <a:cubicBezTo>
                    <a:pt x="827" y="2741"/>
                    <a:pt x="467" y="2194"/>
                    <a:pt x="427" y="1636"/>
                  </a:cubicBezTo>
                  <a:lnTo>
                    <a:pt x="427" y="1636"/>
                  </a:lnTo>
                  <a:cubicBezTo>
                    <a:pt x="444" y="1653"/>
                    <a:pt x="461" y="1687"/>
                    <a:pt x="479" y="1722"/>
                  </a:cubicBezTo>
                  <a:cubicBezTo>
                    <a:pt x="508" y="1769"/>
                    <a:pt x="553" y="1790"/>
                    <a:pt x="597" y="1790"/>
                  </a:cubicBezTo>
                  <a:cubicBezTo>
                    <a:pt x="678" y="1790"/>
                    <a:pt x="757" y="1719"/>
                    <a:pt x="735" y="1619"/>
                  </a:cubicBezTo>
                  <a:cubicBezTo>
                    <a:pt x="649" y="1329"/>
                    <a:pt x="649" y="1038"/>
                    <a:pt x="752" y="765"/>
                  </a:cubicBezTo>
                  <a:cubicBezTo>
                    <a:pt x="906" y="611"/>
                    <a:pt x="1094" y="508"/>
                    <a:pt x="1299" y="474"/>
                  </a:cubicBezTo>
                  <a:cubicBezTo>
                    <a:pt x="1350" y="474"/>
                    <a:pt x="1367" y="440"/>
                    <a:pt x="1350" y="406"/>
                  </a:cubicBezTo>
                  <a:close/>
                  <a:moveTo>
                    <a:pt x="1429" y="1"/>
                  </a:moveTo>
                  <a:cubicBezTo>
                    <a:pt x="951" y="1"/>
                    <a:pt x="481" y="302"/>
                    <a:pt x="325" y="816"/>
                  </a:cubicBezTo>
                  <a:cubicBezTo>
                    <a:pt x="86" y="1175"/>
                    <a:pt x="0" y="1619"/>
                    <a:pt x="103" y="2029"/>
                  </a:cubicBezTo>
                  <a:cubicBezTo>
                    <a:pt x="229" y="2684"/>
                    <a:pt x="795" y="3083"/>
                    <a:pt x="1381" y="3083"/>
                  </a:cubicBezTo>
                  <a:cubicBezTo>
                    <a:pt x="1667" y="3083"/>
                    <a:pt x="1958" y="2988"/>
                    <a:pt x="2204" y="2781"/>
                  </a:cubicBezTo>
                  <a:cubicBezTo>
                    <a:pt x="2956" y="2132"/>
                    <a:pt x="2973" y="884"/>
                    <a:pt x="2153" y="269"/>
                  </a:cubicBezTo>
                  <a:cubicBezTo>
                    <a:pt x="1940" y="86"/>
                    <a:pt x="1683" y="1"/>
                    <a:pt x="142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30"/>
            <p:cNvSpPr/>
            <p:nvPr/>
          </p:nvSpPr>
          <p:spPr>
            <a:xfrm>
              <a:off x="566725" y="4245826"/>
              <a:ext cx="585510" cy="503599"/>
            </a:xfrm>
            <a:custGeom>
              <a:avLst/>
              <a:gdLst/>
              <a:ahLst/>
              <a:cxnLst/>
              <a:rect l="l" t="t" r="r" b="b"/>
              <a:pathLst>
                <a:path w="12016" h="10335" extrusionOk="0">
                  <a:moveTo>
                    <a:pt x="3302" y="337"/>
                  </a:moveTo>
                  <a:cubicBezTo>
                    <a:pt x="4092" y="337"/>
                    <a:pt x="4826" y="1145"/>
                    <a:pt x="5195" y="1847"/>
                  </a:cubicBezTo>
                  <a:cubicBezTo>
                    <a:pt x="5238" y="1907"/>
                    <a:pt x="5306" y="1937"/>
                    <a:pt x="5374" y="1937"/>
                  </a:cubicBezTo>
                  <a:cubicBezTo>
                    <a:pt x="5443" y="1937"/>
                    <a:pt x="5511" y="1907"/>
                    <a:pt x="5554" y="1847"/>
                  </a:cubicBezTo>
                  <a:cubicBezTo>
                    <a:pt x="5957" y="898"/>
                    <a:pt x="6654" y="520"/>
                    <a:pt x="7325" y="520"/>
                  </a:cubicBezTo>
                  <a:cubicBezTo>
                    <a:pt x="8648" y="520"/>
                    <a:pt x="9870" y="1986"/>
                    <a:pt x="8544" y="3437"/>
                  </a:cubicBezTo>
                  <a:cubicBezTo>
                    <a:pt x="8405" y="3576"/>
                    <a:pt x="8518" y="3785"/>
                    <a:pt x="8693" y="3785"/>
                  </a:cubicBezTo>
                  <a:cubicBezTo>
                    <a:pt x="8711" y="3785"/>
                    <a:pt x="8730" y="3783"/>
                    <a:pt x="8749" y="3778"/>
                  </a:cubicBezTo>
                  <a:cubicBezTo>
                    <a:pt x="8910" y="3749"/>
                    <a:pt x="9060" y="3735"/>
                    <a:pt x="9199" y="3735"/>
                  </a:cubicBezTo>
                  <a:cubicBezTo>
                    <a:pt x="10352" y="3735"/>
                    <a:pt x="10718" y="4704"/>
                    <a:pt x="10321" y="5863"/>
                  </a:cubicBezTo>
                  <a:cubicBezTo>
                    <a:pt x="10011" y="6838"/>
                    <a:pt x="9113" y="7490"/>
                    <a:pt x="8108" y="7490"/>
                  </a:cubicBezTo>
                  <a:cubicBezTo>
                    <a:pt x="8004" y="7490"/>
                    <a:pt x="7898" y="7483"/>
                    <a:pt x="7792" y="7469"/>
                  </a:cubicBezTo>
                  <a:cubicBezTo>
                    <a:pt x="7809" y="7281"/>
                    <a:pt x="7809" y="7093"/>
                    <a:pt x="7792" y="6888"/>
                  </a:cubicBezTo>
                  <a:cubicBezTo>
                    <a:pt x="7792" y="6809"/>
                    <a:pt x="7720" y="6766"/>
                    <a:pt x="7652" y="6766"/>
                  </a:cubicBezTo>
                  <a:cubicBezTo>
                    <a:pt x="7588" y="6766"/>
                    <a:pt x="7528" y="6805"/>
                    <a:pt x="7536" y="6888"/>
                  </a:cubicBezTo>
                  <a:cubicBezTo>
                    <a:pt x="7536" y="7076"/>
                    <a:pt x="7519" y="7247"/>
                    <a:pt x="7519" y="7418"/>
                  </a:cubicBezTo>
                  <a:lnTo>
                    <a:pt x="7365" y="7401"/>
                  </a:lnTo>
                  <a:cubicBezTo>
                    <a:pt x="7346" y="7394"/>
                    <a:pt x="7327" y="7391"/>
                    <a:pt x="7309" y="7391"/>
                  </a:cubicBezTo>
                  <a:cubicBezTo>
                    <a:pt x="7134" y="7391"/>
                    <a:pt x="7027" y="7665"/>
                    <a:pt x="7228" y="7742"/>
                  </a:cubicBezTo>
                  <a:cubicBezTo>
                    <a:pt x="7297" y="7776"/>
                    <a:pt x="7382" y="7811"/>
                    <a:pt x="7450" y="7845"/>
                  </a:cubicBezTo>
                  <a:cubicBezTo>
                    <a:pt x="7267" y="8944"/>
                    <a:pt x="6675" y="9921"/>
                    <a:pt x="5477" y="9921"/>
                  </a:cubicBezTo>
                  <a:cubicBezTo>
                    <a:pt x="5335" y="9921"/>
                    <a:pt x="5184" y="9907"/>
                    <a:pt x="5024" y="9878"/>
                  </a:cubicBezTo>
                  <a:cubicBezTo>
                    <a:pt x="3589" y="9605"/>
                    <a:pt x="3059" y="8186"/>
                    <a:pt x="3828" y="6990"/>
                  </a:cubicBezTo>
                  <a:cubicBezTo>
                    <a:pt x="3925" y="6866"/>
                    <a:pt x="3797" y="6685"/>
                    <a:pt x="3664" y="6685"/>
                  </a:cubicBezTo>
                  <a:cubicBezTo>
                    <a:pt x="3632" y="6685"/>
                    <a:pt x="3601" y="6694"/>
                    <a:pt x="3572" y="6717"/>
                  </a:cubicBezTo>
                  <a:cubicBezTo>
                    <a:pt x="3145" y="7042"/>
                    <a:pt x="2649" y="7213"/>
                    <a:pt x="2120" y="7247"/>
                  </a:cubicBezTo>
                  <a:cubicBezTo>
                    <a:pt x="2079" y="7250"/>
                    <a:pt x="2039" y="7252"/>
                    <a:pt x="1999" y="7252"/>
                  </a:cubicBezTo>
                  <a:cubicBezTo>
                    <a:pt x="1029" y="7252"/>
                    <a:pt x="67" y="6284"/>
                    <a:pt x="838" y="5316"/>
                  </a:cubicBezTo>
                  <a:cubicBezTo>
                    <a:pt x="1334" y="4684"/>
                    <a:pt x="2171" y="4530"/>
                    <a:pt x="2735" y="4035"/>
                  </a:cubicBezTo>
                  <a:cubicBezTo>
                    <a:pt x="2803" y="3966"/>
                    <a:pt x="2803" y="3847"/>
                    <a:pt x="2718" y="3795"/>
                  </a:cubicBezTo>
                  <a:cubicBezTo>
                    <a:pt x="2786" y="3727"/>
                    <a:pt x="2769" y="3624"/>
                    <a:pt x="2700" y="3573"/>
                  </a:cubicBezTo>
                  <a:cubicBezTo>
                    <a:pt x="1709" y="2838"/>
                    <a:pt x="1453" y="1660"/>
                    <a:pt x="2376" y="754"/>
                  </a:cubicBezTo>
                  <a:cubicBezTo>
                    <a:pt x="2681" y="458"/>
                    <a:pt x="2996" y="337"/>
                    <a:pt x="3302" y="337"/>
                  </a:cubicBezTo>
                  <a:close/>
                  <a:moveTo>
                    <a:pt x="3369" y="1"/>
                  </a:moveTo>
                  <a:cubicBezTo>
                    <a:pt x="2966" y="1"/>
                    <a:pt x="2543" y="150"/>
                    <a:pt x="2120" y="498"/>
                  </a:cubicBezTo>
                  <a:cubicBezTo>
                    <a:pt x="924" y="1472"/>
                    <a:pt x="1436" y="3044"/>
                    <a:pt x="2547" y="3795"/>
                  </a:cubicBezTo>
                  <a:cubicBezTo>
                    <a:pt x="1436" y="4137"/>
                    <a:pt x="1" y="5043"/>
                    <a:pt x="172" y="6341"/>
                  </a:cubicBezTo>
                  <a:cubicBezTo>
                    <a:pt x="306" y="7278"/>
                    <a:pt x="1087" y="7625"/>
                    <a:pt x="1922" y="7625"/>
                  </a:cubicBezTo>
                  <a:cubicBezTo>
                    <a:pt x="2367" y="7625"/>
                    <a:pt x="2827" y="7527"/>
                    <a:pt x="3213" y="7366"/>
                  </a:cubicBezTo>
                  <a:lnTo>
                    <a:pt x="3213" y="7366"/>
                  </a:lnTo>
                  <a:cubicBezTo>
                    <a:pt x="2752" y="8648"/>
                    <a:pt x="3486" y="9895"/>
                    <a:pt x="4922" y="10254"/>
                  </a:cubicBezTo>
                  <a:cubicBezTo>
                    <a:pt x="5145" y="10309"/>
                    <a:pt x="5353" y="10335"/>
                    <a:pt x="5548" y="10335"/>
                  </a:cubicBezTo>
                  <a:cubicBezTo>
                    <a:pt x="6862" y="10335"/>
                    <a:pt x="7548" y="9163"/>
                    <a:pt x="7741" y="7913"/>
                  </a:cubicBezTo>
                  <a:cubicBezTo>
                    <a:pt x="7903" y="7947"/>
                    <a:pt x="8061" y="7963"/>
                    <a:pt x="8214" y="7963"/>
                  </a:cubicBezTo>
                  <a:cubicBezTo>
                    <a:pt x="10816" y="7963"/>
                    <a:pt x="12015" y="3333"/>
                    <a:pt x="9201" y="3333"/>
                  </a:cubicBezTo>
                  <a:cubicBezTo>
                    <a:pt x="9181" y="3333"/>
                    <a:pt x="9162" y="3334"/>
                    <a:pt x="9142" y="3334"/>
                  </a:cubicBezTo>
                  <a:cubicBezTo>
                    <a:pt x="10232" y="1688"/>
                    <a:pt x="8789" y="120"/>
                    <a:pt x="7284" y="120"/>
                  </a:cubicBezTo>
                  <a:cubicBezTo>
                    <a:pt x="6571" y="120"/>
                    <a:pt x="5844" y="472"/>
                    <a:pt x="5366" y="1335"/>
                  </a:cubicBezTo>
                  <a:cubicBezTo>
                    <a:pt x="4869" y="567"/>
                    <a:pt x="4156" y="1"/>
                    <a:pt x="336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25" name="Google Shape;625;p30"/>
          <p:cNvSpPr/>
          <p:nvPr/>
        </p:nvSpPr>
        <p:spPr>
          <a:xfrm rot="962720">
            <a:off x="134342" y="5887423"/>
            <a:ext cx="779948" cy="514483"/>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6" name="Google Shape;626;p30"/>
          <p:cNvSpPr/>
          <p:nvPr/>
        </p:nvSpPr>
        <p:spPr>
          <a:xfrm rot="962720">
            <a:off x="1279942" y="6242439"/>
            <a:ext cx="779948" cy="514483"/>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905902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650"/>
        <p:cNvGrpSpPr/>
        <p:nvPr/>
      </p:nvGrpSpPr>
      <p:grpSpPr>
        <a:xfrm>
          <a:off x="0" y="0"/>
          <a:ext cx="0" cy="0"/>
          <a:chOff x="0" y="0"/>
          <a:chExt cx="0" cy="0"/>
        </a:xfrm>
      </p:grpSpPr>
      <p:pic>
        <p:nvPicPr>
          <p:cNvPr id="651" name="Google Shape;651;p34"/>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652" name="Google Shape;652;p34"/>
          <p:cNvSpPr/>
          <p:nvPr/>
        </p:nvSpPr>
        <p:spPr>
          <a:xfrm rot="2699898">
            <a:off x="4898972" y="5941366"/>
            <a:ext cx="682304" cy="476665"/>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3" name="Google Shape;653;p34"/>
          <p:cNvSpPr txBox="1">
            <a:spLocks noGrp="1"/>
          </p:cNvSpPr>
          <p:nvPr>
            <p:ph type="title"/>
          </p:nvPr>
        </p:nvSpPr>
        <p:spPr>
          <a:xfrm>
            <a:off x="3509200" y="3015597"/>
            <a:ext cx="5173600" cy="9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4" name="Google Shape;654;p34"/>
          <p:cNvSpPr txBox="1">
            <a:spLocks noGrp="1"/>
          </p:cNvSpPr>
          <p:nvPr>
            <p:ph type="title" idx="2" hasCustomPrompt="1"/>
          </p:nvPr>
        </p:nvSpPr>
        <p:spPr>
          <a:xfrm>
            <a:off x="4923784" y="1773133"/>
            <a:ext cx="2344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55" name="Google Shape;655;p34"/>
          <p:cNvSpPr txBox="1">
            <a:spLocks noGrp="1"/>
          </p:cNvSpPr>
          <p:nvPr>
            <p:ph type="subTitle" idx="1"/>
          </p:nvPr>
        </p:nvSpPr>
        <p:spPr>
          <a:xfrm>
            <a:off x="4084800" y="4011933"/>
            <a:ext cx="4022400" cy="7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56" name="Google Shape;656;p34"/>
          <p:cNvGrpSpPr/>
          <p:nvPr/>
        </p:nvGrpSpPr>
        <p:grpSpPr>
          <a:xfrm rot="166182">
            <a:off x="10764887" y="4801228"/>
            <a:ext cx="903304" cy="2136395"/>
            <a:chOff x="7964289" y="3664682"/>
            <a:chExt cx="630767" cy="1491820"/>
          </a:xfrm>
        </p:grpSpPr>
        <p:sp>
          <p:nvSpPr>
            <p:cNvPr id="657" name="Google Shape;657;p34"/>
            <p:cNvSpPr/>
            <p:nvPr/>
          </p:nvSpPr>
          <p:spPr>
            <a:xfrm rot="163703">
              <a:off x="7988544" y="3701642"/>
              <a:ext cx="568295" cy="1032620"/>
            </a:xfrm>
            <a:custGeom>
              <a:avLst/>
              <a:gdLst/>
              <a:ahLst/>
              <a:cxnLst/>
              <a:rect l="l" t="t" r="r" b="b"/>
              <a:pathLst>
                <a:path w="14370" h="26111" extrusionOk="0">
                  <a:moveTo>
                    <a:pt x="5226" y="6453"/>
                  </a:moveTo>
                  <a:lnTo>
                    <a:pt x="5226" y="6453"/>
                  </a:lnTo>
                  <a:cubicBezTo>
                    <a:pt x="6285" y="7461"/>
                    <a:pt x="7293" y="8520"/>
                    <a:pt x="8284" y="9597"/>
                  </a:cubicBezTo>
                  <a:cubicBezTo>
                    <a:pt x="7959" y="9682"/>
                    <a:pt x="7754" y="10007"/>
                    <a:pt x="7823" y="10348"/>
                  </a:cubicBezTo>
                  <a:cubicBezTo>
                    <a:pt x="7037" y="8999"/>
                    <a:pt x="6114" y="7734"/>
                    <a:pt x="5226" y="6453"/>
                  </a:cubicBezTo>
                  <a:close/>
                  <a:moveTo>
                    <a:pt x="3773" y="22736"/>
                  </a:moveTo>
                  <a:cubicBezTo>
                    <a:pt x="3961" y="23026"/>
                    <a:pt x="4149" y="23317"/>
                    <a:pt x="4337" y="23607"/>
                  </a:cubicBezTo>
                  <a:cubicBezTo>
                    <a:pt x="4098" y="23351"/>
                    <a:pt x="3927" y="23060"/>
                    <a:pt x="3773" y="22736"/>
                  </a:cubicBezTo>
                  <a:close/>
                  <a:moveTo>
                    <a:pt x="6985" y="1"/>
                  </a:moveTo>
                  <a:cubicBezTo>
                    <a:pt x="6548" y="1"/>
                    <a:pt x="6114" y="442"/>
                    <a:pt x="6439" y="883"/>
                  </a:cubicBezTo>
                  <a:cubicBezTo>
                    <a:pt x="6832" y="1395"/>
                    <a:pt x="7242" y="1908"/>
                    <a:pt x="7652" y="2420"/>
                  </a:cubicBezTo>
                  <a:cubicBezTo>
                    <a:pt x="7020" y="1822"/>
                    <a:pt x="6353" y="1276"/>
                    <a:pt x="5670" y="763"/>
                  </a:cubicBezTo>
                  <a:cubicBezTo>
                    <a:pt x="5561" y="685"/>
                    <a:pt x="5454" y="651"/>
                    <a:pt x="5354" y="651"/>
                  </a:cubicBezTo>
                  <a:cubicBezTo>
                    <a:pt x="4949" y="651"/>
                    <a:pt x="4655" y="1200"/>
                    <a:pt x="4833" y="1583"/>
                  </a:cubicBezTo>
                  <a:cubicBezTo>
                    <a:pt x="5123" y="2198"/>
                    <a:pt x="5448" y="2796"/>
                    <a:pt x="5824" y="3360"/>
                  </a:cubicBezTo>
                  <a:cubicBezTo>
                    <a:pt x="5362" y="3052"/>
                    <a:pt x="4901" y="2779"/>
                    <a:pt x="4422" y="2540"/>
                  </a:cubicBezTo>
                  <a:cubicBezTo>
                    <a:pt x="4337" y="2496"/>
                    <a:pt x="4245" y="2476"/>
                    <a:pt x="4153" y="2476"/>
                  </a:cubicBezTo>
                  <a:cubicBezTo>
                    <a:pt x="3708" y="2476"/>
                    <a:pt x="3260" y="2938"/>
                    <a:pt x="3585" y="3377"/>
                  </a:cubicBezTo>
                  <a:cubicBezTo>
                    <a:pt x="3688" y="3497"/>
                    <a:pt x="3773" y="3616"/>
                    <a:pt x="3876" y="3753"/>
                  </a:cubicBezTo>
                  <a:cubicBezTo>
                    <a:pt x="3585" y="3514"/>
                    <a:pt x="3295" y="3292"/>
                    <a:pt x="2987" y="3087"/>
                  </a:cubicBezTo>
                  <a:cubicBezTo>
                    <a:pt x="2887" y="3017"/>
                    <a:pt x="2786" y="2986"/>
                    <a:pt x="2690" y="2986"/>
                  </a:cubicBezTo>
                  <a:cubicBezTo>
                    <a:pt x="2292" y="2986"/>
                    <a:pt x="1978" y="3505"/>
                    <a:pt x="2184" y="3890"/>
                  </a:cubicBezTo>
                  <a:cubicBezTo>
                    <a:pt x="2509" y="4488"/>
                    <a:pt x="2851" y="5069"/>
                    <a:pt x="3226" y="5633"/>
                  </a:cubicBezTo>
                  <a:lnTo>
                    <a:pt x="2919" y="5325"/>
                  </a:lnTo>
                  <a:cubicBezTo>
                    <a:pt x="2808" y="5209"/>
                    <a:pt x="2668" y="5159"/>
                    <a:pt x="2529" y="5159"/>
                  </a:cubicBezTo>
                  <a:cubicBezTo>
                    <a:pt x="2175" y="5159"/>
                    <a:pt x="1822" y="5484"/>
                    <a:pt x="1945" y="5889"/>
                  </a:cubicBezTo>
                  <a:cubicBezTo>
                    <a:pt x="2167" y="6504"/>
                    <a:pt x="2423" y="7119"/>
                    <a:pt x="2731" y="7700"/>
                  </a:cubicBezTo>
                  <a:lnTo>
                    <a:pt x="2543" y="7478"/>
                  </a:lnTo>
                  <a:cubicBezTo>
                    <a:pt x="2441" y="7359"/>
                    <a:pt x="2314" y="7308"/>
                    <a:pt x="2187" y="7308"/>
                  </a:cubicBezTo>
                  <a:cubicBezTo>
                    <a:pt x="1804" y="7308"/>
                    <a:pt x="1415" y="7764"/>
                    <a:pt x="1672" y="8161"/>
                  </a:cubicBezTo>
                  <a:cubicBezTo>
                    <a:pt x="1996" y="8640"/>
                    <a:pt x="2321" y="9135"/>
                    <a:pt x="2628" y="9631"/>
                  </a:cubicBezTo>
                  <a:cubicBezTo>
                    <a:pt x="2600" y="9624"/>
                    <a:pt x="2571" y="9621"/>
                    <a:pt x="2542" y="9621"/>
                  </a:cubicBezTo>
                  <a:cubicBezTo>
                    <a:pt x="2198" y="9621"/>
                    <a:pt x="1890" y="10072"/>
                    <a:pt x="2048" y="10451"/>
                  </a:cubicBezTo>
                  <a:cubicBezTo>
                    <a:pt x="2663" y="11903"/>
                    <a:pt x="3500" y="13253"/>
                    <a:pt x="4217" y="14654"/>
                  </a:cubicBezTo>
                  <a:cubicBezTo>
                    <a:pt x="3192" y="13561"/>
                    <a:pt x="2218" y="12416"/>
                    <a:pt x="1108" y="11408"/>
                  </a:cubicBezTo>
                  <a:cubicBezTo>
                    <a:pt x="992" y="11283"/>
                    <a:pt x="855" y="11230"/>
                    <a:pt x="722" y="11230"/>
                  </a:cubicBezTo>
                  <a:cubicBezTo>
                    <a:pt x="346" y="11230"/>
                    <a:pt x="1" y="11653"/>
                    <a:pt x="253" y="12057"/>
                  </a:cubicBezTo>
                  <a:cubicBezTo>
                    <a:pt x="800" y="13133"/>
                    <a:pt x="1432" y="14159"/>
                    <a:pt x="2082" y="15184"/>
                  </a:cubicBezTo>
                  <a:cubicBezTo>
                    <a:pt x="2059" y="15181"/>
                    <a:pt x="2036" y="15180"/>
                    <a:pt x="2014" y="15180"/>
                  </a:cubicBezTo>
                  <a:cubicBezTo>
                    <a:pt x="1623" y="15180"/>
                    <a:pt x="1357" y="15597"/>
                    <a:pt x="1535" y="15953"/>
                  </a:cubicBezTo>
                  <a:cubicBezTo>
                    <a:pt x="2440" y="17764"/>
                    <a:pt x="3449" y="19489"/>
                    <a:pt x="4440" y="21249"/>
                  </a:cubicBezTo>
                  <a:cubicBezTo>
                    <a:pt x="3995" y="20737"/>
                    <a:pt x="3517" y="20258"/>
                    <a:pt x="3021" y="19814"/>
                  </a:cubicBezTo>
                  <a:cubicBezTo>
                    <a:pt x="2924" y="19730"/>
                    <a:pt x="2812" y="19693"/>
                    <a:pt x="2703" y="19693"/>
                  </a:cubicBezTo>
                  <a:cubicBezTo>
                    <a:pt x="2371" y="19693"/>
                    <a:pt x="2064" y="20031"/>
                    <a:pt x="2270" y="20378"/>
                  </a:cubicBezTo>
                  <a:cubicBezTo>
                    <a:pt x="2680" y="21044"/>
                    <a:pt x="3107" y="21711"/>
                    <a:pt x="3534" y="22360"/>
                  </a:cubicBezTo>
                  <a:cubicBezTo>
                    <a:pt x="3488" y="22337"/>
                    <a:pt x="3441" y="22327"/>
                    <a:pt x="3396" y="22327"/>
                  </a:cubicBezTo>
                  <a:cubicBezTo>
                    <a:pt x="3203" y="22327"/>
                    <a:pt x="3038" y="22512"/>
                    <a:pt x="3107" y="22719"/>
                  </a:cubicBezTo>
                  <a:cubicBezTo>
                    <a:pt x="3483" y="24000"/>
                    <a:pt x="4781" y="25282"/>
                    <a:pt x="5841" y="26033"/>
                  </a:cubicBezTo>
                  <a:cubicBezTo>
                    <a:pt x="5915" y="26087"/>
                    <a:pt x="5990" y="26111"/>
                    <a:pt x="6062" y="26111"/>
                  </a:cubicBezTo>
                  <a:cubicBezTo>
                    <a:pt x="6355" y="26111"/>
                    <a:pt x="6590" y="25724"/>
                    <a:pt x="6439" y="25435"/>
                  </a:cubicBezTo>
                  <a:cubicBezTo>
                    <a:pt x="6097" y="24820"/>
                    <a:pt x="5755" y="24222"/>
                    <a:pt x="5396" y="23624"/>
                  </a:cubicBezTo>
                  <a:lnTo>
                    <a:pt x="5396" y="23624"/>
                  </a:lnTo>
                  <a:cubicBezTo>
                    <a:pt x="5601" y="23846"/>
                    <a:pt x="5841" y="24034"/>
                    <a:pt x="6080" y="24222"/>
                  </a:cubicBezTo>
                  <a:cubicBezTo>
                    <a:pt x="6179" y="24317"/>
                    <a:pt x="6293" y="24357"/>
                    <a:pt x="6404" y="24357"/>
                  </a:cubicBezTo>
                  <a:cubicBezTo>
                    <a:pt x="6734" y="24357"/>
                    <a:pt x="7036" y="23999"/>
                    <a:pt x="6832" y="23641"/>
                  </a:cubicBezTo>
                  <a:cubicBezTo>
                    <a:pt x="6217" y="22377"/>
                    <a:pt x="5533" y="21147"/>
                    <a:pt x="4850" y="19917"/>
                  </a:cubicBezTo>
                  <a:lnTo>
                    <a:pt x="4850" y="19917"/>
                  </a:lnTo>
                  <a:cubicBezTo>
                    <a:pt x="5021" y="20122"/>
                    <a:pt x="5174" y="20310"/>
                    <a:pt x="5345" y="20515"/>
                  </a:cubicBezTo>
                  <a:cubicBezTo>
                    <a:pt x="5444" y="20626"/>
                    <a:pt x="5559" y="20673"/>
                    <a:pt x="5673" y="20673"/>
                  </a:cubicBezTo>
                  <a:cubicBezTo>
                    <a:pt x="6014" y="20673"/>
                    <a:pt x="6340" y="20254"/>
                    <a:pt x="6148" y="19882"/>
                  </a:cubicBezTo>
                  <a:cubicBezTo>
                    <a:pt x="5345" y="18328"/>
                    <a:pt x="4388" y="16841"/>
                    <a:pt x="3449" y="15372"/>
                  </a:cubicBezTo>
                  <a:lnTo>
                    <a:pt x="3449" y="15372"/>
                  </a:lnTo>
                  <a:cubicBezTo>
                    <a:pt x="4047" y="15987"/>
                    <a:pt x="4679" y="16585"/>
                    <a:pt x="5328" y="17132"/>
                  </a:cubicBezTo>
                  <a:cubicBezTo>
                    <a:pt x="5436" y="17225"/>
                    <a:pt x="5570" y="17268"/>
                    <a:pt x="5702" y="17268"/>
                  </a:cubicBezTo>
                  <a:cubicBezTo>
                    <a:pt x="6027" y="17268"/>
                    <a:pt x="6338" y="17008"/>
                    <a:pt x="6217" y="16619"/>
                  </a:cubicBezTo>
                  <a:cubicBezTo>
                    <a:pt x="6012" y="15987"/>
                    <a:pt x="5755" y="15372"/>
                    <a:pt x="5465" y="14757"/>
                  </a:cubicBezTo>
                  <a:lnTo>
                    <a:pt x="5465" y="14757"/>
                  </a:lnTo>
                  <a:cubicBezTo>
                    <a:pt x="5533" y="14842"/>
                    <a:pt x="5601" y="14927"/>
                    <a:pt x="5687" y="15013"/>
                  </a:cubicBezTo>
                  <a:cubicBezTo>
                    <a:pt x="5797" y="15145"/>
                    <a:pt x="5923" y="15200"/>
                    <a:pt x="6045" y="15200"/>
                  </a:cubicBezTo>
                  <a:cubicBezTo>
                    <a:pt x="6397" y="15200"/>
                    <a:pt x="6719" y="14744"/>
                    <a:pt x="6541" y="14364"/>
                  </a:cubicBezTo>
                  <a:cubicBezTo>
                    <a:pt x="6234" y="13714"/>
                    <a:pt x="5926" y="13099"/>
                    <a:pt x="5601" y="12467"/>
                  </a:cubicBezTo>
                  <a:lnTo>
                    <a:pt x="5601" y="12467"/>
                  </a:lnTo>
                  <a:lnTo>
                    <a:pt x="5670" y="12535"/>
                  </a:lnTo>
                  <a:cubicBezTo>
                    <a:pt x="5790" y="12630"/>
                    <a:pt x="5925" y="12672"/>
                    <a:pt x="6054" y="12672"/>
                  </a:cubicBezTo>
                  <a:cubicBezTo>
                    <a:pt x="6437" y="12672"/>
                    <a:pt x="6771" y="12304"/>
                    <a:pt x="6541" y="11869"/>
                  </a:cubicBezTo>
                  <a:cubicBezTo>
                    <a:pt x="6165" y="11117"/>
                    <a:pt x="5704" y="10417"/>
                    <a:pt x="5260" y="9699"/>
                  </a:cubicBezTo>
                  <a:lnTo>
                    <a:pt x="5260" y="9699"/>
                  </a:lnTo>
                  <a:cubicBezTo>
                    <a:pt x="5875" y="10400"/>
                    <a:pt x="6541" y="11049"/>
                    <a:pt x="7259" y="11664"/>
                  </a:cubicBezTo>
                  <a:cubicBezTo>
                    <a:pt x="7376" y="11771"/>
                    <a:pt x="7514" y="11819"/>
                    <a:pt x="7648" y="11819"/>
                  </a:cubicBezTo>
                  <a:cubicBezTo>
                    <a:pt x="7962" y="11819"/>
                    <a:pt x="8257" y="11557"/>
                    <a:pt x="8233" y="11186"/>
                  </a:cubicBezTo>
                  <a:lnTo>
                    <a:pt x="8233" y="11186"/>
                  </a:lnTo>
                  <a:cubicBezTo>
                    <a:pt x="8523" y="11715"/>
                    <a:pt x="8831" y="12211"/>
                    <a:pt x="9138" y="12723"/>
                  </a:cubicBezTo>
                  <a:cubicBezTo>
                    <a:pt x="9019" y="12621"/>
                    <a:pt x="8916" y="12501"/>
                    <a:pt x="8814" y="12416"/>
                  </a:cubicBezTo>
                  <a:cubicBezTo>
                    <a:pt x="8686" y="12296"/>
                    <a:pt x="8539" y="12245"/>
                    <a:pt x="8397" y="12245"/>
                  </a:cubicBezTo>
                  <a:cubicBezTo>
                    <a:pt x="7971" y="12245"/>
                    <a:pt x="7583" y="12706"/>
                    <a:pt x="7840" y="13168"/>
                  </a:cubicBezTo>
                  <a:cubicBezTo>
                    <a:pt x="7976" y="13424"/>
                    <a:pt x="8113" y="13680"/>
                    <a:pt x="8267" y="13936"/>
                  </a:cubicBezTo>
                  <a:cubicBezTo>
                    <a:pt x="7942" y="14073"/>
                    <a:pt x="7823" y="14466"/>
                    <a:pt x="8011" y="14774"/>
                  </a:cubicBezTo>
                  <a:cubicBezTo>
                    <a:pt x="8472" y="15543"/>
                    <a:pt x="8916" y="16328"/>
                    <a:pt x="9360" y="17114"/>
                  </a:cubicBezTo>
                  <a:lnTo>
                    <a:pt x="8814" y="16499"/>
                  </a:lnTo>
                  <a:cubicBezTo>
                    <a:pt x="8692" y="16360"/>
                    <a:pt x="8548" y="16302"/>
                    <a:pt x="8407" y="16302"/>
                  </a:cubicBezTo>
                  <a:cubicBezTo>
                    <a:pt x="7992" y="16302"/>
                    <a:pt x="7598" y="16805"/>
                    <a:pt x="7840" y="17251"/>
                  </a:cubicBezTo>
                  <a:lnTo>
                    <a:pt x="8506" y="18447"/>
                  </a:lnTo>
                  <a:cubicBezTo>
                    <a:pt x="8284" y="18635"/>
                    <a:pt x="8216" y="18960"/>
                    <a:pt x="8369" y="19216"/>
                  </a:cubicBezTo>
                  <a:cubicBezTo>
                    <a:pt x="8643" y="19729"/>
                    <a:pt x="8933" y="20241"/>
                    <a:pt x="9224" y="20737"/>
                  </a:cubicBezTo>
                  <a:cubicBezTo>
                    <a:pt x="9192" y="20730"/>
                    <a:pt x="9160" y="20727"/>
                    <a:pt x="9128" y="20727"/>
                  </a:cubicBezTo>
                  <a:cubicBezTo>
                    <a:pt x="8683" y="20727"/>
                    <a:pt x="8277" y="21368"/>
                    <a:pt x="8660" y="21830"/>
                  </a:cubicBezTo>
                  <a:cubicBezTo>
                    <a:pt x="9258" y="22582"/>
                    <a:pt x="9822" y="23368"/>
                    <a:pt x="10351" y="24188"/>
                  </a:cubicBezTo>
                  <a:cubicBezTo>
                    <a:pt x="10484" y="24400"/>
                    <a:pt x="10671" y="24489"/>
                    <a:pt x="10855" y="24489"/>
                  </a:cubicBezTo>
                  <a:cubicBezTo>
                    <a:pt x="11264" y="24489"/>
                    <a:pt x="11658" y="24051"/>
                    <a:pt x="11411" y="23556"/>
                  </a:cubicBezTo>
                  <a:cubicBezTo>
                    <a:pt x="11411" y="23539"/>
                    <a:pt x="11394" y="23522"/>
                    <a:pt x="11377" y="23505"/>
                  </a:cubicBezTo>
                  <a:cubicBezTo>
                    <a:pt x="11496" y="23436"/>
                    <a:pt x="11599" y="23351"/>
                    <a:pt x="11667" y="23231"/>
                  </a:cubicBezTo>
                  <a:cubicBezTo>
                    <a:pt x="11694" y="23235"/>
                    <a:pt x="11721" y="23237"/>
                    <a:pt x="11749" y="23237"/>
                  </a:cubicBezTo>
                  <a:cubicBezTo>
                    <a:pt x="12171" y="23237"/>
                    <a:pt x="12604" y="22759"/>
                    <a:pt x="12299" y="22326"/>
                  </a:cubicBezTo>
                  <a:cubicBezTo>
                    <a:pt x="12128" y="22069"/>
                    <a:pt x="11958" y="21830"/>
                    <a:pt x="11804" y="21574"/>
                  </a:cubicBezTo>
                  <a:lnTo>
                    <a:pt x="11804" y="21574"/>
                  </a:lnTo>
                  <a:cubicBezTo>
                    <a:pt x="11861" y="21588"/>
                    <a:pt x="11920" y="21594"/>
                    <a:pt x="11978" y="21594"/>
                  </a:cubicBezTo>
                  <a:cubicBezTo>
                    <a:pt x="12355" y="21594"/>
                    <a:pt x="12716" y="21315"/>
                    <a:pt x="12538" y="20856"/>
                  </a:cubicBezTo>
                  <a:cubicBezTo>
                    <a:pt x="12436" y="20583"/>
                    <a:pt x="12333" y="20310"/>
                    <a:pt x="12197" y="20036"/>
                  </a:cubicBezTo>
                  <a:cubicBezTo>
                    <a:pt x="12573" y="19951"/>
                    <a:pt x="12880" y="19507"/>
                    <a:pt x="12641" y="19114"/>
                  </a:cubicBezTo>
                  <a:cubicBezTo>
                    <a:pt x="12316" y="18550"/>
                    <a:pt x="11992" y="17986"/>
                    <a:pt x="11650" y="17405"/>
                  </a:cubicBezTo>
                  <a:lnTo>
                    <a:pt x="11650" y="17405"/>
                  </a:lnTo>
                  <a:cubicBezTo>
                    <a:pt x="11838" y="17627"/>
                    <a:pt x="12043" y="17849"/>
                    <a:pt x="12231" y="18071"/>
                  </a:cubicBezTo>
                  <a:cubicBezTo>
                    <a:pt x="12358" y="18216"/>
                    <a:pt x="12500" y="18276"/>
                    <a:pt x="12636" y="18276"/>
                  </a:cubicBezTo>
                  <a:cubicBezTo>
                    <a:pt x="13030" y="18276"/>
                    <a:pt x="13378" y="17769"/>
                    <a:pt x="13188" y="17337"/>
                  </a:cubicBezTo>
                  <a:cubicBezTo>
                    <a:pt x="12966" y="16875"/>
                    <a:pt x="12761" y="16414"/>
                    <a:pt x="12504" y="15970"/>
                  </a:cubicBezTo>
                  <a:lnTo>
                    <a:pt x="12504" y="15970"/>
                  </a:lnTo>
                  <a:cubicBezTo>
                    <a:pt x="12726" y="16192"/>
                    <a:pt x="12931" y="16397"/>
                    <a:pt x="13171" y="16602"/>
                  </a:cubicBezTo>
                  <a:cubicBezTo>
                    <a:pt x="13273" y="16692"/>
                    <a:pt x="13397" y="16731"/>
                    <a:pt x="13520" y="16731"/>
                  </a:cubicBezTo>
                  <a:cubicBezTo>
                    <a:pt x="13909" y="16731"/>
                    <a:pt x="14293" y="16342"/>
                    <a:pt x="14008" y="15953"/>
                  </a:cubicBezTo>
                  <a:cubicBezTo>
                    <a:pt x="13376" y="15115"/>
                    <a:pt x="12726" y="14278"/>
                    <a:pt x="12077" y="13458"/>
                  </a:cubicBezTo>
                  <a:lnTo>
                    <a:pt x="12077" y="13458"/>
                  </a:lnTo>
                  <a:cubicBezTo>
                    <a:pt x="12419" y="13766"/>
                    <a:pt x="12761" y="14056"/>
                    <a:pt x="13102" y="14346"/>
                  </a:cubicBezTo>
                  <a:cubicBezTo>
                    <a:pt x="13229" y="14447"/>
                    <a:pt x="13363" y="14490"/>
                    <a:pt x="13491" y="14490"/>
                  </a:cubicBezTo>
                  <a:cubicBezTo>
                    <a:pt x="13953" y="14490"/>
                    <a:pt x="14335" y="13933"/>
                    <a:pt x="13974" y="13492"/>
                  </a:cubicBezTo>
                  <a:cubicBezTo>
                    <a:pt x="12077" y="11373"/>
                    <a:pt x="10163" y="9289"/>
                    <a:pt x="8301" y="7153"/>
                  </a:cubicBezTo>
                  <a:lnTo>
                    <a:pt x="8301" y="7153"/>
                  </a:lnTo>
                  <a:cubicBezTo>
                    <a:pt x="9651" y="8571"/>
                    <a:pt x="10915" y="10092"/>
                    <a:pt x="12402" y="11322"/>
                  </a:cubicBezTo>
                  <a:cubicBezTo>
                    <a:pt x="12522" y="11422"/>
                    <a:pt x="12665" y="11465"/>
                    <a:pt x="12808" y="11465"/>
                  </a:cubicBezTo>
                  <a:cubicBezTo>
                    <a:pt x="13251" y="11465"/>
                    <a:pt x="13682" y="11045"/>
                    <a:pt x="13359" y="10605"/>
                  </a:cubicBezTo>
                  <a:cubicBezTo>
                    <a:pt x="11821" y="8520"/>
                    <a:pt x="9941" y="6692"/>
                    <a:pt x="8301" y="4693"/>
                  </a:cubicBezTo>
                  <a:lnTo>
                    <a:pt x="8301" y="4693"/>
                  </a:lnTo>
                  <a:cubicBezTo>
                    <a:pt x="9873" y="6299"/>
                    <a:pt x="11342" y="7990"/>
                    <a:pt x="13119" y="9374"/>
                  </a:cubicBezTo>
                  <a:cubicBezTo>
                    <a:pt x="13240" y="9470"/>
                    <a:pt x="13382" y="9512"/>
                    <a:pt x="13521" y="9512"/>
                  </a:cubicBezTo>
                  <a:cubicBezTo>
                    <a:pt x="13956" y="9512"/>
                    <a:pt x="14369" y="9105"/>
                    <a:pt x="14059" y="8640"/>
                  </a:cubicBezTo>
                  <a:cubicBezTo>
                    <a:pt x="13376" y="7580"/>
                    <a:pt x="12607" y="6572"/>
                    <a:pt x="11821" y="5598"/>
                  </a:cubicBezTo>
                  <a:lnTo>
                    <a:pt x="11821" y="5598"/>
                  </a:lnTo>
                  <a:lnTo>
                    <a:pt x="11872" y="5633"/>
                  </a:lnTo>
                  <a:cubicBezTo>
                    <a:pt x="12007" y="5741"/>
                    <a:pt x="12157" y="5789"/>
                    <a:pt x="12299" y="5789"/>
                  </a:cubicBezTo>
                  <a:cubicBezTo>
                    <a:pt x="12715" y="5789"/>
                    <a:pt x="13071" y="5381"/>
                    <a:pt x="12829" y="4898"/>
                  </a:cubicBezTo>
                  <a:cubicBezTo>
                    <a:pt x="12060" y="3445"/>
                    <a:pt x="11120" y="2096"/>
                    <a:pt x="10334" y="626"/>
                  </a:cubicBezTo>
                  <a:cubicBezTo>
                    <a:pt x="10225" y="425"/>
                    <a:pt x="10033" y="340"/>
                    <a:pt x="9837" y="340"/>
                  </a:cubicBezTo>
                  <a:cubicBezTo>
                    <a:pt x="9448" y="340"/>
                    <a:pt x="9042" y="673"/>
                    <a:pt x="9224" y="1105"/>
                  </a:cubicBezTo>
                  <a:cubicBezTo>
                    <a:pt x="9377" y="1481"/>
                    <a:pt x="9480" y="1839"/>
                    <a:pt x="9651" y="2164"/>
                  </a:cubicBezTo>
                  <a:cubicBezTo>
                    <a:pt x="8899" y="1498"/>
                    <a:pt x="8147" y="814"/>
                    <a:pt x="7378" y="148"/>
                  </a:cubicBezTo>
                  <a:cubicBezTo>
                    <a:pt x="7263" y="45"/>
                    <a:pt x="7124" y="1"/>
                    <a:pt x="6985"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34"/>
            <p:cNvSpPr/>
            <p:nvPr/>
          </p:nvSpPr>
          <p:spPr>
            <a:xfrm rot="163703">
              <a:off x="8195376" y="4188081"/>
              <a:ext cx="235583" cy="934108"/>
            </a:xfrm>
            <a:custGeom>
              <a:avLst/>
              <a:gdLst/>
              <a:ahLst/>
              <a:cxnLst/>
              <a:rect l="l" t="t" r="r" b="b"/>
              <a:pathLst>
                <a:path w="5957" h="23620" extrusionOk="0">
                  <a:moveTo>
                    <a:pt x="1516" y="1"/>
                  </a:moveTo>
                  <a:cubicBezTo>
                    <a:pt x="1210" y="1"/>
                    <a:pt x="1019" y="271"/>
                    <a:pt x="991" y="553"/>
                  </a:cubicBezTo>
                  <a:lnTo>
                    <a:pt x="855" y="553"/>
                  </a:lnTo>
                  <a:cubicBezTo>
                    <a:pt x="479" y="553"/>
                    <a:pt x="188" y="929"/>
                    <a:pt x="291" y="1304"/>
                  </a:cubicBezTo>
                  <a:cubicBezTo>
                    <a:pt x="376" y="1783"/>
                    <a:pt x="444" y="2261"/>
                    <a:pt x="479" y="2740"/>
                  </a:cubicBezTo>
                  <a:cubicBezTo>
                    <a:pt x="137" y="2876"/>
                    <a:pt x="0" y="3269"/>
                    <a:pt x="171" y="3594"/>
                  </a:cubicBezTo>
                  <a:cubicBezTo>
                    <a:pt x="462" y="4158"/>
                    <a:pt x="820" y="4705"/>
                    <a:pt x="1213" y="5217"/>
                  </a:cubicBezTo>
                  <a:cubicBezTo>
                    <a:pt x="872" y="5337"/>
                    <a:pt x="718" y="5747"/>
                    <a:pt x="889" y="6071"/>
                  </a:cubicBezTo>
                  <a:cubicBezTo>
                    <a:pt x="1128" y="6464"/>
                    <a:pt x="1384" y="6840"/>
                    <a:pt x="1623" y="7233"/>
                  </a:cubicBezTo>
                  <a:cubicBezTo>
                    <a:pt x="1550" y="7198"/>
                    <a:pt x="1475" y="7182"/>
                    <a:pt x="1400" y="7182"/>
                  </a:cubicBezTo>
                  <a:cubicBezTo>
                    <a:pt x="1005" y="7182"/>
                    <a:pt x="647" y="7631"/>
                    <a:pt x="906" y="8019"/>
                  </a:cubicBezTo>
                  <a:cubicBezTo>
                    <a:pt x="1282" y="8600"/>
                    <a:pt x="1658" y="9181"/>
                    <a:pt x="2016" y="9779"/>
                  </a:cubicBezTo>
                  <a:cubicBezTo>
                    <a:pt x="1897" y="9711"/>
                    <a:pt x="1777" y="9643"/>
                    <a:pt x="1675" y="9574"/>
                  </a:cubicBezTo>
                  <a:cubicBezTo>
                    <a:pt x="1584" y="9516"/>
                    <a:pt x="1490" y="9490"/>
                    <a:pt x="1399" y="9490"/>
                  </a:cubicBezTo>
                  <a:cubicBezTo>
                    <a:pt x="1064" y="9490"/>
                    <a:pt x="774" y="9843"/>
                    <a:pt x="855" y="10206"/>
                  </a:cubicBezTo>
                  <a:cubicBezTo>
                    <a:pt x="940" y="10565"/>
                    <a:pt x="1042" y="10941"/>
                    <a:pt x="1179" y="11300"/>
                  </a:cubicBezTo>
                  <a:cubicBezTo>
                    <a:pt x="1133" y="11290"/>
                    <a:pt x="1086" y="11285"/>
                    <a:pt x="1039" y="11285"/>
                  </a:cubicBezTo>
                  <a:cubicBezTo>
                    <a:pt x="687" y="11285"/>
                    <a:pt x="345" y="11561"/>
                    <a:pt x="496" y="11983"/>
                  </a:cubicBezTo>
                  <a:cubicBezTo>
                    <a:pt x="786" y="12769"/>
                    <a:pt x="1145" y="13538"/>
                    <a:pt x="1589" y="14273"/>
                  </a:cubicBezTo>
                  <a:cubicBezTo>
                    <a:pt x="1577" y="14272"/>
                    <a:pt x="1565" y="14271"/>
                    <a:pt x="1553" y="14271"/>
                  </a:cubicBezTo>
                  <a:cubicBezTo>
                    <a:pt x="1179" y="14271"/>
                    <a:pt x="911" y="14780"/>
                    <a:pt x="1077" y="15144"/>
                  </a:cubicBezTo>
                  <a:cubicBezTo>
                    <a:pt x="1333" y="15691"/>
                    <a:pt x="1640" y="16238"/>
                    <a:pt x="1931" y="16767"/>
                  </a:cubicBezTo>
                  <a:cubicBezTo>
                    <a:pt x="1818" y="16659"/>
                    <a:pt x="1697" y="16613"/>
                    <a:pt x="1581" y="16613"/>
                  </a:cubicBezTo>
                  <a:cubicBezTo>
                    <a:pt x="1188" y="16613"/>
                    <a:pt x="862" y="17144"/>
                    <a:pt x="1179" y="17553"/>
                  </a:cubicBezTo>
                  <a:cubicBezTo>
                    <a:pt x="2136" y="18732"/>
                    <a:pt x="3247" y="19809"/>
                    <a:pt x="4101" y="21073"/>
                  </a:cubicBezTo>
                  <a:cubicBezTo>
                    <a:pt x="3230" y="20492"/>
                    <a:pt x="2495" y="19604"/>
                    <a:pt x="1743" y="18955"/>
                  </a:cubicBezTo>
                  <a:cubicBezTo>
                    <a:pt x="1639" y="18855"/>
                    <a:pt x="1521" y="18812"/>
                    <a:pt x="1407" y="18812"/>
                  </a:cubicBezTo>
                  <a:cubicBezTo>
                    <a:pt x="1071" y="18812"/>
                    <a:pt x="770" y="19182"/>
                    <a:pt x="974" y="19553"/>
                  </a:cubicBezTo>
                  <a:cubicBezTo>
                    <a:pt x="1470" y="20509"/>
                    <a:pt x="2051" y="21415"/>
                    <a:pt x="2597" y="22355"/>
                  </a:cubicBezTo>
                  <a:cubicBezTo>
                    <a:pt x="2290" y="22218"/>
                    <a:pt x="1982" y="22064"/>
                    <a:pt x="1675" y="21910"/>
                  </a:cubicBezTo>
                  <a:cubicBezTo>
                    <a:pt x="1521" y="21722"/>
                    <a:pt x="1282" y="21603"/>
                    <a:pt x="1042" y="21586"/>
                  </a:cubicBezTo>
                  <a:cubicBezTo>
                    <a:pt x="1030" y="21585"/>
                    <a:pt x="1019" y="21584"/>
                    <a:pt x="1007" y="21584"/>
                  </a:cubicBezTo>
                  <a:cubicBezTo>
                    <a:pt x="697" y="21584"/>
                    <a:pt x="658" y="22018"/>
                    <a:pt x="889" y="22167"/>
                  </a:cubicBezTo>
                  <a:cubicBezTo>
                    <a:pt x="1640" y="22713"/>
                    <a:pt x="2495" y="23106"/>
                    <a:pt x="3315" y="23568"/>
                  </a:cubicBezTo>
                  <a:cubicBezTo>
                    <a:pt x="3376" y="23604"/>
                    <a:pt x="3445" y="23620"/>
                    <a:pt x="3514" y="23620"/>
                  </a:cubicBezTo>
                  <a:cubicBezTo>
                    <a:pt x="3773" y="23620"/>
                    <a:pt x="4038" y="23390"/>
                    <a:pt x="3930" y="23106"/>
                  </a:cubicBezTo>
                  <a:cubicBezTo>
                    <a:pt x="3742" y="22645"/>
                    <a:pt x="3520" y="22184"/>
                    <a:pt x="3281" y="21757"/>
                  </a:cubicBezTo>
                  <a:lnTo>
                    <a:pt x="3281" y="21757"/>
                  </a:lnTo>
                  <a:cubicBezTo>
                    <a:pt x="3828" y="22201"/>
                    <a:pt x="4460" y="22508"/>
                    <a:pt x="5160" y="22645"/>
                  </a:cubicBezTo>
                  <a:cubicBezTo>
                    <a:pt x="5207" y="22658"/>
                    <a:pt x="5254" y="22664"/>
                    <a:pt x="5299" y="22664"/>
                  </a:cubicBezTo>
                  <a:cubicBezTo>
                    <a:pt x="5678" y="22664"/>
                    <a:pt x="5957" y="22243"/>
                    <a:pt x="5758" y="21876"/>
                  </a:cubicBezTo>
                  <a:cubicBezTo>
                    <a:pt x="5399" y="21090"/>
                    <a:pt x="4955" y="20338"/>
                    <a:pt x="4408" y="19672"/>
                  </a:cubicBezTo>
                  <a:cubicBezTo>
                    <a:pt x="4460" y="19570"/>
                    <a:pt x="4460" y="19433"/>
                    <a:pt x="4408" y="19313"/>
                  </a:cubicBezTo>
                  <a:cubicBezTo>
                    <a:pt x="4067" y="18408"/>
                    <a:pt x="3657" y="17536"/>
                    <a:pt x="3161" y="16699"/>
                  </a:cubicBezTo>
                  <a:lnTo>
                    <a:pt x="3161" y="16699"/>
                  </a:lnTo>
                  <a:lnTo>
                    <a:pt x="3230" y="16750"/>
                  </a:lnTo>
                  <a:cubicBezTo>
                    <a:pt x="3319" y="16817"/>
                    <a:pt x="3415" y="16846"/>
                    <a:pt x="3507" y="16846"/>
                  </a:cubicBezTo>
                  <a:cubicBezTo>
                    <a:pt x="3890" y="16846"/>
                    <a:pt x="4232" y="16353"/>
                    <a:pt x="3998" y="15982"/>
                  </a:cubicBezTo>
                  <a:cubicBezTo>
                    <a:pt x="3349" y="14939"/>
                    <a:pt x="2631" y="13931"/>
                    <a:pt x="2085" y="12821"/>
                  </a:cubicBezTo>
                  <a:lnTo>
                    <a:pt x="2085" y="12821"/>
                  </a:lnTo>
                  <a:lnTo>
                    <a:pt x="2307" y="12906"/>
                  </a:lnTo>
                  <a:cubicBezTo>
                    <a:pt x="2364" y="12923"/>
                    <a:pt x="2419" y="12931"/>
                    <a:pt x="2471" y="12931"/>
                  </a:cubicBezTo>
                  <a:cubicBezTo>
                    <a:pt x="2933" y="12931"/>
                    <a:pt x="3176" y="12302"/>
                    <a:pt x="2854" y="11949"/>
                  </a:cubicBezTo>
                  <a:cubicBezTo>
                    <a:pt x="2649" y="11727"/>
                    <a:pt x="2478" y="11471"/>
                    <a:pt x="2358" y="11180"/>
                  </a:cubicBezTo>
                  <a:lnTo>
                    <a:pt x="2358" y="11180"/>
                  </a:lnTo>
                  <a:cubicBezTo>
                    <a:pt x="2597" y="11317"/>
                    <a:pt x="2837" y="11437"/>
                    <a:pt x="3076" y="11590"/>
                  </a:cubicBezTo>
                  <a:cubicBezTo>
                    <a:pt x="3176" y="11654"/>
                    <a:pt x="3273" y="11681"/>
                    <a:pt x="3363" y="11681"/>
                  </a:cubicBezTo>
                  <a:cubicBezTo>
                    <a:pt x="3737" y="11681"/>
                    <a:pt x="3993" y="11210"/>
                    <a:pt x="3828" y="10839"/>
                  </a:cubicBezTo>
                  <a:cubicBezTo>
                    <a:pt x="3571" y="10241"/>
                    <a:pt x="3281" y="9677"/>
                    <a:pt x="2956" y="9147"/>
                  </a:cubicBezTo>
                  <a:lnTo>
                    <a:pt x="2956" y="9147"/>
                  </a:lnTo>
                  <a:cubicBezTo>
                    <a:pt x="3026" y="9174"/>
                    <a:pt x="3096" y="9186"/>
                    <a:pt x="3163" y="9186"/>
                  </a:cubicBezTo>
                  <a:cubicBezTo>
                    <a:pt x="3568" y="9186"/>
                    <a:pt x="3877" y="8740"/>
                    <a:pt x="3657" y="8344"/>
                  </a:cubicBezTo>
                  <a:cubicBezTo>
                    <a:pt x="3332" y="7780"/>
                    <a:pt x="2973" y="7216"/>
                    <a:pt x="2631" y="6670"/>
                  </a:cubicBezTo>
                  <a:cubicBezTo>
                    <a:pt x="2973" y="6550"/>
                    <a:pt x="3127" y="6157"/>
                    <a:pt x="2956" y="5832"/>
                  </a:cubicBezTo>
                  <a:cubicBezTo>
                    <a:pt x="2614" y="5063"/>
                    <a:pt x="2051" y="4431"/>
                    <a:pt x="1606" y="3731"/>
                  </a:cubicBezTo>
                  <a:cubicBezTo>
                    <a:pt x="1777" y="3594"/>
                    <a:pt x="1863" y="3355"/>
                    <a:pt x="1777" y="3133"/>
                  </a:cubicBezTo>
                  <a:cubicBezTo>
                    <a:pt x="1658" y="2688"/>
                    <a:pt x="1572" y="2210"/>
                    <a:pt x="1555" y="1749"/>
                  </a:cubicBezTo>
                  <a:lnTo>
                    <a:pt x="1572" y="1749"/>
                  </a:lnTo>
                  <a:cubicBezTo>
                    <a:pt x="1794" y="1749"/>
                    <a:pt x="1982" y="1629"/>
                    <a:pt x="2085" y="1458"/>
                  </a:cubicBezTo>
                  <a:cubicBezTo>
                    <a:pt x="2341" y="877"/>
                    <a:pt x="2444" y="279"/>
                    <a:pt x="1726" y="40"/>
                  </a:cubicBezTo>
                  <a:cubicBezTo>
                    <a:pt x="1651" y="13"/>
                    <a:pt x="1581" y="1"/>
                    <a:pt x="151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9" name="Google Shape;659;p34"/>
            <p:cNvSpPr/>
            <p:nvPr/>
          </p:nvSpPr>
          <p:spPr>
            <a:xfrm rot="163703">
              <a:off x="8022501" y="3676653"/>
              <a:ext cx="537923" cy="1467878"/>
            </a:xfrm>
            <a:custGeom>
              <a:avLst/>
              <a:gdLst/>
              <a:ahLst/>
              <a:cxnLst/>
              <a:rect l="l" t="t" r="r" b="b"/>
              <a:pathLst>
                <a:path w="13602" h="37117" extrusionOk="0">
                  <a:moveTo>
                    <a:pt x="5855" y="527"/>
                  </a:moveTo>
                  <a:cubicBezTo>
                    <a:pt x="6908" y="527"/>
                    <a:pt x="7985" y="954"/>
                    <a:pt x="8834" y="1679"/>
                  </a:cubicBezTo>
                  <a:cubicBezTo>
                    <a:pt x="10645" y="3200"/>
                    <a:pt x="11431" y="5763"/>
                    <a:pt x="11961" y="7967"/>
                  </a:cubicBezTo>
                  <a:cubicBezTo>
                    <a:pt x="12952" y="12085"/>
                    <a:pt x="13157" y="16510"/>
                    <a:pt x="12252" y="20645"/>
                  </a:cubicBezTo>
                  <a:cubicBezTo>
                    <a:pt x="11841" y="22507"/>
                    <a:pt x="10970" y="25839"/>
                    <a:pt x="8663" y="26061"/>
                  </a:cubicBezTo>
                  <a:cubicBezTo>
                    <a:pt x="8595" y="25737"/>
                    <a:pt x="8544" y="25412"/>
                    <a:pt x="8493" y="25104"/>
                  </a:cubicBezTo>
                  <a:cubicBezTo>
                    <a:pt x="8014" y="22439"/>
                    <a:pt x="7450" y="19808"/>
                    <a:pt x="7143" y="17108"/>
                  </a:cubicBezTo>
                  <a:cubicBezTo>
                    <a:pt x="6852" y="14699"/>
                    <a:pt x="6613" y="12273"/>
                    <a:pt x="6066" y="9915"/>
                  </a:cubicBezTo>
                  <a:cubicBezTo>
                    <a:pt x="6036" y="9799"/>
                    <a:pt x="5942" y="9746"/>
                    <a:pt x="5849" y="9746"/>
                  </a:cubicBezTo>
                  <a:cubicBezTo>
                    <a:pt x="5736" y="9746"/>
                    <a:pt x="5622" y="9825"/>
                    <a:pt x="5622" y="9966"/>
                  </a:cubicBezTo>
                  <a:cubicBezTo>
                    <a:pt x="5622" y="15160"/>
                    <a:pt x="5947" y="20354"/>
                    <a:pt x="5793" y="25549"/>
                  </a:cubicBezTo>
                  <a:cubicBezTo>
                    <a:pt x="5793" y="25720"/>
                    <a:pt x="5776" y="25907"/>
                    <a:pt x="5759" y="26095"/>
                  </a:cubicBezTo>
                  <a:cubicBezTo>
                    <a:pt x="5092" y="26027"/>
                    <a:pt x="4426" y="25839"/>
                    <a:pt x="3811" y="25549"/>
                  </a:cubicBezTo>
                  <a:cubicBezTo>
                    <a:pt x="2188" y="24763"/>
                    <a:pt x="1453" y="22883"/>
                    <a:pt x="1060" y="21243"/>
                  </a:cubicBezTo>
                  <a:cubicBezTo>
                    <a:pt x="479" y="18783"/>
                    <a:pt x="599" y="16100"/>
                    <a:pt x="582" y="13571"/>
                  </a:cubicBezTo>
                  <a:cubicBezTo>
                    <a:pt x="530" y="9812"/>
                    <a:pt x="582" y="4738"/>
                    <a:pt x="3179" y="1748"/>
                  </a:cubicBezTo>
                  <a:cubicBezTo>
                    <a:pt x="3912" y="898"/>
                    <a:pt x="4873" y="527"/>
                    <a:pt x="5855" y="527"/>
                  </a:cubicBezTo>
                  <a:close/>
                  <a:moveTo>
                    <a:pt x="6100" y="12546"/>
                  </a:moveTo>
                  <a:lnTo>
                    <a:pt x="6100" y="12546"/>
                  </a:lnTo>
                  <a:cubicBezTo>
                    <a:pt x="6374" y="14221"/>
                    <a:pt x="6528" y="15912"/>
                    <a:pt x="6750" y="17587"/>
                  </a:cubicBezTo>
                  <a:cubicBezTo>
                    <a:pt x="7023" y="19996"/>
                    <a:pt x="7536" y="22354"/>
                    <a:pt x="7963" y="24746"/>
                  </a:cubicBezTo>
                  <a:lnTo>
                    <a:pt x="8219" y="26130"/>
                  </a:lnTo>
                  <a:cubicBezTo>
                    <a:pt x="8202" y="26130"/>
                    <a:pt x="8202" y="26147"/>
                    <a:pt x="8185" y="26147"/>
                  </a:cubicBezTo>
                  <a:cubicBezTo>
                    <a:pt x="7893" y="26162"/>
                    <a:pt x="7598" y="26171"/>
                    <a:pt x="7302" y="26171"/>
                  </a:cubicBezTo>
                  <a:cubicBezTo>
                    <a:pt x="6940" y="26171"/>
                    <a:pt x="6577" y="26158"/>
                    <a:pt x="6220" y="26130"/>
                  </a:cubicBezTo>
                  <a:lnTo>
                    <a:pt x="6203" y="26130"/>
                  </a:lnTo>
                  <a:cubicBezTo>
                    <a:pt x="6203" y="25942"/>
                    <a:pt x="6220" y="25737"/>
                    <a:pt x="6220" y="25549"/>
                  </a:cubicBezTo>
                  <a:cubicBezTo>
                    <a:pt x="6374" y="21209"/>
                    <a:pt x="6169" y="16869"/>
                    <a:pt x="6100" y="12546"/>
                  </a:cubicBezTo>
                  <a:close/>
                  <a:moveTo>
                    <a:pt x="5891" y="1"/>
                  </a:moveTo>
                  <a:cubicBezTo>
                    <a:pt x="5165" y="1"/>
                    <a:pt x="4408" y="218"/>
                    <a:pt x="3640" y="722"/>
                  </a:cubicBezTo>
                  <a:cubicBezTo>
                    <a:pt x="616" y="2704"/>
                    <a:pt x="325" y="7813"/>
                    <a:pt x="172" y="11025"/>
                  </a:cubicBezTo>
                  <a:cubicBezTo>
                    <a:pt x="1" y="14203"/>
                    <a:pt x="1" y="17552"/>
                    <a:pt x="479" y="20696"/>
                  </a:cubicBezTo>
                  <a:cubicBezTo>
                    <a:pt x="770" y="22490"/>
                    <a:pt x="1453" y="24199"/>
                    <a:pt x="2837" y="25429"/>
                  </a:cubicBezTo>
                  <a:cubicBezTo>
                    <a:pt x="3657" y="26164"/>
                    <a:pt x="4682" y="26454"/>
                    <a:pt x="5742" y="26540"/>
                  </a:cubicBezTo>
                  <a:cubicBezTo>
                    <a:pt x="5656" y="28675"/>
                    <a:pt x="5468" y="30760"/>
                    <a:pt x="5178" y="32879"/>
                  </a:cubicBezTo>
                  <a:cubicBezTo>
                    <a:pt x="5024" y="33801"/>
                    <a:pt x="4973" y="34741"/>
                    <a:pt x="5058" y="35664"/>
                  </a:cubicBezTo>
                  <a:cubicBezTo>
                    <a:pt x="5092" y="36057"/>
                    <a:pt x="4922" y="36672"/>
                    <a:pt x="5075" y="37048"/>
                  </a:cubicBezTo>
                  <a:cubicBezTo>
                    <a:pt x="5092" y="37082"/>
                    <a:pt x="5144" y="37116"/>
                    <a:pt x="5178" y="37116"/>
                  </a:cubicBezTo>
                  <a:cubicBezTo>
                    <a:pt x="5314" y="37099"/>
                    <a:pt x="5434" y="37048"/>
                    <a:pt x="5537" y="36979"/>
                  </a:cubicBezTo>
                  <a:cubicBezTo>
                    <a:pt x="5588" y="36945"/>
                    <a:pt x="5571" y="36860"/>
                    <a:pt x="5502" y="36860"/>
                  </a:cubicBezTo>
                  <a:cubicBezTo>
                    <a:pt x="5501" y="36860"/>
                    <a:pt x="5499" y="36860"/>
                    <a:pt x="5497" y="36860"/>
                  </a:cubicBezTo>
                  <a:cubicBezTo>
                    <a:pt x="5300" y="36860"/>
                    <a:pt x="5434" y="35935"/>
                    <a:pt x="5400" y="35664"/>
                  </a:cubicBezTo>
                  <a:cubicBezTo>
                    <a:pt x="5263" y="34519"/>
                    <a:pt x="5502" y="33306"/>
                    <a:pt x="5673" y="32178"/>
                  </a:cubicBezTo>
                  <a:cubicBezTo>
                    <a:pt x="5964" y="30316"/>
                    <a:pt x="6135" y="28453"/>
                    <a:pt x="6186" y="26557"/>
                  </a:cubicBezTo>
                  <a:cubicBezTo>
                    <a:pt x="6377" y="26566"/>
                    <a:pt x="6569" y="26571"/>
                    <a:pt x="6762" y="26571"/>
                  </a:cubicBezTo>
                  <a:cubicBezTo>
                    <a:pt x="7259" y="26571"/>
                    <a:pt x="7761" y="26542"/>
                    <a:pt x="8253" y="26506"/>
                  </a:cubicBezTo>
                  <a:lnTo>
                    <a:pt x="8270" y="26506"/>
                  </a:lnTo>
                  <a:cubicBezTo>
                    <a:pt x="8817" y="29581"/>
                    <a:pt x="9313" y="32639"/>
                    <a:pt x="9381" y="35783"/>
                  </a:cubicBezTo>
                  <a:cubicBezTo>
                    <a:pt x="9381" y="35929"/>
                    <a:pt x="9501" y="36001"/>
                    <a:pt x="9618" y="36001"/>
                  </a:cubicBezTo>
                  <a:cubicBezTo>
                    <a:pt x="9736" y="36001"/>
                    <a:pt x="9851" y="35929"/>
                    <a:pt x="9842" y="35783"/>
                  </a:cubicBezTo>
                  <a:cubicBezTo>
                    <a:pt x="9774" y="32639"/>
                    <a:pt x="9278" y="29581"/>
                    <a:pt x="8732" y="26506"/>
                  </a:cubicBezTo>
                  <a:cubicBezTo>
                    <a:pt x="8851" y="26506"/>
                    <a:pt x="8954" y="26488"/>
                    <a:pt x="9056" y="26471"/>
                  </a:cubicBezTo>
                  <a:lnTo>
                    <a:pt x="9278" y="26471"/>
                  </a:lnTo>
                  <a:cubicBezTo>
                    <a:pt x="9330" y="26471"/>
                    <a:pt x="9381" y="26437"/>
                    <a:pt x="9415" y="26369"/>
                  </a:cubicBezTo>
                  <a:cubicBezTo>
                    <a:pt x="12303" y="25378"/>
                    <a:pt x="12952" y="19996"/>
                    <a:pt x="13208" y="17569"/>
                  </a:cubicBezTo>
                  <a:cubicBezTo>
                    <a:pt x="13601" y="13332"/>
                    <a:pt x="13037" y="9078"/>
                    <a:pt x="11568" y="5096"/>
                  </a:cubicBezTo>
                  <a:cubicBezTo>
                    <a:pt x="10649" y="2725"/>
                    <a:pt x="8462" y="1"/>
                    <a:pt x="589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60" name="Google Shape;660;p34"/>
          <p:cNvGrpSpPr/>
          <p:nvPr/>
        </p:nvGrpSpPr>
        <p:grpSpPr>
          <a:xfrm rot="1250769">
            <a:off x="529597" y="1384568"/>
            <a:ext cx="524775" cy="511240"/>
            <a:chOff x="397551" y="281000"/>
            <a:chExt cx="457711" cy="445973"/>
          </a:xfrm>
        </p:grpSpPr>
        <p:sp>
          <p:nvSpPr>
            <p:cNvPr id="661" name="Google Shape;661;p34"/>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no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34"/>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63" name="Google Shape;663;p34"/>
          <p:cNvGrpSpPr/>
          <p:nvPr/>
        </p:nvGrpSpPr>
        <p:grpSpPr>
          <a:xfrm rot="-2700000">
            <a:off x="10073954" y="794230"/>
            <a:ext cx="1093337" cy="1562076"/>
            <a:chOff x="429300" y="4096370"/>
            <a:chExt cx="412866" cy="589872"/>
          </a:xfrm>
        </p:grpSpPr>
        <p:sp>
          <p:nvSpPr>
            <p:cNvPr id="664" name="Google Shape;664;p34"/>
            <p:cNvSpPr/>
            <p:nvPr/>
          </p:nvSpPr>
          <p:spPr>
            <a:xfrm>
              <a:off x="541099" y="4401859"/>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5" name="Google Shape;665;p34"/>
            <p:cNvSpPr/>
            <p:nvPr/>
          </p:nvSpPr>
          <p:spPr>
            <a:xfrm>
              <a:off x="713241" y="4444310"/>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6" name="Google Shape;666;p34"/>
            <p:cNvSpPr/>
            <p:nvPr/>
          </p:nvSpPr>
          <p:spPr>
            <a:xfrm>
              <a:off x="686713" y="4593042"/>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7" name="Google Shape;667;p34"/>
            <p:cNvSpPr/>
            <p:nvPr/>
          </p:nvSpPr>
          <p:spPr>
            <a:xfrm>
              <a:off x="599354" y="4216882"/>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 name="Google Shape;668;p34"/>
            <p:cNvSpPr/>
            <p:nvPr/>
          </p:nvSpPr>
          <p:spPr>
            <a:xfrm>
              <a:off x="449081" y="4096370"/>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 name="Google Shape;669;p34"/>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0" name="Google Shape;670;p34"/>
          <p:cNvGrpSpPr/>
          <p:nvPr/>
        </p:nvGrpSpPr>
        <p:grpSpPr>
          <a:xfrm>
            <a:off x="1261385" y="713318"/>
            <a:ext cx="610281" cy="594631"/>
            <a:chOff x="397551" y="281000"/>
            <a:chExt cx="457711" cy="445973"/>
          </a:xfrm>
        </p:grpSpPr>
        <p:sp>
          <p:nvSpPr>
            <p:cNvPr id="671" name="Google Shape;671;p34"/>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no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 name="Google Shape;672;p34"/>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214659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714"/>
        <p:cNvGrpSpPr/>
        <p:nvPr/>
      </p:nvGrpSpPr>
      <p:grpSpPr>
        <a:xfrm>
          <a:off x="0" y="0"/>
          <a:ext cx="0" cy="0"/>
          <a:chOff x="0" y="0"/>
          <a:chExt cx="0" cy="0"/>
        </a:xfrm>
      </p:grpSpPr>
      <p:pic>
        <p:nvPicPr>
          <p:cNvPr id="715" name="Google Shape;715;p36"/>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716" name="Google Shape;716;p36"/>
          <p:cNvSpPr txBox="1">
            <a:spLocks noGrp="1"/>
          </p:cNvSpPr>
          <p:nvPr>
            <p:ph type="title" hasCustomPrompt="1"/>
          </p:nvPr>
        </p:nvSpPr>
        <p:spPr>
          <a:xfrm>
            <a:off x="1735781" y="2925584"/>
            <a:ext cx="1546800" cy="8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solidFill>
                  <a:schemeClr val="accent3"/>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717" name="Google Shape;717;p36"/>
          <p:cNvSpPr txBox="1">
            <a:spLocks noGrp="1"/>
          </p:cNvSpPr>
          <p:nvPr>
            <p:ph type="subTitle" idx="1"/>
          </p:nvPr>
        </p:nvSpPr>
        <p:spPr>
          <a:xfrm>
            <a:off x="1106633" y="5003963"/>
            <a:ext cx="2820800" cy="8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8" name="Google Shape;718;p36"/>
          <p:cNvSpPr txBox="1">
            <a:spLocks noGrp="1"/>
          </p:cNvSpPr>
          <p:nvPr>
            <p:ph type="title" idx="2"/>
          </p:nvPr>
        </p:nvSpPr>
        <p:spPr>
          <a:xfrm>
            <a:off x="4324200" y="717167"/>
            <a:ext cx="3543600" cy="6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2500"/>
              <a:buNone/>
              <a:defRPr/>
            </a:lvl2pPr>
            <a:lvl3pPr lvl="2" rtl="0">
              <a:lnSpc>
                <a:spcPct val="100000"/>
              </a:lnSpc>
              <a:spcBef>
                <a:spcPts val="0"/>
              </a:spcBef>
              <a:spcAft>
                <a:spcPts val="0"/>
              </a:spcAft>
              <a:buSzPts val="2500"/>
              <a:buNone/>
              <a:defRPr/>
            </a:lvl3pPr>
            <a:lvl4pPr lvl="3" rtl="0">
              <a:lnSpc>
                <a:spcPct val="100000"/>
              </a:lnSpc>
              <a:spcBef>
                <a:spcPts val="0"/>
              </a:spcBef>
              <a:spcAft>
                <a:spcPts val="0"/>
              </a:spcAft>
              <a:buSzPts val="2500"/>
              <a:buNone/>
              <a:defRPr/>
            </a:lvl4pPr>
            <a:lvl5pPr lvl="4" rtl="0">
              <a:lnSpc>
                <a:spcPct val="100000"/>
              </a:lnSpc>
              <a:spcBef>
                <a:spcPts val="0"/>
              </a:spcBef>
              <a:spcAft>
                <a:spcPts val="0"/>
              </a:spcAft>
              <a:buSzPts val="2500"/>
              <a:buNone/>
              <a:defRPr/>
            </a:lvl5pPr>
            <a:lvl6pPr lvl="5" rtl="0">
              <a:lnSpc>
                <a:spcPct val="100000"/>
              </a:lnSpc>
              <a:spcBef>
                <a:spcPts val="0"/>
              </a:spcBef>
              <a:spcAft>
                <a:spcPts val="0"/>
              </a:spcAft>
              <a:buSzPts val="2500"/>
              <a:buNone/>
              <a:defRPr/>
            </a:lvl6pPr>
            <a:lvl7pPr lvl="6" rtl="0">
              <a:lnSpc>
                <a:spcPct val="100000"/>
              </a:lnSpc>
              <a:spcBef>
                <a:spcPts val="0"/>
              </a:spcBef>
              <a:spcAft>
                <a:spcPts val="0"/>
              </a:spcAft>
              <a:buSzPts val="2500"/>
              <a:buNone/>
              <a:defRPr/>
            </a:lvl7pPr>
            <a:lvl8pPr lvl="7" rtl="0">
              <a:lnSpc>
                <a:spcPct val="100000"/>
              </a:lnSpc>
              <a:spcBef>
                <a:spcPts val="0"/>
              </a:spcBef>
              <a:spcAft>
                <a:spcPts val="0"/>
              </a:spcAft>
              <a:buSzPts val="2500"/>
              <a:buNone/>
              <a:defRPr/>
            </a:lvl8pPr>
            <a:lvl9pPr lvl="8" rtl="0">
              <a:lnSpc>
                <a:spcPct val="100000"/>
              </a:lnSpc>
              <a:spcBef>
                <a:spcPts val="0"/>
              </a:spcBef>
              <a:spcAft>
                <a:spcPts val="0"/>
              </a:spcAft>
              <a:buSzPts val="2500"/>
              <a:buNone/>
              <a:defRPr/>
            </a:lvl9pPr>
          </a:lstStyle>
          <a:p>
            <a:endParaRPr/>
          </a:p>
        </p:txBody>
      </p:sp>
      <p:sp>
        <p:nvSpPr>
          <p:cNvPr id="719" name="Google Shape;719;p36"/>
          <p:cNvSpPr txBox="1">
            <a:spLocks noGrp="1"/>
          </p:cNvSpPr>
          <p:nvPr>
            <p:ph type="title" idx="3"/>
          </p:nvPr>
        </p:nvSpPr>
        <p:spPr>
          <a:xfrm>
            <a:off x="1106633" y="4461163"/>
            <a:ext cx="2820800" cy="5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20" name="Google Shape;720;p36"/>
          <p:cNvSpPr txBox="1">
            <a:spLocks noGrp="1"/>
          </p:cNvSpPr>
          <p:nvPr>
            <p:ph type="title" idx="4" hasCustomPrompt="1"/>
          </p:nvPr>
        </p:nvSpPr>
        <p:spPr>
          <a:xfrm>
            <a:off x="5321516" y="2925517"/>
            <a:ext cx="1546800" cy="8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solidFill>
                  <a:schemeClr val="accent3"/>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721" name="Google Shape;721;p36"/>
          <p:cNvSpPr txBox="1">
            <a:spLocks noGrp="1"/>
          </p:cNvSpPr>
          <p:nvPr>
            <p:ph type="subTitle" idx="5"/>
          </p:nvPr>
        </p:nvSpPr>
        <p:spPr>
          <a:xfrm>
            <a:off x="4685600" y="5033563"/>
            <a:ext cx="2820800" cy="8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2" name="Google Shape;722;p36"/>
          <p:cNvSpPr txBox="1">
            <a:spLocks noGrp="1"/>
          </p:cNvSpPr>
          <p:nvPr>
            <p:ph type="title" idx="6"/>
          </p:nvPr>
        </p:nvSpPr>
        <p:spPr>
          <a:xfrm>
            <a:off x="4685600" y="4490763"/>
            <a:ext cx="2820800" cy="5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23" name="Google Shape;723;p36"/>
          <p:cNvSpPr txBox="1">
            <a:spLocks noGrp="1"/>
          </p:cNvSpPr>
          <p:nvPr>
            <p:ph type="title" idx="7" hasCustomPrompt="1"/>
          </p:nvPr>
        </p:nvSpPr>
        <p:spPr>
          <a:xfrm>
            <a:off x="9012033" y="2925417"/>
            <a:ext cx="1546800" cy="8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solidFill>
                  <a:schemeClr val="accent3"/>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724" name="Google Shape;724;p36"/>
          <p:cNvSpPr txBox="1">
            <a:spLocks noGrp="1"/>
          </p:cNvSpPr>
          <p:nvPr>
            <p:ph type="subTitle" idx="8"/>
          </p:nvPr>
        </p:nvSpPr>
        <p:spPr>
          <a:xfrm>
            <a:off x="8264500" y="5003963"/>
            <a:ext cx="2820800" cy="8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5" name="Google Shape;725;p36"/>
          <p:cNvSpPr txBox="1">
            <a:spLocks noGrp="1"/>
          </p:cNvSpPr>
          <p:nvPr>
            <p:ph type="title" idx="9"/>
          </p:nvPr>
        </p:nvSpPr>
        <p:spPr>
          <a:xfrm>
            <a:off x="8264500" y="4461163"/>
            <a:ext cx="2820800" cy="5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26" name="Google Shape;726;p36"/>
          <p:cNvSpPr/>
          <p:nvPr/>
        </p:nvSpPr>
        <p:spPr>
          <a:xfrm rot="5040597">
            <a:off x="-724218" y="-32247"/>
            <a:ext cx="2223673" cy="1914187"/>
          </a:xfrm>
          <a:custGeom>
            <a:avLst/>
            <a:gdLst/>
            <a:ahLst/>
            <a:cxnLst/>
            <a:rect l="l" t="t" r="r" b="b"/>
            <a:pathLst>
              <a:path w="34566" h="29755" extrusionOk="0">
                <a:moveTo>
                  <a:pt x="14724" y="891"/>
                </a:moveTo>
                <a:cubicBezTo>
                  <a:pt x="15969" y="891"/>
                  <a:pt x="17144" y="1332"/>
                  <a:pt x="18043" y="2449"/>
                </a:cubicBezTo>
                <a:cubicBezTo>
                  <a:pt x="18761" y="3337"/>
                  <a:pt x="19222" y="4379"/>
                  <a:pt x="19735" y="5405"/>
                </a:cubicBezTo>
                <a:cubicBezTo>
                  <a:pt x="20589" y="7096"/>
                  <a:pt x="21546" y="8822"/>
                  <a:pt x="23545" y="9181"/>
                </a:cubicBezTo>
                <a:cubicBezTo>
                  <a:pt x="23566" y="9185"/>
                  <a:pt x="23587" y="9187"/>
                  <a:pt x="23606" y="9187"/>
                </a:cubicBezTo>
                <a:cubicBezTo>
                  <a:pt x="23665" y="9187"/>
                  <a:pt x="23716" y="9168"/>
                  <a:pt x="23767" y="9129"/>
                </a:cubicBezTo>
                <a:cubicBezTo>
                  <a:pt x="24110" y="9098"/>
                  <a:pt x="24459" y="9083"/>
                  <a:pt x="24811" y="9083"/>
                </a:cubicBezTo>
                <a:cubicBezTo>
                  <a:pt x="27968" y="9083"/>
                  <a:pt x="31356" y="10361"/>
                  <a:pt x="32447" y="13589"/>
                </a:cubicBezTo>
                <a:cubicBezTo>
                  <a:pt x="33609" y="16972"/>
                  <a:pt x="30978" y="20304"/>
                  <a:pt x="28739" y="22593"/>
                </a:cubicBezTo>
                <a:cubicBezTo>
                  <a:pt x="25068" y="26358"/>
                  <a:pt x="19898" y="28880"/>
                  <a:pt x="14585" y="28880"/>
                </a:cubicBezTo>
                <a:cubicBezTo>
                  <a:pt x="14087" y="28880"/>
                  <a:pt x="13588" y="28858"/>
                  <a:pt x="13088" y="28813"/>
                </a:cubicBezTo>
                <a:cubicBezTo>
                  <a:pt x="6220" y="28197"/>
                  <a:pt x="1008" y="23037"/>
                  <a:pt x="1265" y="15981"/>
                </a:cubicBezTo>
                <a:cubicBezTo>
                  <a:pt x="1504" y="9710"/>
                  <a:pt x="6442" y="3610"/>
                  <a:pt x="12251" y="1389"/>
                </a:cubicBezTo>
                <a:cubicBezTo>
                  <a:pt x="13068" y="1079"/>
                  <a:pt x="13911" y="891"/>
                  <a:pt x="14724" y="891"/>
                </a:cubicBezTo>
                <a:close/>
                <a:moveTo>
                  <a:pt x="14696" y="0"/>
                </a:moveTo>
                <a:cubicBezTo>
                  <a:pt x="13457" y="0"/>
                  <a:pt x="12166" y="370"/>
                  <a:pt x="10970" y="945"/>
                </a:cubicBezTo>
                <a:cubicBezTo>
                  <a:pt x="4904" y="3884"/>
                  <a:pt x="0" y="10240"/>
                  <a:pt x="359" y="17194"/>
                </a:cubicBezTo>
                <a:cubicBezTo>
                  <a:pt x="718" y="24251"/>
                  <a:pt x="6237" y="29069"/>
                  <a:pt x="13105" y="29684"/>
                </a:cubicBezTo>
                <a:cubicBezTo>
                  <a:pt x="13623" y="29731"/>
                  <a:pt x="14141" y="29754"/>
                  <a:pt x="14657" y="29754"/>
                </a:cubicBezTo>
                <a:cubicBezTo>
                  <a:pt x="20872" y="29754"/>
                  <a:pt x="26908" y="26415"/>
                  <a:pt x="30773" y="21619"/>
                </a:cubicBezTo>
                <a:cubicBezTo>
                  <a:pt x="32840" y="19073"/>
                  <a:pt x="34566" y="15930"/>
                  <a:pt x="33028" y="12666"/>
                </a:cubicBezTo>
                <a:cubicBezTo>
                  <a:pt x="31570" y="9576"/>
                  <a:pt x="28472" y="8339"/>
                  <a:pt x="25302" y="8339"/>
                </a:cubicBezTo>
                <a:cubicBezTo>
                  <a:pt x="24755" y="8339"/>
                  <a:pt x="24207" y="8376"/>
                  <a:pt x="23665" y="8446"/>
                </a:cubicBezTo>
                <a:cubicBezTo>
                  <a:pt x="23596" y="8463"/>
                  <a:pt x="23528" y="8480"/>
                  <a:pt x="23477" y="8531"/>
                </a:cubicBezTo>
                <a:cubicBezTo>
                  <a:pt x="20777" y="7489"/>
                  <a:pt x="20350" y="3952"/>
                  <a:pt x="18676" y="1885"/>
                </a:cubicBezTo>
                <a:cubicBezTo>
                  <a:pt x="17594" y="533"/>
                  <a:pt x="16183" y="0"/>
                  <a:pt x="14696"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27" name="Google Shape;727;p36"/>
          <p:cNvGrpSpPr/>
          <p:nvPr/>
        </p:nvGrpSpPr>
        <p:grpSpPr>
          <a:xfrm rot="-3881806">
            <a:off x="10769234" y="5631549"/>
            <a:ext cx="1093356" cy="1562103"/>
            <a:chOff x="429300" y="4096370"/>
            <a:chExt cx="412866" cy="589872"/>
          </a:xfrm>
        </p:grpSpPr>
        <p:sp>
          <p:nvSpPr>
            <p:cNvPr id="728" name="Google Shape;728;p36"/>
            <p:cNvSpPr/>
            <p:nvPr/>
          </p:nvSpPr>
          <p:spPr>
            <a:xfrm>
              <a:off x="541099" y="4401859"/>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 name="Google Shape;729;p36"/>
            <p:cNvSpPr/>
            <p:nvPr/>
          </p:nvSpPr>
          <p:spPr>
            <a:xfrm>
              <a:off x="713241" y="4444310"/>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 name="Google Shape;730;p36"/>
            <p:cNvSpPr/>
            <p:nvPr/>
          </p:nvSpPr>
          <p:spPr>
            <a:xfrm>
              <a:off x="686713" y="4593042"/>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36"/>
            <p:cNvSpPr/>
            <p:nvPr/>
          </p:nvSpPr>
          <p:spPr>
            <a:xfrm>
              <a:off x="599354" y="4216882"/>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36"/>
            <p:cNvSpPr/>
            <p:nvPr/>
          </p:nvSpPr>
          <p:spPr>
            <a:xfrm>
              <a:off x="449081" y="4096370"/>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36"/>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814862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64"/>
        <p:cNvGrpSpPr/>
        <p:nvPr/>
      </p:nvGrpSpPr>
      <p:grpSpPr>
        <a:xfrm>
          <a:off x="0" y="0"/>
          <a:ext cx="0" cy="0"/>
          <a:chOff x="0" y="0"/>
          <a:chExt cx="0" cy="0"/>
        </a:xfrm>
      </p:grpSpPr>
      <p:pic>
        <p:nvPicPr>
          <p:cNvPr id="765" name="Google Shape;765;p38"/>
          <p:cNvPicPr preferRelativeResize="0"/>
          <p:nvPr/>
        </p:nvPicPr>
        <p:blipFill>
          <a:blip r:embed="rId2">
            <a:alphaModFix/>
          </a:blip>
          <a:stretch>
            <a:fillRect/>
          </a:stretch>
        </p:blipFill>
        <p:spPr>
          <a:xfrm>
            <a:off x="1" y="5953"/>
            <a:ext cx="12192004" cy="6846096"/>
          </a:xfrm>
          <a:prstGeom prst="rect">
            <a:avLst/>
          </a:prstGeom>
          <a:noFill/>
          <a:ln>
            <a:noFill/>
          </a:ln>
        </p:spPr>
      </p:pic>
      <p:grpSp>
        <p:nvGrpSpPr>
          <p:cNvPr id="766" name="Google Shape;766;p38"/>
          <p:cNvGrpSpPr/>
          <p:nvPr/>
        </p:nvGrpSpPr>
        <p:grpSpPr>
          <a:xfrm rot="-1439012">
            <a:off x="-1254263" y="-2175313"/>
            <a:ext cx="3690577" cy="3803960"/>
            <a:chOff x="1154976" y="632775"/>
            <a:chExt cx="2502430" cy="3877954"/>
          </a:xfrm>
        </p:grpSpPr>
        <p:sp>
          <p:nvSpPr>
            <p:cNvPr id="767" name="Google Shape;767;p38"/>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8" name="Google Shape;768;p38"/>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69" name="Google Shape;769;p38"/>
          <p:cNvSpPr/>
          <p:nvPr/>
        </p:nvSpPr>
        <p:spPr>
          <a:xfrm rot="1504798" flipH="1">
            <a:off x="10248426" y="-136641"/>
            <a:ext cx="1956284" cy="1536063"/>
          </a:xfrm>
          <a:custGeom>
            <a:avLst/>
            <a:gdLst/>
            <a:ahLst/>
            <a:cxnLst/>
            <a:rect l="l" t="t" r="r" b="b"/>
            <a:pathLst>
              <a:path w="24087" h="18914" extrusionOk="0">
                <a:moveTo>
                  <a:pt x="4887" y="4610"/>
                </a:moveTo>
                <a:lnTo>
                  <a:pt x="7433" y="4866"/>
                </a:lnTo>
                <a:cubicBezTo>
                  <a:pt x="7313" y="5771"/>
                  <a:pt x="7177" y="6676"/>
                  <a:pt x="7040" y="7564"/>
                </a:cubicBezTo>
                <a:lnTo>
                  <a:pt x="7040" y="7564"/>
                </a:lnTo>
                <a:cubicBezTo>
                  <a:pt x="6174" y="7497"/>
                  <a:pt x="5308" y="7429"/>
                  <a:pt x="4443" y="7361"/>
                </a:cubicBezTo>
                <a:cubicBezTo>
                  <a:pt x="4579" y="6438"/>
                  <a:pt x="4733" y="5533"/>
                  <a:pt x="4887" y="4610"/>
                </a:cubicBezTo>
                <a:close/>
                <a:moveTo>
                  <a:pt x="7774" y="4917"/>
                </a:moveTo>
                <a:lnTo>
                  <a:pt x="9893" y="5140"/>
                </a:lnTo>
                <a:cubicBezTo>
                  <a:pt x="9791" y="6011"/>
                  <a:pt x="9671" y="6899"/>
                  <a:pt x="9534" y="7771"/>
                </a:cubicBezTo>
                <a:lnTo>
                  <a:pt x="9534" y="7788"/>
                </a:lnTo>
                <a:cubicBezTo>
                  <a:pt x="8868" y="7720"/>
                  <a:pt x="8202" y="7668"/>
                  <a:pt x="7518" y="7617"/>
                </a:cubicBezTo>
                <a:cubicBezTo>
                  <a:pt x="7621" y="6712"/>
                  <a:pt x="7706" y="5823"/>
                  <a:pt x="7774" y="4917"/>
                </a:cubicBezTo>
                <a:close/>
                <a:moveTo>
                  <a:pt x="10320" y="5191"/>
                </a:moveTo>
                <a:cubicBezTo>
                  <a:pt x="11175" y="5276"/>
                  <a:pt x="12029" y="5362"/>
                  <a:pt x="12883" y="5464"/>
                </a:cubicBezTo>
                <a:cubicBezTo>
                  <a:pt x="12747" y="6301"/>
                  <a:pt x="12627" y="7156"/>
                  <a:pt x="12507" y="7993"/>
                </a:cubicBezTo>
                <a:lnTo>
                  <a:pt x="12490" y="8010"/>
                </a:lnTo>
                <a:lnTo>
                  <a:pt x="12490" y="8044"/>
                </a:lnTo>
                <a:lnTo>
                  <a:pt x="11978" y="8010"/>
                </a:lnTo>
                <a:cubicBezTo>
                  <a:pt x="11311" y="7942"/>
                  <a:pt x="10662" y="7890"/>
                  <a:pt x="10013" y="7839"/>
                </a:cubicBezTo>
                <a:cubicBezTo>
                  <a:pt x="10132" y="6951"/>
                  <a:pt x="10235" y="6079"/>
                  <a:pt x="10320" y="5191"/>
                </a:cubicBezTo>
                <a:close/>
                <a:moveTo>
                  <a:pt x="13157" y="5498"/>
                </a:moveTo>
                <a:cubicBezTo>
                  <a:pt x="14011" y="5584"/>
                  <a:pt x="14865" y="5686"/>
                  <a:pt x="15720" y="5772"/>
                </a:cubicBezTo>
                <a:cubicBezTo>
                  <a:pt x="15617" y="6609"/>
                  <a:pt x="15515" y="7446"/>
                  <a:pt x="15395" y="8283"/>
                </a:cubicBezTo>
                <a:lnTo>
                  <a:pt x="15378" y="8283"/>
                </a:lnTo>
                <a:lnTo>
                  <a:pt x="12815" y="8078"/>
                </a:lnTo>
                <a:cubicBezTo>
                  <a:pt x="12935" y="7224"/>
                  <a:pt x="13054" y="6370"/>
                  <a:pt x="13157" y="5498"/>
                </a:cubicBezTo>
                <a:close/>
                <a:moveTo>
                  <a:pt x="16130" y="5806"/>
                </a:moveTo>
                <a:cubicBezTo>
                  <a:pt x="16779" y="5874"/>
                  <a:pt x="17411" y="5960"/>
                  <a:pt x="18060" y="6028"/>
                </a:cubicBezTo>
                <a:cubicBezTo>
                  <a:pt x="17838" y="6848"/>
                  <a:pt x="17633" y="7651"/>
                  <a:pt x="17411" y="8454"/>
                </a:cubicBezTo>
                <a:cubicBezTo>
                  <a:pt x="16864" y="8403"/>
                  <a:pt x="16301" y="8369"/>
                  <a:pt x="15737" y="8318"/>
                </a:cubicBezTo>
                <a:cubicBezTo>
                  <a:pt x="15873" y="7480"/>
                  <a:pt x="16010" y="6643"/>
                  <a:pt x="16130" y="5806"/>
                </a:cubicBezTo>
                <a:close/>
                <a:moveTo>
                  <a:pt x="18453" y="6079"/>
                </a:moveTo>
                <a:lnTo>
                  <a:pt x="19889" y="6250"/>
                </a:lnTo>
                <a:cubicBezTo>
                  <a:pt x="19752" y="7053"/>
                  <a:pt x="19581" y="7856"/>
                  <a:pt x="19427" y="8659"/>
                </a:cubicBezTo>
                <a:cubicBezTo>
                  <a:pt x="18898" y="8608"/>
                  <a:pt x="18385" y="8540"/>
                  <a:pt x="17855" y="8506"/>
                </a:cubicBezTo>
                <a:cubicBezTo>
                  <a:pt x="18060" y="7703"/>
                  <a:pt x="18248" y="6899"/>
                  <a:pt x="18453" y="6079"/>
                </a:cubicBezTo>
                <a:close/>
                <a:moveTo>
                  <a:pt x="20282" y="6301"/>
                </a:moveTo>
                <a:lnTo>
                  <a:pt x="21871" y="6489"/>
                </a:lnTo>
                <a:cubicBezTo>
                  <a:pt x="21785" y="7310"/>
                  <a:pt x="21683" y="8113"/>
                  <a:pt x="21580" y="8916"/>
                </a:cubicBezTo>
                <a:cubicBezTo>
                  <a:pt x="21016" y="8830"/>
                  <a:pt x="20435" y="8762"/>
                  <a:pt x="19872" y="8693"/>
                </a:cubicBezTo>
                <a:cubicBezTo>
                  <a:pt x="20025" y="7908"/>
                  <a:pt x="20162" y="7104"/>
                  <a:pt x="20282" y="6301"/>
                </a:cubicBezTo>
                <a:close/>
                <a:moveTo>
                  <a:pt x="4391" y="7634"/>
                </a:moveTo>
                <a:lnTo>
                  <a:pt x="7006" y="7873"/>
                </a:lnTo>
                <a:cubicBezTo>
                  <a:pt x="6818" y="9086"/>
                  <a:pt x="6613" y="10300"/>
                  <a:pt x="6408" y="11513"/>
                </a:cubicBezTo>
                <a:cubicBezTo>
                  <a:pt x="5587" y="11444"/>
                  <a:pt x="4784" y="11376"/>
                  <a:pt x="3964" y="11308"/>
                </a:cubicBezTo>
                <a:cubicBezTo>
                  <a:pt x="4050" y="10539"/>
                  <a:pt x="4118" y="9770"/>
                  <a:pt x="4221" y="9001"/>
                </a:cubicBezTo>
                <a:cubicBezTo>
                  <a:pt x="4272" y="8557"/>
                  <a:pt x="4323" y="8095"/>
                  <a:pt x="4391" y="7634"/>
                </a:cubicBezTo>
                <a:close/>
                <a:moveTo>
                  <a:pt x="7484" y="7942"/>
                </a:moveTo>
                <a:cubicBezTo>
                  <a:pt x="8150" y="7993"/>
                  <a:pt x="8817" y="8061"/>
                  <a:pt x="9483" y="8130"/>
                </a:cubicBezTo>
                <a:cubicBezTo>
                  <a:pt x="9278" y="9326"/>
                  <a:pt x="9056" y="10539"/>
                  <a:pt x="8817" y="11735"/>
                </a:cubicBezTo>
                <a:cubicBezTo>
                  <a:pt x="8202" y="11684"/>
                  <a:pt x="7569" y="11615"/>
                  <a:pt x="6937" y="11564"/>
                </a:cubicBezTo>
                <a:cubicBezTo>
                  <a:pt x="7159" y="10368"/>
                  <a:pt x="7347" y="9155"/>
                  <a:pt x="7484" y="7942"/>
                </a:cubicBezTo>
                <a:close/>
                <a:moveTo>
                  <a:pt x="9962" y="8164"/>
                </a:moveTo>
                <a:cubicBezTo>
                  <a:pt x="10628" y="8232"/>
                  <a:pt x="11294" y="8301"/>
                  <a:pt x="11944" y="8369"/>
                </a:cubicBezTo>
                <a:lnTo>
                  <a:pt x="12439" y="8420"/>
                </a:lnTo>
                <a:cubicBezTo>
                  <a:pt x="12251" y="9616"/>
                  <a:pt x="12046" y="10812"/>
                  <a:pt x="11858" y="12042"/>
                </a:cubicBezTo>
                <a:lnTo>
                  <a:pt x="9364" y="11803"/>
                </a:lnTo>
                <a:cubicBezTo>
                  <a:pt x="9586" y="10607"/>
                  <a:pt x="9791" y="9394"/>
                  <a:pt x="9962" y="8164"/>
                </a:cubicBezTo>
                <a:close/>
                <a:moveTo>
                  <a:pt x="12764" y="8454"/>
                </a:moveTo>
                <a:cubicBezTo>
                  <a:pt x="13618" y="8540"/>
                  <a:pt x="14472" y="8642"/>
                  <a:pt x="15310" y="8745"/>
                </a:cubicBezTo>
                <a:lnTo>
                  <a:pt x="15292" y="8933"/>
                </a:lnTo>
                <a:cubicBezTo>
                  <a:pt x="15122" y="10060"/>
                  <a:pt x="14917" y="11188"/>
                  <a:pt x="14729" y="12316"/>
                </a:cubicBezTo>
                <a:lnTo>
                  <a:pt x="12337" y="12077"/>
                </a:lnTo>
                <a:cubicBezTo>
                  <a:pt x="12490" y="10863"/>
                  <a:pt x="12610" y="9650"/>
                  <a:pt x="12764" y="8454"/>
                </a:cubicBezTo>
                <a:close/>
                <a:moveTo>
                  <a:pt x="15668" y="8813"/>
                </a:moveTo>
                <a:lnTo>
                  <a:pt x="17292" y="9001"/>
                </a:lnTo>
                <a:cubicBezTo>
                  <a:pt x="17001" y="10146"/>
                  <a:pt x="16745" y="11308"/>
                  <a:pt x="16540" y="12487"/>
                </a:cubicBezTo>
                <a:lnTo>
                  <a:pt x="15207" y="12367"/>
                </a:lnTo>
                <a:cubicBezTo>
                  <a:pt x="15327" y="11359"/>
                  <a:pt x="15446" y="10351"/>
                  <a:pt x="15600" y="9377"/>
                </a:cubicBezTo>
                <a:lnTo>
                  <a:pt x="15668" y="8813"/>
                </a:lnTo>
                <a:close/>
                <a:moveTo>
                  <a:pt x="17719" y="9052"/>
                </a:moveTo>
                <a:lnTo>
                  <a:pt x="19308" y="9240"/>
                </a:lnTo>
                <a:cubicBezTo>
                  <a:pt x="19086" y="10385"/>
                  <a:pt x="18881" y="11547"/>
                  <a:pt x="18710" y="12709"/>
                </a:cubicBezTo>
                <a:lnTo>
                  <a:pt x="16984" y="12538"/>
                </a:lnTo>
                <a:cubicBezTo>
                  <a:pt x="17189" y="11359"/>
                  <a:pt x="17445" y="10197"/>
                  <a:pt x="17719" y="9052"/>
                </a:cubicBezTo>
                <a:close/>
                <a:moveTo>
                  <a:pt x="19752" y="9292"/>
                </a:moveTo>
                <a:cubicBezTo>
                  <a:pt x="20333" y="9360"/>
                  <a:pt x="20914" y="9428"/>
                  <a:pt x="21495" y="9479"/>
                </a:cubicBezTo>
                <a:cubicBezTo>
                  <a:pt x="21341" y="10641"/>
                  <a:pt x="21170" y="11803"/>
                  <a:pt x="21033" y="12965"/>
                </a:cubicBezTo>
                <a:cubicBezTo>
                  <a:pt x="20418" y="12897"/>
                  <a:pt x="19803" y="12811"/>
                  <a:pt x="19188" y="12760"/>
                </a:cubicBezTo>
                <a:cubicBezTo>
                  <a:pt x="19342" y="11598"/>
                  <a:pt x="19547" y="10453"/>
                  <a:pt x="19752" y="9292"/>
                </a:cubicBezTo>
                <a:close/>
                <a:moveTo>
                  <a:pt x="10602" y="1"/>
                </a:moveTo>
                <a:cubicBezTo>
                  <a:pt x="10568" y="1"/>
                  <a:pt x="10534" y="22"/>
                  <a:pt x="10525" y="65"/>
                </a:cubicBezTo>
                <a:cubicBezTo>
                  <a:pt x="10337" y="1620"/>
                  <a:pt x="10167" y="3158"/>
                  <a:pt x="9962" y="4712"/>
                </a:cubicBezTo>
                <a:cubicBezTo>
                  <a:pt x="9244" y="4644"/>
                  <a:pt x="8526" y="4576"/>
                  <a:pt x="7826" y="4507"/>
                </a:cubicBezTo>
                <a:cubicBezTo>
                  <a:pt x="7911" y="3294"/>
                  <a:pt x="7980" y="2081"/>
                  <a:pt x="8048" y="885"/>
                </a:cubicBezTo>
                <a:cubicBezTo>
                  <a:pt x="8048" y="821"/>
                  <a:pt x="7994" y="786"/>
                  <a:pt x="7944" y="786"/>
                </a:cubicBezTo>
                <a:cubicBezTo>
                  <a:pt x="7900" y="786"/>
                  <a:pt x="7860" y="812"/>
                  <a:pt x="7860" y="868"/>
                </a:cubicBezTo>
                <a:cubicBezTo>
                  <a:pt x="7774" y="2081"/>
                  <a:pt x="7638" y="3294"/>
                  <a:pt x="7501" y="4490"/>
                </a:cubicBezTo>
                <a:cubicBezTo>
                  <a:pt x="6647" y="4422"/>
                  <a:pt x="5810" y="4354"/>
                  <a:pt x="4972" y="4285"/>
                </a:cubicBezTo>
                <a:cubicBezTo>
                  <a:pt x="5229" y="2901"/>
                  <a:pt x="5502" y="1534"/>
                  <a:pt x="5792" y="150"/>
                </a:cubicBezTo>
                <a:cubicBezTo>
                  <a:pt x="5803" y="96"/>
                  <a:pt x="5752" y="55"/>
                  <a:pt x="5708" y="55"/>
                </a:cubicBezTo>
                <a:cubicBezTo>
                  <a:pt x="5684" y="55"/>
                  <a:pt x="5662" y="68"/>
                  <a:pt x="5656" y="99"/>
                </a:cubicBezTo>
                <a:cubicBezTo>
                  <a:pt x="5229" y="1466"/>
                  <a:pt x="4887" y="2850"/>
                  <a:pt x="4614" y="4251"/>
                </a:cubicBezTo>
                <a:cubicBezTo>
                  <a:pt x="3435" y="4166"/>
                  <a:pt x="2239" y="4080"/>
                  <a:pt x="1043" y="4012"/>
                </a:cubicBezTo>
                <a:cubicBezTo>
                  <a:pt x="906" y="4029"/>
                  <a:pt x="906" y="4217"/>
                  <a:pt x="1025" y="4251"/>
                </a:cubicBezTo>
                <a:lnTo>
                  <a:pt x="4562" y="4610"/>
                </a:lnTo>
                <a:cubicBezTo>
                  <a:pt x="4391" y="5515"/>
                  <a:pt x="4238" y="6438"/>
                  <a:pt x="4101" y="7361"/>
                </a:cubicBezTo>
                <a:cubicBezTo>
                  <a:pt x="2768" y="7258"/>
                  <a:pt x="1435" y="7173"/>
                  <a:pt x="103" y="7104"/>
                </a:cubicBezTo>
                <a:cubicBezTo>
                  <a:pt x="0" y="7104"/>
                  <a:pt x="0" y="7258"/>
                  <a:pt x="103" y="7275"/>
                </a:cubicBezTo>
                <a:lnTo>
                  <a:pt x="4067" y="7634"/>
                </a:lnTo>
                <a:cubicBezTo>
                  <a:pt x="3896" y="8847"/>
                  <a:pt x="3725" y="10077"/>
                  <a:pt x="3554" y="11291"/>
                </a:cubicBezTo>
                <a:cubicBezTo>
                  <a:pt x="2649" y="11222"/>
                  <a:pt x="1726" y="11154"/>
                  <a:pt x="820" y="11103"/>
                </a:cubicBezTo>
                <a:cubicBezTo>
                  <a:pt x="632" y="11103"/>
                  <a:pt x="615" y="11376"/>
                  <a:pt x="803" y="11393"/>
                </a:cubicBezTo>
                <a:cubicBezTo>
                  <a:pt x="1709" y="11479"/>
                  <a:pt x="2597" y="11581"/>
                  <a:pt x="3503" y="11666"/>
                </a:cubicBezTo>
                <a:cubicBezTo>
                  <a:pt x="3247" y="13409"/>
                  <a:pt x="2922" y="15135"/>
                  <a:pt x="2495" y="16844"/>
                </a:cubicBezTo>
                <a:cubicBezTo>
                  <a:pt x="2484" y="16977"/>
                  <a:pt x="2595" y="17067"/>
                  <a:pt x="2712" y="17067"/>
                </a:cubicBezTo>
                <a:cubicBezTo>
                  <a:pt x="2775" y="17067"/>
                  <a:pt x="2840" y="17040"/>
                  <a:pt x="2888" y="16980"/>
                </a:cubicBezTo>
                <a:cubicBezTo>
                  <a:pt x="3469" y="15272"/>
                  <a:pt x="3742" y="13495"/>
                  <a:pt x="3930" y="11701"/>
                </a:cubicBezTo>
                <a:cubicBezTo>
                  <a:pt x="4733" y="11786"/>
                  <a:pt x="5553" y="11854"/>
                  <a:pt x="6356" y="11940"/>
                </a:cubicBezTo>
                <a:cubicBezTo>
                  <a:pt x="6237" y="12743"/>
                  <a:pt x="6100" y="13546"/>
                  <a:pt x="5963" y="14349"/>
                </a:cubicBezTo>
                <a:cubicBezTo>
                  <a:pt x="5963" y="14467"/>
                  <a:pt x="6054" y="14534"/>
                  <a:pt x="6143" y="14534"/>
                </a:cubicBezTo>
                <a:cubicBezTo>
                  <a:pt x="6210" y="14534"/>
                  <a:pt x="6276" y="14497"/>
                  <a:pt x="6305" y="14417"/>
                </a:cubicBezTo>
                <a:cubicBezTo>
                  <a:pt x="6527" y="13614"/>
                  <a:pt x="6715" y="12811"/>
                  <a:pt x="6869" y="11991"/>
                </a:cubicBezTo>
                <a:lnTo>
                  <a:pt x="8748" y="12162"/>
                </a:lnTo>
                <a:cubicBezTo>
                  <a:pt x="8543" y="13256"/>
                  <a:pt x="8321" y="14332"/>
                  <a:pt x="8133" y="15425"/>
                </a:cubicBezTo>
                <a:cubicBezTo>
                  <a:pt x="8113" y="15554"/>
                  <a:pt x="8238" y="15637"/>
                  <a:pt x="8359" y="15637"/>
                </a:cubicBezTo>
                <a:cubicBezTo>
                  <a:pt x="8446" y="15637"/>
                  <a:pt x="8532" y="15594"/>
                  <a:pt x="8560" y="15494"/>
                </a:cubicBezTo>
                <a:cubicBezTo>
                  <a:pt x="8834" y="14417"/>
                  <a:pt x="9073" y="13324"/>
                  <a:pt x="9295" y="12213"/>
                </a:cubicBezTo>
                <a:cubicBezTo>
                  <a:pt x="10132" y="12299"/>
                  <a:pt x="10970" y="12384"/>
                  <a:pt x="11807" y="12470"/>
                </a:cubicBezTo>
                <a:cubicBezTo>
                  <a:pt x="11653" y="13495"/>
                  <a:pt x="11516" y="14520"/>
                  <a:pt x="11465" y="15545"/>
                </a:cubicBezTo>
                <a:cubicBezTo>
                  <a:pt x="11455" y="15647"/>
                  <a:pt x="11554" y="15712"/>
                  <a:pt x="11643" y="15712"/>
                </a:cubicBezTo>
                <a:cubicBezTo>
                  <a:pt x="11703" y="15712"/>
                  <a:pt x="11759" y="15682"/>
                  <a:pt x="11773" y="15613"/>
                </a:cubicBezTo>
                <a:cubicBezTo>
                  <a:pt x="11995" y="14588"/>
                  <a:pt x="12166" y="13563"/>
                  <a:pt x="12302" y="12521"/>
                </a:cubicBezTo>
                <a:cubicBezTo>
                  <a:pt x="13088" y="12589"/>
                  <a:pt x="13874" y="12675"/>
                  <a:pt x="14677" y="12777"/>
                </a:cubicBezTo>
                <a:cubicBezTo>
                  <a:pt x="14421" y="14315"/>
                  <a:pt x="14182" y="15870"/>
                  <a:pt x="14062" y="17407"/>
                </a:cubicBezTo>
                <a:cubicBezTo>
                  <a:pt x="14052" y="17528"/>
                  <a:pt x="14166" y="17607"/>
                  <a:pt x="14272" y="17607"/>
                </a:cubicBezTo>
                <a:cubicBezTo>
                  <a:pt x="14346" y="17607"/>
                  <a:pt x="14417" y="17568"/>
                  <a:pt x="14438" y="17476"/>
                </a:cubicBezTo>
                <a:cubicBezTo>
                  <a:pt x="14763" y="15955"/>
                  <a:pt x="14985" y="14383"/>
                  <a:pt x="15173" y="12828"/>
                </a:cubicBezTo>
                <a:lnTo>
                  <a:pt x="16488" y="12982"/>
                </a:lnTo>
                <a:cubicBezTo>
                  <a:pt x="16266" y="14264"/>
                  <a:pt x="16164" y="15579"/>
                  <a:pt x="16181" y="16895"/>
                </a:cubicBezTo>
                <a:cubicBezTo>
                  <a:pt x="16181" y="17029"/>
                  <a:pt x="16298" y="17102"/>
                  <a:pt x="16410" y="17102"/>
                </a:cubicBezTo>
                <a:cubicBezTo>
                  <a:pt x="16511" y="17102"/>
                  <a:pt x="16608" y="17042"/>
                  <a:pt x="16608" y="16912"/>
                </a:cubicBezTo>
                <a:cubicBezTo>
                  <a:pt x="16591" y="15613"/>
                  <a:pt x="16693" y="14298"/>
                  <a:pt x="16916" y="13016"/>
                </a:cubicBezTo>
                <a:lnTo>
                  <a:pt x="18658" y="13221"/>
                </a:lnTo>
                <a:cubicBezTo>
                  <a:pt x="18453" y="14691"/>
                  <a:pt x="18385" y="16177"/>
                  <a:pt x="18436" y="17664"/>
                </a:cubicBezTo>
                <a:cubicBezTo>
                  <a:pt x="18445" y="17809"/>
                  <a:pt x="18565" y="17887"/>
                  <a:pt x="18676" y="17887"/>
                </a:cubicBezTo>
                <a:cubicBezTo>
                  <a:pt x="18773" y="17887"/>
                  <a:pt x="18863" y="17826"/>
                  <a:pt x="18863" y="17698"/>
                </a:cubicBezTo>
                <a:cubicBezTo>
                  <a:pt x="18829" y="16211"/>
                  <a:pt x="18915" y="14742"/>
                  <a:pt x="19120" y="13273"/>
                </a:cubicBezTo>
                <a:cubicBezTo>
                  <a:pt x="19752" y="13341"/>
                  <a:pt x="20367" y="13409"/>
                  <a:pt x="20982" y="13478"/>
                </a:cubicBezTo>
                <a:cubicBezTo>
                  <a:pt x="20777" y="15220"/>
                  <a:pt x="20760" y="16980"/>
                  <a:pt x="20914" y="18740"/>
                </a:cubicBezTo>
                <a:cubicBezTo>
                  <a:pt x="20921" y="18861"/>
                  <a:pt x="21001" y="18913"/>
                  <a:pt x="21092" y="18913"/>
                </a:cubicBezTo>
                <a:cubicBezTo>
                  <a:pt x="21220" y="18913"/>
                  <a:pt x="21368" y="18808"/>
                  <a:pt x="21358" y="18638"/>
                </a:cubicBezTo>
                <a:cubicBezTo>
                  <a:pt x="21221" y="16929"/>
                  <a:pt x="21256" y="15220"/>
                  <a:pt x="21478" y="13512"/>
                </a:cubicBezTo>
                <a:cubicBezTo>
                  <a:pt x="22195" y="13597"/>
                  <a:pt x="22930" y="13666"/>
                  <a:pt x="23648" y="13734"/>
                </a:cubicBezTo>
                <a:cubicBezTo>
                  <a:pt x="23653" y="13734"/>
                  <a:pt x="23659" y="13734"/>
                  <a:pt x="23664" y="13734"/>
                </a:cubicBezTo>
                <a:cubicBezTo>
                  <a:pt x="23922" y="13734"/>
                  <a:pt x="23932" y="13340"/>
                  <a:pt x="23665" y="13307"/>
                </a:cubicBezTo>
                <a:cubicBezTo>
                  <a:pt x="22964" y="13204"/>
                  <a:pt x="22247" y="13102"/>
                  <a:pt x="21529" y="13016"/>
                </a:cubicBezTo>
                <a:cubicBezTo>
                  <a:pt x="21649" y="11854"/>
                  <a:pt x="21819" y="10693"/>
                  <a:pt x="21973" y="9531"/>
                </a:cubicBezTo>
                <a:cubicBezTo>
                  <a:pt x="22588" y="9582"/>
                  <a:pt x="23186" y="9633"/>
                  <a:pt x="23801" y="9684"/>
                </a:cubicBezTo>
                <a:cubicBezTo>
                  <a:pt x="23807" y="9685"/>
                  <a:pt x="23812" y="9685"/>
                  <a:pt x="23818" y="9685"/>
                </a:cubicBezTo>
                <a:cubicBezTo>
                  <a:pt x="24075" y="9685"/>
                  <a:pt x="24086" y="9291"/>
                  <a:pt x="23818" y="9257"/>
                </a:cubicBezTo>
                <a:cubicBezTo>
                  <a:pt x="23238" y="9155"/>
                  <a:pt x="22640" y="9069"/>
                  <a:pt x="22041" y="8984"/>
                </a:cubicBezTo>
                <a:cubicBezTo>
                  <a:pt x="22144" y="8181"/>
                  <a:pt x="22229" y="7361"/>
                  <a:pt x="22281" y="6558"/>
                </a:cubicBezTo>
                <a:lnTo>
                  <a:pt x="23562" y="6712"/>
                </a:lnTo>
                <a:cubicBezTo>
                  <a:pt x="23577" y="6714"/>
                  <a:pt x="23591" y="6715"/>
                  <a:pt x="23604" y="6715"/>
                </a:cubicBezTo>
                <a:cubicBezTo>
                  <a:pt x="23855" y="6715"/>
                  <a:pt x="23872" y="6283"/>
                  <a:pt x="23596" y="6250"/>
                </a:cubicBezTo>
                <a:lnTo>
                  <a:pt x="22315" y="6096"/>
                </a:lnTo>
                <a:cubicBezTo>
                  <a:pt x="22366" y="4969"/>
                  <a:pt x="22349" y="3824"/>
                  <a:pt x="22247" y="2696"/>
                </a:cubicBezTo>
                <a:cubicBezTo>
                  <a:pt x="22239" y="2632"/>
                  <a:pt x="22182" y="2602"/>
                  <a:pt x="22124" y="2602"/>
                </a:cubicBezTo>
                <a:cubicBezTo>
                  <a:pt x="22058" y="2602"/>
                  <a:pt x="21990" y="2641"/>
                  <a:pt x="21990" y="2713"/>
                </a:cubicBezTo>
                <a:cubicBezTo>
                  <a:pt x="22041" y="3824"/>
                  <a:pt x="22007" y="4935"/>
                  <a:pt x="21905" y="6045"/>
                </a:cubicBezTo>
                <a:lnTo>
                  <a:pt x="20350" y="5857"/>
                </a:lnTo>
                <a:cubicBezTo>
                  <a:pt x="20538" y="4678"/>
                  <a:pt x="20675" y="3499"/>
                  <a:pt x="20743" y="2303"/>
                </a:cubicBezTo>
                <a:cubicBezTo>
                  <a:pt x="20743" y="2222"/>
                  <a:pt x="20676" y="2179"/>
                  <a:pt x="20613" y="2179"/>
                </a:cubicBezTo>
                <a:cubicBezTo>
                  <a:pt x="20557" y="2179"/>
                  <a:pt x="20504" y="2214"/>
                  <a:pt x="20504" y="2286"/>
                </a:cubicBezTo>
                <a:cubicBezTo>
                  <a:pt x="20384" y="3465"/>
                  <a:pt x="20196" y="4644"/>
                  <a:pt x="19974" y="5806"/>
                </a:cubicBezTo>
                <a:lnTo>
                  <a:pt x="18556" y="5635"/>
                </a:lnTo>
                <a:cubicBezTo>
                  <a:pt x="18812" y="4507"/>
                  <a:pt x="19051" y="3363"/>
                  <a:pt x="19222" y="2218"/>
                </a:cubicBezTo>
                <a:cubicBezTo>
                  <a:pt x="19233" y="2146"/>
                  <a:pt x="19162" y="2099"/>
                  <a:pt x="19101" y="2099"/>
                </a:cubicBezTo>
                <a:cubicBezTo>
                  <a:pt x="19060" y="2099"/>
                  <a:pt x="19024" y="2119"/>
                  <a:pt x="19017" y="2167"/>
                </a:cubicBezTo>
                <a:cubicBezTo>
                  <a:pt x="18778" y="3311"/>
                  <a:pt x="18488" y="4456"/>
                  <a:pt x="18180" y="5584"/>
                </a:cubicBezTo>
                <a:cubicBezTo>
                  <a:pt x="17531" y="5515"/>
                  <a:pt x="16864" y="5430"/>
                  <a:pt x="16215" y="5362"/>
                </a:cubicBezTo>
                <a:cubicBezTo>
                  <a:pt x="16420" y="3858"/>
                  <a:pt x="16625" y="2372"/>
                  <a:pt x="16711" y="868"/>
                </a:cubicBezTo>
                <a:cubicBezTo>
                  <a:pt x="16711" y="838"/>
                  <a:pt x="16682" y="820"/>
                  <a:pt x="16654" y="820"/>
                </a:cubicBezTo>
                <a:cubicBezTo>
                  <a:pt x="16634" y="820"/>
                  <a:pt x="16615" y="829"/>
                  <a:pt x="16608" y="851"/>
                </a:cubicBezTo>
                <a:cubicBezTo>
                  <a:pt x="16283" y="2320"/>
                  <a:pt x="16027" y="3807"/>
                  <a:pt x="15822" y="5310"/>
                </a:cubicBezTo>
                <a:cubicBezTo>
                  <a:pt x="14968" y="5208"/>
                  <a:pt x="14113" y="5122"/>
                  <a:pt x="13259" y="5037"/>
                </a:cubicBezTo>
                <a:cubicBezTo>
                  <a:pt x="13464" y="3516"/>
                  <a:pt x="13652" y="1996"/>
                  <a:pt x="13840" y="492"/>
                </a:cubicBezTo>
                <a:cubicBezTo>
                  <a:pt x="13849" y="420"/>
                  <a:pt x="13800" y="381"/>
                  <a:pt x="13748" y="381"/>
                </a:cubicBezTo>
                <a:cubicBezTo>
                  <a:pt x="13701" y="381"/>
                  <a:pt x="13651" y="411"/>
                  <a:pt x="13635" y="475"/>
                </a:cubicBezTo>
                <a:cubicBezTo>
                  <a:pt x="13396" y="1979"/>
                  <a:pt x="13174" y="3482"/>
                  <a:pt x="12952" y="5003"/>
                </a:cubicBezTo>
                <a:cubicBezTo>
                  <a:pt x="12097" y="4917"/>
                  <a:pt x="11226" y="4815"/>
                  <a:pt x="10372" y="4730"/>
                </a:cubicBezTo>
                <a:cubicBezTo>
                  <a:pt x="10525" y="3175"/>
                  <a:pt x="10628" y="1620"/>
                  <a:pt x="10679" y="65"/>
                </a:cubicBezTo>
                <a:cubicBezTo>
                  <a:pt x="10671" y="22"/>
                  <a:pt x="10636" y="1"/>
                  <a:pt x="1060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70" name="Google Shape;770;p38"/>
          <p:cNvGrpSpPr/>
          <p:nvPr/>
        </p:nvGrpSpPr>
        <p:grpSpPr>
          <a:xfrm rot="1157192">
            <a:off x="10941719" y="5792943"/>
            <a:ext cx="1103117" cy="1078511"/>
            <a:chOff x="3141076" y="86042"/>
            <a:chExt cx="827319" cy="808865"/>
          </a:xfrm>
        </p:grpSpPr>
        <p:sp>
          <p:nvSpPr>
            <p:cNvPr id="771" name="Google Shape;771;p38"/>
            <p:cNvSpPr/>
            <p:nvPr/>
          </p:nvSpPr>
          <p:spPr>
            <a:xfrm rot="-2384385">
              <a:off x="3251915" y="273325"/>
              <a:ext cx="613005" cy="451335"/>
            </a:xfrm>
            <a:custGeom>
              <a:avLst/>
              <a:gdLst/>
              <a:ahLst/>
              <a:cxnLst/>
              <a:rect l="l" t="t" r="r" b="b"/>
              <a:pathLst>
                <a:path w="13252" h="9757" extrusionOk="0">
                  <a:moveTo>
                    <a:pt x="4543" y="0"/>
                  </a:moveTo>
                  <a:cubicBezTo>
                    <a:pt x="4123" y="0"/>
                    <a:pt x="3759" y="580"/>
                    <a:pt x="4111" y="1010"/>
                  </a:cubicBezTo>
                  <a:cubicBezTo>
                    <a:pt x="4316" y="1283"/>
                    <a:pt x="4555" y="1557"/>
                    <a:pt x="4777" y="1830"/>
                  </a:cubicBezTo>
                  <a:cubicBezTo>
                    <a:pt x="4094" y="1215"/>
                    <a:pt x="3359" y="634"/>
                    <a:pt x="2590" y="121"/>
                  </a:cubicBezTo>
                  <a:cubicBezTo>
                    <a:pt x="2499" y="61"/>
                    <a:pt x="2404" y="34"/>
                    <a:pt x="2311" y="34"/>
                  </a:cubicBezTo>
                  <a:cubicBezTo>
                    <a:pt x="2038" y="34"/>
                    <a:pt x="1787" y="264"/>
                    <a:pt x="1736" y="531"/>
                  </a:cubicBezTo>
                  <a:cubicBezTo>
                    <a:pt x="1497" y="395"/>
                    <a:pt x="1240" y="258"/>
                    <a:pt x="984" y="156"/>
                  </a:cubicBezTo>
                  <a:cubicBezTo>
                    <a:pt x="906" y="119"/>
                    <a:pt x="823" y="103"/>
                    <a:pt x="742" y="103"/>
                  </a:cubicBezTo>
                  <a:cubicBezTo>
                    <a:pt x="363" y="103"/>
                    <a:pt x="13" y="465"/>
                    <a:pt x="266" y="873"/>
                  </a:cubicBezTo>
                  <a:cubicBezTo>
                    <a:pt x="454" y="1164"/>
                    <a:pt x="642" y="1437"/>
                    <a:pt x="847" y="1710"/>
                  </a:cubicBezTo>
                  <a:cubicBezTo>
                    <a:pt x="813" y="1705"/>
                    <a:pt x="779" y="1702"/>
                    <a:pt x="745" y="1702"/>
                  </a:cubicBezTo>
                  <a:cubicBezTo>
                    <a:pt x="366" y="1702"/>
                    <a:pt x="0" y="2038"/>
                    <a:pt x="266" y="2445"/>
                  </a:cubicBezTo>
                  <a:cubicBezTo>
                    <a:pt x="1292" y="3983"/>
                    <a:pt x="2505" y="5367"/>
                    <a:pt x="3547" y="6870"/>
                  </a:cubicBezTo>
                  <a:cubicBezTo>
                    <a:pt x="3291" y="6682"/>
                    <a:pt x="3000" y="6512"/>
                    <a:pt x="2693" y="6375"/>
                  </a:cubicBezTo>
                  <a:cubicBezTo>
                    <a:pt x="2613" y="6325"/>
                    <a:pt x="2531" y="6303"/>
                    <a:pt x="2452" y="6303"/>
                  </a:cubicBezTo>
                  <a:cubicBezTo>
                    <a:pt x="2129" y="6303"/>
                    <a:pt x="1868" y="6677"/>
                    <a:pt x="2061" y="7007"/>
                  </a:cubicBezTo>
                  <a:cubicBezTo>
                    <a:pt x="2590" y="8152"/>
                    <a:pt x="3462" y="9092"/>
                    <a:pt x="4538" y="9724"/>
                  </a:cubicBezTo>
                  <a:cubicBezTo>
                    <a:pt x="4584" y="9747"/>
                    <a:pt x="4630" y="9757"/>
                    <a:pt x="4676" y="9757"/>
                  </a:cubicBezTo>
                  <a:cubicBezTo>
                    <a:pt x="4868" y="9757"/>
                    <a:pt x="5034" y="9569"/>
                    <a:pt x="4965" y="9348"/>
                  </a:cubicBezTo>
                  <a:lnTo>
                    <a:pt x="4965" y="9348"/>
                  </a:lnTo>
                  <a:lnTo>
                    <a:pt x="5119" y="9502"/>
                  </a:lnTo>
                  <a:cubicBezTo>
                    <a:pt x="5223" y="9601"/>
                    <a:pt x="5342" y="9644"/>
                    <a:pt x="5458" y="9644"/>
                  </a:cubicBezTo>
                  <a:cubicBezTo>
                    <a:pt x="5799" y="9644"/>
                    <a:pt x="6109" y="9274"/>
                    <a:pt x="5905" y="8904"/>
                  </a:cubicBezTo>
                  <a:cubicBezTo>
                    <a:pt x="5597" y="8220"/>
                    <a:pt x="5239" y="7571"/>
                    <a:pt x="4828" y="6939"/>
                  </a:cubicBezTo>
                  <a:lnTo>
                    <a:pt x="4828" y="6939"/>
                  </a:lnTo>
                  <a:cubicBezTo>
                    <a:pt x="5632" y="7810"/>
                    <a:pt x="6503" y="8596"/>
                    <a:pt x="7426" y="9297"/>
                  </a:cubicBezTo>
                  <a:cubicBezTo>
                    <a:pt x="7509" y="9356"/>
                    <a:pt x="7598" y="9382"/>
                    <a:pt x="7683" y="9382"/>
                  </a:cubicBezTo>
                  <a:cubicBezTo>
                    <a:pt x="8017" y="9382"/>
                    <a:pt x="8317" y="8991"/>
                    <a:pt x="8194" y="8664"/>
                  </a:cubicBezTo>
                  <a:lnTo>
                    <a:pt x="8194" y="8664"/>
                  </a:lnTo>
                  <a:lnTo>
                    <a:pt x="8417" y="8921"/>
                  </a:lnTo>
                  <a:cubicBezTo>
                    <a:pt x="8521" y="9025"/>
                    <a:pt x="8645" y="9069"/>
                    <a:pt x="8768" y="9069"/>
                  </a:cubicBezTo>
                  <a:cubicBezTo>
                    <a:pt x="9152" y="9069"/>
                    <a:pt x="9529" y="8642"/>
                    <a:pt x="9271" y="8254"/>
                  </a:cubicBezTo>
                  <a:cubicBezTo>
                    <a:pt x="8963" y="7793"/>
                    <a:pt x="8622" y="7332"/>
                    <a:pt x="8297" y="6905"/>
                  </a:cubicBezTo>
                  <a:lnTo>
                    <a:pt x="8297" y="6905"/>
                  </a:lnTo>
                  <a:cubicBezTo>
                    <a:pt x="8895" y="7503"/>
                    <a:pt x="9493" y="8066"/>
                    <a:pt x="10142" y="8613"/>
                  </a:cubicBezTo>
                  <a:cubicBezTo>
                    <a:pt x="10255" y="8709"/>
                    <a:pt x="10389" y="8751"/>
                    <a:pt x="10522" y="8751"/>
                  </a:cubicBezTo>
                  <a:cubicBezTo>
                    <a:pt x="10932" y="8751"/>
                    <a:pt x="11328" y="8351"/>
                    <a:pt x="11031" y="7913"/>
                  </a:cubicBezTo>
                  <a:lnTo>
                    <a:pt x="10826" y="7622"/>
                  </a:lnTo>
                  <a:lnTo>
                    <a:pt x="10826" y="7622"/>
                  </a:lnTo>
                  <a:cubicBezTo>
                    <a:pt x="10894" y="7656"/>
                    <a:pt x="10962" y="7708"/>
                    <a:pt x="11048" y="7759"/>
                  </a:cubicBezTo>
                  <a:cubicBezTo>
                    <a:pt x="11135" y="7817"/>
                    <a:pt x="11232" y="7842"/>
                    <a:pt x="11328" y="7842"/>
                  </a:cubicBezTo>
                  <a:cubicBezTo>
                    <a:pt x="11689" y="7842"/>
                    <a:pt x="12050" y="7487"/>
                    <a:pt x="11902" y="7110"/>
                  </a:cubicBezTo>
                  <a:cubicBezTo>
                    <a:pt x="11783" y="6819"/>
                    <a:pt x="11663" y="6529"/>
                    <a:pt x="11526" y="6255"/>
                  </a:cubicBezTo>
                  <a:cubicBezTo>
                    <a:pt x="11714" y="6153"/>
                    <a:pt x="11851" y="5965"/>
                    <a:pt x="11902" y="5743"/>
                  </a:cubicBezTo>
                  <a:cubicBezTo>
                    <a:pt x="11973" y="5769"/>
                    <a:pt x="12044" y="5781"/>
                    <a:pt x="12114" y="5781"/>
                  </a:cubicBezTo>
                  <a:cubicBezTo>
                    <a:pt x="12451" y="5781"/>
                    <a:pt x="12751" y="5496"/>
                    <a:pt x="12722" y="5128"/>
                  </a:cubicBezTo>
                  <a:cubicBezTo>
                    <a:pt x="12859" y="5042"/>
                    <a:pt x="12927" y="4905"/>
                    <a:pt x="12944" y="4752"/>
                  </a:cubicBezTo>
                  <a:cubicBezTo>
                    <a:pt x="13201" y="4530"/>
                    <a:pt x="13252" y="4154"/>
                    <a:pt x="13064" y="3880"/>
                  </a:cubicBezTo>
                  <a:cubicBezTo>
                    <a:pt x="13115" y="3778"/>
                    <a:pt x="13149" y="3675"/>
                    <a:pt x="13167" y="3573"/>
                  </a:cubicBezTo>
                  <a:cubicBezTo>
                    <a:pt x="13235" y="3060"/>
                    <a:pt x="12620" y="2684"/>
                    <a:pt x="12261" y="2445"/>
                  </a:cubicBezTo>
                  <a:cubicBezTo>
                    <a:pt x="12169" y="2372"/>
                    <a:pt x="12058" y="2338"/>
                    <a:pt x="11949" y="2338"/>
                  </a:cubicBezTo>
                  <a:cubicBezTo>
                    <a:pt x="11775" y="2338"/>
                    <a:pt x="11604" y="2425"/>
                    <a:pt x="11509" y="2582"/>
                  </a:cubicBezTo>
                  <a:cubicBezTo>
                    <a:pt x="11424" y="2530"/>
                    <a:pt x="11355" y="2462"/>
                    <a:pt x="11270" y="2394"/>
                  </a:cubicBezTo>
                  <a:cubicBezTo>
                    <a:pt x="11150" y="2288"/>
                    <a:pt x="11001" y="2238"/>
                    <a:pt x="10852" y="2238"/>
                  </a:cubicBezTo>
                  <a:cubicBezTo>
                    <a:pt x="10640" y="2238"/>
                    <a:pt x="10427" y="2340"/>
                    <a:pt x="10296" y="2530"/>
                  </a:cubicBezTo>
                  <a:cubicBezTo>
                    <a:pt x="10273" y="2526"/>
                    <a:pt x="10249" y="2524"/>
                    <a:pt x="10224" y="2524"/>
                  </a:cubicBezTo>
                  <a:cubicBezTo>
                    <a:pt x="10157" y="2524"/>
                    <a:pt x="10085" y="2540"/>
                    <a:pt x="10023" y="2565"/>
                  </a:cubicBezTo>
                  <a:lnTo>
                    <a:pt x="9886" y="2462"/>
                  </a:lnTo>
                  <a:cubicBezTo>
                    <a:pt x="9793" y="2392"/>
                    <a:pt x="9684" y="2360"/>
                    <a:pt x="9577" y="2360"/>
                  </a:cubicBezTo>
                  <a:cubicBezTo>
                    <a:pt x="9369" y="2360"/>
                    <a:pt x="9168" y="2481"/>
                    <a:pt x="9100" y="2684"/>
                  </a:cubicBezTo>
                  <a:cubicBezTo>
                    <a:pt x="8912" y="2496"/>
                    <a:pt x="8741" y="2291"/>
                    <a:pt x="8570" y="2086"/>
                  </a:cubicBezTo>
                  <a:cubicBezTo>
                    <a:pt x="8452" y="1947"/>
                    <a:pt x="8317" y="1890"/>
                    <a:pt x="8187" y="1890"/>
                  </a:cubicBezTo>
                  <a:cubicBezTo>
                    <a:pt x="7771" y="1890"/>
                    <a:pt x="7399" y="2477"/>
                    <a:pt x="7750" y="2906"/>
                  </a:cubicBezTo>
                  <a:cubicBezTo>
                    <a:pt x="8263" y="3573"/>
                    <a:pt x="8810" y="4239"/>
                    <a:pt x="9322" y="4923"/>
                  </a:cubicBezTo>
                  <a:cubicBezTo>
                    <a:pt x="7750" y="3453"/>
                    <a:pt x="6383" y="1779"/>
                    <a:pt x="4931" y="190"/>
                  </a:cubicBezTo>
                  <a:cubicBezTo>
                    <a:pt x="4810" y="56"/>
                    <a:pt x="4674" y="0"/>
                    <a:pt x="4543"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2" name="Google Shape;772;p38"/>
            <p:cNvSpPr/>
            <p:nvPr/>
          </p:nvSpPr>
          <p:spPr>
            <a:xfrm rot="-2384385">
              <a:off x="3228689" y="235595"/>
              <a:ext cx="652092" cy="509758"/>
            </a:xfrm>
            <a:custGeom>
              <a:avLst/>
              <a:gdLst/>
              <a:ahLst/>
              <a:cxnLst/>
              <a:rect l="l" t="t" r="r" b="b"/>
              <a:pathLst>
                <a:path w="14097" h="11020" extrusionOk="0">
                  <a:moveTo>
                    <a:pt x="2488" y="425"/>
                  </a:moveTo>
                  <a:cubicBezTo>
                    <a:pt x="3103" y="425"/>
                    <a:pt x="3764" y="811"/>
                    <a:pt x="4255" y="1099"/>
                  </a:cubicBezTo>
                  <a:cubicBezTo>
                    <a:pt x="5502" y="1902"/>
                    <a:pt x="6613" y="2910"/>
                    <a:pt x="7501" y="4089"/>
                  </a:cubicBezTo>
                  <a:cubicBezTo>
                    <a:pt x="7541" y="4159"/>
                    <a:pt x="7610" y="4194"/>
                    <a:pt x="7681" y="4194"/>
                  </a:cubicBezTo>
                  <a:cubicBezTo>
                    <a:pt x="7731" y="4194"/>
                    <a:pt x="7783" y="4176"/>
                    <a:pt x="7826" y="4140"/>
                  </a:cubicBezTo>
                  <a:cubicBezTo>
                    <a:pt x="8618" y="3415"/>
                    <a:pt x="9600" y="2967"/>
                    <a:pt x="10605" y="2967"/>
                  </a:cubicBezTo>
                  <a:cubicBezTo>
                    <a:pt x="11138" y="2967"/>
                    <a:pt x="11678" y="3093"/>
                    <a:pt x="12200" y="3372"/>
                  </a:cubicBezTo>
                  <a:cubicBezTo>
                    <a:pt x="13789" y="4209"/>
                    <a:pt x="13635" y="5986"/>
                    <a:pt x="12781" y="7284"/>
                  </a:cubicBezTo>
                  <a:cubicBezTo>
                    <a:pt x="11294" y="9540"/>
                    <a:pt x="7621" y="10206"/>
                    <a:pt x="5126" y="10599"/>
                  </a:cubicBezTo>
                  <a:cubicBezTo>
                    <a:pt x="3845" y="9933"/>
                    <a:pt x="2939" y="8429"/>
                    <a:pt x="2273" y="7250"/>
                  </a:cubicBezTo>
                  <a:cubicBezTo>
                    <a:pt x="1487" y="5866"/>
                    <a:pt x="752" y="4158"/>
                    <a:pt x="820" y="2534"/>
                  </a:cubicBezTo>
                  <a:cubicBezTo>
                    <a:pt x="855" y="1680"/>
                    <a:pt x="1265" y="689"/>
                    <a:pt x="2153" y="467"/>
                  </a:cubicBezTo>
                  <a:cubicBezTo>
                    <a:pt x="2262" y="438"/>
                    <a:pt x="2374" y="425"/>
                    <a:pt x="2488" y="425"/>
                  </a:cubicBezTo>
                  <a:close/>
                  <a:moveTo>
                    <a:pt x="2342" y="1"/>
                  </a:moveTo>
                  <a:cubicBezTo>
                    <a:pt x="1645" y="1"/>
                    <a:pt x="1054" y="369"/>
                    <a:pt x="701" y="1321"/>
                  </a:cubicBezTo>
                  <a:cubicBezTo>
                    <a:pt x="0" y="3235"/>
                    <a:pt x="803" y="5234"/>
                    <a:pt x="1658" y="6943"/>
                  </a:cubicBezTo>
                  <a:cubicBezTo>
                    <a:pt x="2358" y="8327"/>
                    <a:pt x="3452" y="10086"/>
                    <a:pt x="4938" y="10787"/>
                  </a:cubicBezTo>
                  <a:cubicBezTo>
                    <a:pt x="4938" y="10914"/>
                    <a:pt x="5041" y="11011"/>
                    <a:pt x="5165" y="11011"/>
                  </a:cubicBezTo>
                  <a:cubicBezTo>
                    <a:pt x="5175" y="11011"/>
                    <a:pt x="5184" y="11010"/>
                    <a:pt x="5194" y="11009"/>
                  </a:cubicBezTo>
                  <a:lnTo>
                    <a:pt x="5382" y="10975"/>
                  </a:lnTo>
                  <a:lnTo>
                    <a:pt x="5519" y="11009"/>
                  </a:lnTo>
                  <a:cubicBezTo>
                    <a:pt x="5530" y="11017"/>
                    <a:pt x="5542" y="11020"/>
                    <a:pt x="5554" y="11020"/>
                  </a:cubicBezTo>
                  <a:cubicBezTo>
                    <a:pt x="5597" y="11020"/>
                    <a:pt x="5639" y="10977"/>
                    <a:pt x="5639" y="10924"/>
                  </a:cubicBezTo>
                  <a:cubicBezTo>
                    <a:pt x="8714" y="10428"/>
                    <a:pt x="13140" y="9352"/>
                    <a:pt x="13823" y="5883"/>
                  </a:cubicBezTo>
                  <a:cubicBezTo>
                    <a:pt x="14096" y="4516"/>
                    <a:pt x="13191" y="3337"/>
                    <a:pt x="11995" y="2825"/>
                  </a:cubicBezTo>
                  <a:cubicBezTo>
                    <a:pt x="11549" y="2630"/>
                    <a:pt x="11092" y="2543"/>
                    <a:pt x="10637" y="2543"/>
                  </a:cubicBezTo>
                  <a:cubicBezTo>
                    <a:pt x="9575" y="2543"/>
                    <a:pt x="8532" y="3019"/>
                    <a:pt x="7706" y="3713"/>
                  </a:cubicBezTo>
                  <a:cubicBezTo>
                    <a:pt x="6741" y="2538"/>
                    <a:pt x="4172" y="1"/>
                    <a:pt x="234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73" name="Google Shape;773;p38"/>
          <p:cNvSpPr/>
          <p:nvPr/>
        </p:nvSpPr>
        <p:spPr>
          <a:xfrm rot="-4167631">
            <a:off x="121680" y="4774827"/>
            <a:ext cx="1479481" cy="3434544"/>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1258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27" name="Google Shape;27;p3"/>
          <p:cNvSpPr txBox="1">
            <a:spLocks noGrp="1"/>
          </p:cNvSpPr>
          <p:nvPr>
            <p:ph type="title"/>
          </p:nvPr>
        </p:nvSpPr>
        <p:spPr>
          <a:xfrm>
            <a:off x="3509200" y="3335803"/>
            <a:ext cx="5173600" cy="85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994600" y="1829800"/>
            <a:ext cx="2202800" cy="12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245984" y="4170251"/>
            <a:ext cx="5700000" cy="7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a:off x="350734" y="3642390"/>
            <a:ext cx="643263" cy="449404"/>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3"/>
          <p:cNvSpPr/>
          <p:nvPr/>
        </p:nvSpPr>
        <p:spPr>
          <a:xfrm rot="4831673">
            <a:off x="-379724" y="-213251"/>
            <a:ext cx="2438581" cy="2099285"/>
          </a:xfrm>
          <a:custGeom>
            <a:avLst/>
            <a:gdLst/>
            <a:ahLst/>
            <a:cxnLst/>
            <a:rect l="l" t="t" r="r" b="b"/>
            <a:pathLst>
              <a:path w="34566" h="29755" extrusionOk="0">
                <a:moveTo>
                  <a:pt x="14724" y="891"/>
                </a:moveTo>
                <a:cubicBezTo>
                  <a:pt x="15969" y="891"/>
                  <a:pt x="17144" y="1332"/>
                  <a:pt x="18043" y="2449"/>
                </a:cubicBezTo>
                <a:cubicBezTo>
                  <a:pt x="18761" y="3337"/>
                  <a:pt x="19222" y="4379"/>
                  <a:pt x="19735" y="5405"/>
                </a:cubicBezTo>
                <a:cubicBezTo>
                  <a:pt x="20589" y="7096"/>
                  <a:pt x="21546" y="8822"/>
                  <a:pt x="23545" y="9181"/>
                </a:cubicBezTo>
                <a:cubicBezTo>
                  <a:pt x="23566" y="9185"/>
                  <a:pt x="23587" y="9187"/>
                  <a:pt x="23606" y="9187"/>
                </a:cubicBezTo>
                <a:cubicBezTo>
                  <a:pt x="23665" y="9187"/>
                  <a:pt x="23716" y="9168"/>
                  <a:pt x="23767" y="9129"/>
                </a:cubicBezTo>
                <a:cubicBezTo>
                  <a:pt x="24110" y="9098"/>
                  <a:pt x="24459" y="9083"/>
                  <a:pt x="24811" y="9083"/>
                </a:cubicBezTo>
                <a:cubicBezTo>
                  <a:pt x="27968" y="9083"/>
                  <a:pt x="31356" y="10361"/>
                  <a:pt x="32447" y="13589"/>
                </a:cubicBezTo>
                <a:cubicBezTo>
                  <a:pt x="33609" y="16972"/>
                  <a:pt x="30978" y="20304"/>
                  <a:pt x="28739" y="22593"/>
                </a:cubicBezTo>
                <a:cubicBezTo>
                  <a:pt x="25068" y="26358"/>
                  <a:pt x="19898" y="28880"/>
                  <a:pt x="14585" y="28880"/>
                </a:cubicBezTo>
                <a:cubicBezTo>
                  <a:pt x="14087" y="28880"/>
                  <a:pt x="13588" y="28858"/>
                  <a:pt x="13088" y="28813"/>
                </a:cubicBezTo>
                <a:cubicBezTo>
                  <a:pt x="6220" y="28197"/>
                  <a:pt x="1008" y="23037"/>
                  <a:pt x="1265" y="15981"/>
                </a:cubicBezTo>
                <a:cubicBezTo>
                  <a:pt x="1504" y="9710"/>
                  <a:pt x="6442" y="3610"/>
                  <a:pt x="12251" y="1389"/>
                </a:cubicBezTo>
                <a:cubicBezTo>
                  <a:pt x="13068" y="1079"/>
                  <a:pt x="13911" y="891"/>
                  <a:pt x="14724" y="891"/>
                </a:cubicBezTo>
                <a:close/>
                <a:moveTo>
                  <a:pt x="14696" y="0"/>
                </a:moveTo>
                <a:cubicBezTo>
                  <a:pt x="13457" y="0"/>
                  <a:pt x="12166" y="370"/>
                  <a:pt x="10970" y="945"/>
                </a:cubicBezTo>
                <a:cubicBezTo>
                  <a:pt x="4904" y="3884"/>
                  <a:pt x="0" y="10240"/>
                  <a:pt x="359" y="17194"/>
                </a:cubicBezTo>
                <a:cubicBezTo>
                  <a:pt x="718" y="24251"/>
                  <a:pt x="6237" y="29069"/>
                  <a:pt x="13105" y="29684"/>
                </a:cubicBezTo>
                <a:cubicBezTo>
                  <a:pt x="13623" y="29731"/>
                  <a:pt x="14141" y="29754"/>
                  <a:pt x="14657" y="29754"/>
                </a:cubicBezTo>
                <a:cubicBezTo>
                  <a:pt x="20872" y="29754"/>
                  <a:pt x="26908" y="26415"/>
                  <a:pt x="30773" y="21619"/>
                </a:cubicBezTo>
                <a:cubicBezTo>
                  <a:pt x="32840" y="19073"/>
                  <a:pt x="34566" y="15930"/>
                  <a:pt x="33028" y="12666"/>
                </a:cubicBezTo>
                <a:cubicBezTo>
                  <a:pt x="31570" y="9576"/>
                  <a:pt x="28472" y="8339"/>
                  <a:pt x="25302" y="8339"/>
                </a:cubicBezTo>
                <a:cubicBezTo>
                  <a:pt x="24755" y="8339"/>
                  <a:pt x="24207" y="8376"/>
                  <a:pt x="23665" y="8446"/>
                </a:cubicBezTo>
                <a:cubicBezTo>
                  <a:pt x="23596" y="8463"/>
                  <a:pt x="23528" y="8480"/>
                  <a:pt x="23477" y="8531"/>
                </a:cubicBezTo>
                <a:cubicBezTo>
                  <a:pt x="20777" y="7489"/>
                  <a:pt x="20350" y="3952"/>
                  <a:pt x="18676" y="1885"/>
                </a:cubicBezTo>
                <a:cubicBezTo>
                  <a:pt x="17594" y="533"/>
                  <a:pt x="16183" y="0"/>
                  <a:pt x="14696"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rot="-2135296">
            <a:off x="10647904" y="5129979"/>
            <a:ext cx="1723053" cy="1353005"/>
          </a:xfrm>
          <a:custGeom>
            <a:avLst/>
            <a:gdLst/>
            <a:ahLst/>
            <a:cxnLst/>
            <a:rect l="l" t="t" r="r" b="b"/>
            <a:pathLst>
              <a:path w="24087" h="18914" extrusionOk="0">
                <a:moveTo>
                  <a:pt x="4887" y="4610"/>
                </a:moveTo>
                <a:lnTo>
                  <a:pt x="7433" y="4866"/>
                </a:lnTo>
                <a:cubicBezTo>
                  <a:pt x="7313" y="5771"/>
                  <a:pt x="7177" y="6676"/>
                  <a:pt x="7040" y="7564"/>
                </a:cubicBezTo>
                <a:lnTo>
                  <a:pt x="7040" y="7564"/>
                </a:lnTo>
                <a:cubicBezTo>
                  <a:pt x="6174" y="7497"/>
                  <a:pt x="5308" y="7429"/>
                  <a:pt x="4443" y="7361"/>
                </a:cubicBezTo>
                <a:cubicBezTo>
                  <a:pt x="4579" y="6438"/>
                  <a:pt x="4733" y="5533"/>
                  <a:pt x="4887" y="4610"/>
                </a:cubicBezTo>
                <a:close/>
                <a:moveTo>
                  <a:pt x="7774" y="4917"/>
                </a:moveTo>
                <a:lnTo>
                  <a:pt x="9893" y="5140"/>
                </a:lnTo>
                <a:cubicBezTo>
                  <a:pt x="9791" y="6011"/>
                  <a:pt x="9671" y="6899"/>
                  <a:pt x="9534" y="7771"/>
                </a:cubicBezTo>
                <a:lnTo>
                  <a:pt x="9534" y="7788"/>
                </a:lnTo>
                <a:cubicBezTo>
                  <a:pt x="8868" y="7720"/>
                  <a:pt x="8202" y="7668"/>
                  <a:pt x="7518" y="7617"/>
                </a:cubicBezTo>
                <a:cubicBezTo>
                  <a:pt x="7621" y="6712"/>
                  <a:pt x="7706" y="5823"/>
                  <a:pt x="7774" y="4917"/>
                </a:cubicBezTo>
                <a:close/>
                <a:moveTo>
                  <a:pt x="10320" y="5191"/>
                </a:moveTo>
                <a:cubicBezTo>
                  <a:pt x="11175" y="5276"/>
                  <a:pt x="12029" y="5362"/>
                  <a:pt x="12883" y="5464"/>
                </a:cubicBezTo>
                <a:cubicBezTo>
                  <a:pt x="12747" y="6301"/>
                  <a:pt x="12627" y="7156"/>
                  <a:pt x="12507" y="7993"/>
                </a:cubicBezTo>
                <a:lnTo>
                  <a:pt x="12490" y="8010"/>
                </a:lnTo>
                <a:lnTo>
                  <a:pt x="12490" y="8044"/>
                </a:lnTo>
                <a:lnTo>
                  <a:pt x="11978" y="8010"/>
                </a:lnTo>
                <a:cubicBezTo>
                  <a:pt x="11311" y="7942"/>
                  <a:pt x="10662" y="7890"/>
                  <a:pt x="10013" y="7839"/>
                </a:cubicBezTo>
                <a:cubicBezTo>
                  <a:pt x="10132" y="6951"/>
                  <a:pt x="10235" y="6079"/>
                  <a:pt x="10320" y="5191"/>
                </a:cubicBezTo>
                <a:close/>
                <a:moveTo>
                  <a:pt x="13157" y="5498"/>
                </a:moveTo>
                <a:cubicBezTo>
                  <a:pt x="14011" y="5584"/>
                  <a:pt x="14865" y="5686"/>
                  <a:pt x="15720" y="5772"/>
                </a:cubicBezTo>
                <a:cubicBezTo>
                  <a:pt x="15617" y="6609"/>
                  <a:pt x="15515" y="7446"/>
                  <a:pt x="15395" y="8283"/>
                </a:cubicBezTo>
                <a:lnTo>
                  <a:pt x="15378" y="8283"/>
                </a:lnTo>
                <a:lnTo>
                  <a:pt x="12815" y="8078"/>
                </a:lnTo>
                <a:cubicBezTo>
                  <a:pt x="12935" y="7224"/>
                  <a:pt x="13054" y="6370"/>
                  <a:pt x="13157" y="5498"/>
                </a:cubicBezTo>
                <a:close/>
                <a:moveTo>
                  <a:pt x="16130" y="5806"/>
                </a:moveTo>
                <a:cubicBezTo>
                  <a:pt x="16779" y="5874"/>
                  <a:pt x="17411" y="5960"/>
                  <a:pt x="18060" y="6028"/>
                </a:cubicBezTo>
                <a:cubicBezTo>
                  <a:pt x="17838" y="6848"/>
                  <a:pt x="17633" y="7651"/>
                  <a:pt x="17411" y="8454"/>
                </a:cubicBezTo>
                <a:cubicBezTo>
                  <a:pt x="16864" y="8403"/>
                  <a:pt x="16301" y="8369"/>
                  <a:pt x="15737" y="8318"/>
                </a:cubicBezTo>
                <a:cubicBezTo>
                  <a:pt x="15873" y="7480"/>
                  <a:pt x="16010" y="6643"/>
                  <a:pt x="16130" y="5806"/>
                </a:cubicBezTo>
                <a:close/>
                <a:moveTo>
                  <a:pt x="18453" y="6079"/>
                </a:moveTo>
                <a:lnTo>
                  <a:pt x="19889" y="6250"/>
                </a:lnTo>
                <a:cubicBezTo>
                  <a:pt x="19752" y="7053"/>
                  <a:pt x="19581" y="7856"/>
                  <a:pt x="19427" y="8659"/>
                </a:cubicBezTo>
                <a:cubicBezTo>
                  <a:pt x="18898" y="8608"/>
                  <a:pt x="18385" y="8540"/>
                  <a:pt x="17855" y="8506"/>
                </a:cubicBezTo>
                <a:cubicBezTo>
                  <a:pt x="18060" y="7703"/>
                  <a:pt x="18248" y="6899"/>
                  <a:pt x="18453" y="6079"/>
                </a:cubicBezTo>
                <a:close/>
                <a:moveTo>
                  <a:pt x="20282" y="6301"/>
                </a:moveTo>
                <a:lnTo>
                  <a:pt x="21871" y="6489"/>
                </a:lnTo>
                <a:cubicBezTo>
                  <a:pt x="21785" y="7310"/>
                  <a:pt x="21683" y="8113"/>
                  <a:pt x="21580" y="8916"/>
                </a:cubicBezTo>
                <a:cubicBezTo>
                  <a:pt x="21016" y="8830"/>
                  <a:pt x="20435" y="8762"/>
                  <a:pt x="19872" y="8693"/>
                </a:cubicBezTo>
                <a:cubicBezTo>
                  <a:pt x="20025" y="7908"/>
                  <a:pt x="20162" y="7104"/>
                  <a:pt x="20282" y="6301"/>
                </a:cubicBezTo>
                <a:close/>
                <a:moveTo>
                  <a:pt x="4391" y="7634"/>
                </a:moveTo>
                <a:lnTo>
                  <a:pt x="7006" y="7873"/>
                </a:lnTo>
                <a:cubicBezTo>
                  <a:pt x="6818" y="9086"/>
                  <a:pt x="6613" y="10300"/>
                  <a:pt x="6408" y="11513"/>
                </a:cubicBezTo>
                <a:cubicBezTo>
                  <a:pt x="5587" y="11444"/>
                  <a:pt x="4784" y="11376"/>
                  <a:pt x="3964" y="11308"/>
                </a:cubicBezTo>
                <a:cubicBezTo>
                  <a:pt x="4050" y="10539"/>
                  <a:pt x="4118" y="9770"/>
                  <a:pt x="4221" y="9001"/>
                </a:cubicBezTo>
                <a:cubicBezTo>
                  <a:pt x="4272" y="8557"/>
                  <a:pt x="4323" y="8095"/>
                  <a:pt x="4391" y="7634"/>
                </a:cubicBezTo>
                <a:close/>
                <a:moveTo>
                  <a:pt x="7484" y="7942"/>
                </a:moveTo>
                <a:cubicBezTo>
                  <a:pt x="8150" y="7993"/>
                  <a:pt x="8817" y="8061"/>
                  <a:pt x="9483" y="8130"/>
                </a:cubicBezTo>
                <a:cubicBezTo>
                  <a:pt x="9278" y="9326"/>
                  <a:pt x="9056" y="10539"/>
                  <a:pt x="8817" y="11735"/>
                </a:cubicBezTo>
                <a:cubicBezTo>
                  <a:pt x="8202" y="11684"/>
                  <a:pt x="7569" y="11615"/>
                  <a:pt x="6937" y="11564"/>
                </a:cubicBezTo>
                <a:cubicBezTo>
                  <a:pt x="7159" y="10368"/>
                  <a:pt x="7347" y="9155"/>
                  <a:pt x="7484" y="7942"/>
                </a:cubicBezTo>
                <a:close/>
                <a:moveTo>
                  <a:pt x="9962" y="8164"/>
                </a:moveTo>
                <a:cubicBezTo>
                  <a:pt x="10628" y="8232"/>
                  <a:pt x="11294" y="8301"/>
                  <a:pt x="11944" y="8369"/>
                </a:cubicBezTo>
                <a:lnTo>
                  <a:pt x="12439" y="8420"/>
                </a:lnTo>
                <a:cubicBezTo>
                  <a:pt x="12251" y="9616"/>
                  <a:pt x="12046" y="10812"/>
                  <a:pt x="11858" y="12042"/>
                </a:cubicBezTo>
                <a:lnTo>
                  <a:pt x="9364" y="11803"/>
                </a:lnTo>
                <a:cubicBezTo>
                  <a:pt x="9586" y="10607"/>
                  <a:pt x="9791" y="9394"/>
                  <a:pt x="9962" y="8164"/>
                </a:cubicBezTo>
                <a:close/>
                <a:moveTo>
                  <a:pt x="12764" y="8454"/>
                </a:moveTo>
                <a:cubicBezTo>
                  <a:pt x="13618" y="8540"/>
                  <a:pt x="14472" y="8642"/>
                  <a:pt x="15310" y="8745"/>
                </a:cubicBezTo>
                <a:lnTo>
                  <a:pt x="15292" y="8933"/>
                </a:lnTo>
                <a:cubicBezTo>
                  <a:pt x="15122" y="10060"/>
                  <a:pt x="14917" y="11188"/>
                  <a:pt x="14729" y="12316"/>
                </a:cubicBezTo>
                <a:lnTo>
                  <a:pt x="12337" y="12077"/>
                </a:lnTo>
                <a:cubicBezTo>
                  <a:pt x="12490" y="10863"/>
                  <a:pt x="12610" y="9650"/>
                  <a:pt x="12764" y="8454"/>
                </a:cubicBezTo>
                <a:close/>
                <a:moveTo>
                  <a:pt x="15668" y="8813"/>
                </a:moveTo>
                <a:lnTo>
                  <a:pt x="17292" y="9001"/>
                </a:lnTo>
                <a:cubicBezTo>
                  <a:pt x="17001" y="10146"/>
                  <a:pt x="16745" y="11308"/>
                  <a:pt x="16540" y="12487"/>
                </a:cubicBezTo>
                <a:lnTo>
                  <a:pt x="15207" y="12367"/>
                </a:lnTo>
                <a:cubicBezTo>
                  <a:pt x="15327" y="11359"/>
                  <a:pt x="15446" y="10351"/>
                  <a:pt x="15600" y="9377"/>
                </a:cubicBezTo>
                <a:lnTo>
                  <a:pt x="15668" y="8813"/>
                </a:lnTo>
                <a:close/>
                <a:moveTo>
                  <a:pt x="17719" y="9052"/>
                </a:moveTo>
                <a:lnTo>
                  <a:pt x="19308" y="9240"/>
                </a:lnTo>
                <a:cubicBezTo>
                  <a:pt x="19086" y="10385"/>
                  <a:pt x="18881" y="11547"/>
                  <a:pt x="18710" y="12709"/>
                </a:cubicBezTo>
                <a:lnTo>
                  <a:pt x="16984" y="12538"/>
                </a:lnTo>
                <a:cubicBezTo>
                  <a:pt x="17189" y="11359"/>
                  <a:pt x="17445" y="10197"/>
                  <a:pt x="17719" y="9052"/>
                </a:cubicBezTo>
                <a:close/>
                <a:moveTo>
                  <a:pt x="19752" y="9292"/>
                </a:moveTo>
                <a:cubicBezTo>
                  <a:pt x="20333" y="9360"/>
                  <a:pt x="20914" y="9428"/>
                  <a:pt x="21495" y="9479"/>
                </a:cubicBezTo>
                <a:cubicBezTo>
                  <a:pt x="21341" y="10641"/>
                  <a:pt x="21170" y="11803"/>
                  <a:pt x="21033" y="12965"/>
                </a:cubicBezTo>
                <a:cubicBezTo>
                  <a:pt x="20418" y="12897"/>
                  <a:pt x="19803" y="12811"/>
                  <a:pt x="19188" y="12760"/>
                </a:cubicBezTo>
                <a:cubicBezTo>
                  <a:pt x="19342" y="11598"/>
                  <a:pt x="19547" y="10453"/>
                  <a:pt x="19752" y="9292"/>
                </a:cubicBezTo>
                <a:close/>
                <a:moveTo>
                  <a:pt x="10602" y="1"/>
                </a:moveTo>
                <a:cubicBezTo>
                  <a:pt x="10568" y="1"/>
                  <a:pt x="10534" y="22"/>
                  <a:pt x="10525" y="65"/>
                </a:cubicBezTo>
                <a:cubicBezTo>
                  <a:pt x="10337" y="1620"/>
                  <a:pt x="10167" y="3158"/>
                  <a:pt x="9962" y="4712"/>
                </a:cubicBezTo>
                <a:cubicBezTo>
                  <a:pt x="9244" y="4644"/>
                  <a:pt x="8526" y="4576"/>
                  <a:pt x="7826" y="4507"/>
                </a:cubicBezTo>
                <a:cubicBezTo>
                  <a:pt x="7911" y="3294"/>
                  <a:pt x="7980" y="2081"/>
                  <a:pt x="8048" y="885"/>
                </a:cubicBezTo>
                <a:cubicBezTo>
                  <a:pt x="8048" y="821"/>
                  <a:pt x="7994" y="786"/>
                  <a:pt x="7944" y="786"/>
                </a:cubicBezTo>
                <a:cubicBezTo>
                  <a:pt x="7900" y="786"/>
                  <a:pt x="7860" y="812"/>
                  <a:pt x="7860" y="868"/>
                </a:cubicBezTo>
                <a:cubicBezTo>
                  <a:pt x="7774" y="2081"/>
                  <a:pt x="7638" y="3294"/>
                  <a:pt x="7501" y="4490"/>
                </a:cubicBezTo>
                <a:cubicBezTo>
                  <a:pt x="6647" y="4422"/>
                  <a:pt x="5810" y="4354"/>
                  <a:pt x="4972" y="4285"/>
                </a:cubicBezTo>
                <a:cubicBezTo>
                  <a:pt x="5229" y="2901"/>
                  <a:pt x="5502" y="1534"/>
                  <a:pt x="5792" y="150"/>
                </a:cubicBezTo>
                <a:cubicBezTo>
                  <a:pt x="5803" y="96"/>
                  <a:pt x="5752" y="55"/>
                  <a:pt x="5708" y="55"/>
                </a:cubicBezTo>
                <a:cubicBezTo>
                  <a:pt x="5684" y="55"/>
                  <a:pt x="5662" y="68"/>
                  <a:pt x="5656" y="99"/>
                </a:cubicBezTo>
                <a:cubicBezTo>
                  <a:pt x="5229" y="1466"/>
                  <a:pt x="4887" y="2850"/>
                  <a:pt x="4614" y="4251"/>
                </a:cubicBezTo>
                <a:cubicBezTo>
                  <a:pt x="3435" y="4166"/>
                  <a:pt x="2239" y="4080"/>
                  <a:pt x="1043" y="4012"/>
                </a:cubicBezTo>
                <a:cubicBezTo>
                  <a:pt x="906" y="4029"/>
                  <a:pt x="906" y="4217"/>
                  <a:pt x="1025" y="4251"/>
                </a:cubicBezTo>
                <a:lnTo>
                  <a:pt x="4562" y="4610"/>
                </a:lnTo>
                <a:cubicBezTo>
                  <a:pt x="4391" y="5515"/>
                  <a:pt x="4238" y="6438"/>
                  <a:pt x="4101" y="7361"/>
                </a:cubicBezTo>
                <a:cubicBezTo>
                  <a:pt x="2768" y="7258"/>
                  <a:pt x="1435" y="7173"/>
                  <a:pt x="103" y="7104"/>
                </a:cubicBezTo>
                <a:cubicBezTo>
                  <a:pt x="0" y="7104"/>
                  <a:pt x="0" y="7258"/>
                  <a:pt x="103" y="7275"/>
                </a:cubicBezTo>
                <a:lnTo>
                  <a:pt x="4067" y="7634"/>
                </a:lnTo>
                <a:cubicBezTo>
                  <a:pt x="3896" y="8847"/>
                  <a:pt x="3725" y="10077"/>
                  <a:pt x="3554" y="11291"/>
                </a:cubicBezTo>
                <a:cubicBezTo>
                  <a:pt x="2649" y="11222"/>
                  <a:pt x="1726" y="11154"/>
                  <a:pt x="820" y="11103"/>
                </a:cubicBezTo>
                <a:cubicBezTo>
                  <a:pt x="632" y="11103"/>
                  <a:pt x="615" y="11376"/>
                  <a:pt x="803" y="11393"/>
                </a:cubicBezTo>
                <a:cubicBezTo>
                  <a:pt x="1709" y="11479"/>
                  <a:pt x="2597" y="11581"/>
                  <a:pt x="3503" y="11666"/>
                </a:cubicBezTo>
                <a:cubicBezTo>
                  <a:pt x="3247" y="13409"/>
                  <a:pt x="2922" y="15135"/>
                  <a:pt x="2495" y="16844"/>
                </a:cubicBezTo>
                <a:cubicBezTo>
                  <a:pt x="2484" y="16977"/>
                  <a:pt x="2595" y="17067"/>
                  <a:pt x="2712" y="17067"/>
                </a:cubicBezTo>
                <a:cubicBezTo>
                  <a:pt x="2775" y="17067"/>
                  <a:pt x="2840" y="17040"/>
                  <a:pt x="2888" y="16980"/>
                </a:cubicBezTo>
                <a:cubicBezTo>
                  <a:pt x="3469" y="15272"/>
                  <a:pt x="3742" y="13495"/>
                  <a:pt x="3930" y="11701"/>
                </a:cubicBezTo>
                <a:cubicBezTo>
                  <a:pt x="4733" y="11786"/>
                  <a:pt x="5553" y="11854"/>
                  <a:pt x="6356" y="11940"/>
                </a:cubicBezTo>
                <a:cubicBezTo>
                  <a:pt x="6237" y="12743"/>
                  <a:pt x="6100" y="13546"/>
                  <a:pt x="5963" y="14349"/>
                </a:cubicBezTo>
                <a:cubicBezTo>
                  <a:pt x="5963" y="14467"/>
                  <a:pt x="6054" y="14534"/>
                  <a:pt x="6143" y="14534"/>
                </a:cubicBezTo>
                <a:cubicBezTo>
                  <a:pt x="6210" y="14534"/>
                  <a:pt x="6276" y="14497"/>
                  <a:pt x="6305" y="14417"/>
                </a:cubicBezTo>
                <a:cubicBezTo>
                  <a:pt x="6527" y="13614"/>
                  <a:pt x="6715" y="12811"/>
                  <a:pt x="6869" y="11991"/>
                </a:cubicBezTo>
                <a:lnTo>
                  <a:pt x="8748" y="12162"/>
                </a:lnTo>
                <a:cubicBezTo>
                  <a:pt x="8543" y="13256"/>
                  <a:pt x="8321" y="14332"/>
                  <a:pt x="8133" y="15425"/>
                </a:cubicBezTo>
                <a:cubicBezTo>
                  <a:pt x="8113" y="15554"/>
                  <a:pt x="8238" y="15637"/>
                  <a:pt x="8359" y="15637"/>
                </a:cubicBezTo>
                <a:cubicBezTo>
                  <a:pt x="8446" y="15637"/>
                  <a:pt x="8532" y="15594"/>
                  <a:pt x="8560" y="15494"/>
                </a:cubicBezTo>
                <a:cubicBezTo>
                  <a:pt x="8834" y="14417"/>
                  <a:pt x="9073" y="13324"/>
                  <a:pt x="9295" y="12213"/>
                </a:cubicBezTo>
                <a:cubicBezTo>
                  <a:pt x="10132" y="12299"/>
                  <a:pt x="10970" y="12384"/>
                  <a:pt x="11807" y="12470"/>
                </a:cubicBezTo>
                <a:cubicBezTo>
                  <a:pt x="11653" y="13495"/>
                  <a:pt x="11516" y="14520"/>
                  <a:pt x="11465" y="15545"/>
                </a:cubicBezTo>
                <a:cubicBezTo>
                  <a:pt x="11455" y="15647"/>
                  <a:pt x="11554" y="15712"/>
                  <a:pt x="11643" y="15712"/>
                </a:cubicBezTo>
                <a:cubicBezTo>
                  <a:pt x="11703" y="15712"/>
                  <a:pt x="11759" y="15682"/>
                  <a:pt x="11773" y="15613"/>
                </a:cubicBezTo>
                <a:cubicBezTo>
                  <a:pt x="11995" y="14588"/>
                  <a:pt x="12166" y="13563"/>
                  <a:pt x="12302" y="12521"/>
                </a:cubicBezTo>
                <a:cubicBezTo>
                  <a:pt x="13088" y="12589"/>
                  <a:pt x="13874" y="12675"/>
                  <a:pt x="14677" y="12777"/>
                </a:cubicBezTo>
                <a:cubicBezTo>
                  <a:pt x="14421" y="14315"/>
                  <a:pt x="14182" y="15870"/>
                  <a:pt x="14062" y="17407"/>
                </a:cubicBezTo>
                <a:cubicBezTo>
                  <a:pt x="14052" y="17528"/>
                  <a:pt x="14166" y="17607"/>
                  <a:pt x="14272" y="17607"/>
                </a:cubicBezTo>
                <a:cubicBezTo>
                  <a:pt x="14346" y="17607"/>
                  <a:pt x="14417" y="17568"/>
                  <a:pt x="14438" y="17476"/>
                </a:cubicBezTo>
                <a:cubicBezTo>
                  <a:pt x="14763" y="15955"/>
                  <a:pt x="14985" y="14383"/>
                  <a:pt x="15173" y="12828"/>
                </a:cubicBezTo>
                <a:lnTo>
                  <a:pt x="16488" y="12982"/>
                </a:lnTo>
                <a:cubicBezTo>
                  <a:pt x="16266" y="14264"/>
                  <a:pt x="16164" y="15579"/>
                  <a:pt x="16181" y="16895"/>
                </a:cubicBezTo>
                <a:cubicBezTo>
                  <a:pt x="16181" y="17029"/>
                  <a:pt x="16298" y="17102"/>
                  <a:pt x="16410" y="17102"/>
                </a:cubicBezTo>
                <a:cubicBezTo>
                  <a:pt x="16511" y="17102"/>
                  <a:pt x="16608" y="17042"/>
                  <a:pt x="16608" y="16912"/>
                </a:cubicBezTo>
                <a:cubicBezTo>
                  <a:pt x="16591" y="15613"/>
                  <a:pt x="16693" y="14298"/>
                  <a:pt x="16916" y="13016"/>
                </a:cubicBezTo>
                <a:lnTo>
                  <a:pt x="18658" y="13221"/>
                </a:lnTo>
                <a:cubicBezTo>
                  <a:pt x="18453" y="14691"/>
                  <a:pt x="18385" y="16177"/>
                  <a:pt x="18436" y="17664"/>
                </a:cubicBezTo>
                <a:cubicBezTo>
                  <a:pt x="18445" y="17809"/>
                  <a:pt x="18565" y="17887"/>
                  <a:pt x="18676" y="17887"/>
                </a:cubicBezTo>
                <a:cubicBezTo>
                  <a:pt x="18773" y="17887"/>
                  <a:pt x="18863" y="17826"/>
                  <a:pt x="18863" y="17698"/>
                </a:cubicBezTo>
                <a:cubicBezTo>
                  <a:pt x="18829" y="16211"/>
                  <a:pt x="18915" y="14742"/>
                  <a:pt x="19120" y="13273"/>
                </a:cubicBezTo>
                <a:cubicBezTo>
                  <a:pt x="19752" y="13341"/>
                  <a:pt x="20367" y="13409"/>
                  <a:pt x="20982" y="13478"/>
                </a:cubicBezTo>
                <a:cubicBezTo>
                  <a:pt x="20777" y="15220"/>
                  <a:pt x="20760" y="16980"/>
                  <a:pt x="20914" y="18740"/>
                </a:cubicBezTo>
                <a:cubicBezTo>
                  <a:pt x="20921" y="18861"/>
                  <a:pt x="21001" y="18913"/>
                  <a:pt x="21092" y="18913"/>
                </a:cubicBezTo>
                <a:cubicBezTo>
                  <a:pt x="21220" y="18913"/>
                  <a:pt x="21368" y="18808"/>
                  <a:pt x="21358" y="18638"/>
                </a:cubicBezTo>
                <a:cubicBezTo>
                  <a:pt x="21221" y="16929"/>
                  <a:pt x="21256" y="15220"/>
                  <a:pt x="21478" y="13512"/>
                </a:cubicBezTo>
                <a:cubicBezTo>
                  <a:pt x="22195" y="13597"/>
                  <a:pt x="22930" y="13666"/>
                  <a:pt x="23648" y="13734"/>
                </a:cubicBezTo>
                <a:cubicBezTo>
                  <a:pt x="23653" y="13734"/>
                  <a:pt x="23659" y="13734"/>
                  <a:pt x="23664" y="13734"/>
                </a:cubicBezTo>
                <a:cubicBezTo>
                  <a:pt x="23922" y="13734"/>
                  <a:pt x="23932" y="13340"/>
                  <a:pt x="23665" y="13307"/>
                </a:cubicBezTo>
                <a:cubicBezTo>
                  <a:pt x="22964" y="13204"/>
                  <a:pt x="22247" y="13102"/>
                  <a:pt x="21529" y="13016"/>
                </a:cubicBezTo>
                <a:cubicBezTo>
                  <a:pt x="21649" y="11854"/>
                  <a:pt x="21819" y="10693"/>
                  <a:pt x="21973" y="9531"/>
                </a:cubicBezTo>
                <a:cubicBezTo>
                  <a:pt x="22588" y="9582"/>
                  <a:pt x="23186" y="9633"/>
                  <a:pt x="23801" y="9684"/>
                </a:cubicBezTo>
                <a:cubicBezTo>
                  <a:pt x="23807" y="9685"/>
                  <a:pt x="23812" y="9685"/>
                  <a:pt x="23818" y="9685"/>
                </a:cubicBezTo>
                <a:cubicBezTo>
                  <a:pt x="24075" y="9685"/>
                  <a:pt x="24086" y="9291"/>
                  <a:pt x="23818" y="9257"/>
                </a:cubicBezTo>
                <a:cubicBezTo>
                  <a:pt x="23238" y="9155"/>
                  <a:pt x="22640" y="9069"/>
                  <a:pt x="22041" y="8984"/>
                </a:cubicBezTo>
                <a:cubicBezTo>
                  <a:pt x="22144" y="8181"/>
                  <a:pt x="22229" y="7361"/>
                  <a:pt x="22281" y="6558"/>
                </a:cubicBezTo>
                <a:lnTo>
                  <a:pt x="23562" y="6712"/>
                </a:lnTo>
                <a:cubicBezTo>
                  <a:pt x="23577" y="6714"/>
                  <a:pt x="23591" y="6715"/>
                  <a:pt x="23604" y="6715"/>
                </a:cubicBezTo>
                <a:cubicBezTo>
                  <a:pt x="23855" y="6715"/>
                  <a:pt x="23872" y="6283"/>
                  <a:pt x="23596" y="6250"/>
                </a:cubicBezTo>
                <a:lnTo>
                  <a:pt x="22315" y="6096"/>
                </a:lnTo>
                <a:cubicBezTo>
                  <a:pt x="22366" y="4969"/>
                  <a:pt x="22349" y="3824"/>
                  <a:pt x="22247" y="2696"/>
                </a:cubicBezTo>
                <a:cubicBezTo>
                  <a:pt x="22239" y="2632"/>
                  <a:pt x="22182" y="2602"/>
                  <a:pt x="22124" y="2602"/>
                </a:cubicBezTo>
                <a:cubicBezTo>
                  <a:pt x="22058" y="2602"/>
                  <a:pt x="21990" y="2641"/>
                  <a:pt x="21990" y="2713"/>
                </a:cubicBezTo>
                <a:cubicBezTo>
                  <a:pt x="22041" y="3824"/>
                  <a:pt x="22007" y="4935"/>
                  <a:pt x="21905" y="6045"/>
                </a:cubicBezTo>
                <a:lnTo>
                  <a:pt x="20350" y="5857"/>
                </a:lnTo>
                <a:cubicBezTo>
                  <a:pt x="20538" y="4678"/>
                  <a:pt x="20675" y="3499"/>
                  <a:pt x="20743" y="2303"/>
                </a:cubicBezTo>
                <a:cubicBezTo>
                  <a:pt x="20743" y="2222"/>
                  <a:pt x="20676" y="2179"/>
                  <a:pt x="20613" y="2179"/>
                </a:cubicBezTo>
                <a:cubicBezTo>
                  <a:pt x="20557" y="2179"/>
                  <a:pt x="20504" y="2214"/>
                  <a:pt x="20504" y="2286"/>
                </a:cubicBezTo>
                <a:cubicBezTo>
                  <a:pt x="20384" y="3465"/>
                  <a:pt x="20196" y="4644"/>
                  <a:pt x="19974" y="5806"/>
                </a:cubicBezTo>
                <a:lnTo>
                  <a:pt x="18556" y="5635"/>
                </a:lnTo>
                <a:cubicBezTo>
                  <a:pt x="18812" y="4507"/>
                  <a:pt x="19051" y="3363"/>
                  <a:pt x="19222" y="2218"/>
                </a:cubicBezTo>
                <a:cubicBezTo>
                  <a:pt x="19233" y="2146"/>
                  <a:pt x="19162" y="2099"/>
                  <a:pt x="19101" y="2099"/>
                </a:cubicBezTo>
                <a:cubicBezTo>
                  <a:pt x="19060" y="2099"/>
                  <a:pt x="19024" y="2119"/>
                  <a:pt x="19017" y="2167"/>
                </a:cubicBezTo>
                <a:cubicBezTo>
                  <a:pt x="18778" y="3311"/>
                  <a:pt x="18488" y="4456"/>
                  <a:pt x="18180" y="5584"/>
                </a:cubicBezTo>
                <a:cubicBezTo>
                  <a:pt x="17531" y="5515"/>
                  <a:pt x="16864" y="5430"/>
                  <a:pt x="16215" y="5362"/>
                </a:cubicBezTo>
                <a:cubicBezTo>
                  <a:pt x="16420" y="3858"/>
                  <a:pt x="16625" y="2372"/>
                  <a:pt x="16711" y="868"/>
                </a:cubicBezTo>
                <a:cubicBezTo>
                  <a:pt x="16711" y="838"/>
                  <a:pt x="16682" y="820"/>
                  <a:pt x="16654" y="820"/>
                </a:cubicBezTo>
                <a:cubicBezTo>
                  <a:pt x="16634" y="820"/>
                  <a:pt x="16615" y="829"/>
                  <a:pt x="16608" y="851"/>
                </a:cubicBezTo>
                <a:cubicBezTo>
                  <a:pt x="16283" y="2320"/>
                  <a:pt x="16027" y="3807"/>
                  <a:pt x="15822" y="5310"/>
                </a:cubicBezTo>
                <a:cubicBezTo>
                  <a:pt x="14968" y="5208"/>
                  <a:pt x="14113" y="5122"/>
                  <a:pt x="13259" y="5037"/>
                </a:cubicBezTo>
                <a:cubicBezTo>
                  <a:pt x="13464" y="3516"/>
                  <a:pt x="13652" y="1996"/>
                  <a:pt x="13840" y="492"/>
                </a:cubicBezTo>
                <a:cubicBezTo>
                  <a:pt x="13849" y="420"/>
                  <a:pt x="13800" y="381"/>
                  <a:pt x="13748" y="381"/>
                </a:cubicBezTo>
                <a:cubicBezTo>
                  <a:pt x="13701" y="381"/>
                  <a:pt x="13651" y="411"/>
                  <a:pt x="13635" y="475"/>
                </a:cubicBezTo>
                <a:cubicBezTo>
                  <a:pt x="13396" y="1979"/>
                  <a:pt x="13174" y="3482"/>
                  <a:pt x="12952" y="5003"/>
                </a:cubicBezTo>
                <a:cubicBezTo>
                  <a:pt x="12097" y="4917"/>
                  <a:pt x="11226" y="4815"/>
                  <a:pt x="10372" y="4730"/>
                </a:cubicBezTo>
                <a:cubicBezTo>
                  <a:pt x="10525" y="3175"/>
                  <a:pt x="10628" y="1620"/>
                  <a:pt x="10679" y="65"/>
                </a:cubicBezTo>
                <a:cubicBezTo>
                  <a:pt x="10671" y="22"/>
                  <a:pt x="10636" y="1"/>
                  <a:pt x="1060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87900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74"/>
        <p:cNvGrpSpPr/>
        <p:nvPr/>
      </p:nvGrpSpPr>
      <p:grpSpPr>
        <a:xfrm>
          <a:off x="0" y="0"/>
          <a:ext cx="0" cy="0"/>
          <a:chOff x="0" y="0"/>
          <a:chExt cx="0" cy="0"/>
        </a:xfrm>
      </p:grpSpPr>
      <p:pic>
        <p:nvPicPr>
          <p:cNvPr id="775" name="Google Shape;775;p39"/>
          <p:cNvPicPr preferRelativeResize="0"/>
          <p:nvPr/>
        </p:nvPicPr>
        <p:blipFill>
          <a:blip r:embed="rId2">
            <a:alphaModFix/>
          </a:blip>
          <a:stretch>
            <a:fillRect/>
          </a:stretch>
        </p:blipFill>
        <p:spPr>
          <a:xfrm>
            <a:off x="1" y="5953"/>
            <a:ext cx="12192004" cy="6846096"/>
          </a:xfrm>
          <a:prstGeom prst="rect">
            <a:avLst/>
          </a:prstGeom>
          <a:noFill/>
          <a:ln>
            <a:noFill/>
          </a:ln>
        </p:spPr>
      </p:pic>
      <p:grpSp>
        <p:nvGrpSpPr>
          <p:cNvPr id="776" name="Google Shape;776;p39"/>
          <p:cNvGrpSpPr/>
          <p:nvPr/>
        </p:nvGrpSpPr>
        <p:grpSpPr>
          <a:xfrm rot="-1439012">
            <a:off x="-1681763" y="5209253"/>
            <a:ext cx="3690577" cy="3803960"/>
            <a:chOff x="1154976" y="632775"/>
            <a:chExt cx="2502430" cy="3877954"/>
          </a:xfrm>
        </p:grpSpPr>
        <p:sp>
          <p:nvSpPr>
            <p:cNvPr id="777" name="Google Shape;777;p39"/>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8" name="Google Shape;778;p39"/>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79" name="Google Shape;779;p39"/>
          <p:cNvGrpSpPr/>
          <p:nvPr/>
        </p:nvGrpSpPr>
        <p:grpSpPr>
          <a:xfrm rot="-3584801">
            <a:off x="10373654" y="-70290"/>
            <a:ext cx="1093385" cy="1562145"/>
            <a:chOff x="429300" y="4096370"/>
            <a:chExt cx="412866" cy="589872"/>
          </a:xfrm>
        </p:grpSpPr>
        <p:sp>
          <p:nvSpPr>
            <p:cNvPr id="780" name="Google Shape;780;p39"/>
            <p:cNvSpPr/>
            <p:nvPr/>
          </p:nvSpPr>
          <p:spPr>
            <a:xfrm>
              <a:off x="541099" y="4401859"/>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1" name="Google Shape;781;p39"/>
            <p:cNvSpPr/>
            <p:nvPr/>
          </p:nvSpPr>
          <p:spPr>
            <a:xfrm>
              <a:off x="713241" y="4444310"/>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2" name="Google Shape;782;p39"/>
            <p:cNvSpPr/>
            <p:nvPr/>
          </p:nvSpPr>
          <p:spPr>
            <a:xfrm>
              <a:off x="686713" y="4593042"/>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3" name="Google Shape;783;p39"/>
            <p:cNvSpPr/>
            <p:nvPr/>
          </p:nvSpPr>
          <p:spPr>
            <a:xfrm>
              <a:off x="599354" y="4216882"/>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4" name="Google Shape;784;p39"/>
            <p:cNvSpPr/>
            <p:nvPr/>
          </p:nvSpPr>
          <p:spPr>
            <a:xfrm>
              <a:off x="449081" y="4096370"/>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5" name="Google Shape;785;p39"/>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86" name="Google Shape;786;p39"/>
          <p:cNvGrpSpPr/>
          <p:nvPr/>
        </p:nvGrpSpPr>
        <p:grpSpPr>
          <a:xfrm>
            <a:off x="10912239" y="5782989"/>
            <a:ext cx="1146548" cy="929215"/>
            <a:chOff x="71542" y="94405"/>
            <a:chExt cx="708096" cy="573872"/>
          </a:xfrm>
        </p:grpSpPr>
        <p:sp>
          <p:nvSpPr>
            <p:cNvPr id="787" name="Google Shape;787;p39"/>
            <p:cNvSpPr/>
            <p:nvPr/>
          </p:nvSpPr>
          <p:spPr>
            <a:xfrm>
              <a:off x="451751" y="112297"/>
              <a:ext cx="314629" cy="305984"/>
            </a:xfrm>
            <a:custGeom>
              <a:avLst/>
              <a:gdLst/>
              <a:ahLst/>
              <a:cxnLst/>
              <a:rect l="l" t="t" r="r" b="b"/>
              <a:pathLst>
                <a:path w="7337" h="7135" extrusionOk="0">
                  <a:moveTo>
                    <a:pt x="4015" y="0"/>
                  </a:moveTo>
                  <a:cubicBezTo>
                    <a:pt x="3776" y="0"/>
                    <a:pt x="3543" y="161"/>
                    <a:pt x="3469" y="419"/>
                  </a:cubicBezTo>
                  <a:cubicBezTo>
                    <a:pt x="3340" y="370"/>
                    <a:pt x="3204" y="343"/>
                    <a:pt x="3070" y="343"/>
                  </a:cubicBezTo>
                  <a:cubicBezTo>
                    <a:pt x="2974" y="343"/>
                    <a:pt x="2878" y="357"/>
                    <a:pt x="2786" y="385"/>
                  </a:cubicBezTo>
                  <a:cubicBezTo>
                    <a:pt x="2444" y="471"/>
                    <a:pt x="2307" y="864"/>
                    <a:pt x="2205" y="1257"/>
                  </a:cubicBezTo>
                  <a:cubicBezTo>
                    <a:pt x="1965" y="1274"/>
                    <a:pt x="1760" y="1427"/>
                    <a:pt x="1692" y="1667"/>
                  </a:cubicBezTo>
                  <a:cubicBezTo>
                    <a:pt x="1658" y="1837"/>
                    <a:pt x="1641" y="1991"/>
                    <a:pt x="1641" y="2162"/>
                  </a:cubicBezTo>
                  <a:cubicBezTo>
                    <a:pt x="1603" y="2155"/>
                    <a:pt x="1566" y="2151"/>
                    <a:pt x="1530" y="2151"/>
                  </a:cubicBezTo>
                  <a:cubicBezTo>
                    <a:pt x="1232" y="2151"/>
                    <a:pt x="974" y="2389"/>
                    <a:pt x="974" y="2709"/>
                  </a:cubicBezTo>
                  <a:lnTo>
                    <a:pt x="974" y="3409"/>
                  </a:lnTo>
                  <a:cubicBezTo>
                    <a:pt x="872" y="3341"/>
                    <a:pt x="752" y="3273"/>
                    <a:pt x="667" y="3204"/>
                  </a:cubicBezTo>
                  <a:cubicBezTo>
                    <a:pt x="600" y="3169"/>
                    <a:pt x="528" y="3153"/>
                    <a:pt x="458" y="3153"/>
                  </a:cubicBezTo>
                  <a:cubicBezTo>
                    <a:pt x="223" y="3153"/>
                    <a:pt x="1" y="3335"/>
                    <a:pt x="1" y="3597"/>
                  </a:cubicBezTo>
                  <a:cubicBezTo>
                    <a:pt x="52" y="4178"/>
                    <a:pt x="206" y="4759"/>
                    <a:pt x="445" y="5306"/>
                  </a:cubicBezTo>
                  <a:cubicBezTo>
                    <a:pt x="481" y="5379"/>
                    <a:pt x="538" y="5409"/>
                    <a:pt x="596" y="5409"/>
                  </a:cubicBezTo>
                  <a:cubicBezTo>
                    <a:pt x="700" y="5409"/>
                    <a:pt x="810" y="5313"/>
                    <a:pt x="821" y="5203"/>
                  </a:cubicBezTo>
                  <a:cubicBezTo>
                    <a:pt x="855" y="4964"/>
                    <a:pt x="855" y="4742"/>
                    <a:pt x="855" y="4503"/>
                  </a:cubicBezTo>
                  <a:cubicBezTo>
                    <a:pt x="940" y="4571"/>
                    <a:pt x="1009" y="4657"/>
                    <a:pt x="1077" y="4742"/>
                  </a:cubicBezTo>
                  <a:cubicBezTo>
                    <a:pt x="1094" y="4776"/>
                    <a:pt x="1111" y="4811"/>
                    <a:pt x="1145" y="4828"/>
                  </a:cubicBezTo>
                  <a:cubicBezTo>
                    <a:pt x="1077" y="4913"/>
                    <a:pt x="1077" y="5033"/>
                    <a:pt x="1111" y="5135"/>
                  </a:cubicBezTo>
                  <a:cubicBezTo>
                    <a:pt x="1197" y="5357"/>
                    <a:pt x="1299" y="5596"/>
                    <a:pt x="1419" y="5802"/>
                  </a:cubicBezTo>
                  <a:cubicBezTo>
                    <a:pt x="1462" y="5933"/>
                    <a:pt x="1593" y="6014"/>
                    <a:pt x="1726" y="6014"/>
                  </a:cubicBezTo>
                  <a:cubicBezTo>
                    <a:pt x="1749" y="6014"/>
                    <a:pt x="1772" y="6012"/>
                    <a:pt x="1795" y="6007"/>
                  </a:cubicBezTo>
                  <a:cubicBezTo>
                    <a:pt x="2119" y="6331"/>
                    <a:pt x="2461" y="6622"/>
                    <a:pt x="2751" y="6980"/>
                  </a:cubicBezTo>
                  <a:cubicBezTo>
                    <a:pt x="2850" y="7089"/>
                    <a:pt x="2969" y="7135"/>
                    <a:pt x="3086" y="7135"/>
                  </a:cubicBezTo>
                  <a:cubicBezTo>
                    <a:pt x="3394" y="7135"/>
                    <a:pt x="3692" y="6819"/>
                    <a:pt x="3606" y="6485"/>
                  </a:cubicBezTo>
                  <a:cubicBezTo>
                    <a:pt x="3572" y="6314"/>
                    <a:pt x="3537" y="6126"/>
                    <a:pt x="3503" y="5955"/>
                  </a:cubicBezTo>
                  <a:lnTo>
                    <a:pt x="3503" y="5955"/>
                  </a:lnTo>
                  <a:cubicBezTo>
                    <a:pt x="3657" y="6075"/>
                    <a:pt x="3811" y="6194"/>
                    <a:pt x="3947" y="6314"/>
                  </a:cubicBezTo>
                  <a:cubicBezTo>
                    <a:pt x="4068" y="6430"/>
                    <a:pt x="4214" y="6481"/>
                    <a:pt x="4357" y="6481"/>
                  </a:cubicBezTo>
                  <a:cubicBezTo>
                    <a:pt x="4657" y="6481"/>
                    <a:pt x="4944" y="6252"/>
                    <a:pt x="4956" y="5904"/>
                  </a:cubicBezTo>
                  <a:lnTo>
                    <a:pt x="4956" y="5648"/>
                  </a:lnTo>
                  <a:cubicBezTo>
                    <a:pt x="5024" y="5648"/>
                    <a:pt x="5092" y="5614"/>
                    <a:pt x="5161" y="5579"/>
                  </a:cubicBezTo>
                  <a:cubicBezTo>
                    <a:pt x="5297" y="5511"/>
                    <a:pt x="5400" y="5374"/>
                    <a:pt x="5468" y="5238"/>
                  </a:cubicBezTo>
                  <a:cubicBezTo>
                    <a:pt x="5554" y="5306"/>
                    <a:pt x="5639" y="5374"/>
                    <a:pt x="5707" y="5443"/>
                  </a:cubicBezTo>
                  <a:cubicBezTo>
                    <a:pt x="5827" y="5562"/>
                    <a:pt x="5998" y="5614"/>
                    <a:pt x="6152" y="5614"/>
                  </a:cubicBezTo>
                  <a:cubicBezTo>
                    <a:pt x="6271" y="5767"/>
                    <a:pt x="6408" y="5904"/>
                    <a:pt x="6562" y="6041"/>
                  </a:cubicBezTo>
                  <a:cubicBezTo>
                    <a:pt x="6645" y="6115"/>
                    <a:pt x="6742" y="6148"/>
                    <a:pt x="6838" y="6148"/>
                  </a:cubicBezTo>
                  <a:cubicBezTo>
                    <a:pt x="7094" y="6148"/>
                    <a:pt x="7337" y="5912"/>
                    <a:pt x="7262" y="5614"/>
                  </a:cubicBezTo>
                  <a:cubicBezTo>
                    <a:pt x="7108" y="4981"/>
                    <a:pt x="6852" y="4366"/>
                    <a:pt x="6493" y="3819"/>
                  </a:cubicBezTo>
                  <a:cubicBezTo>
                    <a:pt x="6377" y="3623"/>
                    <a:pt x="6176" y="3524"/>
                    <a:pt x="5972" y="3524"/>
                  </a:cubicBezTo>
                  <a:cubicBezTo>
                    <a:pt x="5787" y="3524"/>
                    <a:pt x="5598" y="3606"/>
                    <a:pt x="5468" y="3768"/>
                  </a:cubicBezTo>
                  <a:cubicBezTo>
                    <a:pt x="5383" y="3717"/>
                    <a:pt x="5297" y="3666"/>
                    <a:pt x="5195" y="3614"/>
                  </a:cubicBezTo>
                  <a:cubicBezTo>
                    <a:pt x="5107" y="3564"/>
                    <a:pt x="5005" y="3541"/>
                    <a:pt x="4902" y="3541"/>
                  </a:cubicBezTo>
                  <a:cubicBezTo>
                    <a:pt x="4582" y="3541"/>
                    <a:pt x="4250" y="3766"/>
                    <a:pt x="4289" y="4127"/>
                  </a:cubicBezTo>
                  <a:cubicBezTo>
                    <a:pt x="4289" y="4212"/>
                    <a:pt x="4306" y="4298"/>
                    <a:pt x="4323" y="4383"/>
                  </a:cubicBezTo>
                  <a:cubicBezTo>
                    <a:pt x="4101" y="4418"/>
                    <a:pt x="3913" y="4571"/>
                    <a:pt x="3828" y="4776"/>
                  </a:cubicBezTo>
                  <a:cubicBezTo>
                    <a:pt x="3606" y="4623"/>
                    <a:pt x="3367" y="4452"/>
                    <a:pt x="3161" y="4264"/>
                  </a:cubicBezTo>
                  <a:cubicBezTo>
                    <a:pt x="3046" y="4153"/>
                    <a:pt x="2910" y="4105"/>
                    <a:pt x="2777" y="4105"/>
                  </a:cubicBezTo>
                  <a:cubicBezTo>
                    <a:pt x="2439" y="4105"/>
                    <a:pt x="2124" y="4418"/>
                    <a:pt x="2222" y="4811"/>
                  </a:cubicBezTo>
                  <a:cubicBezTo>
                    <a:pt x="2256" y="4964"/>
                    <a:pt x="2290" y="5101"/>
                    <a:pt x="2307" y="5238"/>
                  </a:cubicBezTo>
                  <a:cubicBezTo>
                    <a:pt x="2170" y="5101"/>
                    <a:pt x="2034" y="4947"/>
                    <a:pt x="1897" y="4811"/>
                  </a:cubicBezTo>
                  <a:cubicBezTo>
                    <a:pt x="1983" y="4708"/>
                    <a:pt x="2017" y="4605"/>
                    <a:pt x="2034" y="4486"/>
                  </a:cubicBezTo>
                  <a:cubicBezTo>
                    <a:pt x="2051" y="4144"/>
                    <a:pt x="2051" y="3819"/>
                    <a:pt x="2051" y="3495"/>
                  </a:cubicBezTo>
                  <a:cubicBezTo>
                    <a:pt x="2188" y="3478"/>
                    <a:pt x="2307" y="3427"/>
                    <a:pt x="2410" y="3324"/>
                  </a:cubicBezTo>
                  <a:cubicBezTo>
                    <a:pt x="2563" y="3102"/>
                    <a:pt x="2666" y="2828"/>
                    <a:pt x="2683" y="2555"/>
                  </a:cubicBezTo>
                  <a:cubicBezTo>
                    <a:pt x="2888" y="2504"/>
                    <a:pt x="3059" y="2350"/>
                    <a:pt x="3127" y="2145"/>
                  </a:cubicBezTo>
                  <a:cubicBezTo>
                    <a:pt x="3196" y="1957"/>
                    <a:pt x="3264" y="1786"/>
                    <a:pt x="3315" y="1598"/>
                  </a:cubicBezTo>
                  <a:cubicBezTo>
                    <a:pt x="3418" y="1684"/>
                    <a:pt x="3520" y="1752"/>
                    <a:pt x="3537" y="1769"/>
                  </a:cubicBezTo>
                  <a:cubicBezTo>
                    <a:pt x="3632" y="1820"/>
                    <a:pt x="3734" y="1845"/>
                    <a:pt x="3833" y="1845"/>
                  </a:cubicBezTo>
                  <a:cubicBezTo>
                    <a:pt x="4002" y="1845"/>
                    <a:pt x="4164" y="1772"/>
                    <a:pt x="4272" y="1632"/>
                  </a:cubicBezTo>
                  <a:cubicBezTo>
                    <a:pt x="4289" y="1632"/>
                    <a:pt x="4306" y="1650"/>
                    <a:pt x="4323" y="1650"/>
                  </a:cubicBezTo>
                  <a:cubicBezTo>
                    <a:pt x="4392" y="1694"/>
                    <a:pt x="4467" y="1714"/>
                    <a:pt x="4542" y="1714"/>
                  </a:cubicBezTo>
                  <a:cubicBezTo>
                    <a:pt x="4728" y="1714"/>
                    <a:pt x="4907" y="1588"/>
                    <a:pt x="4956" y="1393"/>
                  </a:cubicBezTo>
                  <a:cubicBezTo>
                    <a:pt x="5075" y="812"/>
                    <a:pt x="4785" y="385"/>
                    <a:pt x="4289" y="78"/>
                  </a:cubicBezTo>
                  <a:cubicBezTo>
                    <a:pt x="4203" y="25"/>
                    <a:pt x="4108" y="0"/>
                    <a:pt x="40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8" name="Google Shape;788;p39"/>
            <p:cNvGrpSpPr/>
            <p:nvPr/>
          </p:nvGrpSpPr>
          <p:grpSpPr>
            <a:xfrm>
              <a:off x="71542" y="94405"/>
              <a:ext cx="708096" cy="573872"/>
              <a:chOff x="166625" y="89475"/>
              <a:chExt cx="648855" cy="525813"/>
            </a:xfrm>
          </p:grpSpPr>
          <p:sp>
            <p:nvSpPr>
              <p:cNvPr id="789" name="Google Shape;789;p39"/>
              <p:cNvSpPr/>
              <p:nvPr/>
            </p:nvSpPr>
            <p:spPr>
              <a:xfrm>
                <a:off x="182835" y="329968"/>
                <a:ext cx="275820" cy="115404"/>
              </a:xfrm>
              <a:custGeom>
                <a:avLst/>
                <a:gdLst/>
                <a:ahLst/>
                <a:cxnLst/>
                <a:rect l="l" t="t" r="r" b="b"/>
                <a:pathLst>
                  <a:path w="6432" h="2691" extrusionOk="0">
                    <a:moveTo>
                      <a:pt x="5919" y="1"/>
                    </a:moveTo>
                    <a:cubicBezTo>
                      <a:pt x="5628" y="18"/>
                      <a:pt x="5543" y="138"/>
                      <a:pt x="5304" y="274"/>
                    </a:cubicBezTo>
                    <a:cubicBezTo>
                      <a:pt x="5151" y="382"/>
                      <a:pt x="4956" y="422"/>
                      <a:pt x="4750" y="422"/>
                    </a:cubicBezTo>
                    <a:cubicBezTo>
                      <a:pt x="4400" y="422"/>
                      <a:pt x="4017" y="309"/>
                      <a:pt x="3749" y="223"/>
                    </a:cubicBezTo>
                    <a:cubicBezTo>
                      <a:pt x="3706" y="213"/>
                      <a:pt x="3662" y="208"/>
                      <a:pt x="3620" y="208"/>
                    </a:cubicBezTo>
                    <a:cubicBezTo>
                      <a:pt x="3376" y="208"/>
                      <a:pt x="3155" y="366"/>
                      <a:pt x="3083" y="599"/>
                    </a:cubicBezTo>
                    <a:cubicBezTo>
                      <a:pt x="2895" y="479"/>
                      <a:pt x="2724" y="343"/>
                      <a:pt x="2553" y="206"/>
                    </a:cubicBezTo>
                    <a:cubicBezTo>
                      <a:pt x="2446" y="109"/>
                      <a:pt x="2316" y="66"/>
                      <a:pt x="2187" y="66"/>
                    </a:cubicBezTo>
                    <a:cubicBezTo>
                      <a:pt x="1864" y="66"/>
                      <a:pt x="1554" y="340"/>
                      <a:pt x="1664" y="719"/>
                    </a:cubicBezTo>
                    <a:cubicBezTo>
                      <a:pt x="1699" y="821"/>
                      <a:pt x="1716" y="924"/>
                      <a:pt x="1733" y="1009"/>
                    </a:cubicBezTo>
                    <a:lnTo>
                      <a:pt x="1647" y="941"/>
                    </a:lnTo>
                    <a:cubicBezTo>
                      <a:pt x="1553" y="838"/>
                      <a:pt x="1425" y="787"/>
                      <a:pt x="1295" y="787"/>
                    </a:cubicBezTo>
                    <a:cubicBezTo>
                      <a:pt x="1165" y="787"/>
                      <a:pt x="1032" y="838"/>
                      <a:pt x="930" y="941"/>
                    </a:cubicBezTo>
                    <a:cubicBezTo>
                      <a:pt x="844" y="1026"/>
                      <a:pt x="776" y="1129"/>
                      <a:pt x="725" y="1231"/>
                    </a:cubicBezTo>
                    <a:lnTo>
                      <a:pt x="708" y="1231"/>
                    </a:lnTo>
                    <a:cubicBezTo>
                      <a:pt x="670" y="1222"/>
                      <a:pt x="633" y="1218"/>
                      <a:pt x="597" y="1218"/>
                    </a:cubicBezTo>
                    <a:cubicBezTo>
                      <a:pt x="231" y="1218"/>
                      <a:pt x="0" y="1670"/>
                      <a:pt x="280" y="1966"/>
                    </a:cubicBezTo>
                    <a:cubicBezTo>
                      <a:pt x="383" y="2068"/>
                      <a:pt x="468" y="2154"/>
                      <a:pt x="571" y="2239"/>
                    </a:cubicBezTo>
                    <a:cubicBezTo>
                      <a:pt x="622" y="2308"/>
                      <a:pt x="656" y="2376"/>
                      <a:pt x="691" y="2444"/>
                    </a:cubicBezTo>
                    <a:cubicBezTo>
                      <a:pt x="775" y="2585"/>
                      <a:pt x="929" y="2680"/>
                      <a:pt x="1096" y="2680"/>
                    </a:cubicBezTo>
                    <a:cubicBezTo>
                      <a:pt x="1131" y="2680"/>
                      <a:pt x="1167" y="2675"/>
                      <a:pt x="1203" y="2666"/>
                    </a:cubicBezTo>
                    <a:cubicBezTo>
                      <a:pt x="1243" y="2683"/>
                      <a:pt x="1283" y="2691"/>
                      <a:pt x="1321" y="2691"/>
                    </a:cubicBezTo>
                    <a:cubicBezTo>
                      <a:pt x="1517" y="2691"/>
                      <a:pt x="1682" y="2496"/>
                      <a:pt x="1596" y="2325"/>
                    </a:cubicBezTo>
                    <a:cubicBezTo>
                      <a:pt x="1613" y="2273"/>
                      <a:pt x="1613" y="2239"/>
                      <a:pt x="1613" y="2188"/>
                    </a:cubicBezTo>
                    <a:cubicBezTo>
                      <a:pt x="1852" y="2342"/>
                      <a:pt x="2126" y="2461"/>
                      <a:pt x="2399" y="2513"/>
                    </a:cubicBezTo>
                    <a:cubicBezTo>
                      <a:pt x="2428" y="2517"/>
                      <a:pt x="2458" y="2519"/>
                      <a:pt x="2487" y="2519"/>
                    </a:cubicBezTo>
                    <a:cubicBezTo>
                      <a:pt x="2821" y="2519"/>
                      <a:pt x="3158" y="2257"/>
                      <a:pt x="3048" y="1880"/>
                    </a:cubicBezTo>
                    <a:lnTo>
                      <a:pt x="3048" y="1880"/>
                    </a:lnTo>
                    <a:cubicBezTo>
                      <a:pt x="3100" y="1932"/>
                      <a:pt x="3168" y="1983"/>
                      <a:pt x="3236" y="2051"/>
                    </a:cubicBezTo>
                    <a:cubicBezTo>
                      <a:pt x="3345" y="2154"/>
                      <a:pt x="3475" y="2200"/>
                      <a:pt x="3604" y="2200"/>
                    </a:cubicBezTo>
                    <a:cubicBezTo>
                      <a:pt x="3880" y="2200"/>
                      <a:pt x="4147" y="1985"/>
                      <a:pt x="4159" y="1658"/>
                    </a:cubicBezTo>
                    <a:lnTo>
                      <a:pt x="4159" y="1453"/>
                    </a:lnTo>
                    <a:cubicBezTo>
                      <a:pt x="4364" y="1486"/>
                      <a:pt x="4575" y="1506"/>
                      <a:pt x="4783" y="1506"/>
                    </a:cubicBezTo>
                    <a:cubicBezTo>
                      <a:pt x="5341" y="1506"/>
                      <a:pt x="5883" y="1363"/>
                      <a:pt x="6244" y="941"/>
                    </a:cubicBezTo>
                    <a:cubicBezTo>
                      <a:pt x="6414" y="753"/>
                      <a:pt x="6432" y="496"/>
                      <a:pt x="6312" y="274"/>
                    </a:cubicBezTo>
                    <a:lnTo>
                      <a:pt x="6278" y="206"/>
                    </a:lnTo>
                    <a:cubicBezTo>
                      <a:pt x="6192" y="69"/>
                      <a:pt x="6056" y="1"/>
                      <a:pt x="591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0" name="Google Shape;790;p39"/>
              <p:cNvSpPr/>
              <p:nvPr/>
            </p:nvSpPr>
            <p:spPr>
              <a:xfrm>
                <a:off x="341632" y="394766"/>
                <a:ext cx="140483" cy="201259"/>
              </a:xfrm>
              <a:custGeom>
                <a:avLst/>
                <a:gdLst/>
                <a:ahLst/>
                <a:cxnLst/>
                <a:rect l="l" t="t" r="r" b="b"/>
                <a:pathLst>
                  <a:path w="3276" h="4693" extrusionOk="0">
                    <a:moveTo>
                      <a:pt x="2563" y="0"/>
                    </a:moveTo>
                    <a:cubicBezTo>
                      <a:pt x="2298" y="0"/>
                      <a:pt x="2108" y="237"/>
                      <a:pt x="1977" y="523"/>
                    </a:cubicBezTo>
                    <a:cubicBezTo>
                      <a:pt x="1895" y="490"/>
                      <a:pt x="1809" y="475"/>
                      <a:pt x="1724" y="475"/>
                    </a:cubicBezTo>
                    <a:cubicBezTo>
                      <a:pt x="1543" y="475"/>
                      <a:pt x="1364" y="544"/>
                      <a:pt x="1225" y="660"/>
                    </a:cubicBezTo>
                    <a:cubicBezTo>
                      <a:pt x="1201" y="657"/>
                      <a:pt x="1177" y="655"/>
                      <a:pt x="1153" y="655"/>
                    </a:cubicBezTo>
                    <a:cubicBezTo>
                      <a:pt x="793" y="655"/>
                      <a:pt x="514" y="1008"/>
                      <a:pt x="610" y="1360"/>
                    </a:cubicBezTo>
                    <a:cubicBezTo>
                      <a:pt x="661" y="1514"/>
                      <a:pt x="695" y="1651"/>
                      <a:pt x="729" y="1788"/>
                    </a:cubicBezTo>
                    <a:cubicBezTo>
                      <a:pt x="644" y="1724"/>
                      <a:pt x="540" y="1693"/>
                      <a:pt x="439" y="1693"/>
                    </a:cubicBezTo>
                    <a:cubicBezTo>
                      <a:pt x="215" y="1693"/>
                      <a:pt x="0" y="1842"/>
                      <a:pt x="12" y="2112"/>
                    </a:cubicBezTo>
                    <a:cubicBezTo>
                      <a:pt x="12" y="2915"/>
                      <a:pt x="131" y="3718"/>
                      <a:pt x="336" y="4487"/>
                    </a:cubicBezTo>
                    <a:cubicBezTo>
                      <a:pt x="384" y="4631"/>
                      <a:pt x="490" y="4693"/>
                      <a:pt x="596" y="4693"/>
                    </a:cubicBezTo>
                    <a:cubicBezTo>
                      <a:pt x="755" y="4693"/>
                      <a:pt x="914" y="4555"/>
                      <a:pt x="883" y="4351"/>
                    </a:cubicBezTo>
                    <a:cubicBezTo>
                      <a:pt x="832" y="3923"/>
                      <a:pt x="815" y="3513"/>
                      <a:pt x="832" y="3086"/>
                    </a:cubicBezTo>
                    <a:lnTo>
                      <a:pt x="832" y="3086"/>
                    </a:lnTo>
                    <a:cubicBezTo>
                      <a:pt x="917" y="3189"/>
                      <a:pt x="1003" y="3308"/>
                      <a:pt x="1071" y="3428"/>
                    </a:cubicBezTo>
                    <a:cubicBezTo>
                      <a:pt x="1170" y="3602"/>
                      <a:pt x="1317" y="3675"/>
                      <a:pt x="1466" y="3675"/>
                    </a:cubicBezTo>
                    <a:cubicBezTo>
                      <a:pt x="1754" y="3675"/>
                      <a:pt x="2044" y="3396"/>
                      <a:pt x="1977" y="3035"/>
                    </a:cubicBezTo>
                    <a:cubicBezTo>
                      <a:pt x="1925" y="2744"/>
                      <a:pt x="1891" y="2437"/>
                      <a:pt x="1857" y="2129"/>
                    </a:cubicBezTo>
                    <a:cubicBezTo>
                      <a:pt x="2011" y="2061"/>
                      <a:pt x="2148" y="1924"/>
                      <a:pt x="2199" y="1771"/>
                    </a:cubicBezTo>
                    <a:lnTo>
                      <a:pt x="2233" y="1771"/>
                    </a:lnTo>
                    <a:cubicBezTo>
                      <a:pt x="2278" y="1781"/>
                      <a:pt x="2322" y="1786"/>
                      <a:pt x="2366" y="1786"/>
                    </a:cubicBezTo>
                    <a:cubicBezTo>
                      <a:pt x="2676" y="1786"/>
                      <a:pt x="2953" y="1536"/>
                      <a:pt x="2968" y="1207"/>
                    </a:cubicBezTo>
                    <a:cubicBezTo>
                      <a:pt x="2951" y="1087"/>
                      <a:pt x="2968" y="950"/>
                      <a:pt x="3002" y="831"/>
                    </a:cubicBezTo>
                    <a:lnTo>
                      <a:pt x="3036" y="797"/>
                    </a:lnTo>
                    <a:cubicBezTo>
                      <a:pt x="3275" y="626"/>
                      <a:pt x="3156" y="284"/>
                      <a:pt x="2951" y="147"/>
                    </a:cubicBezTo>
                    <a:cubicBezTo>
                      <a:pt x="2806" y="44"/>
                      <a:pt x="2678" y="0"/>
                      <a:pt x="25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1" name="Google Shape;791;p39"/>
              <p:cNvSpPr/>
              <p:nvPr/>
            </p:nvSpPr>
            <p:spPr>
              <a:xfrm>
                <a:off x="166625" y="89475"/>
                <a:ext cx="648855" cy="525813"/>
              </a:xfrm>
              <a:custGeom>
                <a:avLst/>
                <a:gdLst/>
                <a:ahLst/>
                <a:cxnLst/>
                <a:rect l="l" t="t" r="r" b="b"/>
                <a:pathLst>
                  <a:path w="15131" h="12261" extrusionOk="0">
                    <a:moveTo>
                      <a:pt x="12363" y="431"/>
                    </a:moveTo>
                    <a:cubicBezTo>
                      <a:pt x="12853" y="431"/>
                      <a:pt x="12377" y="1154"/>
                      <a:pt x="12260" y="1354"/>
                    </a:cubicBezTo>
                    <a:cubicBezTo>
                      <a:pt x="11320" y="2892"/>
                      <a:pt x="10022" y="4208"/>
                      <a:pt x="8501" y="5182"/>
                    </a:cubicBezTo>
                    <a:cubicBezTo>
                      <a:pt x="8433" y="5096"/>
                      <a:pt x="8347" y="4994"/>
                      <a:pt x="8245" y="4874"/>
                    </a:cubicBezTo>
                    <a:cubicBezTo>
                      <a:pt x="8706" y="3490"/>
                      <a:pt x="9509" y="2243"/>
                      <a:pt x="10586" y="1252"/>
                    </a:cubicBezTo>
                    <a:cubicBezTo>
                      <a:pt x="11064" y="791"/>
                      <a:pt x="11679" y="500"/>
                      <a:pt x="12328" y="432"/>
                    </a:cubicBezTo>
                    <a:cubicBezTo>
                      <a:pt x="12341" y="431"/>
                      <a:pt x="12352" y="431"/>
                      <a:pt x="12363" y="431"/>
                    </a:cubicBezTo>
                    <a:close/>
                    <a:moveTo>
                      <a:pt x="12978" y="4310"/>
                    </a:moveTo>
                    <a:cubicBezTo>
                      <a:pt x="13405" y="4310"/>
                      <a:pt x="14618" y="4310"/>
                      <a:pt x="14498" y="5062"/>
                    </a:cubicBezTo>
                    <a:cubicBezTo>
                      <a:pt x="14413" y="5575"/>
                      <a:pt x="13747" y="5797"/>
                      <a:pt x="13319" y="5934"/>
                    </a:cubicBezTo>
                    <a:cubicBezTo>
                      <a:pt x="12841" y="6071"/>
                      <a:pt x="12374" y="6122"/>
                      <a:pt x="11911" y="6122"/>
                    </a:cubicBezTo>
                    <a:cubicBezTo>
                      <a:pt x="10936" y="6122"/>
                      <a:pt x="9982" y="5896"/>
                      <a:pt x="8997" y="5780"/>
                    </a:cubicBezTo>
                    <a:lnTo>
                      <a:pt x="8723" y="5438"/>
                    </a:lnTo>
                    <a:cubicBezTo>
                      <a:pt x="9253" y="5165"/>
                      <a:pt x="9765" y="4806"/>
                      <a:pt x="10193" y="4362"/>
                    </a:cubicBezTo>
                    <a:lnTo>
                      <a:pt x="10193" y="4362"/>
                    </a:lnTo>
                    <a:cubicBezTo>
                      <a:pt x="10161" y="4474"/>
                      <a:pt x="10248" y="4585"/>
                      <a:pt x="10358" y="4585"/>
                    </a:cubicBezTo>
                    <a:cubicBezTo>
                      <a:pt x="10365" y="4585"/>
                      <a:pt x="10373" y="4585"/>
                      <a:pt x="10381" y="4584"/>
                    </a:cubicBezTo>
                    <a:cubicBezTo>
                      <a:pt x="11252" y="4498"/>
                      <a:pt x="12089" y="4310"/>
                      <a:pt x="12978" y="4310"/>
                    </a:cubicBezTo>
                    <a:close/>
                    <a:moveTo>
                      <a:pt x="6615" y="4147"/>
                    </a:moveTo>
                    <a:cubicBezTo>
                      <a:pt x="6893" y="4147"/>
                      <a:pt x="7362" y="4582"/>
                      <a:pt x="7886" y="5216"/>
                    </a:cubicBezTo>
                    <a:cubicBezTo>
                      <a:pt x="7801" y="5301"/>
                      <a:pt x="7766" y="5421"/>
                      <a:pt x="7681" y="5506"/>
                    </a:cubicBezTo>
                    <a:cubicBezTo>
                      <a:pt x="7578" y="5626"/>
                      <a:pt x="7442" y="5729"/>
                      <a:pt x="7305" y="5814"/>
                    </a:cubicBezTo>
                    <a:cubicBezTo>
                      <a:pt x="7189" y="5866"/>
                      <a:pt x="6976" y="5946"/>
                      <a:pt x="6805" y="5946"/>
                    </a:cubicBezTo>
                    <a:cubicBezTo>
                      <a:pt x="6749" y="5946"/>
                      <a:pt x="6698" y="5938"/>
                      <a:pt x="6656" y="5917"/>
                    </a:cubicBezTo>
                    <a:cubicBezTo>
                      <a:pt x="6646" y="5910"/>
                      <a:pt x="6637" y="5907"/>
                      <a:pt x="6628" y="5907"/>
                    </a:cubicBezTo>
                    <a:cubicBezTo>
                      <a:pt x="6588" y="5907"/>
                      <a:pt x="6560" y="5960"/>
                      <a:pt x="6587" y="6002"/>
                    </a:cubicBezTo>
                    <a:cubicBezTo>
                      <a:pt x="6688" y="6094"/>
                      <a:pt x="6819" y="6126"/>
                      <a:pt x="6955" y="6126"/>
                    </a:cubicBezTo>
                    <a:cubicBezTo>
                      <a:pt x="7072" y="6126"/>
                      <a:pt x="7194" y="6102"/>
                      <a:pt x="7305" y="6070"/>
                    </a:cubicBezTo>
                    <a:cubicBezTo>
                      <a:pt x="7476" y="6019"/>
                      <a:pt x="7647" y="5917"/>
                      <a:pt x="7801" y="5797"/>
                    </a:cubicBezTo>
                    <a:cubicBezTo>
                      <a:pt x="7920" y="5711"/>
                      <a:pt x="8023" y="5592"/>
                      <a:pt x="8091" y="5472"/>
                    </a:cubicBezTo>
                    <a:cubicBezTo>
                      <a:pt x="8381" y="5848"/>
                      <a:pt x="8706" y="6275"/>
                      <a:pt x="8997" y="6702"/>
                    </a:cubicBezTo>
                    <a:cubicBezTo>
                      <a:pt x="8928" y="6754"/>
                      <a:pt x="8860" y="6822"/>
                      <a:pt x="8792" y="6890"/>
                    </a:cubicBezTo>
                    <a:cubicBezTo>
                      <a:pt x="8638" y="6993"/>
                      <a:pt x="8484" y="7113"/>
                      <a:pt x="8313" y="7198"/>
                    </a:cubicBezTo>
                    <a:cubicBezTo>
                      <a:pt x="8194" y="7283"/>
                      <a:pt x="8057" y="7352"/>
                      <a:pt x="7920" y="7403"/>
                    </a:cubicBezTo>
                    <a:cubicBezTo>
                      <a:pt x="7877" y="7416"/>
                      <a:pt x="7848" y="7422"/>
                      <a:pt x="7828" y="7422"/>
                    </a:cubicBezTo>
                    <a:cubicBezTo>
                      <a:pt x="7769" y="7422"/>
                      <a:pt x="7801" y="7365"/>
                      <a:pt x="7852" y="7249"/>
                    </a:cubicBezTo>
                    <a:cubicBezTo>
                      <a:pt x="7888" y="7213"/>
                      <a:pt x="7856" y="7177"/>
                      <a:pt x="7822" y="7177"/>
                    </a:cubicBezTo>
                    <a:cubicBezTo>
                      <a:pt x="7808" y="7177"/>
                      <a:pt x="7793" y="7183"/>
                      <a:pt x="7783" y="7198"/>
                    </a:cubicBezTo>
                    <a:cubicBezTo>
                      <a:pt x="7732" y="7283"/>
                      <a:pt x="7647" y="7403"/>
                      <a:pt x="7715" y="7523"/>
                    </a:cubicBezTo>
                    <a:cubicBezTo>
                      <a:pt x="7737" y="7573"/>
                      <a:pt x="7793" y="7590"/>
                      <a:pt x="7857" y="7590"/>
                    </a:cubicBezTo>
                    <a:cubicBezTo>
                      <a:pt x="7945" y="7590"/>
                      <a:pt x="8049" y="7559"/>
                      <a:pt x="8108" y="7540"/>
                    </a:cubicBezTo>
                    <a:cubicBezTo>
                      <a:pt x="8347" y="7454"/>
                      <a:pt x="8569" y="7335"/>
                      <a:pt x="8774" y="7198"/>
                    </a:cubicBezTo>
                    <a:cubicBezTo>
                      <a:pt x="8911" y="7130"/>
                      <a:pt x="9048" y="7027"/>
                      <a:pt x="9167" y="6925"/>
                    </a:cubicBezTo>
                    <a:cubicBezTo>
                      <a:pt x="9492" y="7386"/>
                      <a:pt x="9800" y="7864"/>
                      <a:pt x="10039" y="8257"/>
                    </a:cubicBezTo>
                    <a:cubicBezTo>
                      <a:pt x="9885" y="8428"/>
                      <a:pt x="9680" y="8582"/>
                      <a:pt x="9475" y="8684"/>
                    </a:cubicBezTo>
                    <a:cubicBezTo>
                      <a:pt x="9403" y="8709"/>
                      <a:pt x="9326" y="8722"/>
                      <a:pt x="9252" y="8722"/>
                    </a:cubicBezTo>
                    <a:cubicBezTo>
                      <a:pt x="9065" y="8722"/>
                      <a:pt x="8897" y="8637"/>
                      <a:pt x="8860" y="8428"/>
                    </a:cubicBezTo>
                    <a:cubicBezTo>
                      <a:pt x="8852" y="8398"/>
                      <a:pt x="8825" y="8385"/>
                      <a:pt x="8798" y="8385"/>
                    </a:cubicBezTo>
                    <a:cubicBezTo>
                      <a:pt x="8764" y="8385"/>
                      <a:pt x="8731" y="8407"/>
                      <a:pt x="8740" y="8445"/>
                    </a:cubicBezTo>
                    <a:cubicBezTo>
                      <a:pt x="8772" y="8806"/>
                      <a:pt x="9004" y="8945"/>
                      <a:pt x="9286" y="8945"/>
                    </a:cubicBezTo>
                    <a:cubicBezTo>
                      <a:pt x="9606" y="8945"/>
                      <a:pt x="9991" y="8767"/>
                      <a:pt x="10227" y="8531"/>
                    </a:cubicBezTo>
                    <a:cubicBezTo>
                      <a:pt x="10449" y="8907"/>
                      <a:pt x="10620" y="9197"/>
                      <a:pt x="10671" y="9317"/>
                    </a:cubicBezTo>
                    <a:cubicBezTo>
                      <a:pt x="10756" y="9522"/>
                      <a:pt x="10842" y="9727"/>
                      <a:pt x="10910" y="9949"/>
                    </a:cubicBezTo>
                    <a:cubicBezTo>
                      <a:pt x="10937" y="10058"/>
                      <a:pt x="11084" y="10979"/>
                      <a:pt x="10694" y="10979"/>
                    </a:cubicBezTo>
                    <a:cubicBezTo>
                      <a:pt x="10594" y="10979"/>
                      <a:pt x="10459" y="10919"/>
                      <a:pt x="10278" y="10769"/>
                    </a:cubicBezTo>
                    <a:cubicBezTo>
                      <a:pt x="9783" y="10376"/>
                      <a:pt x="9441" y="9761"/>
                      <a:pt x="9048" y="9265"/>
                    </a:cubicBezTo>
                    <a:cubicBezTo>
                      <a:pt x="8587" y="8650"/>
                      <a:pt x="8057" y="8104"/>
                      <a:pt x="7578" y="7540"/>
                    </a:cubicBezTo>
                    <a:cubicBezTo>
                      <a:pt x="7613" y="7420"/>
                      <a:pt x="7664" y="7300"/>
                      <a:pt x="7715" y="7198"/>
                    </a:cubicBezTo>
                    <a:cubicBezTo>
                      <a:pt x="7784" y="7049"/>
                      <a:pt x="7622" y="6916"/>
                      <a:pt x="7478" y="6916"/>
                    </a:cubicBezTo>
                    <a:cubicBezTo>
                      <a:pt x="7406" y="6916"/>
                      <a:pt x="7339" y="6948"/>
                      <a:pt x="7305" y="7027"/>
                    </a:cubicBezTo>
                    <a:cubicBezTo>
                      <a:pt x="7288" y="7061"/>
                      <a:pt x="7271" y="7113"/>
                      <a:pt x="7254" y="7147"/>
                    </a:cubicBezTo>
                    <a:cubicBezTo>
                      <a:pt x="6639" y="6344"/>
                      <a:pt x="6194" y="5455"/>
                      <a:pt x="6297" y="4276"/>
                    </a:cubicBezTo>
                    <a:lnTo>
                      <a:pt x="6297" y="4276"/>
                    </a:lnTo>
                    <a:cubicBezTo>
                      <a:pt x="6310" y="4280"/>
                      <a:pt x="6324" y="4283"/>
                      <a:pt x="6338" y="4283"/>
                    </a:cubicBezTo>
                    <a:cubicBezTo>
                      <a:pt x="6380" y="4283"/>
                      <a:pt x="6425" y="4263"/>
                      <a:pt x="6451" y="4225"/>
                    </a:cubicBezTo>
                    <a:cubicBezTo>
                      <a:pt x="6494" y="4172"/>
                      <a:pt x="6549" y="4147"/>
                      <a:pt x="6615" y="4147"/>
                    </a:cubicBezTo>
                    <a:close/>
                    <a:moveTo>
                      <a:pt x="5130" y="6023"/>
                    </a:moveTo>
                    <a:cubicBezTo>
                      <a:pt x="5560" y="6023"/>
                      <a:pt x="5941" y="6076"/>
                      <a:pt x="6229" y="6190"/>
                    </a:cubicBezTo>
                    <a:lnTo>
                      <a:pt x="6280" y="6190"/>
                    </a:lnTo>
                    <a:cubicBezTo>
                      <a:pt x="6485" y="6685"/>
                      <a:pt x="6758" y="7147"/>
                      <a:pt x="7083" y="7591"/>
                    </a:cubicBezTo>
                    <a:cubicBezTo>
                      <a:pt x="6468" y="9146"/>
                      <a:pt x="5716" y="11247"/>
                      <a:pt x="4093" y="11726"/>
                    </a:cubicBezTo>
                    <a:cubicBezTo>
                      <a:pt x="4469" y="10051"/>
                      <a:pt x="5033" y="8462"/>
                      <a:pt x="6348" y="7283"/>
                    </a:cubicBezTo>
                    <a:cubicBezTo>
                      <a:pt x="6522" y="7137"/>
                      <a:pt x="6372" y="6917"/>
                      <a:pt x="6193" y="6917"/>
                    </a:cubicBezTo>
                    <a:cubicBezTo>
                      <a:pt x="6142" y="6917"/>
                      <a:pt x="6089" y="6935"/>
                      <a:pt x="6041" y="6976"/>
                    </a:cubicBezTo>
                    <a:cubicBezTo>
                      <a:pt x="5323" y="7574"/>
                      <a:pt x="4417" y="8001"/>
                      <a:pt x="3563" y="8377"/>
                    </a:cubicBezTo>
                    <a:cubicBezTo>
                      <a:pt x="3252" y="8513"/>
                      <a:pt x="2090" y="8903"/>
                      <a:pt x="1287" y="8903"/>
                    </a:cubicBezTo>
                    <a:cubicBezTo>
                      <a:pt x="678" y="8903"/>
                      <a:pt x="276" y="8679"/>
                      <a:pt x="607" y="7950"/>
                    </a:cubicBezTo>
                    <a:cubicBezTo>
                      <a:pt x="1135" y="6799"/>
                      <a:pt x="3488" y="6023"/>
                      <a:pt x="5130" y="6023"/>
                    </a:cubicBezTo>
                    <a:close/>
                    <a:moveTo>
                      <a:pt x="12417" y="0"/>
                    </a:moveTo>
                    <a:cubicBezTo>
                      <a:pt x="11956" y="0"/>
                      <a:pt x="11377" y="209"/>
                      <a:pt x="11167" y="295"/>
                    </a:cubicBezTo>
                    <a:cubicBezTo>
                      <a:pt x="9646" y="961"/>
                      <a:pt x="8433" y="2926"/>
                      <a:pt x="7886" y="4498"/>
                    </a:cubicBezTo>
                    <a:cubicBezTo>
                      <a:pt x="7468" y="4080"/>
                      <a:pt x="6963" y="3670"/>
                      <a:pt x="6591" y="3670"/>
                    </a:cubicBezTo>
                    <a:cubicBezTo>
                      <a:pt x="6416" y="3670"/>
                      <a:pt x="6270" y="3761"/>
                      <a:pt x="6177" y="3986"/>
                    </a:cubicBezTo>
                    <a:cubicBezTo>
                      <a:pt x="6160" y="4003"/>
                      <a:pt x="6160" y="4020"/>
                      <a:pt x="6160" y="4054"/>
                    </a:cubicBezTo>
                    <a:cubicBezTo>
                      <a:pt x="6109" y="4054"/>
                      <a:pt x="6075" y="4088"/>
                      <a:pt x="6075" y="4122"/>
                    </a:cubicBezTo>
                    <a:cubicBezTo>
                      <a:pt x="5955" y="4720"/>
                      <a:pt x="5989" y="5336"/>
                      <a:pt x="6177" y="5917"/>
                    </a:cubicBezTo>
                    <a:cubicBezTo>
                      <a:pt x="5856" y="5771"/>
                      <a:pt x="5490" y="5714"/>
                      <a:pt x="5109" y="5714"/>
                    </a:cubicBezTo>
                    <a:cubicBezTo>
                      <a:pt x="4234" y="5714"/>
                      <a:pt x="3274" y="6015"/>
                      <a:pt x="2572" y="6241"/>
                    </a:cubicBezTo>
                    <a:cubicBezTo>
                      <a:pt x="1598" y="6549"/>
                      <a:pt x="214" y="7130"/>
                      <a:pt x="95" y="8274"/>
                    </a:cubicBezTo>
                    <a:cubicBezTo>
                      <a:pt x="1" y="9084"/>
                      <a:pt x="447" y="9380"/>
                      <a:pt x="1141" y="9380"/>
                    </a:cubicBezTo>
                    <a:cubicBezTo>
                      <a:pt x="2218" y="9380"/>
                      <a:pt x="3892" y="8666"/>
                      <a:pt x="5067" y="8052"/>
                    </a:cubicBezTo>
                    <a:lnTo>
                      <a:pt x="5067" y="8052"/>
                    </a:lnTo>
                    <a:cubicBezTo>
                      <a:pt x="4264" y="9197"/>
                      <a:pt x="3871" y="10564"/>
                      <a:pt x="3563" y="11965"/>
                    </a:cubicBezTo>
                    <a:cubicBezTo>
                      <a:pt x="3532" y="12120"/>
                      <a:pt x="3655" y="12260"/>
                      <a:pt x="3806" y="12260"/>
                    </a:cubicBezTo>
                    <a:cubicBezTo>
                      <a:pt x="3821" y="12260"/>
                      <a:pt x="3837" y="12259"/>
                      <a:pt x="3854" y="12255"/>
                    </a:cubicBezTo>
                    <a:cubicBezTo>
                      <a:pt x="5836" y="11982"/>
                      <a:pt x="6707" y="9761"/>
                      <a:pt x="7390" y="8001"/>
                    </a:cubicBezTo>
                    <a:cubicBezTo>
                      <a:pt x="8023" y="8770"/>
                      <a:pt x="8740" y="9505"/>
                      <a:pt x="9287" y="10256"/>
                    </a:cubicBezTo>
                    <a:cubicBezTo>
                      <a:pt x="9554" y="10617"/>
                      <a:pt x="10094" y="11439"/>
                      <a:pt x="10670" y="11439"/>
                    </a:cubicBezTo>
                    <a:cubicBezTo>
                      <a:pt x="10721" y="11439"/>
                      <a:pt x="10773" y="11432"/>
                      <a:pt x="10825" y="11418"/>
                    </a:cubicBezTo>
                    <a:cubicBezTo>
                      <a:pt x="11320" y="11282"/>
                      <a:pt x="11491" y="10564"/>
                      <a:pt x="11406" y="10120"/>
                    </a:cubicBezTo>
                    <a:cubicBezTo>
                      <a:pt x="11149" y="8753"/>
                      <a:pt x="10278" y="7437"/>
                      <a:pt x="9390" y="6275"/>
                    </a:cubicBezTo>
                    <a:lnTo>
                      <a:pt x="9390" y="6275"/>
                    </a:lnTo>
                    <a:cubicBezTo>
                      <a:pt x="9868" y="6378"/>
                      <a:pt x="10346" y="6429"/>
                      <a:pt x="10842" y="6446"/>
                    </a:cubicBezTo>
                    <a:cubicBezTo>
                      <a:pt x="11178" y="6479"/>
                      <a:pt x="11576" y="6508"/>
                      <a:pt x="11991" y="6508"/>
                    </a:cubicBezTo>
                    <a:cubicBezTo>
                      <a:pt x="12885" y="6508"/>
                      <a:pt x="13858" y="6373"/>
                      <a:pt x="14464" y="5848"/>
                    </a:cubicBezTo>
                    <a:cubicBezTo>
                      <a:pt x="15062" y="5318"/>
                      <a:pt x="15131" y="4379"/>
                      <a:pt x="14276" y="4071"/>
                    </a:cubicBezTo>
                    <a:cubicBezTo>
                      <a:pt x="13802" y="3896"/>
                      <a:pt x="13240" y="3824"/>
                      <a:pt x="12663" y="3824"/>
                    </a:cubicBezTo>
                    <a:cubicBezTo>
                      <a:pt x="11889" y="3824"/>
                      <a:pt x="11087" y="3954"/>
                      <a:pt x="10432" y="4140"/>
                    </a:cubicBezTo>
                    <a:cubicBezTo>
                      <a:pt x="10722" y="3849"/>
                      <a:pt x="10996" y="3559"/>
                      <a:pt x="11235" y="3302"/>
                    </a:cubicBezTo>
                    <a:cubicBezTo>
                      <a:pt x="11918" y="2602"/>
                      <a:pt x="12978" y="1594"/>
                      <a:pt x="13046" y="551"/>
                    </a:cubicBezTo>
                    <a:cubicBezTo>
                      <a:pt x="13069" y="130"/>
                      <a:pt x="12779" y="0"/>
                      <a:pt x="1241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2222151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92"/>
        <p:cNvGrpSpPr/>
        <p:nvPr/>
      </p:nvGrpSpPr>
      <p:grpSpPr>
        <a:xfrm>
          <a:off x="0" y="0"/>
          <a:ext cx="0" cy="0"/>
          <a:chOff x="0" y="0"/>
          <a:chExt cx="0" cy="0"/>
        </a:xfrm>
      </p:grpSpPr>
      <p:pic>
        <p:nvPicPr>
          <p:cNvPr id="793" name="Google Shape;793;p40"/>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794" name="Google Shape;794;p40"/>
          <p:cNvSpPr/>
          <p:nvPr/>
        </p:nvSpPr>
        <p:spPr>
          <a:xfrm>
            <a:off x="730801" y="530334"/>
            <a:ext cx="10743332" cy="5857487"/>
          </a:xfrm>
          <a:custGeom>
            <a:avLst/>
            <a:gdLst/>
            <a:ahLst/>
            <a:cxnLst/>
            <a:rect l="l" t="t" r="r" b="b"/>
            <a:pathLst>
              <a:path w="41127" h="54561" extrusionOk="0">
                <a:moveTo>
                  <a:pt x="0" y="0"/>
                </a:moveTo>
                <a:lnTo>
                  <a:pt x="0" y="53822"/>
                </a:lnTo>
                <a:cubicBezTo>
                  <a:pt x="0" y="53822"/>
                  <a:pt x="2239" y="53172"/>
                  <a:pt x="3605" y="53036"/>
                </a:cubicBezTo>
                <a:cubicBezTo>
                  <a:pt x="4955" y="52916"/>
                  <a:pt x="6322" y="52540"/>
                  <a:pt x="6647" y="52540"/>
                </a:cubicBezTo>
                <a:cubicBezTo>
                  <a:pt x="7467" y="52608"/>
                  <a:pt x="8304" y="52745"/>
                  <a:pt x="9124" y="52916"/>
                </a:cubicBezTo>
                <a:cubicBezTo>
                  <a:pt x="10423" y="53172"/>
                  <a:pt x="10286" y="53292"/>
                  <a:pt x="11158" y="53292"/>
                </a:cubicBezTo>
                <a:cubicBezTo>
                  <a:pt x="12029" y="53292"/>
                  <a:pt x="12764" y="53036"/>
                  <a:pt x="13635" y="53036"/>
                </a:cubicBezTo>
                <a:cubicBezTo>
                  <a:pt x="14506" y="53036"/>
                  <a:pt x="14387" y="53292"/>
                  <a:pt x="15241" y="54214"/>
                </a:cubicBezTo>
                <a:cubicBezTo>
                  <a:pt x="15474" y="54465"/>
                  <a:pt x="15644" y="54560"/>
                  <a:pt x="15786" y="54560"/>
                </a:cubicBezTo>
                <a:cubicBezTo>
                  <a:pt x="16175" y="54560"/>
                  <a:pt x="16345" y="53843"/>
                  <a:pt x="16984" y="53668"/>
                </a:cubicBezTo>
                <a:cubicBezTo>
                  <a:pt x="17357" y="53558"/>
                  <a:pt x="17593" y="53517"/>
                  <a:pt x="17827" y="53517"/>
                </a:cubicBezTo>
                <a:cubicBezTo>
                  <a:pt x="18140" y="53517"/>
                  <a:pt x="18451" y="53590"/>
                  <a:pt x="19086" y="53668"/>
                </a:cubicBezTo>
                <a:cubicBezTo>
                  <a:pt x="19186" y="53679"/>
                  <a:pt x="19284" y="53683"/>
                  <a:pt x="19381" y="53683"/>
                </a:cubicBezTo>
                <a:cubicBezTo>
                  <a:pt x="20178" y="53683"/>
                  <a:pt x="20868" y="53356"/>
                  <a:pt x="21654" y="53356"/>
                </a:cubicBezTo>
                <a:cubicBezTo>
                  <a:pt x="21829" y="53356"/>
                  <a:pt x="22009" y="53372"/>
                  <a:pt x="22195" y="53411"/>
                </a:cubicBezTo>
                <a:cubicBezTo>
                  <a:pt x="22616" y="53509"/>
                  <a:pt x="22878" y="53549"/>
                  <a:pt x="23121" y="53549"/>
                </a:cubicBezTo>
                <a:cubicBezTo>
                  <a:pt x="23520" y="53549"/>
                  <a:pt x="23870" y="53440"/>
                  <a:pt x="24792" y="53292"/>
                </a:cubicBezTo>
                <a:cubicBezTo>
                  <a:pt x="25447" y="53179"/>
                  <a:pt x="25741" y="53093"/>
                  <a:pt x="25949" y="53093"/>
                </a:cubicBezTo>
                <a:cubicBezTo>
                  <a:pt x="26213" y="53093"/>
                  <a:pt x="26339" y="53232"/>
                  <a:pt x="26894" y="53634"/>
                </a:cubicBezTo>
                <a:cubicBezTo>
                  <a:pt x="27168" y="53832"/>
                  <a:pt x="27377" y="53913"/>
                  <a:pt x="27557" y="53913"/>
                </a:cubicBezTo>
                <a:cubicBezTo>
                  <a:pt x="28026" y="53913"/>
                  <a:pt x="28296" y="53361"/>
                  <a:pt x="29013" y="52916"/>
                </a:cubicBezTo>
                <a:cubicBezTo>
                  <a:pt x="29390" y="52681"/>
                  <a:pt x="29748" y="52626"/>
                  <a:pt x="30136" y="52626"/>
                </a:cubicBezTo>
                <a:cubicBezTo>
                  <a:pt x="30488" y="52626"/>
                  <a:pt x="30865" y="52672"/>
                  <a:pt x="31304" y="52672"/>
                </a:cubicBezTo>
                <a:cubicBezTo>
                  <a:pt x="31651" y="52672"/>
                  <a:pt x="32037" y="52643"/>
                  <a:pt x="32481" y="52540"/>
                </a:cubicBezTo>
                <a:cubicBezTo>
                  <a:pt x="33017" y="52415"/>
                  <a:pt x="33195" y="52373"/>
                  <a:pt x="33218" y="52373"/>
                </a:cubicBezTo>
                <a:cubicBezTo>
                  <a:pt x="33263" y="52373"/>
                  <a:pt x="32686" y="52540"/>
                  <a:pt x="33096" y="52540"/>
                </a:cubicBezTo>
                <a:cubicBezTo>
                  <a:pt x="33711" y="52540"/>
                  <a:pt x="35078" y="52301"/>
                  <a:pt x="35693" y="52164"/>
                </a:cubicBezTo>
                <a:cubicBezTo>
                  <a:pt x="35741" y="52155"/>
                  <a:pt x="35792" y="52151"/>
                  <a:pt x="35848" y="52151"/>
                </a:cubicBezTo>
                <a:cubicBezTo>
                  <a:pt x="36378" y="52151"/>
                  <a:pt x="37245" y="52527"/>
                  <a:pt x="38096" y="52527"/>
                </a:cubicBezTo>
                <a:cubicBezTo>
                  <a:pt x="38335" y="52527"/>
                  <a:pt x="38574" y="52497"/>
                  <a:pt x="38803" y="52420"/>
                </a:cubicBezTo>
                <a:cubicBezTo>
                  <a:pt x="39118" y="52314"/>
                  <a:pt x="39255" y="52268"/>
                  <a:pt x="39308" y="52268"/>
                </a:cubicBezTo>
                <a:cubicBezTo>
                  <a:pt x="39441" y="52268"/>
                  <a:pt x="39046" y="52561"/>
                  <a:pt x="39657" y="52916"/>
                </a:cubicBezTo>
                <a:cubicBezTo>
                  <a:pt x="39948" y="53081"/>
                  <a:pt x="40208" y="53136"/>
                  <a:pt x="40426" y="53136"/>
                </a:cubicBezTo>
                <a:cubicBezTo>
                  <a:pt x="40861" y="53136"/>
                  <a:pt x="41127" y="52916"/>
                  <a:pt x="41127" y="52916"/>
                </a:cubicBezTo>
                <a:lnTo>
                  <a:pt x="41127"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5" name="Google Shape;795;p40"/>
          <p:cNvSpPr/>
          <p:nvPr/>
        </p:nvSpPr>
        <p:spPr>
          <a:xfrm flipH="1">
            <a:off x="10196334" y="179501"/>
            <a:ext cx="1808109" cy="1715316"/>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6" name="Google Shape;796;p40"/>
          <p:cNvSpPr/>
          <p:nvPr/>
        </p:nvSpPr>
        <p:spPr>
          <a:xfrm flipH="1">
            <a:off x="-91967" y="5405234"/>
            <a:ext cx="1808109" cy="1715316"/>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7" name="Google Shape;797;p40"/>
          <p:cNvSpPr/>
          <p:nvPr/>
        </p:nvSpPr>
        <p:spPr>
          <a:xfrm rot="1636678">
            <a:off x="11250839" y="6245502"/>
            <a:ext cx="682315" cy="476669"/>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987216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3">
  <p:cSld name="Quote 3">
    <p:bg>
      <p:bgPr>
        <a:solidFill>
          <a:schemeClr val="accent3"/>
        </a:solidFill>
        <a:effectLst/>
      </p:bgPr>
    </p:bg>
    <p:spTree>
      <p:nvGrpSpPr>
        <p:cNvPr id="1" name="Shape 798"/>
        <p:cNvGrpSpPr/>
        <p:nvPr/>
      </p:nvGrpSpPr>
      <p:grpSpPr>
        <a:xfrm>
          <a:off x="0" y="0"/>
          <a:ext cx="0" cy="0"/>
          <a:chOff x="0" y="0"/>
          <a:chExt cx="0" cy="0"/>
        </a:xfrm>
      </p:grpSpPr>
      <p:pic>
        <p:nvPicPr>
          <p:cNvPr id="799" name="Google Shape;799;p41"/>
          <p:cNvPicPr preferRelativeResize="0"/>
          <p:nvPr/>
        </p:nvPicPr>
        <p:blipFill>
          <a:blip r:embed="rId2">
            <a:alphaModFix/>
          </a:blip>
          <a:stretch>
            <a:fillRect/>
          </a:stretch>
        </p:blipFill>
        <p:spPr>
          <a:xfrm>
            <a:off x="1" y="5953"/>
            <a:ext cx="12192004" cy="6846096"/>
          </a:xfrm>
          <a:prstGeom prst="rect">
            <a:avLst/>
          </a:prstGeom>
          <a:noFill/>
          <a:ln>
            <a:noFill/>
          </a:ln>
        </p:spPr>
      </p:pic>
      <p:grpSp>
        <p:nvGrpSpPr>
          <p:cNvPr id="800" name="Google Shape;800;p41"/>
          <p:cNvGrpSpPr/>
          <p:nvPr/>
        </p:nvGrpSpPr>
        <p:grpSpPr>
          <a:xfrm rot="2962997">
            <a:off x="4146828" y="4274500"/>
            <a:ext cx="2957320" cy="3753361"/>
            <a:chOff x="1154976" y="632775"/>
            <a:chExt cx="2502430" cy="3877954"/>
          </a:xfrm>
        </p:grpSpPr>
        <p:sp>
          <p:nvSpPr>
            <p:cNvPr id="801" name="Google Shape;801;p41"/>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2" name="Google Shape;802;p41"/>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03" name="Google Shape;803;p41"/>
          <p:cNvSpPr/>
          <p:nvPr/>
        </p:nvSpPr>
        <p:spPr>
          <a:xfrm>
            <a:off x="804400" y="1382567"/>
            <a:ext cx="10583211" cy="4590035"/>
          </a:xfrm>
          <a:custGeom>
            <a:avLst/>
            <a:gdLst/>
            <a:ahLst/>
            <a:cxnLst/>
            <a:rect l="l" t="t" r="r" b="b"/>
            <a:pathLst>
              <a:path w="41127" h="54561" extrusionOk="0">
                <a:moveTo>
                  <a:pt x="0" y="0"/>
                </a:moveTo>
                <a:lnTo>
                  <a:pt x="0" y="53822"/>
                </a:lnTo>
                <a:cubicBezTo>
                  <a:pt x="0" y="53822"/>
                  <a:pt x="2239" y="53172"/>
                  <a:pt x="3605" y="53036"/>
                </a:cubicBezTo>
                <a:cubicBezTo>
                  <a:pt x="4955" y="52916"/>
                  <a:pt x="6322" y="52540"/>
                  <a:pt x="6647" y="52540"/>
                </a:cubicBezTo>
                <a:cubicBezTo>
                  <a:pt x="7467" y="52608"/>
                  <a:pt x="8304" y="52745"/>
                  <a:pt x="9124" y="52916"/>
                </a:cubicBezTo>
                <a:cubicBezTo>
                  <a:pt x="10423" y="53172"/>
                  <a:pt x="10286" y="53292"/>
                  <a:pt x="11158" y="53292"/>
                </a:cubicBezTo>
                <a:cubicBezTo>
                  <a:pt x="12029" y="53292"/>
                  <a:pt x="12764" y="53036"/>
                  <a:pt x="13635" y="53036"/>
                </a:cubicBezTo>
                <a:cubicBezTo>
                  <a:pt x="14506" y="53036"/>
                  <a:pt x="14387" y="53292"/>
                  <a:pt x="15241" y="54214"/>
                </a:cubicBezTo>
                <a:cubicBezTo>
                  <a:pt x="15474" y="54465"/>
                  <a:pt x="15644" y="54560"/>
                  <a:pt x="15786" y="54560"/>
                </a:cubicBezTo>
                <a:cubicBezTo>
                  <a:pt x="16175" y="54560"/>
                  <a:pt x="16345" y="53843"/>
                  <a:pt x="16984" y="53668"/>
                </a:cubicBezTo>
                <a:cubicBezTo>
                  <a:pt x="17357" y="53558"/>
                  <a:pt x="17593" y="53517"/>
                  <a:pt x="17827" y="53517"/>
                </a:cubicBezTo>
                <a:cubicBezTo>
                  <a:pt x="18140" y="53517"/>
                  <a:pt x="18451" y="53590"/>
                  <a:pt x="19086" y="53668"/>
                </a:cubicBezTo>
                <a:cubicBezTo>
                  <a:pt x="19186" y="53679"/>
                  <a:pt x="19284" y="53683"/>
                  <a:pt x="19381" y="53683"/>
                </a:cubicBezTo>
                <a:cubicBezTo>
                  <a:pt x="20178" y="53683"/>
                  <a:pt x="20868" y="53356"/>
                  <a:pt x="21654" y="53356"/>
                </a:cubicBezTo>
                <a:cubicBezTo>
                  <a:pt x="21829" y="53356"/>
                  <a:pt x="22009" y="53372"/>
                  <a:pt x="22195" y="53411"/>
                </a:cubicBezTo>
                <a:cubicBezTo>
                  <a:pt x="22616" y="53509"/>
                  <a:pt x="22878" y="53549"/>
                  <a:pt x="23121" y="53549"/>
                </a:cubicBezTo>
                <a:cubicBezTo>
                  <a:pt x="23520" y="53549"/>
                  <a:pt x="23870" y="53440"/>
                  <a:pt x="24792" y="53292"/>
                </a:cubicBezTo>
                <a:cubicBezTo>
                  <a:pt x="25447" y="53179"/>
                  <a:pt x="25741" y="53093"/>
                  <a:pt x="25949" y="53093"/>
                </a:cubicBezTo>
                <a:cubicBezTo>
                  <a:pt x="26213" y="53093"/>
                  <a:pt x="26339" y="53232"/>
                  <a:pt x="26894" y="53634"/>
                </a:cubicBezTo>
                <a:cubicBezTo>
                  <a:pt x="27168" y="53832"/>
                  <a:pt x="27377" y="53913"/>
                  <a:pt x="27557" y="53913"/>
                </a:cubicBezTo>
                <a:cubicBezTo>
                  <a:pt x="28026" y="53913"/>
                  <a:pt x="28296" y="53361"/>
                  <a:pt x="29013" y="52916"/>
                </a:cubicBezTo>
                <a:cubicBezTo>
                  <a:pt x="29390" y="52681"/>
                  <a:pt x="29748" y="52626"/>
                  <a:pt x="30136" y="52626"/>
                </a:cubicBezTo>
                <a:cubicBezTo>
                  <a:pt x="30488" y="52626"/>
                  <a:pt x="30865" y="52672"/>
                  <a:pt x="31304" y="52672"/>
                </a:cubicBezTo>
                <a:cubicBezTo>
                  <a:pt x="31651" y="52672"/>
                  <a:pt x="32037" y="52643"/>
                  <a:pt x="32481" y="52540"/>
                </a:cubicBezTo>
                <a:cubicBezTo>
                  <a:pt x="33017" y="52415"/>
                  <a:pt x="33195" y="52373"/>
                  <a:pt x="33218" y="52373"/>
                </a:cubicBezTo>
                <a:cubicBezTo>
                  <a:pt x="33263" y="52373"/>
                  <a:pt x="32686" y="52540"/>
                  <a:pt x="33096" y="52540"/>
                </a:cubicBezTo>
                <a:cubicBezTo>
                  <a:pt x="33711" y="52540"/>
                  <a:pt x="35078" y="52301"/>
                  <a:pt x="35693" y="52164"/>
                </a:cubicBezTo>
                <a:cubicBezTo>
                  <a:pt x="35741" y="52155"/>
                  <a:pt x="35792" y="52151"/>
                  <a:pt x="35848" y="52151"/>
                </a:cubicBezTo>
                <a:cubicBezTo>
                  <a:pt x="36378" y="52151"/>
                  <a:pt x="37245" y="52527"/>
                  <a:pt x="38096" y="52527"/>
                </a:cubicBezTo>
                <a:cubicBezTo>
                  <a:pt x="38335" y="52527"/>
                  <a:pt x="38574" y="52497"/>
                  <a:pt x="38803" y="52420"/>
                </a:cubicBezTo>
                <a:cubicBezTo>
                  <a:pt x="39118" y="52314"/>
                  <a:pt x="39255" y="52268"/>
                  <a:pt x="39308" y="52268"/>
                </a:cubicBezTo>
                <a:cubicBezTo>
                  <a:pt x="39441" y="52268"/>
                  <a:pt x="39046" y="52561"/>
                  <a:pt x="39657" y="52916"/>
                </a:cubicBezTo>
                <a:cubicBezTo>
                  <a:pt x="39948" y="53081"/>
                  <a:pt x="40208" y="53136"/>
                  <a:pt x="40426" y="53136"/>
                </a:cubicBezTo>
                <a:cubicBezTo>
                  <a:pt x="40861" y="53136"/>
                  <a:pt x="41127" y="52916"/>
                  <a:pt x="41127" y="52916"/>
                </a:cubicBezTo>
                <a:lnTo>
                  <a:pt x="41127"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4" name="Google Shape;804;p41"/>
          <p:cNvSpPr/>
          <p:nvPr/>
        </p:nvSpPr>
        <p:spPr>
          <a:xfrm rot="-7040502">
            <a:off x="-762090" y="133405"/>
            <a:ext cx="3165127" cy="171131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805" name="Google Shape;805;p41"/>
          <p:cNvGrpSpPr/>
          <p:nvPr/>
        </p:nvGrpSpPr>
        <p:grpSpPr>
          <a:xfrm rot="1413176">
            <a:off x="253765" y="244711"/>
            <a:ext cx="1133395" cy="1488669"/>
            <a:chOff x="181724" y="3902898"/>
            <a:chExt cx="850038" cy="1116492"/>
          </a:xfrm>
        </p:grpSpPr>
        <p:grpSp>
          <p:nvGrpSpPr>
            <p:cNvPr id="806" name="Google Shape;806;p41"/>
            <p:cNvGrpSpPr/>
            <p:nvPr/>
          </p:nvGrpSpPr>
          <p:grpSpPr>
            <a:xfrm>
              <a:off x="181724" y="3902898"/>
              <a:ext cx="850038" cy="1116492"/>
              <a:chOff x="181724" y="3902898"/>
              <a:chExt cx="850038" cy="1116492"/>
            </a:xfrm>
          </p:grpSpPr>
          <p:sp>
            <p:nvSpPr>
              <p:cNvPr id="807" name="Google Shape;807;p41"/>
              <p:cNvSpPr/>
              <p:nvPr/>
            </p:nvSpPr>
            <p:spPr>
              <a:xfrm rot="-572741">
                <a:off x="257958" y="3970491"/>
                <a:ext cx="530901" cy="540560"/>
              </a:xfrm>
              <a:custGeom>
                <a:avLst/>
                <a:gdLst/>
                <a:ahLst/>
                <a:cxnLst/>
                <a:rect l="l" t="t" r="r" b="b"/>
                <a:pathLst>
                  <a:path w="8993" h="9157" extrusionOk="0">
                    <a:moveTo>
                      <a:pt x="7831" y="0"/>
                    </a:moveTo>
                    <a:cubicBezTo>
                      <a:pt x="7594" y="0"/>
                      <a:pt x="7348" y="161"/>
                      <a:pt x="7251" y="377"/>
                    </a:cubicBezTo>
                    <a:cubicBezTo>
                      <a:pt x="7205" y="367"/>
                      <a:pt x="7160" y="362"/>
                      <a:pt x="7115" y="362"/>
                    </a:cubicBezTo>
                    <a:cubicBezTo>
                      <a:pt x="6929" y="362"/>
                      <a:pt x="6760" y="447"/>
                      <a:pt x="6636" y="599"/>
                    </a:cubicBezTo>
                    <a:cubicBezTo>
                      <a:pt x="6584" y="582"/>
                      <a:pt x="6516" y="547"/>
                      <a:pt x="6448" y="530"/>
                    </a:cubicBezTo>
                    <a:cubicBezTo>
                      <a:pt x="6404" y="522"/>
                      <a:pt x="6361" y="518"/>
                      <a:pt x="6318" y="518"/>
                    </a:cubicBezTo>
                    <a:cubicBezTo>
                      <a:pt x="6010" y="518"/>
                      <a:pt x="5743" y="728"/>
                      <a:pt x="5713" y="1043"/>
                    </a:cubicBezTo>
                    <a:cubicBezTo>
                      <a:pt x="5694" y="1041"/>
                      <a:pt x="5674" y="1040"/>
                      <a:pt x="5655" y="1040"/>
                    </a:cubicBezTo>
                    <a:cubicBezTo>
                      <a:pt x="5339" y="1040"/>
                      <a:pt x="5080" y="1301"/>
                      <a:pt x="5064" y="1607"/>
                    </a:cubicBezTo>
                    <a:cubicBezTo>
                      <a:pt x="4984" y="1573"/>
                      <a:pt x="4899" y="1555"/>
                      <a:pt x="4813" y="1555"/>
                    </a:cubicBezTo>
                    <a:cubicBezTo>
                      <a:pt x="4642" y="1555"/>
                      <a:pt x="4471" y="1624"/>
                      <a:pt x="4346" y="1761"/>
                    </a:cubicBezTo>
                    <a:cubicBezTo>
                      <a:pt x="4124" y="1504"/>
                      <a:pt x="3919" y="1265"/>
                      <a:pt x="3697" y="1026"/>
                    </a:cubicBezTo>
                    <a:cubicBezTo>
                      <a:pt x="3592" y="912"/>
                      <a:pt x="3455" y="863"/>
                      <a:pt x="3316" y="863"/>
                    </a:cubicBezTo>
                    <a:cubicBezTo>
                      <a:pt x="2954" y="863"/>
                      <a:pt x="2580" y="1195"/>
                      <a:pt x="2740" y="1590"/>
                    </a:cubicBezTo>
                    <a:cubicBezTo>
                      <a:pt x="2877" y="1897"/>
                      <a:pt x="3013" y="2205"/>
                      <a:pt x="3150" y="2529"/>
                    </a:cubicBezTo>
                    <a:cubicBezTo>
                      <a:pt x="2894" y="2239"/>
                      <a:pt x="2638" y="1966"/>
                      <a:pt x="2347" y="1709"/>
                    </a:cubicBezTo>
                    <a:cubicBezTo>
                      <a:pt x="2241" y="1613"/>
                      <a:pt x="2105" y="1570"/>
                      <a:pt x="1969" y="1570"/>
                    </a:cubicBezTo>
                    <a:cubicBezTo>
                      <a:pt x="1623" y="1570"/>
                      <a:pt x="1277" y="1851"/>
                      <a:pt x="1424" y="2256"/>
                    </a:cubicBezTo>
                    <a:cubicBezTo>
                      <a:pt x="1869" y="3350"/>
                      <a:pt x="2381" y="4409"/>
                      <a:pt x="2945" y="5451"/>
                    </a:cubicBezTo>
                    <a:cubicBezTo>
                      <a:pt x="2723" y="5280"/>
                      <a:pt x="2484" y="5109"/>
                      <a:pt x="2245" y="4956"/>
                    </a:cubicBezTo>
                    <a:cubicBezTo>
                      <a:pt x="2157" y="4906"/>
                      <a:pt x="2069" y="4874"/>
                      <a:pt x="1975" y="4874"/>
                    </a:cubicBezTo>
                    <a:cubicBezTo>
                      <a:pt x="1941" y="4874"/>
                      <a:pt x="1905" y="4878"/>
                      <a:pt x="1869" y="4887"/>
                    </a:cubicBezTo>
                    <a:lnTo>
                      <a:pt x="1749" y="4665"/>
                    </a:lnTo>
                    <a:cubicBezTo>
                      <a:pt x="1650" y="4490"/>
                      <a:pt x="1482" y="4414"/>
                      <a:pt x="1313" y="4414"/>
                    </a:cubicBezTo>
                    <a:cubicBezTo>
                      <a:pt x="986" y="4414"/>
                      <a:pt x="652" y="4693"/>
                      <a:pt x="775" y="5075"/>
                    </a:cubicBezTo>
                    <a:cubicBezTo>
                      <a:pt x="826" y="5195"/>
                      <a:pt x="861" y="5314"/>
                      <a:pt x="895" y="5434"/>
                    </a:cubicBezTo>
                    <a:lnTo>
                      <a:pt x="758" y="5297"/>
                    </a:lnTo>
                    <a:cubicBezTo>
                      <a:pt x="680" y="5220"/>
                      <a:pt x="572" y="5183"/>
                      <a:pt x="462" y="5183"/>
                    </a:cubicBezTo>
                    <a:cubicBezTo>
                      <a:pt x="234" y="5183"/>
                      <a:pt x="0" y="5340"/>
                      <a:pt x="23" y="5605"/>
                    </a:cubicBezTo>
                    <a:cubicBezTo>
                      <a:pt x="75" y="6032"/>
                      <a:pt x="245" y="6442"/>
                      <a:pt x="502" y="6767"/>
                    </a:cubicBezTo>
                    <a:cubicBezTo>
                      <a:pt x="586" y="6863"/>
                      <a:pt x="695" y="6917"/>
                      <a:pt x="806" y="6917"/>
                    </a:cubicBezTo>
                    <a:cubicBezTo>
                      <a:pt x="853" y="6917"/>
                      <a:pt x="900" y="6907"/>
                      <a:pt x="946" y="6886"/>
                    </a:cubicBezTo>
                    <a:cubicBezTo>
                      <a:pt x="1254" y="7279"/>
                      <a:pt x="1493" y="7724"/>
                      <a:pt x="1698" y="8185"/>
                    </a:cubicBezTo>
                    <a:cubicBezTo>
                      <a:pt x="1776" y="8369"/>
                      <a:pt x="1912" y="8444"/>
                      <a:pt x="2056" y="8444"/>
                    </a:cubicBezTo>
                    <a:cubicBezTo>
                      <a:pt x="2260" y="8444"/>
                      <a:pt x="2479" y="8293"/>
                      <a:pt x="2569" y="8082"/>
                    </a:cubicBezTo>
                    <a:cubicBezTo>
                      <a:pt x="2774" y="8390"/>
                      <a:pt x="2996" y="8697"/>
                      <a:pt x="3236" y="8988"/>
                    </a:cubicBezTo>
                    <a:cubicBezTo>
                      <a:pt x="3335" y="9106"/>
                      <a:pt x="3462" y="9157"/>
                      <a:pt x="3590" y="9157"/>
                    </a:cubicBezTo>
                    <a:cubicBezTo>
                      <a:pt x="3924" y="9157"/>
                      <a:pt x="4265" y="8816"/>
                      <a:pt x="4141" y="8458"/>
                    </a:cubicBezTo>
                    <a:cubicBezTo>
                      <a:pt x="4056" y="8185"/>
                      <a:pt x="3953" y="7912"/>
                      <a:pt x="3851" y="7638"/>
                    </a:cubicBezTo>
                    <a:lnTo>
                      <a:pt x="3851" y="7638"/>
                    </a:lnTo>
                    <a:lnTo>
                      <a:pt x="4056" y="7826"/>
                    </a:lnTo>
                    <a:cubicBezTo>
                      <a:pt x="4163" y="7914"/>
                      <a:pt x="4302" y="7954"/>
                      <a:pt x="4441" y="7954"/>
                    </a:cubicBezTo>
                    <a:cubicBezTo>
                      <a:pt x="4789" y="7954"/>
                      <a:pt x="5137" y="7700"/>
                      <a:pt x="4978" y="7296"/>
                    </a:cubicBezTo>
                    <a:cubicBezTo>
                      <a:pt x="4790" y="6801"/>
                      <a:pt x="4585" y="6323"/>
                      <a:pt x="4346" y="5844"/>
                    </a:cubicBezTo>
                    <a:lnTo>
                      <a:pt x="4346" y="5844"/>
                    </a:lnTo>
                    <a:cubicBezTo>
                      <a:pt x="4705" y="6323"/>
                      <a:pt x="5115" y="6750"/>
                      <a:pt x="5542" y="7160"/>
                    </a:cubicBezTo>
                    <a:cubicBezTo>
                      <a:pt x="5653" y="7271"/>
                      <a:pt x="5786" y="7319"/>
                      <a:pt x="5917" y="7319"/>
                    </a:cubicBezTo>
                    <a:cubicBezTo>
                      <a:pt x="6229" y="7319"/>
                      <a:pt x="6525" y="7043"/>
                      <a:pt x="6465" y="6681"/>
                    </a:cubicBezTo>
                    <a:lnTo>
                      <a:pt x="6465" y="6681"/>
                    </a:lnTo>
                    <a:cubicBezTo>
                      <a:pt x="6704" y="7023"/>
                      <a:pt x="6943" y="7348"/>
                      <a:pt x="7200" y="7672"/>
                    </a:cubicBezTo>
                    <a:cubicBezTo>
                      <a:pt x="7299" y="7800"/>
                      <a:pt x="7428" y="7853"/>
                      <a:pt x="7558" y="7853"/>
                    </a:cubicBezTo>
                    <a:cubicBezTo>
                      <a:pt x="7830" y="7853"/>
                      <a:pt x="8110" y="7619"/>
                      <a:pt x="8156" y="7331"/>
                    </a:cubicBezTo>
                    <a:cubicBezTo>
                      <a:pt x="8191" y="7338"/>
                      <a:pt x="8226" y="7341"/>
                      <a:pt x="8259" y="7341"/>
                    </a:cubicBezTo>
                    <a:cubicBezTo>
                      <a:pt x="8641" y="7341"/>
                      <a:pt x="8943" y="6916"/>
                      <a:pt x="8754" y="6476"/>
                    </a:cubicBezTo>
                    <a:cubicBezTo>
                      <a:pt x="8379" y="5588"/>
                      <a:pt x="7934" y="4716"/>
                      <a:pt x="7422" y="3879"/>
                    </a:cubicBezTo>
                    <a:cubicBezTo>
                      <a:pt x="7644" y="3708"/>
                      <a:pt x="7712" y="3401"/>
                      <a:pt x="7610" y="3144"/>
                    </a:cubicBezTo>
                    <a:cubicBezTo>
                      <a:pt x="7473" y="2871"/>
                      <a:pt x="7370" y="2598"/>
                      <a:pt x="7268" y="2324"/>
                    </a:cubicBezTo>
                    <a:cubicBezTo>
                      <a:pt x="7405" y="2273"/>
                      <a:pt x="7507" y="2205"/>
                      <a:pt x="7593" y="2085"/>
                    </a:cubicBezTo>
                    <a:cubicBezTo>
                      <a:pt x="7695" y="2171"/>
                      <a:pt x="7780" y="2256"/>
                      <a:pt x="7883" y="2341"/>
                    </a:cubicBezTo>
                    <a:cubicBezTo>
                      <a:pt x="7993" y="2446"/>
                      <a:pt x="8132" y="2493"/>
                      <a:pt x="8271" y="2493"/>
                    </a:cubicBezTo>
                    <a:cubicBezTo>
                      <a:pt x="8631" y="2493"/>
                      <a:pt x="8992" y="2184"/>
                      <a:pt x="8857" y="1778"/>
                    </a:cubicBezTo>
                    <a:cubicBezTo>
                      <a:pt x="8772" y="1555"/>
                      <a:pt x="8686" y="1333"/>
                      <a:pt x="8601" y="1111"/>
                    </a:cubicBezTo>
                    <a:cubicBezTo>
                      <a:pt x="8566" y="770"/>
                      <a:pt x="8413" y="445"/>
                      <a:pt x="8208" y="189"/>
                    </a:cubicBezTo>
                    <a:cubicBezTo>
                      <a:pt x="8106" y="56"/>
                      <a:pt x="7970" y="0"/>
                      <a:pt x="783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8" name="Google Shape;808;p41"/>
              <p:cNvSpPr/>
              <p:nvPr/>
            </p:nvSpPr>
            <p:spPr>
              <a:xfrm rot="-572741">
                <a:off x="535668" y="4556036"/>
                <a:ext cx="266129" cy="184772"/>
              </a:xfrm>
              <a:custGeom>
                <a:avLst/>
                <a:gdLst/>
                <a:ahLst/>
                <a:cxnLst/>
                <a:rect l="l" t="t" r="r" b="b"/>
                <a:pathLst>
                  <a:path w="4508" h="3130" extrusionOk="0">
                    <a:moveTo>
                      <a:pt x="1426" y="0"/>
                    </a:moveTo>
                    <a:cubicBezTo>
                      <a:pt x="967" y="0"/>
                      <a:pt x="686" y="660"/>
                      <a:pt x="1163" y="978"/>
                    </a:cubicBezTo>
                    <a:cubicBezTo>
                      <a:pt x="1385" y="1115"/>
                      <a:pt x="1607" y="1269"/>
                      <a:pt x="1829" y="1422"/>
                    </a:cubicBezTo>
                    <a:cubicBezTo>
                      <a:pt x="1402" y="1252"/>
                      <a:pt x="958" y="1132"/>
                      <a:pt x="514" y="1064"/>
                    </a:cubicBezTo>
                    <a:cubicBezTo>
                      <a:pt x="496" y="1061"/>
                      <a:pt x="478" y="1060"/>
                      <a:pt x="461" y="1060"/>
                    </a:cubicBezTo>
                    <a:cubicBezTo>
                      <a:pt x="139" y="1060"/>
                      <a:pt x="0" y="1498"/>
                      <a:pt x="309" y="1627"/>
                    </a:cubicBezTo>
                    <a:cubicBezTo>
                      <a:pt x="1453" y="2191"/>
                      <a:pt x="2615" y="2687"/>
                      <a:pt x="3811" y="3114"/>
                    </a:cubicBezTo>
                    <a:cubicBezTo>
                      <a:pt x="3853" y="3125"/>
                      <a:pt x="3894" y="3130"/>
                      <a:pt x="3934" y="3130"/>
                    </a:cubicBezTo>
                    <a:cubicBezTo>
                      <a:pt x="4267" y="3130"/>
                      <a:pt x="4507" y="2768"/>
                      <a:pt x="4324" y="2448"/>
                    </a:cubicBezTo>
                    <a:lnTo>
                      <a:pt x="4307" y="2430"/>
                    </a:lnTo>
                    <a:cubicBezTo>
                      <a:pt x="4495" y="2208"/>
                      <a:pt x="4495" y="1867"/>
                      <a:pt x="4307" y="1645"/>
                    </a:cubicBezTo>
                    <a:cubicBezTo>
                      <a:pt x="3948" y="1217"/>
                      <a:pt x="3777" y="636"/>
                      <a:pt x="3213" y="431"/>
                    </a:cubicBezTo>
                    <a:cubicBezTo>
                      <a:pt x="3168" y="414"/>
                      <a:pt x="3121" y="406"/>
                      <a:pt x="3076" y="406"/>
                    </a:cubicBezTo>
                    <a:cubicBezTo>
                      <a:pt x="2900" y="406"/>
                      <a:pt x="2738" y="528"/>
                      <a:pt x="2684" y="705"/>
                    </a:cubicBezTo>
                    <a:cubicBezTo>
                      <a:pt x="2376" y="466"/>
                      <a:pt x="2051" y="243"/>
                      <a:pt x="1693" y="73"/>
                    </a:cubicBezTo>
                    <a:cubicBezTo>
                      <a:pt x="1600" y="22"/>
                      <a:pt x="1510" y="0"/>
                      <a:pt x="142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9" name="Google Shape;809;p41"/>
              <p:cNvSpPr/>
              <p:nvPr/>
            </p:nvSpPr>
            <p:spPr>
              <a:xfrm rot="-572741">
                <a:off x="753579" y="4382593"/>
                <a:ext cx="229351" cy="229341"/>
              </a:xfrm>
              <a:custGeom>
                <a:avLst/>
                <a:gdLst/>
                <a:ahLst/>
                <a:cxnLst/>
                <a:rect l="l" t="t" r="r" b="b"/>
                <a:pathLst>
                  <a:path w="3885" h="3885" extrusionOk="0">
                    <a:moveTo>
                      <a:pt x="3162" y="1"/>
                    </a:moveTo>
                    <a:cubicBezTo>
                      <a:pt x="3029" y="1"/>
                      <a:pt x="2899" y="44"/>
                      <a:pt x="2801" y="142"/>
                    </a:cubicBezTo>
                    <a:cubicBezTo>
                      <a:pt x="1878" y="1082"/>
                      <a:pt x="955" y="2005"/>
                      <a:pt x="238" y="3098"/>
                    </a:cubicBezTo>
                    <a:cubicBezTo>
                      <a:pt x="1" y="3474"/>
                      <a:pt x="332" y="3884"/>
                      <a:pt x="703" y="3884"/>
                    </a:cubicBezTo>
                    <a:cubicBezTo>
                      <a:pt x="787" y="3884"/>
                      <a:pt x="873" y="3863"/>
                      <a:pt x="955" y="3816"/>
                    </a:cubicBezTo>
                    <a:cubicBezTo>
                      <a:pt x="1280" y="3645"/>
                      <a:pt x="1588" y="3440"/>
                      <a:pt x="1861" y="3218"/>
                    </a:cubicBezTo>
                    <a:cubicBezTo>
                      <a:pt x="1895" y="3183"/>
                      <a:pt x="1929" y="3132"/>
                      <a:pt x="1963" y="3081"/>
                    </a:cubicBezTo>
                    <a:cubicBezTo>
                      <a:pt x="2459" y="2739"/>
                      <a:pt x="2869" y="2295"/>
                      <a:pt x="3177" y="1782"/>
                    </a:cubicBezTo>
                    <a:cubicBezTo>
                      <a:pt x="3296" y="1731"/>
                      <a:pt x="3399" y="1629"/>
                      <a:pt x="3450" y="1492"/>
                    </a:cubicBezTo>
                    <a:cubicBezTo>
                      <a:pt x="3467" y="1407"/>
                      <a:pt x="3484" y="1321"/>
                      <a:pt x="3467" y="1236"/>
                    </a:cubicBezTo>
                    <a:cubicBezTo>
                      <a:pt x="3552" y="1048"/>
                      <a:pt x="3638" y="877"/>
                      <a:pt x="3723" y="689"/>
                    </a:cubicBezTo>
                    <a:cubicBezTo>
                      <a:pt x="3885" y="304"/>
                      <a:pt x="3514" y="1"/>
                      <a:pt x="3162"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0" name="Google Shape;810;p41"/>
              <p:cNvSpPr/>
              <p:nvPr/>
            </p:nvSpPr>
            <p:spPr>
              <a:xfrm rot="-572741">
                <a:off x="261183" y="3953169"/>
                <a:ext cx="691122" cy="1015948"/>
              </a:xfrm>
              <a:custGeom>
                <a:avLst/>
                <a:gdLst/>
                <a:ahLst/>
                <a:cxnLst/>
                <a:rect l="l" t="t" r="r" b="b"/>
                <a:pathLst>
                  <a:path w="11707" h="17210" extrusionOk="0">
                    <a:moveTo>
                      <a:pt x="7971" y="601"/>
                    </a:moveTo>
                    <a:cubicBezTo>
                      <a:pt x="8633" y="601"/>
                      <a:pt x="9201" y="1037"/>
                      <a:pt x="9014" y="1974"/>
                    </a:cubicBezTo>
                    <a:cubicBezTo>
                      <a:pt x="8843" y="2828"/>
                      <a:pt x="7852" y="3529"/>
                      <a:pt x="7186" y="3990"/>
                    </a:cubicBezTo>
                    <a:cubicBezTo>
                      <a:pt x="7045" y="4130"/>
                      <a:pt x="7161" y="4356"/>
                      <a:pt x="7337" y="4356"/>
                    </a:cubicBezTo>
                    <a:cubicBezTo>
                      <a:pt x="7355" y="4356"/>
                      <a:pt x="7372" y="4354"/>
                      <a:pt x="7391" y="4349"/>
                    </a:cubicBezTo>
                    <a:cubicBezTo>
                      <a:pt x="7510" y="4281"/>
                      <a:pt x="7630" y="4195"/>
                      <a:pt x="7749" y="4127"/>
                    </a:cubicBezTo>
                    <a:cubicBezTo>
                      <a:pt x="8313" y="4503"/>
                      <a:pt x="8911" y="4657"/>
                      <a:pt x="9253" y="5306"/>
                    </a:cubicBezTo>
                    <a:cubicBezTo>
                      <a:pt x="9458" y="5750"/>
                      <a:pt x="9407" y="6280"/>
                      <a:pt x="9116" y="6673"/>
                    </a:cubicBezTo>
                    <a:cubicBezTo>
                      <a:pt x="8730" y="7222"/>
                      <a:pt x="8162" y="7418"/>
                      <a:pt x="7556" y="7418"/>
                    </a:cubicBezTo>
                    <a:cubicBezTo>
                      <a:pt x="6956" y="7418"/>
                      <a:pt x="6320" y="7227"/>
                      <a:pt x="5784" y="6997"/>
                    </a:cubicBezTo>
                    <a:lnTo>
                      <a:pt x="5802" y="6997"/>
                    </a:lnTo>
                    <a:cubicBezTo>
                      <a:pt x="5682" y="6656"/>
                      <a:pt x="5426" y="6399"/>
                      <a:pt x="5101" y="6297"/>
                    </a:cubicBezTo>
                    <a:cubicBezTo>
                      <a:pt x="5082" y="6287"/>
                      <a:pt x="5063" y="6283"/>
                      <a:pt x="5045" y="6283"/>
                    </a:cubicBezTo>
                    <a:cubicBezTo>
                      <a:pt x="4936" y="6283"/>
                      <a:pt x="4864" y="6443"/>
                      <a:pt x="4981" y="6502"/>
                    </a:cubicBezTo>
                    <a:cubicBezTo>
                      <a:pt x="5135" y="6570"/>
                      <a:pt x="5255" y="6690"/>
                      <a:pt x="5357" y="6809"/>
                    </a:cubicBezTo>
                    <a:cubicBezTo>
                      <a:pt x="5238" y="6844"/>
                      <a:pt x="5204" y="6980"/>
                      <a:pt x="5306" y="7049"/>
                    </a:cubicBezTo>
                    <a:cubicBezTo>
                      <a:pt x="5357" y="7083"/>
                      <a:pt x="5409" y="7117"/>
                      <a:pt x="5477" y="7168"/>
                    </a:cubicBezTo>
                    <a:cubicBezTo>
                      <a:pt x="5530" y="7960"/>
                      <a:pt x="4374" y="8968"/>
                      <a:pt x="3606" y="8968"/>
                    </a:cubicBezTo>
                    <a:cubicBezTo>
                      <a:pt x="3131" y="8968"/>
                      <a:pt x="2804" y="8584"/>
                      <a:pt x="2999" y="7527"/>
                    </a:cubicBezTo>
                    <a:cubicBezTo>
                      <a:pt x="3041" y="7390"/>
                      <a:pt x="2927" y="7263"/>
                      <a:pt x="2793" y="7263"/>
                    </a:cubicBezTo>
                    <a:cubicBezTo>
                      <a:pt x="2760" y="7263"/>
                      <a:pt x="2725" y="7271"/>
                      <a:pt x="2692" y="7288"/>
                    </a:cubicBezTo>
                    <a:cubicBezTo>
                      <a:pt x="2411" y="7426"/>
                      <a:pt x="2146" y="7490"/>
                      <a:pt x="1903" y="7490"/>
                    </a:cubicBezTo>
                    <a:cubicBezTo>
                      <a:pt x="1067" y="7490"/>
                      <a:pt x="497" y="6743"/>
                      <a:pt x="471" y="5750"/>
                    </a:cubicBezTo>
                    <a:cubicBezTo>
                      <a:pt x="440" y="4718"/>
                      <a:pt x="1021" y="4351"/>
                      <a:pt x="1730" y="4351"/>
                    </a:cubicBezTo>
                    <a:cubicBezTo>
                      <a:pt x="2219" y="4351"/>
                      <a:pt x="2769" y="4525"/>
                      <a:pt x="3222" y="4776"/>
                    </a:cubicBezTo>
                    <a:lnTo>
                      <a:pt x="3273" y="4793"/>
                    </a:lnTo>
                    <a:cubicBezTo>
                      <a:pt x="3299" y="4805"/>
                      <a:pt x="3324" y="4811"/>
                      <a:pt x="3348" y="4811"/>
                    </a:cubicBezTo>
                    <a:cubicBezTo>
                      <a:pt x="3526" y="4811"/>
                      <a:pt x="3625" y="4506"/>
                      <a:pt x="3444" y="4400"/>
                    </a:cubicBezTo>
                    <a:cubicBezTo>
                      <a:pt x="3375" y="4366"/>
                      <a:pt x="3307" y="4332"/>
                      <a:pt x="3222" y="4298"/>
                    </a:cubicBezTo>
                    <a:cubicBezTo>
                      <a:pt x="2213" y="3655"/>
                      <a:pt x="3176" y="1441"/>
                      <a:pt x="4306" y="1441"/>
                    </a:cubicBezTo>
                    <a:cubicBezTo>
                      <a:pt x="4708" y="1441"/>
                      <a:pt x="5131" y="1722"/>
                      <a:pt x="5494" y="2452"/>
                    </a:cubicBezTo>
                    <a:cubicBezTo>
                      <a:pt x="5529" y="2529"/>
                      <a:pt x="5589" y="2560"/>
                      <a:pt x="5652" y="2560"/>
                    </a:cubicBezTo>
                    <a:cubicBezTo>
                      <a:pt x="5745" y="2560"/>
                      <a:pt x="5846" y="2493"/>
                      <a:pt x="5887" y="2401"/>
                    </a:cubicBezTo>
                    <a:cubicBezTo>
                      <a:pt x="6092" y="1923"/>
                      <a:pt x="6382" y="1496"/>
                      <a:pt x="6758" y="1120"/>
                    </a:cubicBezTo>
                    <a:cubicBezTo>
                      <a:pt x="7085" y="780"/>
                      <a:pt x="7548" y="601"/>
                      <a:pt x="7971" y="601"/>
                    </a:cubicBezTo>
                    <a:close/>
                    <a:moveTo>
                      <a:pt x="10788" y="9374"/>
                    </a:moveTo>
                    <a:cubicBezTo>
                      <a:pt x="10993" y="9374"/>
                      <a:pt x="10599" y="10507"/>
                      <a:pt x="10534" y="10620"/>
                    </a:cubicBezTo>
                    <a:cubicBezTo>
                      <a:pt x="10244" y="10944"/>
                      <a:pt x="9902" y="11235"/>
                      <a:pt x="9543" y="11474"/>
                    </a:cubicBezTo>
                    <a:cubicBezTo>
                      <a:pt x="9270" y="11645"/>
                      <a:pt x="8980" y="11850"/>
                      <a:pt x="8672" y="12021"/>
                    </a:cubicBezTo>
                    <a:cubicBezTo>
                      <a:pt x="9065" y="10944"/>
                      <a:pt x="9697" y="9970"/>
                      <a:pt x="10739" y="9389"/>
                    </a:cubicBezTo>
                    <a:cubicBezTo>
                      <a:pt x="10759" y="9379"/>
                      <a:pt x="10775" y="9374"/>
                      <a:pt x="10788" y="9374"/>
                    </a:cubicBezTo>
                    <a:close/>
                    <a:moveTo>
                      <a:pt x="5163" y="10615"/>
                    </a:moveTo>
                    <a:cubicBezTo>
                      <a:pt x="5544" y="10615"/>
                      <a:pt x="6039" y="10764"/>
                      <a:pt x="6126" y="10808"/>
                    </a:cubicBezTo>
                    <a:cubicBezTo>
                      <a:pt x="6536" y="11064"/>
                      <a:pt x="6912" y="11354"/>
                      <a:pt x="7237" y="11696"/>
                    </a:cubicBezTo>
                    <a:cubicBezTo>
                      <a:pt x="7425" y="11867"/>
                      <a:pt x="7596" y="12055"/>
                      <a:pt x="7766" y="12243"/>
                    </a:cubicBezTo>
                    <a:cubicBezTo>
                      <a:pt x="7801" y="12328"/>
                      <a:pt x="7835" y="12397"/>
                      <a:pt x="7869" y="12482"/>
                    </a:cubicBezTo>
                    <a:cubicBezTo>
                      <a:pt x="7869" y="12550"/>
                      <a:pt x="7886" y="12602"/>
                      <a:pt x="7954" y="12653"/>
                    </a:cubicBezTo>
                    <a:cubicBezTo>
                      <a:pt x="7972" y="12687"/>
                      <a:pt x="7972" y="12704"/>
                      <a:pt x="7989" y="12738"/>
                    </a:cubicBezTo>
                    <a:cubicBezTo>
                      <a:pt x="7954" y="12875"/>
                      <a:pt x="7920" y="13029"/>
                      <a:pt x="7886" y="13165"/>
                    </a:cubicBezTo>
                    <a:cubicBezTo>
                      <a:pt x="6827" y="12738"/>
                      <a:pt x="5477" y="12226"/>
                      <a:pt x="4862" y="11269"/>
                    </a:cubicBezTo>
                    <a:cubicBezTo>
                      <a:pt x="4534" y="10756"/>
                      <a:pt x="4794" y="10615"/>
                      <a:pt x="5163" y="10615"/>
                    </a:cubicBezTo>
                    <a:close/>
                    <a:moveTo>
                      <a:pt x="8067" y="0"/>
                    </a:moveTo>
                    <a:cubicBezTo>
                      <a:pt x="7155" y="0"/>
                      <a:pt x="6168" y="1030"/>
                      <a:pt x="5682" y="1872"/>
                    </a:cubicBezTo>
                    <a:cubicBezTo>
                      <a:pt x="5288" y="1258"/>
                      <a:pt x="4829" y="1013"/>
                      <a:pt x="4381" y="1013"/>
                    </a:cubicBezTo>
                    <a:cubicBezTo>
                      <a:pt x="3156" y="1013"/>
                      <a:pt x="2007" y="2844"/>
                      <a:pt x="2470" y="4007"/>
                    </a:cubicBezTo>
                    <a:cubicBezTo>
                      <a:pt x="2227" y="3946"/>
                      <a:pt x="1986" y="3913"/>
                      <a:pt x="1755" y="3913"/>
                    </a:cubicBezTo>
                    <a:cubicBezTo>
                      <a:pt x="836" y="3913"/>
                      <a:pt x="84" y="4435"/>
                      <a:pt x="44" y="5733"/>
                    </a:cubicBezTo>
                    <a:cubicBezTo>
                      <a:pt x="0" y="7012"/>
                      <a:pt x="839" y="7880"/>
                      <a:pt x="1910" y="7880"/>
                    </a:cubicBezTo>
                    <a:cubicBezTo>
                      <a:pt x="2112" y="7880"/>
                      <a:pt x="2323" y="7849"/>
                      <a:pt x="2538" y="7783"/>
                    </a:cubicBezTo>
                    <a:lnTo>
                      <a:pt x="2538" y="7783"/>
                    </a:lnTo>
                    <a:cubicBezTo>
                      <a:pt x="2413" y="8930"/>
                      <a:pt x="2842" y="9352"/>
                      <a:pt x="3426" y="9352"/>
                    </a:cubicBezTo>
                    <a:cubicBezTo>
                      <a:pt x="4358" y="9352"/>
                      <a:pt x="5686" y="8280"/>
                      <a:pt x="5802" y="7356"/>
                    </a:cubicBezTo>
                    <a:cubicBezTo>
                      <a:pt x="5921" y="7425"/>
                      <a:pt x="6058" y="7476"/>
                      <a:pt x="6177" y="7527"/>
                    </a:cubicBezTo>
                    <a:cubicBezTo>
                      <a:pt x="6177" y="7544"/>
                      <a:pt x="6177" y="7578"/>
                      <a:pt x="6177" y="7612"/>
                    </a:cubicBezTo>
                    <a:cubicBezTo>
                      <a:pt x="6519" y="8877"/>
                      <a:pt x="6912" y="10124"/>
                      <a:pt x="7391" y="11337"/>
                    </a:cubicBezTo>
                    <a:cubicBezTo>
                      <a:pt x="6779" y="10702"/>
                      <a:pt x="6055" y="10148"/>
                      <a:pt x="5401" y="10148"/>
                    </a:cubicBezTo>
                    <a:cubicBezTo>
                      <a:pt x="5104" y="10148"/>
                      <a:pt x="4822" y="10262"/>
                      <a:pt x="4571" y="10534"/>
                    </a:cubicBezTo>
                    <a:cubicBezTo>
                      <a:pt x="3358" y="11850"/>
                      <a:pt x="7220" y="13336"/>
                      <a:pt x="7937" y="13644"/>
                    </a:cubicBezTo>
                    <a:cubicBezTo>
                      <a:pt x="7969" y="13662"/>
                      <a:pt x="8003" y="13671"/>
                      <a:pt x="8035" y="13671"/>
                    </a:cubicBezTo>
                    <a:cubicBezTo>
                      <a:pt x="8124" y="13671"/>
                      <a:pt x="8207" y="13607"/>
                      <a:pt x="8245" y="13507"/>
                    </a:cubicBezTo>
                    <a:lnTo>
                      <a:pt x="8279" y="13336"/>
                    </a:lnTo>
                    <a:cubicBezTo>
                      <a:pt x="9048" y="14823"/>
                      <a:pt x="10039" y="16173"/>
                      <a:pt x="11355" y="17181"/>
                    </a:cubicBezTo>
                    <a:cubicBezTo>
                      <a:pt x="11385" y="17201"/>
                      <a:pt x="11417" y="17210"/>
                      <a:pt x="11449" y="17210"/>
                    </a:cubicBezTo>
                    <a:cubicBezTo>
                      <a:pt x="11580" y="17210"/>
                      <a:pt x="11707" y="17062"/>
                      <a:pt x="11679" y="16924"/>
                    </a:cubicBezTo>
                    <a:cubicBezTo>
                      <a:pt x="11628" y="16685"/>
                      <a:pt x="11543" y="16463"/>
                      <a:pt x="11389" y="16258"/>
                    </a:cubicBezTo>
                    <a:cubicBezTo>
                      <a:pt x="11360" y="16200"/>
                      <a:pt x="11310" y="16176"/>
                      <a:pt x="11258" y="16176"/>
                    </a:cubicBezTo>
                    <a:cubicBezTo>
                      <a:pt x="11156" y="16176"/>
                      <a:pt x="11047" y="16270"/>
                      <a:pt x="11081" y="16395"/>
                    </a:cubicBezTo>
                    <a:cubicBezTo>
                      <a:pt x="11081" y="16395"/>
                      <a:pt x="11081" y="16395"/>
                      <a:pt x="11081" y="16412"/>
                    </a:cubicBezTo>
                    <a:cubicBezTo>
                      <a:pt x="10022" y="15438"/>
                      <a:pt x="9168" y="14259"/>
                      <a:pt x="8552" y="12960"/>
                    </a:cubicBezTo>
                    <a:cubicBezTo>
                      <a:pt x="8570" y="12926"/>
                      <a:pt x="8570" y="12892"/>
                      <a:pt x="8552" y="12875"/>
                    </a:cubicBezTo>
                    <a:cubicBezTo>
                      <a:pt x="8518" y="12807"/>
                      <a:pt x="8484" y="12755"/>
                      <a:pt x="8433" y="12687"/>
                    </a:cubicBezTo>
                    <a:cubicBezTo>
                      <a:pt x="8433" y="12670"/>
                      <a:pt x="8433" y="12653"/>
                      <a:pt x="8450" y="12619"/>
                    </a:cubicBezTo>
                    <a:cubicBezTo>
                      <a:pt x="9236" y="12362"/>
                      <a:pt x="10107" y="11611"/>
                      <a:pt x="10637" y="11115"/>
                    </a:cubicBezTo>
                    <a:cubicBezTo>
                      <a:pt x="11286" y="10517"/>
                      <a:pt x="11525" y="9748"/>
                      <a:pt x="11115" y="8962"/>
                    </a:cubicBezTo>
                    <a:cubicBezTo>
                      <a:pt x="11068" y="8891"/>
                      <a:pt x="10988" y="8853"/>
                      <a:pt x="10910" y="8853"/>
                    </a:cubicBezTo>
                    <a:cubicBezTo>
                      <a:pt x="10875" y="8853"/>
                      <a:pt x="10840" y="8861"/>
                      <a:pt x="10808" y="8877"/>
                    </a:cubicBezTo>
                    <a:cubicBezTo>
                      <a:pt x="9424" y="9492"/>
                      <a:pt x="8638" y="10756"/>
                      <a:pt x="8159" y="12140"/>
                    </a:cubicBezTo>
                    <a:cubicBezTo>
                      <a:pt x="7510" y="10654"/>
                      <a:pt x="7015" y="9082"/>
                      <a:pt x="6502" y="7630"/>
                    </a:cubicBezTo>
                    <a:lnTo>
                      <a:pt x="6502" y="7630"/>
                    </a:lnTo>
                    <a:cubicBezTo>
                      <a:pt x="6832" y="7728"/>
                      <a:pt x="7173" y="7782"/>
                      <a:pt x="7508" y="7782"/>
                    </a:cubicBezTo>
                    <a:cubicBezTo>
                      <a:pt x="8281" y="7782"/>
                      <a:pt x="9020" y="7491"/>
                      <a:pt x="9509" y="6775"/>
                    </a:cubicBezTo>
                    <a:cubicBezTo>
                      <a:pt x="10295" y="5630"/>
                      <a:pt x="9321" y="4161"/>
                      <a:pt x="8125" y="3819"/>
                    </a:cubicBezTo>
                    <a:cubicBezTo>
                      <a:pt x="9099" y="3033"/>
                      <a:pt x="9919" y="1872"/>
                      <a:pt x="9185" y="710"/>
                    </a:cubicBezTo>
                    <a:cubicBezTo>
                      <a:pt x="8860" y="202"/>
                      <a:pt x="8471" y="0"/>
                      <a:pt x="806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1" name="Google Shape;811;p41"/>
            <p:cNvSpPr/>
            <p:nvPr/>
          </p:nvSpPr>
          <p:spPr>
            <a:xfrm rot="-321182">
              <a:off x="453297" y="4166216"/>
              <a:ext cx="153609" cy="146814"/>
            </a:xfrm>
            <a:custGeom>
              <a:avLst/>
              <a:gdLst/>
              <a:ahLst/>
              <a:cxnLst/>
              <a:rect l="l" t="t" r="r" b="b"/>
              <a:pathLst>
                <a:path w="2602" h="2487" extrusionOk="0">
                  <a:moveTo>
                    <a:pt x="1653" y="602"/>
                  </a:moveTo>
                  <a:cubicBezTo>
                    <a:pt x="1747" y="602"/>
                    <a:pt x="1841" y="614"/>
                    <a:pt x="1935" y="640"/>
                  </a:cubicBezTo>
                  <a:cubicBezTo>
                    <a:pt x="1949" y="645"/>
                    <a:pt x="1962" y="647"/>
                    <a:pt x="1973" y="647"/>
                  </a:cubicBezTo>
                  <a:cubicBezTo>
                    <a:pt x="2004" y="647"/>
                    <a:pt x="2025" y="631"/>
                    <a:pt x="2038" y="606"/>
                  </a:cubicBezTo>
                  <a:lnTo>
                    <a:pt x="2072" y="657"/>
                  </a:lnTo>
                  <a:cubicBezTo>
                    <a:pt x="2157" y="1101"/>
                    <a:pt x="2021" y="1546"/>
                    <a:pt x="1730" y="1870"/>
                  </a:cubicBezTo>
                  <a:cubicBezTo>
                    <a:pt x="1586" y="2014"/>
                    <a:pt x="1328" y="2101"/>
                    <a:pt x="1084" y="2101"/>
                  </a:cubicBezTo>
                  <a:cubicBezTo>
                    <a:pt x="777" y="2101"/>
                    <a:pt x="492" y="1964"/>
                    <a:pt x="483" y="1631"/>
                  </a:cubicBezTo>
                  <a:cubicBezTo>
                    <a:pt x="483" y="1221"/>
                    <a:pt x="825" y="879"/>
                    <a:pt x="1201" y="708"/>
                  </a:cubicBezTo>
                  <a:cubicBezTo>
                    <a:pt x="1235" y="708"/>
                    <a:pt x="1269" y="708"/>
                    <a:pt x="1303" y="691"/>
                  </a:cubicBezTo>
                  <a:cubicBezTo>
                    <a:pt x="1320" y="674"/>
                    <a:pt x="1354" y="657"/>
                    <a:pt x="1371" y="640"/>
                  </a:cubicBezTo>
                  <a:cubicBezTo>
                    <a:pt x="1465" y="614"/>
                    <a:pt x="1559" y="602"/>
                    <a:pt x="1653" y="602"/>
                  </a:cubicBezTo>
                  <a:close/>
                  <a:moveTo>
                    <a:pt x="1820" y="0"/>
                  </a:moveTo>
                  <a:cubicBezTo>
                    <a:pt x="1569" y="0"/>
                    <a:pt x="1302" y="131"/>
                    <a:pt x="1132" y="367"/>
                  </a:cubicBezTo>
                  <a:cubicBezTo>
                    <a:pt x="620" y="555"/>
                    <a:pt x="244" y="982"/>
                    <a:pt x="107" y="1511"/>
                  </a:cubicBezTo>
                  <a:cubicBezTo>
                    <a:pt x="0" y="2163"/>
                    <a:pt x="576" y="2486"/>
                    <a:pt x="1144" y="2486"/>
                  </a:cubicBezTo>
                  <a:cubicBezTo>
                    <a:pt x="1395" y="2486"/>
                    <a:pt x="1644" y="2423"/>
                    <a:pt x="1833" y="2297"/>
                  </a:cubicBezTo>
                  <a:cubicBezTo>
                    <a:pt x="2380" y="1939"/>
                    <a:pt x="2602" y="1135"/>
                    <a:pt x="2448" y="520"/>
                  </a:cubicBezTo>
                  <a:cubicBezTo>
                    <a:pt x="2358" y="161"/>
                    <a:pt x="2098" y="0"/>
                    <a:pt x="182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12" name="Google Shape;812;p41"/>
          <p:cNvGrpSpPr/>
          <p:nvPr/>
        </p:nvGrpSpPr>
        <p:grpSpPr>
          <a:xfrm>
            <a:off x="10924468" y="289084"/>
            <a:ext cx="1720561" cy="1093469"/>
            <a:chOff x="7685850" y="32550"/>
            <a:chExt cx="1290421" cy="820102"/>
          </a:xfrm>
        </p:grpSpPr>
        <p:sp>
          <p:nvSpPr>
            <p:cNvPr id="813" name="Google Shape;813;p41"/>
            <p:cNvSpPr/>
            <p:nvPr/>
          </p:nvSpPr>
          <p:spPr>
            <a:xfrm>
              <a:off x="7685850" y="397672"/>
              <a:ext cx="148531" cy="61160"/>
            </a:xfrm>
            <a:custGeom>
              <a:avLst/>
              <a:gdLst/>
              <a:ahLst/>
              <a:cxnLst/>
              <a:rect l="l" t="t" r="r" b="b"/>
              <a:pathLst>
                <a:path w="2997" h="1234" extrusionOk="0">
                  <a:moveTo>
                    <a:pt x="231" y="0"/>
                  </a:moveTo>
                  <a:cubicBezTo>
                    <a:pt x="53" y="0"/>
                    <a:pt x="1" y="287"/>
                    <a:pt x="203" y="334"/>
                  </a:cubicBezTo>
                  <a:cubicBezTo>
                    <a:pt x="972" y="693"/>
                    <a:pt x="1775" y="983"/>
                    <a:pt x="2595" y="1222"/>
                  </a:cubicBezTo>
                  <a:cubicBezTo>
                    <a:pt x="2623" y="1230"/>
                    <a:pt x="2649" y="1233"/>
                    <a:pt x="2674" y="1233"/>
                  </a:cubicBezTo>
                  <a:cubicBezTo>
                    <a:pt x="2934" y="1233"/>
                    <a:pt x="2997" y="853"/>
                    <a:pt x="2731" y="744"/>
                  </a:cubicBezTo>
                  <a:cubicBezTo>
                    <a:pt x="1928" y="436"/>
                    <a:pt x="1125" y="197"/>
                    <a:pt x="288" y="9"/>
                  </a:cubicBezTo>
                  <a:cubicBezTo>
                    <a:pt x="268" y="3"/>
                    <a:pt x="249" y="0"/>
                    <a:pt x="23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4" name="Google Shape;814;p41"/>
            <p:cNvSpPr/>
            <p:nvPr/>
          </p:nvSpPr>
          <p:spPr>
            <a:xfrm>
              <a:off x="7911750" y="507105"/>
              <a:ext cx="136340" cy="55262"/>
            </a:xfrm>
            <a:custGeom>
              <a:avLst/>
              <a:gdLst/>
              <a:ahLst/>
              <a:cxnLst/>
              <a:rect l="l" t="t" r="r" b="b"/>
              <a:pathLst>
                <a:path w="2751" h="1115" extrusionOk="0">
                  <a:moveTo>
                    <a:pt x="313" y="1"/>
                  </a:moveTo>
                  <a:cubicBezTo>
                    <a:pt x="76" y="1"/>
                    <a:pt x="0" y="353"/>
                    <a:pt x="241" y="450"/>
                  </a:cubicBezTo>
                  <a:cubicBezTo>
                    <a:pt x="907" y="655"/>
                    <a:pt x="1557" y="928"/>
                    <a:pt x="2240" y="1099"/>
                  </a:cubicBezTo>
                  <a:cubicBezTo>
                    <a:pt x="2275" y="1110"/>
                    <a:pt x="2308" y="1115"/>
                    <a:pt x="2339" y="1115"/>
                  </a:cubicBezTo>
                  <a:cubicBezTo>
                    <a:pt x="2643" y="1115"/>
                    <a:pt x="2750" y="628"/>
                    <a:pt x="2394" y="535"/>
                  </a:cubicBezTo>
                  <a:cubicBezTo>
                    <a:pt x="1744" y="313"/>
                    <a:pt x="1044" y="176"/>
                    <a:pt x="360" y="5"/>
                  </a:cubicBezTo>
                  <a:cubicBezTo>
                    <a:pt x="344" y="2"/>
                    <a:pt x="328" y="1"/>
                    <a:pt x="31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5" name="Google Shape;815;p41"/>
            <p:cNvSpPr/>
            <p:nvPr/>
          </p:nvSpPr>
          <p:spPr>
            <a:xfrm>
              <a:off x="8149198" y="577880"/>
              <a:ext cx="137331" cy="63985"/>
            </a:xfrm>
            <a:custGeom>
              <a:avLst/>
              <a:gdLst/>
              <a:ahLst/>
              <a:cxnLst/>
              <a:rect l="l" t="t" r="r" b="b"/>
              <a:pathLst>
                <a:path w="2771" h="1291" extrusionOk="0">
                  <a:moveTo>
                    <a:pt x="321" y="0"/>
                  </a:moveTo>
                  <a:cubicBezTo>
                    <a:pt x="119" y="0"/>
                    <a:pt x="1" y="330"/>
                    <a:pt x="217" y="423"/>
                  </a:cubicBezTo>
                  <a:cubicBezTo>
                    <a:pt x="900" y="730"/>
                    <a:pt x="1584" y="1038"/>
                    <a:pt x="2284" y="1277"/>
                  </a:cubicBezTo>
                  <a:cubicBezTo>
                    <a:pt x="2311" y="1286"/>
                    <a:pt x="2338" y="1291"/>
                    <a:pt x="2363" y="1291"/>
                  </a:cubicBezTo>
                  <a:cubicBezTo>
                    <a:pt x="2612" y="1291"/>
                    <a:pt x="2770" y="873"/>
                    <a:pt x="2507" y="764"/>
                  </a:cubicBezTo>
                  <a:cubicBezTo>
                    <a:pt x="1806" y="474"/>
                    <a:pt x="1105" y="235"/>
                    <a:pt x="388" y="13"/>
                  </a:cubicBezTo>
                  <a:cubicBezTo>
                    <a:pt x="365" y="4"/>
                    <a:pt x="342" y="0"/>
                    <a:pt x="32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6" name="Google Shape;816;p41"/>
            <p:cNvSpPr/>
            <p:nvPr/>
          </p:nvSpPr>
          <p:spPr>
            <a:xfrm>
              <a:off x="8377526" y="679878"/>
              <a:ext cx="140651" cy="62003"/>
            </a:xfrm>
            <a:custGeom>
              <a:avLst/>
              <a:gdLst/>
              <a:ahLst/>
              <a:cxnLst/>
              <a:rect l="l" t="t" r="r" b="b"/>
              <a:pathLst>
                <a:path w="2838" h="1251" extrusionOk="0">
                  <a:moveTo>
                    <a:pt x="418" y="0"/>
                  </a:moveTo>
                  <a:cubicBezTo>
                    <a:pt x="182" y="0"/>
                    <a:pt x="1" y="371"/>
                    <a:pt x="274" y="483"/>
                  </a:cubicBezTo>
                  <a:cubicBezTo>
                    <a:pt x="924" y="774"/>
                    <a:pt x="1624" y="1013"/>
                    <a:pt x="2308" y="1235"/>
                  </a:cubicBezTo>
                  <a:cubicBezTo>
                    <a:pt x="2344" y="1246"/>
                    <a:pt x="2378" y="1250"/>
                    <a:pt x="2410" y="1250"/>
                  </a:cubicBezTo>
                  <a:cubicBezTo>
                    <a:pt x="2741" y="1250"/>
                    <a:pt x="2837" y="728"/>
                    <a:pt x="2479" y="603"/>
                  </a:cubicBezTo>
                  <a:cubicBezTo>
                    <a:pt x="1812" y="381"/>
                    <a:pt x="1146" y="176"/>
                    <a:pt x="462" y="5"/>
                  </a:cubicBezTo>
                  <a:cubicBezTo>
                    <a:pt x="447" y="2"/>
                    <a:pt x="433" y="0"/>
                    <a:pt x="418"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7" name="Google Shape;817;p41"/>
            <p:cNvSpPr/>
            <p:nvPr/>
          </p:nvSpPr>
          <p:spPr>
            <a:xfrm>
              <a:off x="8587616" y="783214"/>
              <a:ext cx="142485" cy="69437"/>
            </a:xfrm>
            <a:custGeom>
              <a:avLst/>
              <a:gdLst/>
              <a:ahLst/>
              <a:cxnLst/>
              <a:rect l="l" t="t" r="r" b="b"/>
              <a:pathLst>
                <a:path w="2875" h="1401" extrusionOk="0">
                  <a:moveTo>
                    <a:pt x="332" y="1"/>
                  </a:moveTo>
                  <a:cubicBezTo>
                    <a:pt x="115" y="1"/>
                    <a:pt x="0" y="343"/>
                    <a:pt x="256" y="449"/>
                  </a:cubicBezTo>
                  <a:cubicBezTo>
                    <a:pt x="905" y="825"/>
                    <a:pt x="1589" y="1132"/>
                    <a:pt x="2289" y="1388"/>
                  </a:cubicBezTo>
                  <a:cubicBezTo>
                    <a:pt x="2319" y="1397"/>
                    <a:pt x="2347" y="1401"/>
                    <a:pt x="2375" y="1401"/>
                  </a:cubicBezTo>
                  <a:cubicBezTo>
                    <a:pt x="2686" y="1401"/>
                    <a:pt x="2875" y="913"/>
                    <a:pt x="2545" y="756"/>
                  </a:cubicBezTo>
                  <a:cubicBezTo>
                    <a:pt x="1879" y="449"/>
                    <a:pt x="1161" y="192"/>
                    <a:pt x="427" y="21"/>
                  </a:cubicBezTo>
                  <a:cubicBezTo>
                    <a:pt x="394" y="7"/>
                    <a:pt x="362" y="1"/>
                    <a:pt x="33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8" name="Google Shape;818;p41"/>
            <p:cNvSpPr/>
            <p:nvPr/>
          </p:nvSpPr>
          <p:spPr>
            <a:xfrm>
              <a:off x="7896683" y="331904"/>
              <a:ext cx="202552" cy="93971"/>
            </a:xfrm>
            <a:custGeom>
              <a:avLst/>
              <a:gdLst/>
              <a:ahLst/>
              <a:cxnLst/>
              <a:rect l="l" t="t" r="r" b="b"/>
              <a:pathLst>
                <a:path w="4087" h="1896" extrusionOk="0">
                  <a:moveTo>
                    <a:pt x="382" y="0"/>
                  </a:moveTo>
                  <a:cubicBezTo>
                    <a:pt x="78" y="0"/>
                    <a:pt x="0" y="497"/>
                    <a:pt x="323" y="636"/>
                  </a:cubicBezTo>
                  <a:cubicBezTo>
                    <a:pt x="1382" y="1063"/>
                    <a:pt x="2441" y="1558"/>
                    <a:pt x="3535" y="1883"/>
                  </a:cubicBezTo>
                  <a:cubicBezTo>
                    <a:pt x="3565" y="1892"/>
                    <a:pt x="3594" y="1896"/>
                    <a:pt x="3622" y="1896"/>
                  </a:cubicBezTo>
                  <a:cubicBezTo>
                    <a:pt x="3914" y="1896"/>
                    <a:pt x="4086" y="1442"/>
                    <a:pt x="3774" y="1302"/>
                  </a:cubicBezTo>
                  <a:cubicBezTo>
                    <a:pt x="2732" y="789"/>
                    <a:pt x="1587" y="414"/>
                    <a:pt x="494" y="21"/>
                  </a:cubicBezTo>
                  <a:cubicBezTo>
                    <a:pt x="454" y="7"/>
                    <a:pt x="417" y="0"/>
                    <a:pt x="38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9" name="Google Shape;819;p41"/>
            <p:cNvSpPr/>
            <p:nvPr/>
          </p:nvSpPr>
          <p:spPr>
            <a:xfrm>
              <a:off x="8209662" y="472759"/>
              <a:ext cx="172717" cy="67108"/>
            </a:xfrm>
            <a:custGeom>
              <a:avLst/>
              <a:gdLst/>
              <a:ahLst/>
              <a:cxnLst/>
              <a:rect l="l" t="t" r="r" b="b"/>
              <a:pathLst>
                <a:path w="3485" h="1354" extrusionOk="0">
                  <a:moveTo>
                    <a:pt x="328" y="1"/>
                  </a:moveTo>
                  <a:cubicBezTo>
                    <a:pt x="71" y="1"/>
                    <a:pt x="0" y="401"/>
                    <a:pt x="278" y="493"/>
                  </a:cubicBezTo>
                  <a:cubicBezTo>
                    <a:pt x="1133" y="784"/>
                    <a:pt x="1987" y="1194"/>
                    <a:pt x="2893" y="1348"/>
                  </a:cubicBezTo>
                  <a:cubicBezTo>
                    <a:pt x="2913" y="1352"/>
                    <a:pt x="2934" y="1354"/>
                    <a:pt x="2954" y="1354"/>
                  </a:cubicBezTo>
                  <a:cubicBezTo>
                    <a:pt x="3252" y="1354"/>
                    <a:pt x="3485" y="909"/>
                    <a:pt x="3149" y="750"/>
                  </a:cubicBezTo>
                  <a:cubicBezTo>
                    <a:pt x="2295" y="374"/>
                    <a:pt x="1321" y="237"/>
                    <a:pt x="415" y="15"/>
                  </a:cubicBezTo>
                  <a:cubicBezTo>
                    <a:pt x="384" y="5"/>
                    <a:pt x="355" y="1"/>
                    <a:pt x="32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0" name="Google Shape;820;p41"/>
            <p:cNvSpPr/>
            <p:nvPr/>
          </p:nvSpPr>
          <p:spPr>
            <a:xfrm>
              <a:off x="8468967" y="557064"/>
              <a:ext cx="123950" cy="56749"/>
            </a:xfrm>
            <a:custGeom>
              <a:avLst/>
              <a:gdLst/>
              <a:ahLst/>
              <a:cxnLst/>
              <a:rect l="l" t="t" r="r" b="b"/>
              <a:pathLst>
                <a:path w="2501" h="1145" extrusionOk="0">
                  <a:moveTo>
                    <a:pt x="349" y="0"/>
                  </a:moveTo>
                  <a:cubicBezTo>
                    <a:pt x="148" y="0"/>
                    <a:pt x="1" y="304"/>
                    <a:pt x="224" y="415"/>
                  </a:cubicBezTo>
                  <a:cubicBezTo>
                    <a:pt x="770" y="655"/>
                    <a:pt x="1300" y="996"/>
                    <a:pt x="1864" y="1133"/>
                  </a:cubicBezTo>
                  <a:cubicBezTo>
                    <a:pt x="1893" y="1141"/>
                    <a:pt x="1922" y="1145"/>
                    <a:pt x="1950" y="1145"/>
                  </a:cubicBezTo>
                  <a:cubicBezTo>
                    <a:pt x="2281" y="1145"/>
                    <a:pt x="2501" y="624"/>
                    <a:pt x="2154" y="467"/>
                  </a:cubicBezTo>
                  <a:cubicBezTo>
                    <a:pt x="1590" y="227"/>
                    <a:pt x="975" y="159"/>
                    <a:pt x="394" y="5"/>
                  </a:cubicBezTo>
                  <a:cubicBezTo>
                    <a:pt x="379" y="2"/>
                    <a:pt x="364" y="0"/>
                    <a:pt x="34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1" name="Google Shape;821;p41"/>
            <p:cNvSpPr/>
            <p:nvPr/>
          </p:nvSpPr>
          <p:spPr>
            <a:xfrm>
              <a:off x="8636137" y="643153"/>
              <a:ext cx="141989" cy="81382"/>
            </a:xfrm>
            <a:custGeom>
              <a:avLst/>
              <a:gdLst/>
              <a:ahLst/>
              <a:cxnLst/>
              <a:rect l="l" t="t" r="r" b="b"/>
              <a:pathLst>
                <a:path w="2865" h="1642" extrusionOk="0">
                  <a:moveTo>
                    <a:pt x="387" y="0"/>
                  </a:moveTo>
                  <a:cubicBezTo>
                    <a:pt x="150" y="0"/>
                    <a:pt x="1" y="382"/>
                    <a:pt x="251" y="507"/>
                  </a:cubicBezTo>
                  <a:cubicBezTo>
                    <a:pt x="610" y="678"/>
                    <a:pt x="951" y="848"/>
                    <a:pt x="1293" y="1053"/>
                  </a:cubicBezTo>
                  <a:cubicBezTo>
                    <a:pt x="1327" y="1105"/>
                    <a:pt x="1361" y="1139"/>
                    <a:pt x="1413" y="1173"/>
                  </a:cubicBezTo>
                  <a:lnTo>
                    <a:pt x="2130" y="1583"/>
                  </a:lnTo>
                  <a:cubicBezTo>
                    <a:pt x="2198" y="1624"/>
                    <a:pt x="2265" y="1642"/>
                    <a:pt x="2328" y="1642"/>
                  </a:cubicBezTo>
                  <a:cubicBezTo>
                    <a:pt x="2657" y="1642"/>
                    <a:pt x="2865" y="1149"/>
                    <a:pt x="2506" y="934"/>
                  </a:cubicBezTo>
                  <a:cubicBezTo>
                    <a:pt x="1874" y="558"/>
                    <a:pt x="1173" y="233"/>
                    <a:pt x="456" y="11"/>
                  </a:cubicBezTo>
                  <a:cubicBezTo>
                    <a:pt x="432" y="4"/>
                    <a:pt x="409" y="0"/>
                    <a:pt x="38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2" name="Google Shape;822;p41"/>
            <p:cNvSpPr/>
            <p:nvPr/>
          </p:nvSpPr>
          <p:spPr>
            <a:xfrm>
              <a:off x="7867492" y="150160"/>
              <a:ext cx="150861" cy="72857"/>
            </a:xfrm>
            <a:custGeom>
              <a:avLst/>
              <a:gdLst/>
              <a:ahLst/>
              <a:cxnLst/>
              <a:rect l="l" t="t" r="r" b="b"/>
              <a:pathLst>
                <a:path w="3044" h="1470" extrusionOk="0">
                  <a:moveTo>
                    <a:pt x="419" y="0"/>
                  </a:moveTo>
                  <a:cubicBezTo>
                    <a:pt x="158" y="0"/>
                    <a:pt x="0" y="420"/>
                    <a:pt x="280" y="544"/>
                  </a:cubicBezTo>
                  <a:cubicBezTo>
                    <a:pt x="1031" y="868"/>
                    <a:pt x="1783" y="1176"/>
                    <a:pt x="2552" y="1449"/>
                  </a:cubicBezTo>
                  <a:cubicBezTo>
                    <a:pt x="2590" y="1463"/>
                    <a:pt x="2626" y="1469"/>
                    <a:pt x="2659" y="1469"/>
                  </a:cubicBezTo>
                  <a:cubicBezTo>
                    <a:pt x="2954" y="1469"/>
                    <a:pt x="3044" y="972"/>
                    <a:pt x="2706" y="834"/>
                  </a:cubicBezTo>
                  <a:cubicBezTo>
                    <a:pt x="1988" y="544"/>
                    <a:pt x="1253" y="253"/>
                    <a:pt x="502" y="14"/>
                  </a:cubicBezTo>
                  <a:cubicBezTo>
                    <a:pt x="473" y="5"/>
                    <a:pt x="445" y="0"/>
                    <a:pt x="41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3" name="Google Shape;823;p41"/>
            <p:cNvSpPr/>
            <p:nvPr/>
          </p:nvSpPr>
          <p:spPr>
            <a:xfrm>
              <a:off x="8160696" y="292155"/>
              <a:ext cx="178020" cy="81332"/>
            </a:xfrm>
            <a:custGeom>
              <a:avLst/>
              <a:gdLst/>
              <a:ahLst/>
              <a:cxnLst/>
              <a:rect l="l" t="t" r="r" b="b"/>
              <a:pathLst>
                <a:path w="3592" h="1641" extrusionOk="0">
                  <a:moveTo>
                    <a:pt x="316" y="1"/>
                  </a:moveTo>
                  <a:cubicBezTo>
                    <a:pt x="67" y="1"/>
                    <a:pt x="1" y="408"/>
                    <a:pt x="275" y="515"/>
                  </a:cubicBezTo>
                  <a:cubicBezTo>
                    <a:pt x="1198" y="874"/>
                    <a:pt x="2104" y="1318"/>
                    <a:pt x="3060" y="1626"/>
                  </a:cubicBezTo>
                  <a:cubicBezTo>
                    <a:pt x="3096" y="1636"/>
                    <a:pt x="3130" y="1641"/>
                    <a:pt x="3162" y="1641"/>
                  </a:cubicBezTo>
                  <a:cubicBezTo>
                    <a:pt x="3493" y="1641"/>
                    <a:pt x="3591" y="1117"/>
                    <a:pt x="3248" y="976"/>
                  </a:cubicBezTo>
                  <a:cubicBezTo>
                    <a:pt x="2326" y="600"/>
                    <a:pt x="1352" y="327"/>
                    <a:pt x="412" y="19"/>
                  </a:cubicBezTo>
                  <a:cubicBezTo>
                    <a:pt x="378" y="7"/>
                    <a:pt x="345" y="1"/>
                    <a:pt x="31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4" name="Google Shape;824;p41"/>
            <p:cNvSpPr/>
            <p:nvPr/>
          </p:nvSpPr>
          <p:spPr>
            <a:xfrm>
              <a:off x="8437297" y="392320"/>
              <a:ext cx="164291" cy="78259"/>
            </a:xfrm>
            <a:custGeom>
              <a:avLst/>
              <a:gdLst/>
              <a:ahLst/>
              <a:cxnLst/>
              <a:rect l="l" t="t" r="r" b="b"/>
              <a:pathLst>
                <a:path w="3315" h="1579" extrusionOk="0">
                  <a:moveTo>
                    <a:pt x="389" y="0"/>
                  </a:moveTo>
                  <a:cubicBezTo>
                    <a:pt x="144" y="0"/>
                    <a:pt x="0" y="404"/>
                    <a:pt x="247" y="527"/>
                  </a:cubicBezTo>
                  <a:cubicBezTo>
                    <a:pt x="1085" y="869"/>
                    <a:pt x="1871" y="1330"/>
                    <a:pt x="2742" y="1569"/>
                  </a:cubicBezTo>
                  <a:cubicBezTo>
                    <a:pt x="2767" y="1576"/>
                    <a:pt x="2792" y="1579"/>
                    <a:pt x="2816" y="1579"/>
                  </a:cubicBezTo>
                  <a:cubicBezTo>
                    <a:pt x="3118" y="1579"/>
                    <a:pt x="3315" y="1111"/>
                    <a:pt x="2998" y="937"/>
                  </a:cubicBezTo>
                  <a:cubicBezTo>
                    <a:pt x="2195" y="527"/>
                    <a:pt x="1307" y="322"/>
                    <a:pt x="470" y="15"/>
                  </a:cubicBezTo>
                  <a:cubicBezTo>
                    <a:pt x="442" y="5"/>
                    <a:pt x="415" y="0"/>
                    <a:pt x="38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5" name="Google Shape;825;p41"/>
            <p:cNvSpPr/>
            <p:nvPr/>
          </p:nvSpPr>
          <p:spPr>
            <a:xfrm>
              <a:off x="8664585" y="500315"/>
              <a:ext cx="209193" cy="101851"/>
            </a:xfrm>
            <a:custGeom>
              <a:avLst/>
              <a:gdLst/>
              <a:ahLst/>
              <a:cxnLst/>
              <a:rect l="l" t="t" r="r" b="b"/>
              <a:pathLst>
                <a:path w="4221" h="2055" extrusionOk="0">
                  <a:moveTo>
                    <a:pt x="411" y="1"/>
                  </a:moveTo>
                  <a:cubicBezTo>
                    <a:pt x="147" y="1"/>
                    <a:pt x="1" y="448"/>
                    <a:pt x="275" y="569"/>
                  </a:cubicBezTo>
                  <a:cubicBezTo>
                    <a:pt x="1334" y="1031"/>
                    <a:pt x="2376" y="1492"/>
                    <a:pt x="3401" y="2005"/>
                  </a:cubicBezTo>
                  <a:cubicBezTo>
                    <a:pt x="3471" y="2039"/>
                    <a:pt x="3539" y="2055"/>
                    <a:pt x="3603" y="2055"/>
                  </a:cubicBezTo>
                  <a:cubicBezTo>
                    <a:pt x="3980" y="2055"/>
                    <a:pt x="4221" y="1523"/>
                    <a:pt x="3812" y="1304"/>
                  </a:cubicBezTo>
                  <a:cubicBezTo>
                    <a:pt x="3624" y="1202"/>
                    <a:pt x="3436" y="1082"/>
                    <a:pt x="3231" y="997"/>
                  </a:cubicBezTo>
                  <a:cubicBezTo>
                    <a:pt x="3175" y="963"/>
                    <a:pt x="3106" y="945"/>
                    <a:pt x="3036" y="945"/>
                  </a:cubicBezTo>
                  <a:cubicBezTo>
                    <a:pt x="2998" y="945"/>
                    <a:pt x="2959" y="950"/>
                    <a:pt x="2923" y="962"/>
                  </a:cubicBezTo>
                  <a:cubicBezTo>
                    <a:pt x="2120" y="655"/>
                    <a:pt x="1317" y="347"/>
                    <a:pt x="514" y="23"/>
                  </a:cubicBezTo>
                  <a:cubicBezTo>
                    <a:pt x="478" y="8"/>
                    <a:pt x="444" y="1"/>
                    <a:pt x="41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6" name="Google Shape;826;p41"/>
            <p:cNvSpPr/>
            <p:nvPr/>
          </p:nvSpPr>
          <p:spPr>
            <a:xfrm>
              <a:off x="8046061" y="32550"/>
              <a:ext cx="155767" cy="82323"/>
            </a:xfrm>
            <a:custGeom>
              <a:avLst/>
              <a:gdLst/>
              <a:ahLst/>
              <a:cxnLst/>
              <a:rect l="l" t="t" r="r" b="b"/>
              <a:pathLst>
                <a:path w="3143" h="1661" extrusionOk="0">
                  <a:moveTo>
                    <a:pt x="432" y="1"/>
                  </a:moveTo>
                  <a:cubicBezTo>
                    <a:pt x="201" y="1"/>
                    <a:pt x="0" y="340"/>
                    <a:pt x="213" y="525"/>
                  </a:cubicBezTo>
                  <a:cubicBezTo>
                    <a:pt x="880" y="1088"/>
                    <a:pt x="1683" y="1481"/>
                    <a:pt x="2537" y="1652"/>
                  </a:cubicBezTo>
                  <a:cubicBezTo>
                    <a:pt x="2564" y="1658"/>
                    <a:pt x="2591" y="1660"/>
                    <a:pt x="2616" y="1660"/>
                  </a:cubicBezTo>
                  <a:cubicBezTo>
                    <a:pt x="3002" y="1660"/>
                    <a:pt x="3142" y="1082"/>
                    <a:pt x="2725" y="986"/>
                  </a:cubicBezTo>
                  <a:cubicBezTo>
                    <a:pt x="1956" y="815"/>
                    <a:pt x="1222" y="508"/>
                    <a:pt x="572" y="46"/>
                  </a:cubicBezTo>
                  <a:cubicBezTo>
                    <a:pt x="526" y="15"/>
                    <a:pt x="479" y="1"/>
                    <a:pt x="43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7" name="Google Shape;827;p41"/>
            <p:cNvSpPr/>
            <p:nvPr/>
          </p:nvSpPr>
          <p:spPr>
            <a:xfrm>
              <a:off x="8355769" y="186935"/>
              <a:ext cx="177474" cy="75831"/>
            </a:xfrm>
            <a:custGeom>
              <a:avLst/>
              <a:gdLst/>
              <a:ahLst/>
              <a:cxnLst/>
              <a:rect l="l" t="t" r="r" b="b"/>
              <a:pathLst>
                <a:path w="3581" h="1530" extrusionOk="0">
                  <a:moveTo>
                    <a:pt x="411" y="0"/>
                  </a:moveTo>
                  <a:cubicBezTo>
                    <a:pt x="115" y="0"/>
                    <a:pt x="1" y="440"/>
                    <a:pt x="321" y="536"/>
                  </a:cubicBezTo>
                  <a:cubicBezTo>
                    <a:pt x="1209" y="776"/>
                    <a:pt x="2046" y="1083"/>
                    <a:pt x="2866" y="1493"/>
                  </a:cubicBezTo>
                  <a:cubicBezTo>
                    <a:pt x="2921" y="1518"/>
                    <a:pt x="2974" y="1529"/>
                    <a:pt x="3025" y="1529"/>
                  </a:cubicBezTo>
                  <a:cubicBezTo>
                    <a:pt x="3358" y="1529"/>
                    <a:pt x="3581" y="1056"/>
                    <a:pt x="3225" y="878"/>
                  </a:cubicBezTo>
                  <a:cubicBezTo>
                    <a:pt x="2354" y="434"/>
                    <a:pt x="1431" y="143"/>
                    <a:pt x="474" y="7"/>
                  </a:cubicBezTo>
                  <a:cubicBezTo>
                    <a:pt x="452" y="2"/>
                    <a:pt x="431" y="0"/>
                    <a:pt x="41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8" name="Google Shape;828;p41"/>
            <p:cNvSpPr/>
            <p:nvPr/>
          </p:nvSpPr>
          <p:spPr>
            <a:xfrm>
              <a:off x="8603079" y="282590"/>
              <a:ext cx="139065" cy="60119"/>
            </a:xfrm>
            <a:custGeom>
              <a:avLst/>
              <a:gdLst/>
              <a:ahLst/>
              <a:cxnLst/>
              <a:rect l="l" t="t" r="r" b="b"/>
              <a:pathLst>
                <a:path w="2806" h="1213" extrusionOk="0">
                  <a:moveTo>
                    <a:pt x="463" y="1"/>
                  </a:moveTo>
                  <a:cubicBezTo>
                    <a:pt x="187" y="1"/>
                    <a:pt x="0" y="410"/>
                    <a:pt x="303" y="537"/>
                  </a:cubicBezTo>
                  <a:cubicBezTo>
                    <a:pt x="901" y="828"/>
                    <a:pt x="1533" y="1050"/>
                    <a:pt x="2182" y="1203"/>
                  </a:cubicBezTo>
                  <a:cubicBezTo>
                    <a:pt x="2207" y="1209"/>
                    <a:pt x="2232" y="1212"/>
                    <a:pt x="2256" y="1212"/>
                  </a:cubicBezTo>
                  <a:cubicBezTo>
                    <a:pt x="2578" y="1212"/>
                    <a:pt x="2805" y="714"/>
                    <a:pt x="2455" y="571"/>
                  </a:cubicBezTo>
                  <a:cubicBezTo>
                    <a:pt x="1823" y="315"/>
                    <a:pt x="1191" y="127"/>
                    <a:pt x="525" y="7"/>
                  </a:cubicBezTo>
                  <a:cubicBezTo>
                    <a:pt x="504" y="3"/>
                    <a:pt x="483" y="1"/>
                    <a:pt x="46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9" name="Google Shape;829;p41"/>
            <p:cNvSpPr/>
            <p:nvPr/>
          </p:nvSpPr>
          <p:spPr>
            <a:xfrm>
              <a:off x="8814160" y="392964"/>
              <a:ext cx="162111" cy="79449"/>
            </a:xfrm>
            <a:custGeom>
              <a:avLst/>
              <a:gdLst/>
              <a:ahLst/>
              <a:cxnLst/>
              <a:rect l="l" t="t" r="r" b="b"/>
              <a:pathLst>
                <a:path w="3271" h="1603" extrusionOk="0">
                  <a:moveTo>
                    <a:pt x="389" y="0"/>
                  </a:moveTo>
                  <a:cubicBezTo>
                    <a:pt x="71" y="0"/>
                    <a:pt x="0" y="550"/>
                    <a:pt x="332" y="617"/>
                  </a:cubicBezTo>
                  <a:cubicBezTo>
                    <a:pt x="1101" y="771"/>
                    <a:pt x="1853" y="1095"/>
                    <a:pt x="2502" y="1539"/>
                  </a:cubicBezTo>
                  <a:cubicBezTo>
                    <a:pt x="2574" y="1583"/>
                    <a:pt x="2644" y="1603"/>
                    <a:pt x="2710" y="1603"/>
                  </a:cubicBezTo>
                  <a:cubicBezTo>
                    <a:pt x="3052" y="1603"/>
                    <a:pt x="3271" y="1083"/>
                    <a:pt x="2912" y="839"/>
                  </a:cubicBezTo>
                  <a:cubicBezTo>
                    <a:pt x="2160" y="360"/>
                    <a:pt x="1306" y="70"/>
                    <a:pt x="418" y="2"/>
                  </a:cubicBezTo>
                  <a:cubicBezTo>
                    <a:pt x="408" y="1"/>
                    <a:pt x="398" y="0"/>
                    <a:pt x="38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30" name="Google Shape;830;p41"/>
          <p:cNvSpPr/>
          <p:nvPr/>
        </p:nvSpPr>
        <p:spPr>
          <a:xfrm rot="10800000">
            <a:off x="11061800" y="5815363"/>
            <a:ext cx="1021488" cy="786295"/>
          </a:xfrm>
          <a:custGeom>
            <a:avLst/>
            <a:gdLst/>
            <a:ahLst/>
            <a:cxnLst/>
            <a:rect l="l" t="t" r="r" b="b"/>
            <a:pathLst>
              <a:path w="11757" h="9050" extrusionOk="0">
                <a:moveTo>
                  <a:pt x="2980" y="1"/>
                </a:moveTo>
                <a:cubicBezTo>
                  <a:pt x="2871" y="1"/>
                  <a:pt x="2760" y="65"/>
                  <a:pt x="2752" y="193"/>
                </a:cubicBezTo>
                <a:cubicBezTo>
                  <a:pt x="2718" y="1082"/>
                  <a:pt x="2701" y="1970"/>
                  <a:pt x="2718" y="2876"/>
                </a:cubicBezTo>
                <a:cubicBezTo>
                  <a:pt x="1880" y="2893"/>
                  <a:pt x="1060" y="2910"/>
                  <a:pt x="240" y="2927"/>
                </a:cubicBezTo>
                <a:cubicBezTo>
                  <a:pt x="1" y="2927"/>
                  <a:pt x="52" y="3286"/>
                  <a:pt x="291" y="3286"/>
                </a:cubicBezTo>
                <a:lnTo>
                  <a:pt x="2718" y="3286"/>
                </a:lnTo>
                <a:cubicBezTo>
                  <a:pt x="2752" y="4311"/>
                  <a:pt x="2803" y="5319"/>
                  <a:pt x="2871" y="6327"/>
                </a:cubicBezTo>
                <a:lnTo>
                  <a:pt x="2888" y="6429"/>
                </a:lnTo>
                <a:cubicBezTo>
                  <a:pt x="2888" y="6429"/>
                  <a:pt x="2906" y="6515"/>
                  <a:pt x="2906" y="6532"/>
                </a:cubicBezTo>
                <a:lnTo>
                  <a:pt x="2923" y="6737"/>
                </a:lnTo>
                <a:lnTo>
                  <a:pt x="2923" y="6891"/>
                </a:lnTo>
                <a:cubicBezTo>
                  <a:pt x="2991" y="7660"/>
                  <a:pt x="3042" y="8172"/>
                  <a:pt x="3111" y="8924"/>
                </a:cubicBezTo>
                <a:cubicBezTo>
                  <a:pt x="3118" y="9010"/>
                  <a:pt x="3179" y="9049"/>
                  <a:pt x="3242" y="9049"/>
                </a:cubicBezTo>
                <a:cubicBezTo>
                  <a:pt x="3316" y="9049"/>
                  <a:pt x="3393" y="8992"/>
                  <a:pt x="3384" y="8890"/>
                </a:cubicBezTo>
                <a:cubicBezTo>
                  <a:pt x="3350" y="8138"/>
                  <a:pt x="3333" y="7369"/>
                  <a:pt x="3316" y="6617"/>
                </a:cubicBezTo>
                <a:lnTo>
                  <a:pt x="3316" y="6464"/>
                </a:lnTo>
                <a:lnTo>
                  <a:pt x="3316" y="6293"/>
                </a:lnTo>
                <a:cubicBezTo>
                  <a:pt x="3299" y="5302"/>
                  <a:pt x="3264" y="4311"/>
                  <a:pt x="3264" y="3303"/>
                </a:cubicBezTo>
                <a:cubicBezTo>
                  <a:pt x="4341" y="3303"/>
                  <a:pt x="5434" y="3320"/>
                  <a:pt x="6511" y="3337"/>
                </a:cubicBezTo>
                <a:lnTo>
                  <a:pt x="6989" y="3337"/>
                </a:lnTo>
                <a:cubicBezTo>
                  <a:pt x="8305" y="3354"/>
                  <a:pt x="9603" y="3388"/>
                  <a:pt x="10902" y="3439"/>
                </a:cubicBezTo>
                <a:cubicBezTo>
                  <a:pt x="10953" y="3474"/>
                  <a:pt x="11021" y="3491"/>
                  <a:pt x="11073" y="3491"/>
                </a:cubicBezTo>
                <a:lnTo>
                  <a:pt x="11466" y="3456"/>
                </a:lnTo>
                <a:cubicBezTo>
                  <a:pt x="11756" y="3422"/>
                  <a:pt x="11756" y="2944"/>
                  <a:pt x="11466" y="2927"/>
                </a:cubicBezTo>
                <a:cubicBezTo>
                  <a:pt x="9979" y="2893"/>
                  <a:pt x="8493" y="2876"/>
                  <a:pt x="7006" y="2858"/>
                </a:cubicBezTo>
                <a:lnTo>
                  <a:pt x="3247" y="2858"/>
                </a:lnTo>
                <a:cubicBezTo>
                  <a:pt x="3230" y="1970"/>
                  <a:pt x="3213" y="1082"/>
                  <a:pt x="3196" y="193"/>
                </a:cubicBezTo>
                <a:cubicBezTo>
                  <a:pt x="3196" y="65"/>
                  <a:pt x="3089" y="1"/>
                  <a:pt x="298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831" name="Google Shape;831;p41"/>
          <p:cNvGrpSpPr/>
          <p:nvPr/>
        </p:nvGrpSpPr>
        <p:grpSpPr>
          <a:xfrm rot="2962997">
            <a:off x="8103428" y="-2404167"/>
            <a:ext cx="2957320" cy="3753361"/>
            <a:chOff x="1154976" y="632775"/>
            <a:chExt cx="2502430" cy="3877954"/>
          </a:xfrm>
        </p:grpSpPr>
        <p:sp>
          <p:nvSpPr>
            <p:cNvPr id="832" name="Google Shape;832;p41"/>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3" name="Google Shape;833;p41"/>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34" name="Google Shape;834;p41"/>
          <p:cNvSpPr/>
          <p:nvPr/>
        </p:nvSpPr>
        <p:spPr>
          <a:xfrm rot="-1227209">
            <a:off x="3526141" y="136448"/>
            <a:ext cx="869481" cy="679696"/>
          </a:xfrm>
          <a:custGeom>
            <a:avLst/>
            <a:gdLst/>
            <a:ahLst/>
            <a:cxnLst/>
            <a:rect l="l" t="t" r="r" b="b"/>
            <a:pathLst>
              <a:path w="14097" h="11020" extrusionOk="0">
                <a:moveTo>
                  <a:pt x="2488" y="425"/>
                </a:moveTo>
                <a:cubicBezTo>
                  <a:pt x="3103" y="425"/>
                  <a:pt x="3764" y="811"/>
                  <a:pt x="4255" y="1099"/>
                </a:cubicBezTo>
                <a:cubicBezTo>
                  <a:pt x="5502" y="1902"/>
                  <a:pt x="6613" y="2910"/>
                  <a:pt x="7501" y="4089"/>
                </a:cubicBezTo>
                <a:cubicBezTo>
                  <a:pt x="7541" y="4159"/>
                  <a:pt x="7610" y="4194"/>
                  <a:pt x="7681" y="4194"/>
                </a:cubicBezTo>
                <a:cubicBezTo>
                  <a:pt x="7731" y="4194"/>
                  <a:pt x="7783" y="4176"/>
                  <a:pt x="7826" y="4140"/>
                </a:cubicBezTo>
                <a:cubicBezTo>
                  <a:pt x="8618" y="3415"/>
                  <a:pt x="9600" y="2967"/>
                  <a:pt x="10605" y="2967"/>
                </a:cubicBezTo>
                <a:cubicBezTo>
                  <a:pt x="11138" y="2967"/>
                  <a:pt x="11678" y="3093"/>
                  <a:pt x="12200" y="3372"/>
                </a:cubicBezTo>
                <a:cubicBezTo>
                  <a:pt x="13789" y="4209"/>
                  <a:pt x="13635" y="5986"/>
                  <a:pt x="12781" y="7284"/>
                </a:cubicBezTo>
                <a:cubicBezTo>
                  <a:pt x="11294" y="9540"/>
                  <a:pt x="7621" y="10206"/>
                  <a:pt x="5126" y="10599"/>
                </a:cubicBezTo>
                <a:cubicBezTo>
                  <a:pt x="3845" y="9933"/>
                  <a:pt x="2939" y="8429"/>
                  <a:pt x="2273" y="7250"/>
                </a:cubicBezTo>
                <a:cubicBezTo>
                  <a:pt x="1487" y="5866"/>
                  <a:pt x="752" y="4158"/>
                  <a:pt x="820" y="2534"/>
                </a:cubicBezTo>
                <a:cubicBezTo>
                  <a:pt x="855" y="1680"/>
                  <a:pt x="1265" y="689"/>
                  <a:pt x="2153" y="467"/>
                </a:cubicBezTo>
                <a:cubicBezTo>
                  <a:pt x="2262" y="438"/>
                  <a:pt x="2374" y="425"/>
                  <a:pt x="2488" y="425"/>
                </a:cubicBezTo>
                <a:close/>
                <a:moveTo>
                  <a:pt x="2342" y="1"/>
                </a:moveTo>
                <a:cubicBezTo>
                  <a:pt x="1645" y="1"/>
                  <a:pt x="1054" y="369"/>
                  <a:pt x="701" y="1321"/>
                </a:cubicBezTo>
                <a:cubicBezTo>
                  <a:pt x="0" y="3235"/>
                  <a:pt x="803" y="5234"/>
                  <a:pt x="1658" y="6943"/>
                </a:cubicBezTo>
                <a:cubicBezTo>
                  <a:pt x="2358" y="8327"/>
                  <a:pt x="3452" y="10086"/>
                  <a:pt x="4938" y="10787"/>
                </a:cubicBezTo>
                <a:cubicBezTo>
                  <a:pt x="4938" y="10914"/>
                  <a:pt x="5041" y="11011"/>
                  <a:pt x="5165" y="11011"/>
                </a:cubicBezTo>
                <a:cubicBezTo>
                  <a:pt x="5175" y="11011"/>
                  <a:pt x="5184" y="11010"/>
                  <a:pt x="5194" y="11009"/>
                </a:cubicBezTo>
                <a:lnTo>
                  <a:pt x="5382" y="10975"/>
                </a:lnTo>
                <a:lnTo>
                  <a:pt x="5519" y="11009"/>
                </a:lnTo>
                <a:cubicBezTo>
                  <a:pt x="5530" y="11017"/>
                  <a:pt x="5542" y="11020"/>
                  <a:pt x="5554" y="11020"/>
                </a:cubicBezTo>
                <a:cubicBezTo>
                  <a:pt x="5597" y="11020"/>
                  <a:pt x="5639" y="10977"/>
                  <a:pt x="5639" y="10924"/>
                </a:cubicBezTo>
                <a:cubicBezTo>
                  <a:pt x="8714" y="10428"/>
                  <a:pt x="13140" y="9352"/>
                  <a:pt x="13823" y="5883"/>
                </a:cubicBezTo>
                <a:cubicBezTo>
                  <a:pt x="14096" y="4516"/>
                  <a:pt x="13191" y="3337"/>
                  <a:pt x="11995" y="2825"/>
                </a:cubicBezTo>
                <a:cubicBezTo>
                  <a:pt x="11549" y="2630"/>
                  <a:pt x="11092" y="2543"/>
                  <a:pt x="10637" y="2543"/>
                </a:cubicBezTo>
                <a:cubicBezTo>
                  <a:pt x="9575" y="2543"/>
                  <a:pt x="8532" y="3019"/>
                  <a:pt x="7706" y="3713"/>
                </a:cubicBezTo>
                <a:cubicBezTo>
                  <a:pt x="6741" y="2538"/>
                  <a:pt x="4172" y="1"/>
                  <a:pt x="234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14140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767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527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070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757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2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6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
        <p:cNvGrpSpPr/>
        <p:nvPr/>
      </p:nvGrpSpPr>
      <p:grpSpPr>
        <a:xfrm>
          <a:off x="0" y="0"/>
          <a:ext cx="0" cy="0"/>
          <a:chOff x="0" y="0"/>
          <a:chExt cx="0" cy="0"/>
        </a:xfrm>
      </p:grpSpPr>
      <p:pic>
        <p:nvPicPr>
          <p:cNvPr id="34" name="Google Shape;34;p4"/>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35" name="Google Shape;35;p4"/>
          <p:cNvSpPr/>
          <p:nvPr/>
        </p:nvSpPr>
        <p:spPr>
          <a:xfrm>
            <a:off x="730801" y="530334"/>
            <a:ext cx="10743332" cy="5857487"/>
          </a:xfrm>
          <a:custGeom>
            <a:avLst/>
            <a:gdLst/>
            <a:ahLst/>
            <a:cxnLst/>
            <a:rect l="l" t="t" r="r" b="b"/>
            <a:pathLst>
              <a:path w="41127" h="54561" extrusionOk="0">
                <a:moveTo>
                  <a:pt x="0" y="0"/>
                </a:moveTo>
                <a:lnTo>
                  <a:pt x="0" y="53822"/>
                </a:lnTo>
                <a:cubicBezTo>
                  <a:pt x="0" y="53822"/>
                  <a:pt x="2239" y="53172"/>
                  <a:pt x="3605" y="53036"/>
                </a:cubicBezTo>
                <a:cubicBezTo>
                  <a:pt x="4955" y="52916"/>
                  <a:pt x="6322" y="52540"/>
                  <a:pt x="6647" y="52540"/>
                </a:cubicBezTo>
                <a:cubicBezTo>
                  <a:pt x="7467" y="52608"/>
                  <a:pt x="8304" y="52745"/>
                  <a:pt x="9124" y="52916"/>
                </a:cubicBezTo>
                <a:cubicBezTo>
                  <a:pt x="10423" y="53172"/>
                  <a:pt x="10286" y="53292"/>
                  <a:pt x="11158" y="53292"/>
                </a:cubicBezTo>
                <a:cubicBezTo>
                  <a:pt x="12029" y="53292"/>
                  <a:pt x="12764" y="53036"/>
                  <a:pt x="13635" y="53036"/>
                </a:cubicBezTo>
                <a:cubicBezTo>
                  <a:pt x="14506" y="53036"/>
                  <a:pt x="14387" y="53292"/>
                  <a:pt x="15241" y="54214"/>
                </a:cubicBezTo>
                <a:cubicBezTo>
                  <a:pt x="15474" y="54465"/>
                  <a:pt x="15644" y="54560"/>
                  <a:pt x="15786" y="54560"/>
                </a:cubicBezTo>
                <a:cubicBezTo>
                  <a:pt x="16175" y="54560"/>
                  <a:pt x="16345" y="53843"/>
                  <a:pt x="16984" y="53668"/>
                </a:cubicBezTo>
                <a:cubicBezTo>
                  <a:pt x="17357" y="53558"/>
                  <a:pt x="17593" y="53517"/>
                  <a:pt x="17827" y="53517"/>
                </a:cubicBezTo>
                <a:cubicBezTo>
                  <a:pt x="18140" y="53517"/>
                  <a:pt x="18451" y="53590"/>
                  <a:pt x="19086" y="53668"/>
                </a:cubicBezTo>
                <a:cubicBezTo>
                  <a:pt x="19186" y="53679"/>
                  <a:pt x="19284" y="53683"/>
                  <a:pt x="19381" y="53683"/>
                </a:cubicBezTo>
                <a:cubicBezTo>
                  <a:pt x="20178" y="53683"/>
                  <a:pt x="20868" y="53356"/>
                  <a:pt x="21654" y="53356"/>
                </a:cubicBezTo>
                <a:cubicBezTo>
                  <a:pt x="21829" y="53356"/>
                  <a:pt x="22009" y="53372"/>
                  <a:pt x="22195" y="53411"/>
                </a:cubicBezTo>
                <a:cubicBezTo>
                  <a:pt x="22616" y="53509"/>
                  <a:pt x="22878" y="53549"/>
                  <a:pt x="23121" y="53549"/>
                </a:cubicBezTo>
                <a:cubicBezTo>
                  <a:pt x="23520" y="53549"/>
                  <a:pt x="23870" y="53440"/>
                  <a:pt x="24792" y="53292"/>
                </a:cubicBezTo>
                <a:cubicBezTo>
                  <a:pt x="25447" y="53179"/>
                  <a:pt x="25741" y="53093"/>
                  <a:pt x="25949" y="53093"/>
                </a:cubicBezTo>
                <a:cubicBezTo>
                  <a:pt x="26213" y="53093"/>
                  <a:pt x="26339" y="53232"/>
                  <a:pt x="26894" y="53634"/>
                </a:cubicBezTo>
                <a:cubicBezTo>
                  <a:pt x="27168" y="53832"/>
                  <a:pt x="27377" y="53913"/>
                  <a:pt x="27557" y="53913"/>
                </a:cubicBezTo>
                <a:cubicBezTo>
                  <a:pt x="28026" y="53913"/>
                  <a:pt x="28296" y="53361"/>
                  <a:pt x="29013" y="52916"/>
                </a:cubicBezTo>
                <a:cubicBezTo>
                  <a:pt x="29390" y="52681"/>
                  <a:pt x="29748" y="52626"/>
                  <a:pt x="30136" y="52626"/>
                </a:cubicBezTo>
                <a:cubicBezTo>
                  <a:pt x="30488" y="52626"/>
                  <a:pt x="30865" y="52672"/>
                  <a:pt x="31304" y="52672"/>
                </a:cubicBezTo>
                <a:cubicBezTo>
                  <a:pt x="31651" y="52672"/>
                  <a:pt x="32037" y="52643"/>
                  <a:pt x="32481" y="52540"/>
                </a:cubicBezTo>
                <a:cubicBezTo>
                  <a:pt x="33017" y="52415"/>
                  <a:pt x="33195" y="52373"/>
                  <a:pt x="33218" y="52373"/>
                </a:cubicBezTo>
                <a:cubicBezTo>
                  <a:pt x="33263" y="52373"/>
                  <a:pt x="32686" y="52540"/>
                  <a:pt x="33096" y="52540"/>
                </a:cubicBezTo>
                <a:cubicBezTo>
                  <a:pt x="33711" y="52540"/>
                  <a:pt x="35078" y="52301"/>
                  <a:pt x="35693" y="52164"/>
                </a:cubicBezTo>
                <a:cubicBezTo>
                  <a:pt x="35741" y="52155"/>
                  <a:pt x="35792" y="52151"/>
                  <a:pt x="35848" y="52151"/>
                </a:cubicBezTo>
                <a:cubicBezTo>
                  <a:pt x="36378" y="52151"/>
                  <a:pt x="37245" y="52527"/>
                  <a:pt x="38096" y="52527"/>
                </a:cubicBezTo>
                <a:cubicBezTo>
                  <a:pt x="38335" y="52527"/>
                  <a:pt x="38574" y="52497"/>
                  <a:pt x="38803" y="52420"/>
                </a:cubicBezTo>
                <a:cubicBezTo>
                  <a:pt x="39118" y="52314"/>
                  <a:pt x="39255" y="52268"/>
                  <a:pt x="39308" y="52268"/>
                </a:cubicBezTo>
                <a:cubicBezTo>
                  <a:pt x="39441" y="52268"/>
                  <a:pt x="39046" y="52561"/>
                  <a:pt x="39657" y="52916"/>
                </a:cubicBezTo>
                <a:cubicBezTo>
                  <a:pt x="39948" y="53081"/>
                  <a:pt x="40208" y="53136"/>
                  <a:pt x="40426" y="53136"/>
                </a:cubicBezTo>
                <a:cubicBezTo>
                  <a:pt x="40861" y="53136"/>
                  <a:pt x="41127" y="52916"/>
                  <a:pt x="41127" y="52916"/>
                </a:cubicBezTo>
                <a:lnTo>
                  <a:pt x="41127"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4"/>
          <p:cNvSpPr/>
          <p:nvPr/>
        </p:nvSpPr>
        <p:spPr>
          <a:xfrm flipH="1">
            <a:off x="10196334" y="179501"/>
            <a:ext cx="1808109" cy="1715316"/>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4"/>
          <p:cNvSpPr/>
          <p:nvPr/>
        </p:nvSpPr>
        <p:spPr>
          <a:xfrm flipH="1">
            <a:off x="-91967" y="5405234"/>
            <a:ext cx="1808109" cy="1715316"/>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4"/>
          <p:cNvSpPr txBox="1">
            <a:spLocks noGrp="1"/>
          </p:cNvSpPr>
          <p:nvPr>
            <p:ph type="title"/>
          </p:nvPr>
        </p:nvSpPr>
        <p:spPr>
          <a:xfrm>
            <a:off x="960000" y="717167"/>
            <a:ext cx="6828800" cy="6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39" name="Google Shape;39;p4"/>
          <p:cNvSpPr txBox="1">
            <a:spLocks noGrp="1"/>
          </p:cNvSpPr>
          <p:nvPr>
            <p:ph type="body" idx="1"/>
          </p:nvPr>
        </p:nvSpPr>
        <p:spPr>
          <a:xfrm>
            <a:off x="960133" y="1536633"/>
            <a:ext cx="10272000" cy="460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AutoNum type="arabicPeriod"/>
              <a:defRPr sz="1600"/>
            </a:lvl1pPr>
            <a:lvl2pPr marL="1219170" lvl="1" indent="-423323" rtl="0">
              <a:lnSpc>
                <a:spcPct val="100000"/>
              </a:lnSpc>
              <a:spcBef>
                <a:spcPts val="0"/>
              </a:spcBef>
              <a:spcAft>
                <a:spcPts val="0"/>
              </a:spcAft>
              <a:buSzPts val="1400"/>
              <a:buFont typeface="Raleway"/>
              <a:buAutoNum type="alphaLcPeriod"/>
              <a:defRPr/>
            </a:lvl2pPr>
            <a:lvl3pPr marL="1828754" lvl="2" indent="-423323" rtl="0">
              <a:lnSpc>
                <a:spcPct val="100000"/>
              </a:lnSpc>
              <a:spcBef>
                <a:spcPts val="0"/>
              </a:spcBef>
              <a:spcAft>
                <a:spcPts val="0"/>
              </a:spcAft>
              <a:buSzPts val="1400"/>
              <a:buFont typeface="Raleway"/>
              <a:buAutoNum type="romanLcPeriod"/>
              <a:defRPr/>
            </a:lvl3pPr>
            <a:lvl4pPr marL="2438339" lvl="3" indent="-423323" rtl="0">
              <a:lnSpc>
                <a:spcPct val="100000"/>
              </a:lnSpc>
              <a:spcBef>
                <a:spcPts val="0"/>
              </a:spcBef>
              <a:spcAft>
                <a:spcPts val="0"/>
              </a:spcAft>
              <a:buSzPts val="1400"/>
              <a:buFont typeface="Raleway"/>
              <a:buAutoNum type="arabicPeriod"/>
              <a:defRPr/>
            </a:lvl4pPr>
            <a:lvl5pPr marL="3047924" lvl="4" indent="-423323" rtl="0">
              <a:lnSpc>
                <a:spcPct val="100000"/>
              </a:lnSpc>
              <a:spcBef>
                <a:spcPts val="0"/>
              </a:spcBef>
              <a:spcAft>
                <a:spcPts val="0"/>
              </a:spcAft>
              <a:buSzPts val="1400"/>
              <a:buFont typeface="Raleway"/>
              <a:buAutoNum type="alphaLcPeriod"/>
              <a:defRPr/>
            </a:lvl5pPr>
            <a:lvl6pPr marL="3657509" lvl="5" indent="-423323" rtl="0">
              <a:lnSpc>
                <a:spcPct val="100000"/>
              </a:lnSpc>
              <a:spcBef>
                <a:spcPts val="0"/>
              </a:spcBef>
              <a:spcAft>
                <a:spcPts val="0"/>
              </a:spcAft>
              <a:buSzPts val="1400"/>
              <a:buFont typeface="Raleway"/>
              <a:buAutoNum type="romanLcPeriod"/>
              <a:defRPr/>
            </a:lvl6pPr>
            <a:lvl7pPr marL="4267093" lvl="6" indent="-423323" rtl="0">
              <a:lnSpc>
                <a:spcPct val="100000"/>
              </a:lnSpc>
              <a:spcBef>
                <a:spcPts val="0"/>
              </a:spcBef>
              <a:spcAft>
                <a:spcPts val="0"/>
              </a:spcAft>
              <a:buSzPts val="1400"/>
              <a:buFont typeface="Raleway"/>
              <a:buAutoNum type="arabicPeriod"/>
              <a:defRPr/>
            </a:lvl7pPr>
            <a:lvl8pPr marL="4876678" lvl="7" indent="-423323" rtl="0">
              <a:lnSpc>
                <a:spcPct val="100000"/>
              </a:lnSpc>
              <a:spcBef>
                <a:spcPts val="0"/>
              </a:spcBef>
              <a:spcAft>
                <a:spcPts val="0"/>
              </a:spcAft>
              <a:buSzPts val="1400"/>
              <a:buFont typeface="Raleway"/>
              <a:buAutoNum type="alphaLcPeriod"/>
              <a:defRPr/>
            </a:lvl8pPr>
            <a:lvl9pPr marL="5486263" lvl="8" indent="-423323" rtl="0">
              <a:lnSpc>
                <a:spcPct val="100000"/>
              </a:lnSpc>
              <a:spcBef>
                <a:spcPts val="0"/>
              </a:spcBef>
              <a:spcAft>
                <a:spcPts val="0"/>
              </a:spcAft>
              <a:buSzPts val="1400"/>
              <a:buFont typeface="Raleway"/>
              <a:buAutoNum type="romanLcPeriod"/>
              <a:defRPr/>
            </a:lvl9pPr>
          </a:lstStyle>
          <a:p>
            <a:endParaRPr/>
          </a:p>
        </p:txBody>
      </p:sp>
      <p:grpSp>
        <p:nvGrpSpPr>
          <p:cNvPr id="40" name="Google Shape;40;p4"/>
          <p:cNvGrpSpPr/>
          <p:nvPr/>
        </p:nvGrpSpPr>
        <p:grpSpPr>
          <a:xfrm>
            <a:off x="9480601" y="5498361"/>
            <a:ext cx="3239568" cy="1622168"/>
            <a:chOff x="7110451" y="4123771"/>
            <a:chExt cx="2429676" cy="1216626"/>
          </a:xfrm>
        </p:grpSpPr>
        <p:sp>
          <p:nvSpPr>
            <p:cNvPr id="41" name="Google Shape;41;p4"/>
            <p:cNvSpPr/>
            <p:nvPr/>
          </p:nvSpPr>
          <p:spPr>
            <a:xfrm rot="-542283">
              <a:off x="7163768" y="4300881"/>
              <a:ext cx="2323042" cy="86240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4"/>
            <p:cNvSpPr/>
            <p:nvPr/>
          </p:nvSpPr>
          <p:spPr>
            <a:xfrm rot="-542283">
              <a:off x="7295490" y="4456349"/>
              <a:ext cx="2071279" cy="555861"/>
            </a:xfrm>
            <a:custGeom>
              <a:avLst/>
              <a:gdLst/>
              <a:ahLst/>
              <a:cxnLst/>
              <a:rect l="l" t="t" r="r" b="b"/>
              <a:pathLst>
                <a:path w="35541" h="9538" extrusionOk="0">
                  <a:moveTo>
                    <a:pt x="462" y="0"/>
                  </a:moveTo>
                  <a:cubicBezTo>
                    <a:pt x="155" y="0"/>
                    <a:pt x="1" y="376"/>
                    <a:pt x="223" y="581"/>
                  </a:cubicBezTo>
                  <a:cubicBezTo>
                    <a:pt x="290" y="654"/>
                    <a:pt x="375" y="686"/>
                    <a:pt x="460" y="686"/>
                  </a:cubicBezTo>
                  <a:cubicBezTo>
                    <a:pt x="634" y="686"/>
                    <a:pt x="804" y="549"/>
                    <a:pt x="804" y="342"/>
                  </a:cubicBezTo>
                  <a:cubicBezTo>
                    <a:pt x="804" y="154"/>
                    <a:pt x="650" y="0"/>
                    <a:pt x="462" y="0"/>
                  </a:cubicBezTo>
                  <a:close/>
                  <a:moveTo>
                    <a:pt x="4324" y="0"/>
                  </a:moveTo>
                  <a:cubicBezTo>
                    <a:pt x="4016" y="0"/>
                    <a:pt x="3862" y="376"/>
                    <a:pt x="4085" y="581"/>
                  </a:cubicBezTo>
                  <a:cubicBezTo>
                    <a:pt x="4152" y="654"/>
                    <a:pt x="4237" y="686"/>
                    <a:pt x="4321" y="686"/>
                  </a:cubicBezTo>
                  <a:cubicBezTo>
                    <a:pt x="4495" y="686"/>
                    <a:pt x="4666" y="549"/>
                    <a:pt x="4666" y="342"/>
                  </a:cubicBezTo>
                  <a:cubicBezTo>
                    <a:pt x="4666" y="154"/>
                    <a:pt x="4512" y="0"/>
                    <a:pt x="4324" y="0"/>
                  </a:cubicBezTo>
                  <a:close/>
                  <a:moveTo>
                    <a:pt x="8185" y="0"/>
                  </a:moveTo>
                  <a:cubicBezTo>
                    <a:pt x="7878" y="0"/>
                    <a:pt x="7724" y="376"/>
                    <a:pt x="7946" y="581"/>
                  </a:cubicBezTo>
                  <a:cubicBezTo>
                    <a:pt x="8013" y="654"/>
                    <a:pt x="8098" y="686"/>
                    <a:pt x="8183" y="686"/>
                  </a:cubicBezTo>
                  <a:cubicBezTo>
                    <a:pt x="8357" y="686"/>
                    <a:pt x="8527" y="549"/>
                    <a:pt x="8527" y="342"/>
                  </a:cubicBezTo>
                  <a:cubicBezTo>
                    <a:pt x="8527" y="154"/>
                    <a:pt x="8373" y="0"/>
                    <a:pt x="8185" y="0"/>
                  </a:cubicBezTo>
                  <a:close/>
                  <a:moveTo>
                    <a:pt x="12047" y="0"/>
                  </a:moveTo>
                  <a:cubicBezTo>
                    <a:pt x="11739" y="0"/>
                    <a:pt x="11585" y="376"/>
                    <a:pt x="11790" y="581"/>
                  </a:cubicBezTo>
                  <a:cubicBezTo>
                    <a:pt x="11863" y="654"/>
                    <a:pt x="11952" y="686"/>
                    <a:pt x="12039" y="686"/>
                  </a:cubicBezTo>
                  <a:cubicBezTo>
                    <a:pt x="12218" y="686"/>
                    <a:pt x="12388" y="549"/>
                    <a:pt x="12388" y="342"/>
                  </a:cubicBezTo>
                  <a:cubicBezTo>
                    <a:pt x="12388" y="154"/>
                    <a:pt x="12235" y="0"/>
                    <a:pt x="12047" y="0"/>
                  </a:cubicBezTo>
                  <a:close/>
                  <a:moveTo>
                    <a:pt x="15891" y="0"/>
                  </a:moveTo>
                  <a:cubicBezTo>
                    <a:pt x="15601" y="0"/>
                    <a:pt x="15447" y="376"/>
                    <a:pt x="15652" y="581"/>
                  </a:cubicBezTo>
                  <a:cubicBezTo>
                    <a:pt x="15725" y="654"/>
                    <a:pt x="15814" y="686"/>
                    <a:pt x="15901" y="686"/>
                  </a:cubicBezTo>
                  <a:cubicBezTo>
                    <a:pt x="16080" y="686"/>
                    <a:pt x="16250" y="549"/>
                    <a:pt x="16250" y="342"/>
                  </a:cubicBezTo>
                  <a:cubicBezTo>
                    <a:pt x="16250" y="154"/>
                    <a:pt x="16096" y="0"/>
                    <a:pt x="15891" y="0"/>
                  </a:cubicBezTo>
                  <a:close/>
                  <a:moveTo>
                    <a:pt x="19753" y="0"/>
                  </a:moveTo>
                  <a:cubicBezTo>
                    <a:pt x="19445" y="0"/>
                    <a:pt x="19291" y="376"/>
                    <a:pt x="19513" y="581"/>
                  </a:cubicBezTo>
                  <a:cubicBezTo>
                    <a:pt x="19586" y="654"/>
                    <a:pt x="19673" y="686"/>
                    <a:pt x="19758" y="686"/>
                  </a:cubicBezTo>
                  <a:cubicBezTo>
                    <a:pt x="19932" y="686"/>
                    <a:pt x="20094" y="549"/>
                    <a:pt x="20094" y="342"/>
                  </a:cubicBezTo>
                  <a:cubicBezTo>
                    <a:pt x="20111" y="154"/>
                    <a:pt x="19941" y="0"/>
                    <a:pt x="19753" y="0"/>
                  </a:cubicBezTo>
                  <a:close/>
                  <a:moveTo>
                    <a:pt x="23614" y="0"/>
                  </a:moveTo>
                  <a:cubicBezTo>
                    <a:pt x="23307" y="0"/>
                    <a:pt x="23153" y="376"/>
                    <a:pt x="23375" y="581"/>
                  </a:cubicBezTo>
                  <a:cubicBezTo>
                    <a:pt x="23448" y="654"/>
                    <a:pt x="23535" y="686"/>
                    <a:pt x="23619" y="686"/>
                  </a:cubicBezTo>
                  <a:cubicBezTo>
                    <a:pt x="23793" y="686"/>
                    <a:pt x="23956" y="549"/>
                    <a:pt x="23956" y="342"/>
                  </a:cubicBezTo>
                  <a:cubicBezTo>
                    <a:pt x="23956" y="154"/>
                    <a:pt x="23802" y="0"/>
                    <a:pt x="23614" y="0"/>
                  </a:cubicBezTo>
                  <a:close/>
                  <a:moveTo>
                    <a:pt x="27476" y="0"/>
                  </a:moveTo>
                  <a:cubicBezTo>
                    <a:pt x="27168" y="0"/>
                    <a:pt x="27014" y="376"/>
                    <a:pt x="27236" y="581"/>
                  </a:cubicBezTo>
                  <a:cubicBezTo>
                    <a:pt x="27309" y="654"/>
                    <a:pt x="27396" y="686"/>
                    <a:pt x="27481" y="686"/>
                  </a:cubicBezTo>
                  <a:cubicBezTo>
                    <a:pt x="27655" y="686"/>
                    <a:pt x="27817" y="549"/>
                    <a:pt x="27817" y="342"/>
                  </a:cubicBezTo>
                  <a:cubicBezTo>
                    <a:pt x="27817" y="154"/>
                    <a:pt x="27664" y="0"/>
                    <a:pt x="27493" y="0"/>
                  </a:cubicBezTo>
                  <a:close/>
                  <a:moveTo>
                    <a:pt x="31337" y="0"/>
                  </a:moveTo>
                  <a:cubicBezTo>
                    <a:pt x="31030" y="0"/>
                    <a:pt x="30876" y="376"/>
                    <a:pt x="31098" y="581"/>
                  </a:cubicBezTo>
                  <a:cubicBezTo>
                    <a:pt x="31165" y="654"/>
                    <a:pt x="31250" y="686"/>
                    <a:pt x="31335" y="686"/>
                  </a:cubicBezTo>
                  <a:cubicBezTo>
                    <a:pt x="31509" y="686"/>
                    <a:pt x="31679" y="549"/>
                    <a:pt x="31679" y="342"/>
                  </a:cubicBezTo>
                  <a:cubicBezTo>
                    <a:pt x="31679" y="154"/>
                    <a:pt x="31525" y="0"/>
                    <a:pt x="31337" y="0"/>
                  </a:cubicBezTo>
                  <a:close/>
                  <a:moveTo>
                    <a:pt x="35199" y="0"/>
                  </a:moveTo>
                  <a:cubicBezTo>
                    <a:pt x="34891" y="0"/>
                    <a:pt x="34737" y="376"/>
                    <a:pt x="34959" y="581"/>
                  </a:cubicBezTo>
                  <a:cubicBezTo>
                    <a:pt x="35026" y="654"/>
                    <a:pt x="35112" y="686"/>
                    <a:pt x="35196" y="686"/>
                  </a:cubicBezTo>
                  <a:cubicBezTo>
                    <a:pt x="35370" y="686"/>
                    <a:pt x="35540" y="549"/>
                    <a:pt x="35540" y="342"/>
                  </a:cubicBezTo>
                  <a:cubicBezTo>
                    <a:pt x="35540" y="154"/>
                    <a:pt x="35387" y="0"/>
                    <a:pt x="35199" y="0"/>
                  </a:cubicBezTo>
                  <a:close/>
                  <a:moveTo>
                    <a:pt x="462" y="2956"/>
                  </a:moveTo>
                  <a:cubicBezTo>
                    <a:pt x="155" y="2956"/>
                    <a:pt x="1" y="3315"/>
                    <a:pt x="223" y="3537"/>
                  </a:cubicBezTo>
                  <a:cubicBezTo>
                    <a:pt x="290" y="3610"/>
                    <a:pt x="375" y="3642"/>
                    <a:pt x="460" y="3642"/>
                  </a:cubicBezTo>
                  <a:cubicBezTo>
                    <a:pt x="634" y="3642"/>
                    <a:pt x="804" y="3505"/>
                    <a:pt x="804" y="3298"/>
                  </a:cubicBezTo>
                  <a:cubicBezTo>
                    <a:pt x="804" y="3110"/>
                    <a:pt x="650" y="2956"/>
                    <a:pt x="462" y="2956"/>
                  </a:cubicBezTo>
                  <a:close/>
                  <a:moveTo>
                    <a:pt x="4324" y="2956"/>
                  </a:moveTo>
                  <a:cubicBezTo>
                    <a:pt x="4016" y="2956"/>
                    <a:pt x="3862" y="3315"/>
                    <a:pt x="4085" y="3537"/>
                  </a:cubicBezTo>
                  <a:cubicBezTo>
                    <a:pt x="4152" y="3610"/>
                    <a:pt x="4237" y="3642"/>
                    <a:pt x="4321" y="3642"/>
                  </a:cubicBezTo>
                  <a:cubicBezTo>
                    <a:pt x="4495" y="3642"/>
                    <a:pt x="4666" y="3505"/>
                    <a:pt x="4666" y="3298"/>
                  </a:cubicBezTo>
                  <a:cubicBezTo>
                    <a:pt x="4666" y="3110"/>
                    <a:pt x="4512" y="2956"/>
                    <a:pt x="4324" y="2956"/>
                  </a:cubicBezTo>
                  <a:close/>
                  <a:moveTo>
                    <a:pt x="8185" y="2956"/>
                  </a:moveTo>
                  <a:cubicBezTo>
                    <a:pt x="7878" y="2956"/>
                    <a:pt x="7724" y="3315"/>
                    <a:pt x="7946" y="3537"/>
                  </a:cubicBezTo>
                  <a:cubicBezTo>
                    <a:pt x="8013" y="3610"/>
                    <a:pt x="8098" y="3642"/>
                    <a:pt x="8183" y="3642"/>
                  </a:cubicBezTo>
                  <a:cubicBezTo>
                    <a:pt x="8357" y="3642"/>
                    <a:pt x="8527" y="3505"/>
                    <a:pt x="8527" y="3298"/>
                  </a:cubicBezTo>
                  <a:cubicBezTo>
                    <a:pt x="8527" y="3110"/>
                    <a:pt x="8373" y="2956"/>
                    <a:pt x="8185" y="2956"/>
                  </a:cubicBezTo>
                  <a:close/>
                  <a:moveTo>
                    <a:pt x="12047" y="2956"/>
                  </a:moveTo>
                  <a:cubicBezTo>
                    <a:pt x="11739" y="2956"/>
                    <a:pt x="11585" y="3332"/>
                    <a:pt x="11808" y="3537"/>
                  </a:cubicBezTo>
                  <a:cubicBezTo>
                    <a:pt x="11875" y="3610"/>
                    <a:pt x="11960" y="3642"/>
                    <a:pt x="12044" y="3642"/>
                  </a:cubicBezTo>
                  <a:cubicBezTo>
                    <a:pt x="12218" y="3642"/>
                    <a:pt x="12388" y="3505"/>
                    <a:pt x="12388" y="3298"/>
                  </a:cubicBezTo>
                  <a:cubicBezTo>
                    <a:pt x="12388" y="3110"/>
                    <a:pt x="12235" y="2956"/>
                    <a:pt x="12047" y="2956"/>
                  </a:cubicBezTo>
                  <a:close/>
                  <a:moveTo>
                    <a:pt x="15908" y="2956"/>
                  </a:moveTo>
                  <a:cubicBezTo>
                    <a:pt x="15601" y="2956"/>
                    <a:pt x="15447" y="3315"/>
                    <a:pt x="15652" y="3537"/>
                  </a:cubicBezTo>
                  <a:cubicBezTo>
                    <a:pt x="15725" y="3610"/>
                    <a:pt x="15814" y="3642"/>
                    <a:pt x="15901" y="3642"/>
                  </a:cubicBezTo>
                  <a:cubicBezTo>
                    <a:pt x="16080" y="3642"/>
                    <a:pt x="16250" y="3505"/>
                    <a:pt x="16250" y="3298"/>
                  </a:cubicBezTo>
                  <a:cubicBezTo>
                    <a:pt x="16250" y="3110"/>
                    <a:pt x="16096" y="2956"/>
                    <a:pt x="15908" y="2956"/>
                  </a:cubicBezTo>
                  <a:close/>
                  <a:moveTo>
                    <a:pt x="19753" y="2956"/>
                  </a:moveTo>
                  <a:cubicBezTo>
                    <a:pt x="19445" y="2956"/>
                    <a:pt x="19291" y="3315"/>
                    <a:pt x="19513" y="3537"/>
                  </a:cubicBezTo>
                  <a:cubicBezTo>
                    <a:pt x="19586" y="3610"/>
                    <a:pt x="19675" y="3642"/>
                    <a:pt x="19762" y="3642"/>
                  </a:cubicBezTo>
                  <a:cubicBezTo>
                    <a:pt x="19941" y="3642"/>
                    <a:pt x="20111" y="3505"/>
                    <a:pt x="20111" y="3298"/>
                  </a:cubicBezTo>
                  <a:cubicBezTo>
                    <a:pt x="20111" y="3110"/>
                    <a:pt x="19941" y="2956"/>
                    <a:pt x="19753" y="2956"/>
                  </a:cubicBezTo>
                  <a:close/>
                  <a:moveTo>
                    <a:pt x="23614" y="2956"/>
                  </a:moveTo>
                  <a:cubicBezTo>
                    <a:pt x="23307" y="2956"/>
                    <a:pt x="23153" y="3315"/>
                    <a:pt x="23375" y="3537"/>
                  </a:cubicBezTo>
                  <a:cubicBezTo>
                    <a:pt x="23448" y="3610"/>
                    <a:pt x="23535" y="3642"/>
                    <a:pt x="23619" y="3642"/>
                  </a:cubicBezTo>
                  <a:cubicBezTo>
                    <a:pt x="23793" y="3642"/>
                    <a:pt x="23956" y="3505"/>
                    <a:pt x="23956" y="3298"/>
                  </a:cubicBezTo>
                  <a:cubicBezTo>
                    <a:pt x="23956" y="3110"/>
                    <a:pt x="23802" y="2956"/>
                    <a:pt x="23614" y="2956"/>
                  </a:cubicBezTo>
                  <a:close/>
                  <a:moveTo>
                    <a:pt x="27476" y="2956"/>
                  </a:moveTo>
                  <a:cubicBezTo>
                    <a:pt x="27168" y="2956"/>
                    <a:pt x="27014" y="3315"/>
                    <a:pt x="27236" y="3537"/>
                  </a:cubicBezTo>
                  <a:cubicBezTo>
                    <a:pt x="27309" y="3610"/>
                    <a:pt x="27396" y="3642"/>
                    <a:pt x="27481" y="3642"/>
                  </a:cubicBezTo>
                  <a:cubicBezTo>
                    <a:pt x="27655" y="3642"/>
                    <a:pt x="27817" y="3505"/>
                    <a:pt x="27817" y="3298"/>
                  </a:cubicBezTo>
                  <a:cubicBezTo>
                    <a:pt x="27817" y="3110"/>
                    <a:pt x="27664" y="2956"/>
                    <a:pt x="27493" y="2956"/>
                  </a:cubicBezTo>
                  <a:close/>
                  <a:moveTo>
                    <a:pt x="31363" y="2955"/>
                  </a:moveTo>
                  <a:cubicBezTo>
                    <a:pt x="31354" y="2955"/>
                    <a:pt x="31346" y="2956"/>
                    <a:pt x="31337" y="2956"/>
                  </a:cubicBezTo>
                  <a:cubicBezTo>
                    <a:pt x="31030" y="2956"/>
                    <a:pt x="30876" y="3315"/>
                    <a:pt x="31098" y="3537"/>
                  </a:cubicBezTo>
                  <a:cubicBezTo>
                    <a:pt x="31165" y="3610"/>
                    <a:pt x="31250" y="3642"/>
                    <a:pt x="31335" y="3642"/>
                  </a:cubicBezTo>
                  <a:cubicBezTo>
                    <a:pt x="31509" y="3642"/>
                    <a:pt x="31679" y="3505"/>
                    <a:pt x="31679" y="3298"/>
                  </a:cubicBezTo>
                  <a:cubicBezTo>
                    <a:pt x="31679" y="3119"/>
                    <a:pt x="31539" y="2955"/>
                    <a:pt x="31363" y="2955"/>
                  </a:cubicBezTo>
                  <a:close/>
                  <a:moveTo>
                    <a:pt x="35199" y="2956"/>
                  </a:moveTo>
                  <a:cubicBezTo>
                    <a:pt x="34891" y="2956"/>
                    <a:pt x="34737" y="3315"/>
                    <a:pt x="34959" y="3537"/>
                  </a:cubicBezTo>
                  <a:cubicBezTo>
                    <a:pt x="35026" y="3610"/>
                    <a:pt x="35112" y="3642"/>
                    <a:pt x="35196" y="3642"/>
                  </a:cubicBezTo>
                  <a:cubicBezTo>
                    <a:pt x="35370" y="3642"/>
                    <a:pt x="35540" y="3505"/>
                    <a:pt x="35540" y="3298"/>
                  </a:cubicBezTo>
                  <a:cubicBezTo>
                    <a:pt x="35540" y="3110"/>
                    <a:pt x="35387" y="2956"/>
                    <a:pt x="35199" y="2956"/>
                  </a:cubicBezTo>
                  <a:close/>
                  <a:moveTo>
                    <a:pt x="462" y="5895"/>
                  </a:moveTo>
                  <a:cubicBezTo>
                    <a:pt x="155" y="5895"/>
                    <a:pt x="1" y="6271"/>
                    <a:pt x="223" y="6493"/>
                  </a:cubicBezTo>
                  <a:cubicBezTo>
                    <a:pt x="288" y="6558"/>
                    <a:pt x="370" y="6587"/>
                    <a:pt x="452" y="6587"/>
                  </a:cubicBezTo>
                  <a:cubicBezTo>
                    <a:pt x="629" y="6587"/>
                    <a:pt x="804" y="6452"/>
                    <a:pt x="804" y="6254"/>
                  </a:cubicBezTo>
                  <a:cubicBezTo>
                    <a:pt x="804" y="6049"/>
                    <a:pt x="650" y="5895"/>
                    <a:pt x="462" y="5895"/>
                  </a:cubicBezTo>
                  <a:close/>
                  <a:moveTo>
                    <a:pt x="4324" y="5895"/>
                  </a:moveTo>
                  <a:cubicBezTo>
                    <a:pt x="4016" y="5895"/>
                    <a:pt x="3862" y="6271"/>
                    <a:pt x="4085" y="6493"/>
                  </a:cubicBezTo>
                  <a:cubicBezTo>
                    <a:pt x="4150" y="6558"/>
                    <a:pt x="4232" y="6587"/>
                    <a:pt x="4313" y="6587"/>
                  </a:cubicBezTo>
                  <a:cubicBezTo>
                    <a:pt x="4490" y="6587"/>
                    <a:pt x="4666" y="6452"/>
                    <a:pt x="4666" y="6254"/>
                  </a:cubicBezTo>
                  <a:cubicBezTo>
                    <a:pt x="4666" y="6049"/>
                    <a:pt x="4512" y="5895"/>
                    <a:pt x="4324" y="5895"/>
                  </a:cubicBezTo>
                  <a:close/>
                  <a:moveTo>
                    <a:pt x="8185" y="5895"/>
                  </a:moveTo>
                  <a:cubicBezTo>
                    <a:pt x="7878" y="5895"/>
                    <a:pt x="7724" y="6271"/>
                    <a:pt x="7946" y="6493"/>
                  </a:cubicBezTo>
                  <a:cubicBezTo>
                    <a:pt x="8011" y="6558"/>
                    <a:pt x="8093" y="6587"/>
                    <a:pt x="8175" y="6587"/>
                  </a:cubicBezTo>
                  <a:cubicBezTo>
                    <a:pt x="8352" y="6587"/>
                    <a:pt x="8527" y="6452"/>
                    <a:pt x="8527" y="6254"/>
                  </a:cubicBezTo>
                  <a:cubicBezTo>
                    <a:pt x="8527" y="6049"/>
                    <a:pt x="8373" y="5895"/>
                    <a:pt x="8185" y="5895"/>
                  </a:cubicBezTo>
                  <a:close/>
                  <a:moveTo>
                    <a:pt x="12047" y="5895"/>
                  </a:moveTo>
                  <a:cubicBezTo>
                    <a:pt x="11739" y="5895"/>
                    <a:pt x="11585" y="6271"/>
                    <a:pt x="11790" y="6493"/>
                  </a:cubicBezTo>
                  <a:cubicBezTo>
                    <a:pt x="11861" y="6558"/>
                    <a:pt x="11947" y="6587"/>
                    <a:pt x="12031" y="6587"/>
                  </a:cubicBezTo>
                  <a:cubicBezTo>
                    <a:pt x="12213" y="6587"/>
                    <a:pt x="12388" y="6452"/>
                    <a:pt x="12388" y="6254"/>
                  </a:cubicBezTo>
                  <a:cubicBezTo>
                    <a:pt x="12388" y="6049"/>
                    <a:pt x="12235" y="5895"/>
                    <a:pt x="12047" y="5895"/>
                  </a:cubicBezTo>
                  <a:close/>
                  <a:moveTo>
                    <a:pt x="15908" y="5895"/>
                  </a:moveTo>
                  <a:cubicBezTo>
                    <a:pt x="15601" y="5895"/>
                    <a:pt x="15447" y="6271"/>
                    <a:pt x="15652" y="6493"/>
                  </a:cubicBezTo>
                  <a:cubicBezTo>
                    <a:pt x="15722" y="6558"/>
                    <a:pt x="15808" y="6587"/>
                    <a:pt x="15892" y="6587"/>
                  </a:cubicBezTo>
                  <a:cubicBezTo>
                    <a:pt x="16075" y="6587"/>
                    <a:pt x="16250" y="6452"/>
                    <a:pt x="16250" y="6254"/>
                  </a:cubicBezTo>
                  <a:cubicBezTo>
                    <a:pt x="16250" y="6049"/>
                    <a:pt x="16096" y="5895"/>
                    <a:pt x="15908" y="5895"/>
                  </a:cubicBezTo>
                  <a:close/>
                  <a:moveTo>
                    <a:pt x="19753" y="5895"/>
                  </a:moveTo>
                  <a:cubicBezTo>
                    <a:pt x="19445" y="5895"/>
                    <a:pt x="19291" y="6271"/>
                    <a:pt x="19513" y="6493"/>
                  </a:cubicBezTo>
                  <a:cubicBezTo>
                    <a:pt x="19584" y="6558"/>
                    <a:pt x="19670" y="6587"/>
                    <a:pt x="19754" y="6587"/>
                  </a:cubicBezTo>
                  <a:cubicBezTo>
                    <a:pt x="19936" y="6587"/>
                    <a:pt x="20111" y="6452"/>
                    <a:pt x="20111" y="6254"/>
                  </a:cubicBezTo>
                  <a:cubicBezTo>
                    <a:pt x="20094" y="6049"/>
                    <a:pt x="19941" y="5895"/>
                    <a:pt x="19753" y="5895"/>
                  </a:cubicBezTo>
                  <a:close/>
                  <a:moveTo>
                    <a:pt x="23614" y="5895"/>
                  </a:moveTo>
                  <a:cubicBezTo>
                    <a:pt x="23307" y="5895"/>
                    <a:pt x="23153" y="6271"/>
                    <a:pt x="23375" y="6493"/>
                  </a:cubicBezTo>
                  <a:cubicBezTo>
                    <a:pt x="23445" y="6558"/>
                    <a:pt x="23529" y="6587"/>
                    <a:pt x="23611" y="6587"/>
                  </a:cubicBezTo>
                  <a:cubicBezTo>
                    <a:pt x="23788" y="6587"/>
                    <a:pt x="23956" y="6452"/>
                    <a:pt x="23956" y="6254"/>
                  </a:cubicBezTo>
                  <a:cubicBezTo>
                    <a:pt x="23956" y="6049"/>
                    <a:pt x="23802" y="5895"/>
                    <a:pt x="23614" y="5895"/>
                  </a:cubicBezTo>
                  <a:close/>
                  <a:moveTo>
                    <a:pt x="27476" y="5895"/>
                  </a:moveTo>
                  <a:cubicBezTo>
                    <a:pt x="27168" y="5895"/>
                    <a:pt x="27014" y="6271"/>
                    <a:pt x="27236" y="6493"/>
                  </a:cubicBezTo>
                  <a:cubicBezTo>
                    <a:pt x="27307" y="6558"/>
                    <a:pt x="27391" y="6587"/>
                    <a:pt x="27473" y="6587"/>
                  </a:cubicBezTo>
                  <a:cubicBezTo>
                    <a:pt x="27650" y="6587"/>
                    <a:pt x="27817" y="6452"/>
                    <a:pt x="27817" y="6254"/>
                  </a:cubicBezTo>
                  <a:cubicBezTo>
                    <a:pt x="27817" y="6066"/>
                    <a:pt x="27664" y="5912"/>
                    <a:pt x="27493" y="5895"/>
                  </a:cubicBezTo>
                  <a:close/>
                  <a:moveTo>
                    <a:pt x="31337" y="5895"/>
                  </a:moveTo>
                  <a:cubicBezTo>
                    <a:pt x="31030" y="5895"/>
                    <a:pt x="30876" y="6271"/>
                    <a:pt x="31098" y="6493"/>
                  </a:cubicBezTo>
                  <a:cubicBezTo>
                    <a:pt x="31163" y="6558"/>
                    <a:pt x="31245" y="6587"/>
                    <a:pt x="31327" y="6587"/>
                  </a:cubicBezTo>
                  <a:cubicBezTo>
                    <a:pt x="31503" y="6587"/>
                    <a:pt x="31679" y="6452"/>
                    <a:pt x="31679" y="6254"/>
                  </a:cubicBezTo>
                  <a:cubicBezTo>
                    <a:pt x="31679" y="6049"/>
                    <a:pt x="31525" y="5895"/>
                    <a:pt x="31337" y="5895"/>
                  </a:cubicBezTo>
                  <a:close/>
                  <a:moveTo>
                    <a:pt x="35199" y="5895"/>
                  </a:moveTo>
                  <a:cubicBezTo>
                    <a:pt x="34891" y="5895"/>
                    <a:pt x="34737" y="6271"/>
                    <a:pt x="34959" y="6493"/>
                  </a:cubicBezTo>
                  <a:cubicBezTo>
                    <a:pt x="35024" y="6558"/>
                    <a:pt x="35106" y="6587"/>
                    <a:pt x="35188" y="6587"/>
                  </a:cubicBezTo>
                  <a:cubicBezTo>
                    <a:pt x="35365" y="6587"/>
                    <a:pt x="35540" y="6452"/>
                    <a:pt x="35540" y="6254"/>
                  </a:cubicBezTo>
                  <a:cubicBezTo>
                    <a:pt x="35540" y="6049"/>
                    <a:pt x="35387" y="5895"/>
                    <a:pt x="35199" y="5895"/>
                  </a:cubicBezTo>
                  <a:close/>
                  <a:moveTo>
                    <a:pt x="462" y="8851"/>
                  </a:moveTo>
                  <a:cubicBezTo>
                    <a:pt x="155" y="8851"/>
                    <a:pt x="1" y="9210"/>
                    <a:pt x="223" y="9432"/>
                  </a:cubicBezTo>
                  <a:cubicBezTo>
                    <a:pt x="290" y="9505"/>
                    <a:pt x="375" y="9537"/>
                    <a:pt x="460" y="9537"/>
                  </a:cubicBezTo>
                  <a:cubicBezTo>
                    <a:pt x="634" y="9537"/>
                    <a:pt x="804" y="9400"/>
                    <a:pt x="804" y="9193"/>
                  </a:cubicBezTo>
                  <a:cubicBezTo>
                    <a:pt x="804" y="9005"/>
                    <a:pt x="650" y="8851"/>
                    <a:pt x="462" y="8851"/>
                  </a:cubicBezTo>
                  <a:close/>
                  <a:moveTo>
                    <a:pt x="4324" y="8851"/>
                  </a:moveTo>
                  <a:cubicBezTo>
                    <a:pt x="4016" y="8851"/>
                    <a:pt x="3862" y="9210"/>
                    <a:pt x="4085" y="9432"/>
                  </a:cubicBezTo>
                  <a:cubicBezTo>
                    <a:pt x="4152" y="9505"/>
                    <a:pt x="4237" y="9537"/>
                    <a:pt x="4321" y="9537"/>
                  </a:cubicBezTo>
                  <a:cubicBezTo>
                    <a:pt x="4495" y="9537"/>
                    <a:pt x="4666" y="9400"/>
                    <a:pt x="4666" y="9193"/>
                  </a:cubicBezTo>
                  <a:cubicBezTo>
                    <a:pt x="4666" y="9005"/>
                    <a:pt x="4512" y="8851"/>
                    <a:pt x="4324" y="8851"/>
                  </a:cubicBezTo>
                  <a:close/>
                  <a:moveTo>
                    <a:pt x="8185" y="8851"/>
                  </a:moveTo>
                  <a:cubicBezTo>
                    <a:pt x="7878" y="8851"/>
                    <a:pt x="7724" y="9210"/>
                    <a:pt x="7946" y="9432"/>
                  </a:cubicBezTo>
                  <a:cubicBezTo>
                    <a:pt x="8013" y="9505"/>
                    <a:pt x="8098" y="9537"/>
                    <a:pt x="8183" y="9537"/>
                  </a:cubicBezTo>
                  <a:cubicBezTo>
                    <a:pt x="8357" y="9537"/>
                    <a:pt x="8527" y="9400"/>
                    <a:pt x="8527" y="9193"/>
                  </a:cubicBezTo>
                  <a:cubicBezTo>
                    <a:pt x="8527" y="9005"/>
                    <a:pt x="8373" y="8851"/>
                    <a:pt x="8185" y="8851"/>
                  </a:cubicBezTo>
                  <a:close/>
                  <a:moveTo>
                    <a:pt x="12047" y="8851"/>
                  </a:moveTo>
                  <a:cubicBezTo>
                    <a:pt x="11739" y="8851"/>
                    <a:pt x="11585" y="9210"/>
                    <a:pt x="11790" y="9432"/>
                  </a:cubicBezTo>
                  <a:cubicBezTo>
                    <a:pt x="11863" y="9505"/>
                    <a:pt x="11952" y="9537"/>
                    <a:pt x="12039" y="9537"/>
                  </a:cubicBezTo>
                  <a:cubicBezTo>
                    <a:pt x="12218" y="9537"/>
                    <a:pt x="12388" y="9400"/>
                    <a:pt x="12388" y="9193"/>
                  </a:cubicBezTo>
                  <a:cubicBezTo>
                    <a:pt x="12388" y="9005"/>
                    <a:pt x="12235" y="8851"/>
                    <a:pt x="12047" y="8851"/>
                  </a:cubicBezTo>
                  <a:close/>
                  <a:moveTo>
                    <a:pt x="15908" y="8851"/>
                  </a:moveTo>
                  <a:cubicBezTo>
                    <a:pt x="15601" y="8851"/>
                    <a:pt x="15447" y="9210"/>
                    <a:pt x="15652" y="9432"/>
                  </a:cubicBezTo>
                  <a:cubicBezTo>
                    <a:pt x="15725" y="9505"/>
                    <a:pt x="15814" y="9537"/>
                    <a:pt x="15901" y="9537"/>
                  </a:cubicBezTo>
                  <a:cubicBezTo>
                    <a:pt x="16080" y="9537"/>
                    <a:pt x="16250" y="9400"/>
                    <a:pt x="16250" y="9193"/>
                  </a:cubicBezTo>
                  <a:cubicBezTo>
                    <a:pt x="16250" y="9005"/>
                    <a:pt x="16096" y="8851"/>
                    <a:pt x="15908" y="8851"/>
                  </a:cubicBezTo>
                  <a:close/>
                  <a:moveTo>
                    <a:pt x="19753" y="8851"/>
                  </a:moveTo>
                  <a:cubicBezTo>
                    <a:pt x="19445" y="8851"/>
                    <a:pt x="19291" y="9210"/>
                    <a:pt x="19513" y="9432"/>
                  </a:cubicBezTo>
                  <a:cubicBezTo>
                    <a:pt x="19586" y="9505"/>
                    <a:pt x="19675" y="9537"/>
                    <a:pt x="19762" y="9537"/>
                  </a:cubicBezTo>
                  <a:cubicBezTo>
                    <a:pt x="19941" y="9537"/>
                    <a:pt x="20111" y="9400"/>
                    <a:pt x="20111" y="9193"/>
                  </a:cubicBezTo>
                  <a:cubicBezTo>
                    <a:pt x="20094" y="9005"/>
                    <a:pt x="19941" y="8851"/>
                    <a:pt x="19753" y="8851"/>
                  </a:cubicBezTo>
                  <a:close/>
                  <a:moveTo>
                    <a:pt x="23614" y="8851"/>
                  </a:moveTo>
                  <a:cubicBezTo>
                    <a:pt x="23307" y="8851"/>
                    <a:pt x="23153" y="9210"/>
                    <a:pt x="23375" y="9432"/>
                  </a:cubicBezTo>
                  <a:cubicBezTo>
                    <a:pt x="23448" y="9505"/>
                    <a:pt x="23535" y="9537"/>
                    <a:pt x="23619" y="9537"/>
                  </a:cubicBezTo>
                  <a:cubicBezTo>
                    <a:pt x="23793" y="9537"/>
                    <a:pt x="23956" y="9400"/>
                    <a:pt x="23956" y="9193"/>
                  </a:cubicBezTo>
                  <a:cubicBezTo>
                    <a:pt x="23956" y="9005"/>
                    <a:pt x="23802" y="8851"/>
                    <a:pt x="23614" y="8851"/>
                  </a:cubicBezTo>
                  <a:close/>
                  <a:moveTo>
                    <a:pt x="27493" y="8851"/>
                  </a:moveTo>
                  <a:cubicBezTo>
                    <a:pt x="27185" y="8851"/>
                    <a:pt x="27031" y="9210"/>
                    <a:pt x="27236" y="9432"/>
                  </a:cubicBezTo>
                  <a:cubicBezTo>
                    <a:pt x="27309" y="9505"/>
                    <a:pt x="27398" y="9537"/>
                    <a:pt x="27485" y="9537"/>
                  </a:cubicBezTo>
                  <a:cubicBezTo>
                    <a:pt x="27664" y="9537"/>
                    <a:pt x="27834" y="9400"/>
                    <a:pt x="27834" y="9193"/>
                  </a:cubicBezTo>
                  <a:cubicBezTo>
                    <a:pt x="27834" y="9005"/>
                    <a:pt x="27681" y="8851"/>
                    <a:pt x="27493" y="8851"/>
                  </a:cubicBezTo>
                  <a:close/>
                  <a:moveTo>
                    <a:pt x="31337" y="8851"/>
                  </a:moveTo>
                  <a:cubicBezTo>
                    <a:pt x="31030" y="8851"/>
                    <a:pt x="30876" y="9210"/>
                    <a:pt x="31081" y="9432"/>
                  </a:cubicBezTo>
                  <a:cubicBezTo>
                    <a:pt x="31153" y="9505"/>
                    <a:pt x="31243" y="9537"/>
                    <a:pt x="31330" y="9537"/>
                  </a:cubicBezTo>
                  <a:cubicBezTo>
                    <a:pt x="31509" y="9537"/>
                    <a:pt x="31679" y="9400"/>
                    <a:pt x="31679" y="9193"/>
                  </a:cubicBezTo>
                  <a:cubicBezTo>
                    <a:pt x="31679" y="9005"/>
                    <a:pt x="31525" y="8851"/>
                    <a:pt x="31337" y="8851"/>
                  </a:cubicBezTo>
                  <a:close/>
                  <a:moveTo>
                    <a:pt x="35182" y="8851"/>
                  </a:moveTo>
                  <a:cubicBezTo>
                    <a:pt x="34874" y="8851"/>
                    <a:pt x="34720" y="9210"/>
                    <a:pt x="34942" y="9432"/>
                  </a:cubicBezTo>
                  <a:cubicBezTo>
                    <a:pt x="35015" y="9505"/>
                    <a:pt x="35104" y="9537"/>
                    <a:pt x="35191" y="9537"/>
                  </a:cubicBezTo>
                  <a:cubicBezTo>
                    <a:pt x="35370" y="9537"/>
                    <a:pt x="35540" y="9400"/>
                    <a:pt x="35540" y="9193"/>
                  </a:cubicBezTo>
                  <a:cubicBezTo>
                    <a:pt x="35540" y="9005"/>
                    <a:pt x="35387" y="8851"/>
                    <a:pt x="35199" y="885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08264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890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904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971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46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3"/>
        <p:cNvGrpSpPr/>
        <p:nvPr/>
      </p:nvGrpSpPr>
      <p:grpSpPr>
        <a:xfrm>
          <a:off x="0" y="0"/>
          <a:ext cx="0" cy="0"/>
          <a:chOff x="0" y="0"/>
          <a:chExt cx="0" cy="0"/>
        </a:xfrm>
      </p:grpSpPr>
      <p:pic>
        <p:nvPicPr>
          <p:cNvPr id="44" name="Google Shape;44;p5"/>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45" name="Google Shape;45;p5"/>
          <p:cNvSpPr txBox="1">
            <a:spLocks noGrp="1"/>
          </p:cNvSpPr>
          <p:nvPr>
            <p:ph type="subTitle" idx="1"/>
          </p:nvPr>
        </p:nvSpPr>
        <p:spPr>
          <a:xfrm>
            <a:off x="1721000" y="3566767"/>
            <a:ext cx="3876800" cy="640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1pPr>
            <a:lvl2pPr lvl="1" algn="ctr">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2pPr>
            <a:lvl3pPr lvl="2" algn="ctr">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3pPr>
            <a:lvl4pPr lvl="3" algn="ctr">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4pPr>
            <a:lvl5pPr lvl="4" algn="ctr">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5pPr>
            <a:lvl6pPr lvl="5" algn="ctr">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6pPr>
            <a:lvl7pPr lvl="6" algn="ctr">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7pPr>
            <a:lvl8pPr lvl="7" algn="ctr">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8pPr>
            <a:lvl9pPr lvl="8" algn="ctr">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9pPr>
          </a:lstStyle>
          <a:p>
            <a:endParaRPr/>
          </a:p>
        </p:txBody>
      </p:sp>
      <p:sp>
        <p:nvSpPr>
          <p:cNvPr id="46" name="Google Shape;46;p5"/>
          <p:cNvSpPr txBox="1">
            <a:spLocks noGrp="1"/>
          </p:cNvSpPr>
          <p:nvPr>
            <p:ph type="subTitle" idx="2"/>
          </p:nvPr>
        </p:nvSpPr>
        <p:spPr>
          <a:xfrm>
            <a:off x="6594167" y="3566767"/>
            <a:ext cx="3876800" cy="6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1pPr>
            <a:lvl2pPr lvl="1"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500"/>
              <a:buFont typeface="Patrick Hand"/>
              <a:buNone/>
              <a:defRPr sz="3333">
                <a:solidFill>
                  <a:schemeClr val="dk1"/>
                </a:solidFill>
                <a:latin typeface="Patrick Hand"/>
                <a:ea typeface="Patrick Hand"/>
                <a:cs typeface="Patrick Hand"/>
                <a:sym typeface="Patrick Hand"/>
              </a:defRPr>
            </a:lvl9pPr>
          </a:lstStyle>
          <a:p>
            <a:endParaRPr/>
          </a:p>
        </p:txBody>
      </p:sp>
      <p:sp>
        <p:nvSpPr>
          <p:cNvPr id="47" name="Google Shape;47;p5"/>
          <p:cNvSpPr txBox="1">
            <a:spLocks noGrp="1"/>
          </p:cNvSpPr>
          <p:nvPr>
            <p:ph type="subTitle" idx="3"/>
          </p:nvPr>
        </p:nvSpPr>
        <p:spPr>
          <a:xfrm>
            <a:off x="1721000" y="4206767"/>
            <a:ext cx="3876800" cy="11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 name="Google Shape;48;p5"/>
          <p:cNvSpPr txBox="1">
            <a:spLocks noGrp="1"/>
          </p:cNvSpPr>
          <p:nvPr>
            <p:ph type="subTitle" idx="4"/>
          </p:nvPr>
        </p:nvSpPr>
        <p:spPr>
          <a:xfrm>
            <a:off x="6594167" y="4206767"/>
            <a:ext cx="3876800" cy="11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 name="Google Shape;49;p5"/>
          <p:cNvSpPr txBox="1">
            <a:spLocks noGrp="1"/>
          </p:cNvSpPr>
          <p:nvPr>
            <p:ph type="title"/>
          </p:nvPr>
        </p:nvSpPr>
        <p:spPr>
          <a:xfrm>
            <a:off x="4157600" y="827667"/>
            <a:ext cx="3876800" cy="6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50" name="Google Shape;50;p5"/>
          <p:cNvGrpSpPr/>
          <p:nvPr/>
        </p:nvGrpSpPr>
        <p:grpSpPr>
          <a:xfrm rot="-1884356">
            <a:off x="105239" y="865786"/>
            <a:ext cx="1720568" cy="1093473"/>
            <a:chOff x="7685850" y="32550"/>
            <a:chExt cx="1290421" cy="820102"/>
          </a:xfrm>
        </p:grpSpPr>
        <p:sp>
          <p:nvSpPr>
            <p:cNvPr id="51" name="Google Shape;51;p5"/>
            <p:cNvSpPr/>
            <p:nvPr/>
          </p:nvSpPr>
          <p:spPr>
            <a:xfrm>
              <a:off x="7685850" y="397672"/>
              <a:ext cx="148531" cy="61160"/>
            </a:xfrm>
            <a:custGeom>
              <a:avLst/>
              <a:gdLst/>
              <a:ahLst/>
              <a:cxnLst/>
              <a:rect l="l" t="t" r="r" b="b"/>
              <a:pathLst>
                <a:path w="2997" h="1234" extrusionOk="0">
                  <a:moveTo>
                    <a:pt x="231" y="0"/>
                  </a:moveTo>
                  <a:cubicBezTo>
                    <a:pt x="53" y="0"/>
                    <a:pt x="1" y="287"/>
                    <a:pt x="203" y="334"/>
                  </a:cubicBezTo>
                  <a:cubicBezTo>
                    <a:pt x="972" y="693"/>
                    <a:pt x="1775" y="983"/>
                    <a:pt x="2595" y="1222"/>
                  </a:cubicBezTo>
                  <a:cubicBezTo>
                    <a:pt x="2623" y="1230"/>
                    <a:pt x="2649" y="1233"/>
                    <a:pt x="2674" y="1233"/>
                  </a:cubicBezTo>
                  <a:cubicBezTo>
                    <a:pt x="2934" y="1233"/>
                    <a:pt x="2997" y="853"/>
                    <a:pt x="2731" y="744"/>
                  </a:cubicBezTo>
                  <a:cubicBezTo>
                    <a:pt x="1928" y="436"/>
                    <a:pt x="1125" y="197"/>
                    <a:pt x="288" y="9"/>
                  </a:cubicBezTo>
                  <a:cubicBezTo>
                    <a:pt x="268" y="3"/>
                    <a:pt x="249" y="0"/>
                    <a:pt x="23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7911750" y="507105"/>
              <a:ext cx="136340" cy="55262"/>
            </a:xfrm>
            <a:custGeom>
              <a:avLst/>
              <a:gdLst/>
              <a:ahLst/>
              <a:cxnLst/>
              <a:rect l="l" t="t" r="r" b="b"/>
              <a:pathLst>
                <a:path w="2751" h="1115" extrusionOk="0">
                  <a:moveTo>
                    <a:pt x="313" y="1"/>
                  </a:moveTo>
                  <a:cubicBezTo>
                    <a:pt x="76" y="1"/>
                    <a:pt x="0" y="353"/>
                    <a:pt x="241" y="450"/>
                  </a:cubicBezTo>
                  <a:cubicBezTo>
                    <a:pt x="907" y="655"/>
                    <a:pt x="1557" y="928"/>
                    <a:pt x="2240" y="1099"/>
                  </a:cubicBezTo>
                  <a:cubicBezTo>
                    <a:pt x="2275" y="1110"/>
                    <a:pt x="2308" y="1115"/>
                    <a:pt x="2339" y="1115"/>
                  </a:cubicBezTo>
                  <a:cubicBezTo>
                    <a:pt x="2643" y="1115"/>
                    <a:pt x="2750" y="628"/>
                    <a:pt x="2394" y="535"/>
                  </a:cubicBezTo>
                  <a:cubicBezTo>
                    <a:pt x="1744" y="313"/>
                    <a:pt x="1044" y="176"/>
                    <a:pt x="360" y="5"/>
                  </a:cubicBezTo>
                  <a:cubicBezTo>
                    <a:pt x="344" y="2"/>
                    <a:pt x="328" y="1"/>
                    <a:pt x="31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8149198" y="577880"/>
              <a:ext cx="137331" cy="63985"/>
            </a:xfrm>
            <a:custGeom>
              <a:avLst/>
              <a:gdLst/>
              <a:ahLst/>
              <a:cxnLst/>
              <a:rect l="l" t="t" r="r" b="b"/>
              <a:pathLst>
                <a:path w="2771" h="1291" extrusionOk="0">
                  <a:moveTo>
                    <a:pt x="321" y="0"/>
                  </a:moveTo>
                  <a:cubicBezTo>
                    <a:pt x="119" y="0"/>
                    <a:pt x="1" y="330"/>
                    <a:pt x="217" y="423"/>
                  </a:cubicBezTo>
                  <a:cubicBezTo>
                    <a:pt x="900" y="730"/>
                    <a:pt x="1584" y="1038"/>
                    <a:pt x="2284" y="1277"/>
                  </a:cubicBezTo>
                  <a:cubicBezTo>
                    <a:pt x="2311" y="1286"/>
                    <a:pt x="2338" y="1291"/>
                    <a:pt x="2363" y="1291"/>
                  </a:cubicBezTo>
                  <a:cubicBezTo>
                    <a:pt x="2612" y="1291"/>
                    <a:pt x="2770" y="873"/>
                    <a:pt x="2507" y="764"/>
                  </a:cubicBezTo>
                  <a:cubicBezTo>
                    <a:pt x="1806" y="474"/>
                    <a:pt x="1105" y="235"/>
                    <a:pt x="388" y="13"/>
                  </a:cubicBezTo>
                  <a:cubicBezTo>
                    <a:pt x="365" y="4"/>
                    <a:pt x="342" y="0"/>
                    <a:pt x="32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8377526" y="679878"/>
              <a:ext cx="140651" cy="62003"/>
            </a:xfrm>
            <a:custGeom>
              <a:avLst/>
              <a:gdLst/>
              <a:ahLst/>
              <a:cxnLst/>
              <a:rect l="l" t="t" r="r" b="b"/>
              <a:pathLst>
                <a:path w="2838" h="1251" extrusionOk="0">
                  <a:moveTo>
                    <a:pt x="418" y="0"/>
                  </a:moveTo>
                  <a:cubicBezTo>
                    <a:pt x="182" y="0"/>
                    <a:pt x="1" y="371"/>
                    <a:pt x="274" y="483"/>
                  </a:cubicBezTo>
                  <a:cubicBezTo>
                    <a:pt x="924" y="774"/>
                    <a:pt x="1624" y="1013"/>
                    <a:pt x="2308" y="1235"/>
                  </a:cubicBezTo>
                  <a:cubicBezTo>
                    <a:pt x="2344" y="1246"/>
                    <a:pt x="2378" y="1250"/>
                    <a:pt x="2410" y="1250"/>
                  </a:cubicBezTo>
                  <a:cubicBezTo>
                    <a:pt x="2741" y="1250"/>
                    <a:pt x="2837" y="728"/>
                    <a:pt x="2479" y="603"/>
                  </a:cubicBezTo>
                  <a:cubicBezTo>
                    <a:pt x="1812" y="381"/>
                    <a:pt x="1146" y="176"/>
                    <a:pt x="462" y="5"/>
                  </a:cubicBezTo>
                  <a:cubicBezTo>
                    <a:pt x="447" y="2"/>
                    <a:pt x="433" y="0"/>
                    <a:pt x="418"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8587616" y="783214"/>
              <a:ext cx="142485" cy="69437"/>
            </a:xfrm>
            <a:custGeom>
              <a:avLst/>
              <a:gdLst/>
              <a:ahLst/>
              <a:cxnLst/>
              <a:rect l="l" t="t" r="r" b="b"/>
              <a:pathLst>
                <a:path w="2875" h="1401" extrusionOk="0">
                  <a:moveTo>
                    <a:pt x="332" y="1"/>
                  </a:moveTo>
                  <a:cubicBezTo>
                    <a:pt x="115" y="1"/>
                    <a:pt x="0" y="343"/>
                    <a:pt x="256" y="449"/>
                  </a:cubicBezTo>
                  <a:cubicBezTo>
                    <a:pt x="905" y="825"/>
                    <a:pt x="1589" y="1132"/>
                    <a:pt x="2289" y="1388"/>
                  </a:cubicBezTo>
                  <a:cubicBezTo>
                    <a:pt x="2319" y="1397"/>
                    <a:pt x="2347" y="1401"/>
                    <a:pt x="2375" y="1401"/>
                  </a:cubicBezTo>
                  <a:cubicBezTo>
                    <a:pt x="2686" y="1401"/>
                    <a:pt x="2875" y="913"/>
                    <a:pt x="2545" y="756"/>
                  </a:cubicBezTo>
                  <a:cubicBezTo>
                    <a:pt x="1879" y="449"/>
                    <a:pt x="1161" y="192"/>
                    <a:pt x="427" y="21"/>
                  </a:cubicBezTo>
                  <a:cubicBezTo>
                    <a:pt x="394" y="7"/>
                    <a:pt x="362" y="1"/>
                    <a:pt x="33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5"/>
            <p:cNvSpPr/>
            <p:nvPr/>
          </p:nvSpPr>
          <p:spPr>
            <a:xfrm>
              <a:off x="7896683" y="331904"/>
              <a:ext cx="202552" cy="93971"/>
            </a:xfrm>
            <a:custGeom>
              <a:avLst/>
              <a:gdLst/>
              <a:ahLst/>
              <a:cxnLst/>
              <a:rect l="l" t="t" r="r" b="b"/>
              <a:pathLst>
                <a:path w="4087" h="1896" extrusionOk="0">
                  <a:moveTo>
                    <a:pt x="382" y="0"/>
                  </a:moveTo>
                  <a:cubicBezTo>
                    <a:pt x="78" y="0"/>
                    <a:pt x="0" y="497"/>
                    <a:pt x="323" y="636"/>
                  </a:cubicBezTo>
                  <a:cubicBezTo>
                    <a:pt x="1382" y="1063"/>
                    <a:pt x="2441" y="1558"/>
                    <a:pt x="3535" y="1883"/>
                  </a:cubicBezTo>
                  <a:cubicBezTo>
                    <a:pt x="3565" y="1892"/>
                    <a:pt x="3594" y="1896"/>
                    <a:pt x="3622" y="1896"/>
                  </a:cubicBezTo>
                  <a:cubicBezTo>
                    <a:pt x="3914" y="1896"/>
                    <a:pt x="4086" y="1442"/>
                    <a:pt x="3774" y="1302"/>
                  </a:cubicBezTo>
                  <a:cubicBezTo>
                    <a:pt x="2732" y="789"/>
                    <a:pt x="1587" y="414"/>
                    <a:pt x="494" y="21"/>
                  </a:cubicBezTo>
                  <a:cubicBezTo>
                    <a:pt x="454" y="7"/>
                    <a:pt x="417" y="0"/>
                    <a:pt x="38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5"/>
            <p:cNvSpPr/>
            <p:nvPr/>
          </p:nvSpPr>
          <p:spPr>
            <a:xfrm>
              <a:off x="8209662" y="472759"/>
              <a:ext cx="172717" cy="67108"/>
            </a:xfrm>
            <a:custGeom>
              <a:avLst/>
              <a:gdLst/>
              <a:ahLst/>
              <a:cxnLst/>
              <a:rect l="l" t="t" r="r" b="b"/>
              <a:pathLst>
                <a:path w="3485" h="1354" extrusionOk="0">
                  <a:moveTo>
                    <a:pt x="328" y="1"/>
                  </a:moveTo>
                  <a:cubicBezTo>
                    <a:pt x="71" y="1"/>
                    <a:pt x="0" y="401"/>
                    <a:pt x="278" y="493"/>
                  </a:cubicBezTo>
                  <a:cubicBezTo>
                    <a:pt x="1133" y="784"/>
                    <a:pt x="1987" y="1194"/>
                    <a:pt x="2893" y="1348"/>
                  </a:cubicBezTo>
                  <a:cubicBezTo>
                    <a:pt x="2913" y="1352"/>
                    <a:pt x="2934" y="1354"/>
                    <a:pt x="2954" y="1354"/>
                  </a:cubicBezTo>
                  <a:cubicBezTo>
                    <a:pt x="3252" y="1354"/>
                    <a:pt x="3485" y="909"/>
                    <a:pt x="3149" y="750"/>
                  </a:cubicBezTo>
                  <a:cubicBezTo>
                    <a:pt x="2295" y="374"/>
                    <a:pt x="1321" y="237"/>
                    <a:pt x="415" y="15"/>
                  </a:cubicBezTo>
                  <a:cubicBezTo>
                    <a:pt x="384" y="5"/>
                    <a:pt x="355" y="1"/>
                    <a:pt x="32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5"/>
            <p:cNvSpPr/>
            <p:nvPr/>
          </p:nvSpPr>
          <p:spPr>
            <a:xfrm>
              <a:off x="8468967" y="557064"/>
              <a:ext cx="123950" cy="56749"/>
            </a:xfrm>
            <a:custGeom>
              <a:avLst/>
              <a:gdLst/>
              <a:ahLst/>
              <a:cxnLst/>
              <a:rect l="l" t="t" r="r" b="b"/>
              <a:pathLst>
                <a:path w="2501" h="1145" extrusionOk="0">
                  <a:moveTo>
                    <a:pt x="349" y="0"/>
                  </a:moveTo>
                  <a:cubicBezTo>
                    <a:pt x="148" y="0"/>
                    <a:pt x="1" y="304"/>
                    <a:pt x="224" y="415"/>
                  </a:cubicBezTo>
                  <a:cubicBezTo>
                    <a:pt x="770" y="655"/>
                    <a:pt x="1300" y="996"/>
                    <a:pt x="1864" y="1133"/>
                  </a:cubicBezTo>
                  <a:cubicBezTo>
                    <a:pt x="1893" y="1141"/>
                    <a:pt x="1922" y="1145"/>
                    <a:pt x="1950" y="1145"/>
                  </a:cubicBezTo>
                  <a:cubicBezTo>
                    <a:pt x="2281" y="1145"/>
                    <a:pt x="2501" y="624"/>
                    <a:pt x="2154" y="467"/>
                  </a:cubicBezTo>
                  <a:cubicBezTo>
                    <a:pt x="1590" y="227"/>
                    <a:pt x="975" y="159"/>
                    <a:pt x="394" y="5"/>
                  </a:cubicBezTo>
                  <a:cubicBezTo>
                    <a:pt x="379" y="2"/>
                    <a:pt x="364" y="0"/>
                    <a:pt x="34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5"/>
            <p:cNvSpPr/>
            <p:nvPr/>
          </p:nvSpPr>
          <p:spPr>
            <a:xfrm>
              <a:off x="8636137" y="643153"/>
              <a:ext cx="141989" cy="81382"/>
            </a:xfrm>
            <a:custGeom>
              <a:avLst/>
              <a:gdLst/>
              <a:ahLst/>
              <a:cxnLst/>
              <a:rect l="l" t="t" r="r" b="b"/>
              <a:pathLst>
                <a:path w="2865" h="1642" extrusionOk="0">
                  <a:moveTo>
                    <a:pt x="387" y="0"/>
                  </a:moveTo>
                  <a:cubicBezTo>
                    <a:pt x="150" y="0"/>
                    <a:pt x="1" y="382"/>
                    <a:pt x="251" y="507"/>
                  </a:cubicBezTo>
                  <a:cubicBezTo>
                    <a:pt x="610" y="678"/>
                    <a:pt x="951" y="848"/>
                    <a:pt x="1293" y="1053"/>
                  </a:cubicBezTo>
                  <a:cubicBezTo>
                    <a:pt x="1327" y="1105"/>
                    <a:pt x="1361" y="1139"/>
                    <a:pt x="1413" y="1173"/>
                  </a:cubicBezTo>
                  <a:lnTo>
                    <a:pt x="2130" y="1583"/>
                  </a:lnTo>
                  <a:cubicBezTo>
                    <a:pt x="2198" y="1624"/>
                    <a:pt x="2265" y="1642"/>
                    <a:pt x="2328" y="1642"/>
                  </a:cubicBezTo>
                  <a:cubicBezTo>
                    <a:pt x="2657" y="1642"/>
                    <a:pt x="2865" y="1149"/>
                    <a:pt x="2506" y="934"/>
                  </a:cubicBezTo>
                  <a:cubicBezTo>
                    <a:pt x="1874" y="558"/>
                    <a:pt x="1173" y="233"/>
                    <a:pt x="456" y="11"/>
                  </a:cubicBezTo>
                  <a:cubicBezTo>
                    <a:pt x="432" y="4"/>
                    <a:pt x="409" y="0"/>
                    <a:pt x="38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5"/>
            <p:cNvSpPr/>
            <p:nvPr/>
          </p:nvSpPr>
          <p:spPr>
            <a:xfrm>
              <a:off x="7867492" y="150160"/>
              <a:ext cx="150861" cy="72857"/>
            </a:xfrm>
            <a:custGeom>
              <a:avLst/>
              <a:gdLst/>
              <a:ahLst/>
              <a:cxnLst/>
              <a:rect l="l" t="t" r="r" b="b"/>
              <a:pathLst>
                <a:path w="3044" h="1470" extrusionOk="0">
                  <a:moveTo>
                    <a:pt x="419" y="0"/>
                  </a:moveTo>
                  <a:cubicBezTo>
                    <a:pt x="158" y="0"/>
                    <a:pt x="0" y="420"/>
                    <a:pt x="280" y="544"/>
                  </a:cubicBezTo>
                  <a:cubicBezTo>
                    <a:pt x="1031" y="868"/>
                    <a:pt x="1783" y="1176"/>
                    <a:pt x="2552" y="1449"/>
                  </a:cubicBezTo>
                  <a:cubicBezTo>
                    <a:pt x="2590" y="1463"/>
                    <a:pt x="2626" y="1469"/>
                    <a:pt x="2659" y="1469"/>
                  </a:cubicBezTo>
                  <a:cubicBezTo>
                    <a:pt x="2954" y="1469"/>
                    <a:pt x="3044" y="972"/>
                    <a:pt x="2706" y="834"/>
                  </a:cubicBezTo>
                  <a:cubicBezTo>
                    <a:pt x="1988" y="544"/>
                    <a:pt x="1253" y="253"/>
                    <a:pt x="502" y="14"/>
                  </a:cubicBezTo>
                  <a:cubicBezTo>
                    <a:pt x="473" y="5"/>
                    <a:pt x="445" y="0"/>
                    <a:pt x="41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5"/>
            <p:cNvSpPr/>
            <p:nvPr/>
          </p:nvSpPr>
          <p:spPr>
            <a:xfrm>
              <a:off x="8160696" y="292155"/>
              <a:ext cx="178020" cy="81332"/>
            </a:xfrm>
            <a:custGeom>
              <a:avLst/>
              <a:gdLst/>
              <a:ahLst/>
              <a:cxnLst/>
              <a:rect l="l" t="t" r="r" b="b"/>
              <a:pathLst>
                <a:path w="3592" h="1641" extrusionOk="0">
                  <a:moveTo>
                    <a:pt x="316" y="1"/>
                  </a:moveTo>
                  <a:cubicBezTo>
                    <a:pt x="67" y="1"/>
                    <a:pt x="1" y="408"/>
                    <a:pt x="275" y="515"/>
                  </a:cubicBezTo>
                  <a:cubicBezTo>
                    <a:pt x="1198" y="874"/>
                    <a:pt x="2104" y="1318"/>
                    <a:pt x="3060" y="1626"/>
                  </a:cubicBezTo>
                  <a:cubicBezTo>
                    <a:pt x="3096" y="1636"/>
                    <a:pt x="3130" y="1641"/>
                    <a:pt x="3162" y="1641"/>
                  </a:cubicBezTo>
                  <a:cubicBezTo>
                    <a:pt x="3493" y="1641"/>
                    <a:pt x="3591" y="1117"/>
                    <a:pt x="3248" y="976"/>
                  </a:cubicBezTo>
                  <a:cubicBezTo>
                    <a:pt x="2326" y="600"/>
                    <a:pt x="1352" y="327"/>
                    <a:pt x="412" y="19"/>
                  </a:cubicBezTo>
                  <a:cubicBezTo>
                    <a:pt x="378" y="7"/>
                    <a:pt x="345" y="1"/>
                    <a:pt x="31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5"/>
            <p:cNvSpPr/>
            <p:nvPr/>
          </p:nvSpPr>
          <p:spPr>
            <a:xfrm>
              <a:off x="8437297" y="392320"/>
              <a:ext cx="164291" cy="78259"/>
            </a:xfrm>
            <a:custGeom>
              <a:avLst/>
              <a:gdLst/>
              <a:ahLst/>
              <a:cxnLst/>
              <a:rect l="l" t="t" r="r" b="b"/>
              <a:pathLst>
                <a:path w="3315" h="1579" extrusionOk="0">
                  <a:moveTo>
                    <a:pt x="389" y="0"/>
                  </a:moveTo>
                  <a:cubicBezTo>
                    <a:pt x="144" y="0"/>
                    <a:pt x="0" y="404"/>
                    <a:pt x="247" y="527"/>
                  </a:cubicBezTo>
                  <a:cubicBezTo>
                    <a:pt x="1085" y="869"/>
                    <a:pt x="1871" y="1330"/>
                    <a:pt x="2742" y="1569"/>
                  </a:cubicBezTo>
                  <a:cubicBezTo>
                    <a:pt x="2767" y="1576"/>
                    <a:pt x="2792" y="1579"/>
                    <a:pt x="2816" y="1579"/>
                  </a:cubicBezTo>
                  <a:cubicBezTo>
                    <a:pt x="3118" y="1579"/>
                    <a:pt x="3315" y="1111"/>
                    <a:pt x="2998" y="937"/>
                  </a:cubicBezTo>
                  <a:cubicBezTo>
                    <a:pt x="2195" y="527"/>
                    <a:pt x="1307" y="322"/>
                    <a:pt x="470" y="15"/>
                  </a:cubicBezTo>
                  <a:cubicBezTo>
                    <a:pt x="442" y="5"/>
                    <a:pt x="415" y="0"/>
                    <a:pt x="38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5"/>
            <p:cNvSpPr/>
            <p:nvPr/>
          </p:nvSpPr>
          <p:spPr>
            <a:xfrm>
              <a:off x="8664585" y="500315"/>
              <a:ext cx="209193" cy="101851"/>
            </a:xfrm>
            <a:custGeom>
              <a:avLst/>
              <a:gdLst/>
              <a:ahLst/>
              <a:cxnLst/>
              <a:rect l="l" t="t" r="r" b="b"/>
              <a:pathLst>
                <a:path w="4221" h="2055" extrusionOk="0">
                  <a:moveTo>
                    <a:pt x="411" y="1"/>
                  </a:moveTo>
                  <a:cubicBezTo>
                    <a:pt x="147" y="1"/>
                    <a:pt x="1" y="448"/>
                    <a:pt x="275" y="569"/>
                  </a:cubicBezTo>
                  <a:cubicBezTo>
                    <a:pt x="1334" y="1031"/>
                    <a:pt x="2376" y="1492"/>
                    <a:pt x="3401" y="2005"/>
                  </a:cubicBezTo>
                  <a:cubicBezTo>
                    <a:pt x="3471" y="2039"/>
                    <a:pt x="3539" y="2055"/>
                    <a:pt x="3603" y="2055"/>
                  </a:cubicBezTo>
                  <a:cubicBezTo>
                    <a:pt x="3980" y="2055"/>
                    <a:pt x="4221" y="1523"/>
                    <a:pt x="3812" y="1304"/>
                  </a:cubicBezTo>
                  <a:cubicBezTo>
                    <a:pt x="3624" y="1202"/>
                    <a:pt x="3436" y="1082"/>
                    <a:pt x="3231" y="997"/>
                  </a:cubicBezTo>
                  <a:cubicBezTo>
                    <a:pt x="3175" y="963"/>
                    <a:pt x="3106" y="945"/>
                    <a:pt x="3036" y="945"/>
                  </a:cubicBezTo>
                  <a:cubicBezTo>
                    <a:pt x="2998" y="945"/>
                    <a:pt x="2959" y="950"/>
                    <a:pt x="2923" y="962"/>
                  </a:cubicBezTo>
                  <a:cubicBezTo>
                    <a:pt x="2120" y="655"/>
                    <a:pt x="1317" y="347"/>
                    <a:pt x="514" y="23"/>
                  </a:cubicBezTo>
                  <a:cubicBezTo>
                    <a:pt x="478" y="8"/>
                    <a:pt x="444" y="1"/>
                    <a:pt x="41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5"/>
            <p:cNvSpPr/>
            <p:nvPr/>
          </p:nvSpPr>
          <p:spPr>
            <a:xfrm>
              <a:off x="8046061" y="32550"/>
              <a:ext cx="155767" cy="82323"/>
            </a:xfrm>
            <a:custGeom>
              <a:avLst/>
              <a:gdLst/>
              <a:ahLst/>
              <a:cxnLst/>
              <a:rect l="l" t="t" r="r" b="b"/>
              <a:pathLst>
                <a:path w="3143" h="1661" extrusionOk="0">
                  <a:moveTo>
                    <a:pt x="432" y="1"/>
                  </a:moveTo>
                  <a:cubicBezTo>
                    <a:pt x="201" y="1"/>
                    <a:pt x="0" y="340"/>
                    <a:pt x="213" y="525"/>
                  </a:cubicBezTo>
                  <a:cubicBezTo>
                    <a:pt x="880" y="1088"/>
                    <a:pt x="1683" y="1481"/>
                    <a:pt x="2537" y="1652"/>
                  </a:cubicBezTo>
                  <a:cubicBezTo>
                    <a:pt x="2564" y="1658"/>
                    <a:pt x="2591" y="1660"/>
                    <a:pt x="2616" y="1660"/>
                  </a:cubicBezTo>
                  <a:cubicBezTo>
                    <a:pt x="3002" y="1660"/>
                    <a:pt x="3142" y="1082"/>
                    <a:pt x="2725" y="986"/>
                  </a:cubicBezTo>
                  <a:cubicBezTo>
                    <a:pt x="1956" y="815"/>
                    <a:pt x="1222" y="508"/>
                    <a:pt x="572" y="46"/>
                  </a:cubicBezTo>
                  <a:cubicBezTo>
                    <a:pt x="526" y="15"/>
                    <a:pt x="479" y="1"/>
                    <a:pt x="43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5"/>
            <p:cNvSpPr/>
            <p:nvPr/>
          </p:nvSpPr>
          <p:spPr>
            <a:xfrm>
              <a:off x="8355769" y="186935"/>
              <a:ext cx="177474" cy="75831"/>
            </a:xfrm>
            <a:custGeom>
              <a:avLst/>
              <a:gdLst/>
              <a:ahLst/>
              <a:cxnLst/>
              <a:rect l="l" t="t" r="r" b="b"/>
              <a:pathLst>
                <a:path w="3581" h="1530" extrusionOk="0">
                  <a:moveTo>
                    <a:pt x="411" y="0"/>
                  </a:moveTo>
                  <a:cubicBezTo>
                    <a:pt x="115" y="0"/>
                    <a:pt x="1" y="440"/>
                    <a:pt x="321" y="536"/>
                  </a:cubicBezTo>
                  <a:cubicBezTo>
                    <a:pt x="1209" y="776"/>
                    <a:pt x="2046" y="1083"/>
                    <a:pt x="2866" y="1493"/>
                  </a:cubicBezTo>
                  <a:cubicBezTo>
                    <a:pt x="2921" y="1518"/>
                    <a:pt x="2974" y="1529"/>
                    <a:pt x="3025" y="1529"/>
                  </a:cubicBezTo>
                  <a:cubicBezTo>
                    <a:pt x="3358" y="1529"/>
                    <a:pt x="3581" y="1056"/>
                    <a:pt x="3225" y="878"/>
                  </a:cubicBezTo>
                  <a:cubicBezTo>
                    <a:pt x="2354" y="434"/>
                    <a:pt x="1431" y="143"/>
                    <a:pt x="474" y="7"/>
                  </a:cubicBezTo>
                  <a:cubicBezTo>
                    <a:pt x="452" y="2"/>
                    <a:pt x="431" y="0"/>
                    <a:pt x="41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5"/>
            <p:cNvSpPr/>
            <p:nvPr/>
          </p:nvSpPr>
          <p:spPr>
            <a:xfrm>
              <a:off x="8603079" y="282590"/>
              <a:ext cx="139065" cy="60119"/>
            </a:xfrm>
            <a:custGeom>
              <a:avLst/>
              <a:gdLst/>
              <a:ahLst/>
              <a:cxnLst/>
              <a:rect l="l" t="t" r="r" b="b"/>
              <a:pathLst>
                <a:path w="2806" h="1213" extrusionOk="0">
                  <a:moveTo>
                    <a:pt x="463" y="1"/>
                  </a:moveTo>
                  <a:cubicBezTo>
                    <a:pt x="187" y="1"/>
                    <a:pt x="0" y="410"/>
                    <a:pt x="303" y="537"/>
                  </a:cubicBezTo>
                  <a:cubicBezTo>
                    <a:pt x="901" y="828"/>
                    <a:pt x="1533" y="1050"/>
                    <a:pt x="2182" y="1203"/>
                  </a:cubicBezTo>
                  <a:cubicBezTo>
                    <a:pt x="2207" y="1209"/>
                    <a:pt x="2232" y="1212"/>
                    <a:pt x="2256" y="1212"/>
                  </a:cubicBezTo>
                  <a:cubicBezTo>
                    <a:pt x="2578" y="1212"/>
                    <a:pt x="2805" y="714"/>
                    <a:pt x="2455" y="571"/>
                  </a:cubicBezTo>
                  <a:cubicBezTo>
                    <a:pt x="1823" y="315"/>
                    <a:pt x="1191" y="127"/>
                    <a:pt x="525" y="7"/>
                  </a:cubicBezTo>
                  <a:cubicBezTo>
                    <a:pt x="504" y="3"/>
                    <a:pt x="483" y="1"/>
                    <a:pt x="46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5"/>
            <p:cNvSpPr/>
            <p:nvPr/>
          </p:nvSpPr>
          <p:spPr>
            <a:xfrm>
              <a:off x="8814160" y="392964"/>
              <a:ext cx="162111" cy="79449"/>
            </a:xfrm>
            <a:custGeom>
              <a:avLst/>
              <a:gdLst/>
              <a:ahLst/>
              <a:cxnLst/>
              <a:rect l="l" t="t" r="r" b="b"/>
              <a:pathLst>
                <a:path w="3271" h="1603" extrusionOk="0">
                  <a:moveTo>
                    <a:pt x="389" y="0"/>
                  </a:moveTo>
                  <a:cubicBezTo>
                    <a:pt x="71" y="0"/>
                    <a:pt x="0" y="550"/>
                    <a:pt x="332" y="617"/>
                  </a:cubicBezTo>
                  <a:cubicBezTo>
                    <a:pt x="1101" y="771"/>
                    <a:pt x="1853" y="1095"/>
                    <a:pt x="2502" y="1539"/>
                  </a:cubicBezTo>
                  <a:cubicBezTo>
                    <a:pt x="2574" y="1583"/>
                    <a:pt x="2644" y="1603"/>
                    <a:pt x="2710" y="1603"/>
                  </a:cubicBezTo>
                  <a:cubicBezTo>
                    <a:pt x="3052" y="1603"/>
                    <a:pt x="3271" y="1083"/>
                    <a:pt x="2912" y="839"/>
                  </a:cubicBezTo>
                  <a:cubicBezTo>
                    <a:pt x="2160" y="360"/>
                    <a:pt x="1306" y="70"/>
                    <a:pt x="418" y="2"/>
                  </a:cubicBezTo>
                  <a:cubicBezTo>
                    <a:pt x="408" y="1"/>
                    <a:pt x="398" y="0"/>
                    <a:pt x="38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8" name="Google Shape;68;p5"/>
          <p:cNvGrpSpPr/>
          <p:nvPr/>
        </p:nvGrpSpPr>
        <p:grpSpPr>
          <a:xfrm rot="561805">
            <a:off x="9861242" y="-87885"/>
            <a:ext cx="1611468" cy="1132172"/>
            <a:chOff x="7395734" y="-65835"/>
            <a:chExt cx="1208572" cy="849109"/>
          </a:xfrm>
        </p:grpSpPr>
        <p:sp>
          <p:nvSpPr>
            <p:cNvPr id="69" name="Google Shape;69;p5"/>
            <p:cNvSpPr/>
            <p:nvPr/>
          </p:nvSpPr>
          <p:spPr>
            <a:xfrm rot="-2204069" flipH="1">
              <a:off x="8031320" y="519771"/>
              <a:ext cx="252313" cy="208777"/>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5"/>
            <p:cNvSpPr/>
            <p:nvPr/>
          </p:nvSpPr>
          <p:spPr>
            <a:xfrm rot="-2204069" flipH="1">
              <a:off x="7869628" y="60004"/>
              <a:ext cx="260757" cy="180967"/>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p:nvPr/>
          </p:nvSpPr>
          <p:spPr>
            <a:xfrm rot="-2204069" flipH="1">
              <a:off x="7472444" y="501588"/>
              <a:ext cx="232441" cy="188501"/>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5"/>
            <p:cNvSpPr/>
            <p:nvPr/>
          </p:nvSpPr>
          <p:spPr>
            <a:xfrm rot="-2204069" flipH="1">
              <a:off x="7727746" y="300210"/>
              <a:ext cx="205642" cy="19239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5"/>
            <p:cNvSpPr/>
            <p:nvPr/>
          </p:nvSpPr>
          <p:spPr>
            <a:xfrm rot="-2204069" flipH="1">
              <a:off x="7434248" y="165448"/>
              <a:ext cx="194468" cy="193355"/>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rot="-2204069" flipH="1">
              <a:off x="8116827" y="257510"/>
              <a:ext cx="230419" cy="169540"/>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rot="-2204069" flipH="1">
              <a:off x="8371323" y="-26877"/>
              <a:ext cx="194468" cy="193355"/>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35340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155"/>
        <p:cNvGrpSpPr/>
        <p:nvPr/>
      </p:nvGrpSpPr>
      <p:grpSpPr>
        <a:xfrm>
          <a:off x="0" y="0"/>
          <a:ext cx="0" cy="0"/>
          <a:chOff x="0" y="0"/>
          <a:chExt cx="0" cy="0"/>
        </a:xfrm>
      </p:grpSpPr>
      <p:pic>
        <p:nvPicPr>
          <p:cNvPr id="156" name="Google Shape;156;p8"/>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157" name="Google Shape;157;p8"/>
          <p:cNvSpPr txBox="1">
            <a:spLocks noGrp="1"/>
          </p:cNvSpPr>
          <p:nvPr>
            <p:ph type="title"/>
          </p:nvPr>
        </p:nvSpPr>
        <p:spPr>
          <a:xfrm>
            <a:off x="3049200" y="1842800"/>
            <a:ext cx="6093600" cy="31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12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grpSp>
        <p:nvGrpSpPr>
          <p:cNvPr id="158" name="Google Shape;158;p8"/>
          <p:cNvGrpSpPr/>
          <p:nvPr/>
        </p:nvGrpSpPr>
        <p:grpSpPr>
          <a:xfrm>
            <a:off x="105151" y="5597934"/>
            <a:ext cx="1720561" cy="1093469"/>
            <a:chOff x="7685850" y="32550"/>
            <a:chExt cx="1290421" cy="820102"/>
          </a:xfrm>
        </p:grpSpPr>
        <p:sp>
          <p:nvSpPr>
            <p:cNvPr id="159" name="Google Shape;159;p8"/>
            <p:cNvSpPr/>
            <p:nvPr/>
          </p:nvSpPr>
          <p:spPr>
            <a:xfrm>
              <a:off x="7685850" y="397672"/>
              <a:ext cx="148531" cy="61160"/>
            </a:xfrm>
            <a:custGeom>
              <a:avLst/>
              <a:gdLst/>
              <a:ahLst/>
              <a:cxnLst/>
              <a:rect l="l" t="t" r="r" b="b"/>
              <a:pathLst>
                <a:path w="2997" h="1234" extrusionOk="0">
                  <a:moveTo>
                    <a:pt x="231" y="0"/>
                  </a:moveTo>
                  <a:cubicBezTo>
                    <a:pt x="53" y="0"/>
                    <a:pt x="1" y="287"/>
                    <a:pt x="203" y="334"/>
                  </a:cubicBezTo>
                  <a:cubicBezTo>
                    <a:pt x="972" y="693"/>
                    <a:pt x="1775" y="983"/>
                    <a:pt x="2595" y="1222"/>
                  </a:cubicBezTo>
                  <a:cubicBezTo>
                    <a:pt x="2623" y="1230"/>
                    <a:pt x="2649" y="1233"/>
                    <a:pt x="2674" y="1233"/>
                  </a:cubicBezTo>
                  <a:cubicBezTo>
                    <a:pt x="2934" y="1233"/>
                    <a:pt x="2997" y="853"/>
                    <a:pt x="2731" y="744"/>
                  </a:cubicBezTo>
                  <a:cubicBezTo>
                    <a:pt x="1928" y="436"/>
                    <a:pt x="1125" y="197"/>
                    <a:pt x="288" y="9"/>
                  </a:cubicBezTo>
                  <a:cubicBezTo>
                    <a:pt x="268" y="3"/>
                    <a:pt x="249" y="0"/>
                    <a:pt x="23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8"/>
            <p:cNvSpPr/>
            <p:nvPr/>
          </p:nvSpPr>
          <p:spPr>
            <a:xfrm>
              <a:off x="7911750" y="507105"/>
              <a:ext cx="136340" cy="55262"/>
            </a:xfrm>
            <a:custGeom>
              <a:avLst/>
              <a:gdLst/>
              <a:ahLst/>
              <a:cxnLst/>
              <a:rect l="l" t="t" r="r" b="b"/>
              <a:pathLst>
                <a:path w="2751" h="1115" extrusionOk="0">
                  <a:moveTo>
                    <a:pt x="313" y="1"/>
                  </a:moveTo>
                  <a:cubicBezTo>
                    <a:pt x="76" y="1"/>
                    <a:pt x="0" y="353"/>
                    <a:pt x="241" y="450"/>
                  </a:cubicBezTo>
                  <a:cubicBezTo>
                    <a:pt x="907" y="655"/>
                    <a:pt x="1557" y="928"/>
                    <a:pt x="2240" y="1099"/>
                  </a:cubicBezTo>
                  <a:cubicBezTo>
                    <a:pt x="2275" y="1110"/>
                    <a:pt x="2308" y="1115"/>
                    <a:pt x="2339" y="1115"/>
                  </a:cubicBezTo>
                  <a:cubicBezTo>
                    <a:pt x="2643" y="1115"/>
                    <a:pt x="2750" y="628"/>
                    <a:pt x="2394" y="535"/>
                  </a:cubicBezTo>
                  <a:cubicBezTo>
                    <a:pt x="1744" y="313"/>
                    <a:pt x="1044" y="176"/>
                    <a:pt x="360" y="5"/>
                  </a:cubicBezTo>
                  <a:cubicBezTo>
                    <a:pt x="344" y="2"/>
                    <a:pt x="328" y="1"/>
                    <a:pt x="31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8"/>
            <p:cNvSpPr/>
            <p:nvPr/>
          </p:nvSpPr>
          <p:spPr>
            <a:xfrm>
              <a:off x="8149198" y="577880"/>
              <a:ext cx="137331" cy="63985"/>
            </a:xfrm>
            <a:custGeom>
              <a:avLst/>
              <a:gdLst/>
              <a:ahLst/>
              <a:cxnLst/>
              <a:rect l="l" t="t" r="r" b="b"/>
              <a:pathLst>
                <a:path w="2771" h="1291" extrusionOk="0">
                  <a:moveTo>
                    <a:pt x="321" y="0"/>
                  </a:moveTo>
                  <a:cubicBezTo>
                    <a:pt x="119" y="0"/>
                    <a:pt x="1" y="330"/>
                    <a:pt x="217" y="423"/>
                  </a:cubicBezTo>
                  <a:cubicBezTo>
                    <a:pt x="900" y="730"/>
                    <a:pt x="1584" y="1038"/>
                    <a:pt x="2284" y="1277"/>
                  </a:cubicBezTo>
                  <a:cubicBezTo>
                    <a:pt x="2311" y="1286"/>
                    <a:pt x="2338" y="1291"/>
                    <a:pt x="2363" y="1291"/>
                  </a:cubicBezTo>
                  <a:cubicBezTo>
                    <a:pt x="2612" y="1291"/>
                    <a:pt x="2770" y="873"/>
                    <a:pt x="2507" y="764"/>
                  </a:cubicBezTo>
                  <a:cubicBezTo>
                    <a:pt x="1806" y="474"/>
                    <a:pt x="1105" y="235"/>
                    <a:pt x="388" y="13"/>
                  </a:cubicBezTo>
                  <a:cubicBezTo>
                    <a:pt x="365" y="4"/>
                    <a:pt x="342" y="0"/>
                    <a:pt x="32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8"/>
            <p:cNvSpPr/>
            <p:nvPr/>
          </p:nvSpPr>
          <p:spPr>
            <a:xfrm>
              <a:off x="8377526" y="679878"/>
              <a:ext cx="140651" cy="62003"/>
            </a:xfrm>
            <a:custGeom>
              <a:avLst/>
              <a:gdLst/>
              <a:ahLst/>
              <a:cxnLst/>
              <a:rect l="l" t="t" r="r" b="b"/>
              <a:pathLst>
                <a:path w="2838" h="1251" extrusionOk="0">
                  <a:moveTo>
                    <a:pt x="418" y="0"/>
                  </a:moveTo>
                  <a:cubicBezTo>
                    <a:pt x="182" y="0"/>
                    <a:pt x="1" y="371"/>
                    <a:pt x="274" y="483"/>
                  </a:cubicBezTo>
                  <a:cubicBezTo>
                    <a:pt x="924" y="774"/>
                    <a:pt x="1624" y="1013"/>
                    <a:pt x="2308" y="1235"/>
                  </a:cubicBezTo>
                  <a:cubicBezTo>
                    <a:pt x="2344" y="1246"/>
                    <a:pt x="2378" y="1250"/>
                    <a:pt x="2410" y="1250"/>
                  </a:cubicBezTo>
                  <a:cubicBezTo>
                    <a:pt x="2741" y="1250"/>
                    <a:pt x="2837" y="728"/>
                    <a:pt x="2479" y="603"/>
                  </a:cubicBezTo>
                  <a:cubicBezTo>
                    <a:pt x="1812" y="381"/>
                    <a:pt x="1146" y="176"/>
                    <a:pt x="462" y="5"/>
                  </a:cubicBezTo>
                  <a:cubicBezTo>
                    <a:pt x="447" y="2"/>
                    <a:pt x="433" y="0"/>
                    <a:pt x="418"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8"/>
            <p:cNvSpPr/>
            <p:nvPr/>
          </p:nvSpPr>
          <p:spPr>
            <a:xfrm>
              <a:off x="8587616" y="783214"/>
              <a:ext cx="142485" cy="69437"/>
            </a:xfrm>
            <a:custGeom>
              <a:avLst/>
              <a:gdLst/>
              <a:ahLst/>
              <a:cxnLst/>
              <a:rect l="l" t="t" r="r" b="b"/>
              <a:pathLst>
                <a:path w="2875" h="1401" extrusionOk="0">
                  <a:moveTo>
                    <a:pt x="332" y="1"/>
                  </a:moveTo>
                  <a:cubicBezTo>
                    <a:pt x="115" y="1"/>
                    <a:pt x="0" y="343"/>
                    <a:pt x="256" y="449"/>
                  </a:cubicBezTo>
                  <a:cubicBezTo>
                    <a:pt x="905" y="825"/>
                    <a:pt x="1589" y="1132"/>
                    <a:pt x="2289" y="1388"/>
                  </a:cubicBezTo>
                  <a:cubicBezTo>
                    <a:pt x="2319" y="1397"/>
                    <a:pt x="2347" y="1401"/>
                    <a:pt x="2375" y="1401"/>
                  </a:cubicBezTo>
                  <a:cubicBezTo>
                    <a:pt x="2686" y="1401"/>
                    <a:pt x="2875" y="913"/>
                    <a:pt x="2545" y="756"/>
                  </a:cubicBezTo>
                  <a:cubicBezTo>
                    <a:pt x="1879" y="449"/>
                    <a:pt x="1161" y="192"/>
                    <a:pt x="427" y="21"/>
                  </a:cubicBezTo>
                  <a:cubicBezTo>
                    <a:pt x="394" y="7"/>
                    <a:pt x="362" y="1"/>
                    <a:pt x="33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8"/>
            <p:cNvSpPr/>
            <p:nvPr/>
          </p:nvSpPr>
          <p:spPr>
            <a:xfrm>
              <a:off x="7896683" y="331904"/>
              <a:ext cx="202552" cy="93971"/>
            </a:xfrm>
            <a:custGeom>
              <a:avLst/>
              <a:gdLst/>
              <a:ahLst/>
              <a:cxnLst/>
              <a:rect l="l" t="t" r="r" b="b"/>
              <a:pathLst>
                <a:path w="4087" h="1896" extrusionOk="0">
                  <a:moveTo>
                    <a:pt x="382" y="0"/>
                  </a:moveTo>
                  <a:cubicBezTo>
                    <a:pt x="78" y="0"/>
                    <a:pt x="0" y="497"/>
                    <a:pt x="323" y="636"/>
                  </a:cubicBezTo>
                  <a:cubicBezTo>
                    <a:pt x="1382" y="1063"/>
                    <a:pt x="2441" y="1558"/>
                    <a:pt x="3535" y="1883"/>
                  </a:cubicBezTo>
                  <a:cubicBezTo>
                    <a:pt x="3565" y="1892"/>
                    <a:pt x="3594" y="1896"/>
                    <a:pt x="3622" y="1896"/>
                  </a:cubicBezTo>
                  <a:cubicBezTo>
                    <a:pt x="3914" y="1896"/>
                    <a:pt x="4086" y="1442"/>
                    <a:pt x="3774" y="1302"/>
                  </a:cubicBezTo>
                  <a:cubicBezTo>
                    <a:pt x="2732" y="789"/>
                    <a:pt x="1587" y="414"/>
                    <a:pt x="494" y="21"/>
                  </a:cubicBezTo>
                  <a:cubicBezTo>
                    <a:pt x="454" y="7"/>
                    <a:pt x="417" y="0"/>
                    <a:pt x="38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8"/>
            <p:cNvSpPr/>
            <p:nvPr/>
          </p:nvSpPr>
          <p:spPr>
            <a:xfrm>
              <a:off x="8209662" y="472759"/>
              <a:ext cx="172717" cy="67108"/>
            </a:xfrm>
            <a:custGeom>
              <a:avLst/>
              <a:gdLst/>
              <a:ahLst/>
              <a:cxnLst/>
              <a:rect l="l" t="t" r="r" b="b"/>
              <a:pathLst>
                <a:path w="3485" h="1354" extrusionOk="0">
                  <a:moveTo>
                    <a:pt x="328" y="1"/>
                  </a:moveTo>
                  <a:cubicBezTo>
                    <a:pt x="71" y="1"/>
                    <a:pt x="0" y="401"/>
                    <a:pt x="278" y="493"/>
                  </a:cubicBezTo>
                  <a:cubicBezTo>
                    <a:pt x="1133" y="784"/>
                    <a:pt x="1987" y="1194"/>
                    <a:pt x="2893" y="1348"/>
                  </a:cubicBezTo>
                  <a:cubicBezTo>
                    <a:pt x="2913" y="1352"/>
                    <a:pt x="2934" y="1354"/>
                    <a:pt x="2954" y="1354"/>
                  </a:cubicBezTo>
                  <a:cubicBezTo>
                    <a:pt x="3252" y="1354"/>
                    <a:pt x="3485" y="909"/>
                    <a:pt x="3149" y="750"/>
                  </a:cubicBezTo>
                  <a:cubicBezTo>
                    <a:pt x="2295" y="374"/>
                    <a:pt x="1321" y="237"/>
                    <a:pt x="415" y="15"/>
                  </a:cubicBezTo>
                  <a:cubicBezTo>
                    <a:pt x="384" y="5"/>
                    <a:pt x="355" y="1"/>
                    <a:pt x="32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8"/>
            <p:cNvSpPr/>
            <p:nvPr/>
          </p:nvSpPr>
          <p:spPr>
            <a:xfrm>
              <a:off x="8468967" y="557064"/>
              <a:ext cx="123950" cy="56749"/>
            </a:xfrm>
            <a:custGeom>
              <a:avLst/>
              <a:gdLst/>
              <a:ahLst/>
              <a:cxnLst/>
              <a:rect l="l" t="t" r="r" b="b"/>
              <a:pathLst>
                <a:path w="2501" h="1145" extrusionOk="0">
                  <a:moveTo>
                    <a:pt x="349" y="0"/>
                  </a:moveTo>
                  <a:cubicBezTo>
                    <a:pt x="148" y="0"/>
                    <a:pt x="1" y="304"/>
                    <a:pt x="224" y="415"/>
                  </a:cubicBezTo>
                  <a:cubicBezTo>
                    <a:pt x="770" y="655"/>
                    <a:pt x="1300" y="996"/>
                    <a:pt x="1864" y="1133"/>
                  </a:cubicBezTo>
                  <a:cubicBezTo>
                    <a:pt x="1893" y="1141"/>
                    <a:pt x="1922" y="1145"/>
                    <a:pt x="1950" y="1145"/>
                  </a:cubicBezTo>
                  <a:cubicBezTo>
                    <a:pt x="2281" y="1145"/>
                    <a:pt x="2501" y="624"/>
                    <a:pt x="2154" y="467"/>
                  </a:cubicBezTo>
                  <a:cubicBezTo>
                    <a:pt x="1590" y="227"/>
                    <a:pt x="975" y="159"/>
                    <a:pt x="394" y="5"/>
                  </a:cubicBezTo>
                  <a:cubicBezTo>
                    <a:pt x="379" y="2"/>
                    <a:pt x="364" y="0"/>
                    <a:pt x="34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8"/>
            <p:cNvSpPr/>
            <p:nvPr/>
          </p:nvSpPr>
          <p:spPr>
            <a:xfrm>
              <a:off x="8636137" y="643153"/>
              <a:ext cx="141989" cy="81382"/>
            </a:xfrm>
            <a:custGeom>
              <a:avLst/>
              <a:gdLst/>
              <a:ahLst/>
              <a:cxnLst/>
              <a:rect l="l" t="t" r="r" b="b"/>
              <a:pathLst>
                <a:path w="2865" h="1642" extrusionOk="0">
                  <a:moveTo>
                    <a:pt x="387" y="0"/>
                  </a:moveTo>
                  <a:cubicBezTo>
                    <a:pt x="150" y="0"/>
                    <a:pt x="1" y="382"/>
                    <a:pt x="251" y="507"/>
                  </a:cubicBezTo>
                  <a:cubicBezTo>
                    <a:pt x="610" y="678"/>
                    <a:pt x="951" y="848"/>
                    <a:pt x="1293" y="1053"/>
                  </a:cubicBezTo>
                  <a:cubicBezTo>
                    <a:pt x="1327" y="1105"/>
                    <a:pt x="1361" y="1139"/>
                    <a:pt x="1413" y="1173"/>
                  </a:cubicBezTo>
                  <a:lnTo>
                    <a:pt x="2130" y="1583"/>
                  </a:lnTo>
                  <a:cubicBezTo>
                    <a:pt x="2198" y="1624"/>
                    <a:pt x="2265" y="1642"/>
                    <a:pt x="2328" y="1642"/>
                  </a:cubicBezTo>
                  <a:cubicBezTo>
                    <a:pt x="2657" y="1642"/>
                    <a:pt x="2865" y="1149"/>
                    <a:pt x="2506" y="934"/>
                  </a:cubicBezTo>
                  <a:cubicBezTo>
                    <a:pt x="1874" y="558"/>
                    <a:pt x="1173" y="233"/>
                    <a:pt x="456" y="11"/>
                  </a:cubicBezTo>
                  <a:cubicBezTo>
                    <a:pt x="432" y="4"/>
                    <a:pt x="409" y="0"/>
                    <a:pt x="38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8"/>
            <p:cNvSpPr/>
            <p:nvPr/>
          </p:nvSpPr>
          <p:spPr>
            <a:xfrm>
              <a:off x="7867492" y="150160"/>
              <a:ext cx="150861" cy="72857"/>
            </a:xfrm>
            <a:custGeom>
              <a:avLst/>
              <a:gdLst/>
              <a:ahLst/>
              <a:cxnLst/>
              <a:rect l="l" t="t" r="r" b="b"/>
              <a:pathLst>
                <a:path w="3044" h="1470" extrusionOk="0">
                  <a:moveTo>
                    <a:pt x="419" y="0"/>
                  </a:moveTo>
                  <a:cubicBezTo>
                    <a:pt x="158" y="0"/>
                    <a:pt x="0" y="420"/>
                    <a:pt x="280" y="544"/>
                  </a:cubicBezTo>
                  <a:cubicBezTo>
                    <a:pt x="1031" y="868"/>
                    <a:pt x="1783" y="1176"/>
                    <a:pt x="2552" y="1449"/>
                  </a:cubicBezTo>
                  <a:cubicBezTo>
                    <a:pt x="2590" y="1463"/>
                    <a:pt x="2626" y="1469"/>
                    <a:pt x="2659" y="1469"/>
                  </a:cubicBezTo>
                  <a:cubicBezTo>
                    <a:pt x="2954" y="1469"/>
                    <a:pt x="3044" y="972"/>
                    <a:pt x="2706" y="834"/>
                  </a:cubicBezTo>
                  <a:cubicBezTo>
                    <a:pt x="1988" y="544"/>
                    <a:pt x="1253" y="253"/>
                    <a:pt x="502" y="14"/>
                  </a:cubicBezTo>
                  <a:cubicBezTo>
                    <a:pt x="473" y="5"/>
                    <a:pt x="445" y="0"/>
                    <a:pt x="41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8"/>
            <p:cNvSpPr/>
            <p:nvPr/>
          </p:nvSpPr>
          <p:spPr>
            <a:xfrm>
              <a:off x="8160696" y="292155"/>
              <a:ext cx="178020" cy="81332"/>
            </a:xfrm>
            <a:custGeom>
              <a:avLst/>
              <a:gdLst/>
              <a:ahLst/>
              <a:cxnLst/>
              <a:rect l="l" t="t" r="r" b="b"/>
              <a:pathLst>
                <a:path w="3592" h="1641" extrusionOk="0">
                  <a:moveTo>
                    <a:pt x="316" y="1"/>
                  </a:moveTo>
                  <a:cubicBezTo>
                    <a:pt x="67" y="1"/>
                    <a:pt x="1" y="408"/>
                    <a:pt x="275" y="515"/>
                  </a:cubicBezTo>
                  <a:cubicBezTo>
                    <a:pt x="1198" y="874"/>
                    <a:pt x="2104" y="1318"/>
                    <a:pt x="3060" y="1626"/>
                  </a:cubicBezTo>
                  <a:cubicBezTo>
                    <a:pt x="3096" y="1636"/>
                    <a:pt x="3130" y="1641"/>
                    <a:pt x="3162" y="1641"/>
                  </a:cubicBezTo>
                  <a:cubicBezTo>
                    <a:pt x="3493" y="1641"/>
                    <a:pt x="3591" y="1117"/>
                    <a:pt x="3248" y="976"/>
                  </a:cubicBezTo>
                  <a:cubicBezTo>
                    <a:pt x="2326" y="600"/>
                    <a:pt x="1352" y="327"/>
                    <a:pt x="412" y="19"/>
                  </a:cubicBezTo>
                  <a:cubicBezTo>
                    <a:pt x="378" y="7"/>
                    <a:pt x="345" y="1"/>
                    <a:pt x="31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8"/>
            <p:cNvSpPr/>
            <p:nvPr/>
          </p:nvSpPr>
          <p:spPr>
            <a:xfrm>
              <a:off x="8437297" y="392320"/>
              <a:ext cx="164291" cy="78259"/>
            </a:xfrm>
            <a:custGeom>
              <a:avLst/>
              <a:gdLst/>
              <a:ahLst/>
              <a:cxnLst/>
              <a:rect l="l" t="t" r="r" b="b"/>
              <a:pathLst>
                <a:path w="3315" h="1579" extrusionOk="0">
                  <a:moveTo>
                    <a:pt x="389" y="0"/>
                  </a:moveTo>
                  <a:cubicBezTo>
                    <a:pt x="144" y="0"/>
                    <a:pt x="0" y="404"/>
                    <a:pt x="247" y="527"/>
                  </a:cubicBezTo>
                  <a:cubicBezTo>
                    <a:pt x="1085" y="869"/>
                    <a:pt x="1871" y="1330"/>
                    <a:pt x="2742" y="1569"/>
                  </a:cubicBezTo>
                  <a:cubicBezTo>
                    <a:pt x="2767" y="1576"/>
                    <a:pt x="2792" y="1579"/>
                    <a:pt x="2816" y="1579"/>
                  </a:cubicBezTo>
                  <a:cubicBezTo>
                    <a:pt x="3118" y="1579"/>
                    <a:pt x="3315" y="1111"/>
                    <a:pt x="2998" y="937"/>
                  </a:cubicBezTo>
                  <a:cubicBezTo>
                    <a:pt x="2195" y="527"/>
                    <a:pt x="1307" y="322"/>
                    <a:pt x="470" y="15"/>
                  </a:cubicBezTo>
                  <a:cubicBezTo>
                    <a:pt x="442" y="5"/>
                    <a:pt x="415" y="0"/>
                    <a:pt x="38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8"/>
            <p:cNvSpPr/>
            <p:nvPr/>
          </p:nvSpPr>
          <p:spPr>
            <a:xfrm>
              <a:off x="8664585" y="500315"/>
              <a:ext cx="209193" cy="101851"/>
            </a:xfrm>
            <a:custGeom>
              <a:avLst/>
              <a:gdLst/>
              <a:ahLst/>
              <a:cxnLst/>
              <a:rect l="l" t="t" r="r" b="b"/>
              <a:pathLst>
                <a:path w="4221" h="2055" extrusionOk="0">
                  <a:moveTo>
                    <a:pt x="411" y="1"/>
                  </a:moveTo>
                  <a:cubicBezTo>
                    <a:pt x="147" y="1"/>
                    <a:pt x="1" y="448"/>
                    <a:pt x="275" y="569"/>
                  </a:cubicBezTo>
                  <a:cubicBezTo>
                    <a:pt x="1334" y="1031"/>
                    <a:pt x="2376" y="1492"/>
                    <a:pt x="3401" y="2005"/>
                  </a:cubicBezTo>
                  <a:cubicBezTo>
                    <a:pt x="3471" y="2039"/>
                    <a:pt x="3539" y="2055"/>
                    <a:pt x="3603" y="2055"/>
                  </a:cubicBezTo>
                  <a:cubicBezTo>
                    <a:pt x="3980" y="2055"/>
                    <a:pt x="4221" y="1523"/>
                    <a:pt x="3812" y="1304"/>
                  </a:cubicBezTo>
                  <a:cubicBezTo>
                    <a:pt x="3624" y="1202"/>
                    <a:pt x="3436" y="1082"/>
                    <a:pt x="3231" y="997"/>
                  </a:cubicBezTo>
                  <a:cubicBezTo>
                    <a:pt x="3175" y="963"/>
                    <a:pt x="3106" y="945"/>
                    <a:pt x="3036" y="945"/>
                  </a:cubicBezTo>
                  <a:cubicBezTo>
                    <a:pt x="2998" y="945"/>
                    <a:pt x="2959" y="950"/>
                    <a:pt x="2923" y="962"/>
                  </a:cubicBezTo>
                  <a:cubicBezTo>
                    <a:pt x="2120" y="655"/>
                    <a:pt x="1317" y="347"/>
                    <a:pt x="514" y="23"/>
                  </a:cubicBezTo>
                  <a:cubicBezTo>
                    <a:pt x="478" y="8"/>
                    <a:pt x="444" y="1"/>
                    <a:pt x="41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8"/>
            <p:cNvSpPr/>
            <p:nvPr/>
          </p:nvSpPr>
          <p:spPr>
            <a:xfrm>
              <a:off x="8046061" y="32550"/>
              <a:ext cx="155767" cy="82323"/>
            </a:xfrm>
            <a:custGeom>
              <a:avLst/>
              <a:gdLst/>
              <a:ahLst/>
              <a:cxnLst/>
              <a:rect l="l" t="t" r="r" b="b"/>
              <a:pathLst>
                <a:path w="3143" h="1661" extrusionOk="0">
                  <a:moveTo>
                    <a:pt x="432" y="1"/>
                  </a:moveTo>
                  <a:cubicBezTo>
                    <a:pt x="201" y="1"/>
                    <a:pt x="0" y="340"/>
                    <a:pt x="213" y="525"/>
                  </a:cubicBezTo>
                  <a:cubicBezTo>
                    <a:pt x="880" y="1088"/>
                    <a:pt x="1683" y="1481"/>
                    <a:pt x="2537" y="1652"/>
                  </a:cubicBezTo>
                  <a:cubicBezTo>
                    <a:pt x="2564" y="1658"/>
                    <a:pt x="2591" y="1660"/>
                    <a:pt x="2616" y="1660"/>
                  </a:cubicBezTo>
                  <a:cubicBezTo>
                    <a:pt x="3002" y="1660"/>
                    <a:pt x="3142" y="1082"/>
                    <a:pt x="2725" y="986"/>
                  </a:cubicBezTo>
                  <a:cubicBezTo>
                    <a:pt x="1956" y="815"/>
                    <a:pt x="1222" y="508"/>
                    <a:pt x="572" y="46"/>
                  </a:cubicBezTo>
                  <a:cubicBezTo>
                    <a:pt x="526" y="15"/>
                    <a:pt x="479" y="1"/>
                    <a:pt x="43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8"/>
            <p:cNvSpPr/>
            <p:nvPr/>
          </p:nvSpPr>
          <p:spPr>
            <a:xfrm>
              <a:off x="8355769" y="186935"/>
              <a:ext cx="177474" cy="75831"/>
            </a:xfrm>
            <a:custGeom>
              <a:avLst/>
              <a:gdLst/>
              <a:ahLst/>
              <a:cxnLst/>
              <a:rect l="l" t="t" r="r" b="b"/>
              <a:pathLst>
                <a:path w="3581" h="1530" extrusionOk="0">
                  <a:moveTo>
                    <a:pt x="411" y="0"/>
                  </a:moveTo>
                  <a:cubicBezTo>
                    <a:pt x="115" y="0"/>
                    <a:pt x="1" y="440"/>
                    <a:pt x="321" y="536"/>
                  </a:cubicBezTo>
                  <a:cubicBezTo>
                    <a:pt x="1209" y="776"/>
                    <a:pt x="2046" y="1083"/>
                    <a:pt x="2866" y="1493"/>
                  </a:cubicBezTo>
                  <a:cubicBezTo>
                    <a:pt x="2921" y="1518"/>
                    <a:pt x="2974" y="1529"/>
                    <a:pt x="3025" y="1529"/>
                  </a:cubicBezTo>
                  <a:cubicBezTo>
                    <a:pt x="3358" y="1529"/>
                    <a:pt x="3581" y="1056"/>
                    <a:pt x="3225" y="878"/>
                  </a:cubicBezTo>
                  <a:cubicBezTo>
                    <a:pt x="2354" y="434"/>
                    <a:pt x="1431" y="143"/>
                    <a:pt x="474" y="7"/>
                  </a:cubicBezTo>
                  <a:cubicBezTo>
                    <a:pt x="452" y="2"/>
                    <a:pt x="431" y="0"/>
                    <a:pt x="41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8"/>
            <p:cNvSpPr/>
            <p:nvPr/>
          </p:nvSpPr>
          <p:spPr>
            <a:xfrm>
              <a:off x="8603079" y="282590"/>
              <a:ext cx="139065" cy="60119"/>
            </a:xfrm>
            <a:custGeom>
              <a:avLst/>
              <a:gdLst/>
              <a:ahLst/>
              <a:cxnLst/>
              <a:rect l="l" t="t" r="r" b="b"/>
              <a:pathLst>
                <a:path w="2806" h="1213" extrusionOk="0">
                  <a:moveTo>
                    <a:pt x="463" y="1"/>
                  </a:moveTo>
                  <a:cubicBezTo>
                    <a:pt x="187" y="1"/>
                    <a:pt x="0" y="410"/>
                    <a:pt x="303" y="537"/>
                  </a:cubicBezTo>
                  <a:cubicBezTo>
                    <a:pt x="901" y="828"/>
                    <a:pt x="1533" y="1050"/>
                    <a:pt x="2182" y="1203"/>
                  </a:cubicBezTo>
                  <a:cubicBezTo>
                    <a:pt x="2207" y="1209"/>
                    <a:pt x="2232" y="1212"/>
                    <a:pt x="2256" y="1212"/>
                  </a:cubicBezTo>
                  <a:cubicBezTo>
                    <a:pt x="2578" y="1212"/>
                    <a:pt x="2805" y="714"/>
                    <a:pt x="2455" y="571"/>
                  </a:cubicBezTo>
                  <a:cubicBezTo>
                    <a:pt x="1823" y="315"/>
                    <a:pt x="1191" y="127"/>
                    <a:pt x="525" y="7"/>
                  </a:cubicBezTo>
                  <a:cubicBezTo>
                    <a:pt x="504" y="3"/>
                    <a:pt x="483" y="1"/>
                    <a:pt x="46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8"/>
            <p:cNvSpPr/>
            <p:nvPr/>
          </p:nvSpPr>
          <p:spPr>
            <a:xfrm>
              <a:off x="8814160" y="392964"/>
              <a:ext cx="162111" cy="79449"/>
            </a:xfrm>
            <a:custGeom>
              <a:avLst/>
              <a:gdLst/>
              <a:ahLst/>
              <a:cxnLst/>
              <a:rect l="l" t="t" r="r" b="b"/>
              <a:pathLst>
                <a:path w="3271" h="1603" extrusionOk="0">
                  <a:moveTo>
                    <a:pt x="389" y="0"/>
                  </a:moveTo>
                  <a:cubicBezTo>
                    <a:pt x="71" y="0"/>
                    <a:pt x="0" y="550"/>
                    <a:pt x="332" y="617"/>
                  </a:cubicBezTo>
                  <a:cubicBezTo>
                    <a:pt x="1101" y="771"/>
                    <a:pt x="1853" y="1095"/>
                    <a:pt x="2502" y="1539"/>
                  </a:cubicBezTo>
                  <a:cubicBezTo>
                    <a:pt x="2574" y="1583"/>
                    <a:pt x="2644" y="1603"/>
                    <a:pt x="2710" y="1603"/>
                  </a:cubicBezTo>
                  <a:cubicBezTo>
                    <a:pt x="3052" y="1603"/>
                    <a:pt x="3271" y="1083"/>
                    <a:pt x="2912" y="839"/>
                  </a:cubicBezTo>
                  <a:cubicBezTo>
                    <a:pt x="2160" y="360"/>
                    <a:pt x="1306" y="70"/>
                    <a:pt x="418" y="2"/>
                  </a:cubicBezTo>
                  <a:cubicBezTo>
                    <a:pt x="408" y="1"/>
                    <a:pt x="398" y="0"/>
                    <a:pt x="38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6" name="Google Shape;176;p8"/>
          <p:cNvGrpSpPr/>
          <p:nvPr/>
        </p:nvGrpSpPr>
        <p:grpSpPr>
          <a:xfrm rot="1250769">
            <a:off x="11115463" y="666435"/>
            <a:ext cx="524775" cy="511240"/>
            <a:chOff x="397551" y="281000"/>
            <a:chExt cx="457711" cy="445973"/>
          </a:xfrm>
        </p:grpSpPr>
        <p:sp>
          <p:nvSpPr>
            <p:cNvPr id="177" name="Google Shape;177;p8"/>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no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8"/>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22514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9"/>
        <p:cNvGrpSpPr/>
        <p:nvPr/>
      </p:nvGrpSpPr>
      <p:grpSpPr>
        <a:xfrm>
          <a:off x="0" y="0"/>
          <a:ext cx="0" cy="0"/>
          <a:chOff x="0" y="0"/>
          <a:chExt cx="0" cy="0"/>
        </a:xfrm>
      </p:grpSpPr>
      <p:pic>
        <p:nvPicPr>
          <p:cNvPr id="180" name="Google Shape;180;p9"/>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181" name="Google Shape;181;p9"/>
          <p:cNvSpPr txBox="1">
            <a:spLocks noGrp="1"/>
          </p:cNvSpPr>
          <p:nvPr>
            <p:ph type="title"/>
          </p:nvPr>
        </p:nvSpPr>
        <p:spPr>
          <a:xfrm>
            <a:off x="965433" y="1777851"/>
            <a:ext cx="3916000" cy="1012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82" name="Google Shape;182;p9"/>
          <p:cNvSpPr txBox="1">
            <a:spLocks noGrp="1"/>
          </p:cNvSpPr>
          <p:nvPr>
            <p:ph type="subTitle" idx="1"/>
          </p:nvPr>
        </p:nvSpPr>
        <p:spPr>
          <a:xfrm>
            <a:off x="965433" y="2789684"/>
            <a:ext cx="5000800" cy="229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3" name="Google Shape;183;p9"/>
          <p:cNvGrpSpPr/>
          <p:nvPr/>
        </p:nvGrpSpPr>
        <p:grpSpPr>
          <a:xfrm>
            <a:off x="9331667" y="5283636"/>
            <a:ext cx="2925517" cy="1574361"/>
            <a:chOff x="7365450" y="3962726"/>
            <a:chExt cx="2194138" cy="1180771"/>
          </a:xfrm>
        </p:grpSpPr>
        <p:sp>
          <p:nvSpPr>
            <p:cNvPr id="184" name="Google Shape;184;p9"/>
            <p:cNvSpPr/>
            <p:nvPr/>
          </p:nvSpPr>
          <p:spPr>
            <a:xfrm>
              <a:off x="7365450" y="3962726"/>
              <a:ext cx="2194138" cy="1180771"/>
            </a:xfrm>
            <a:custGeom>
              <a:avLst/>
              <a:gdLst/>
              <a:ahLst/>
              <a:cxnLst/>
              <a:rect l="l" t="t" r="r" b="b"/>
              <a:pathLst>
                <a:path w="36070" h="19411" extrusionOk="0">
                  <a:moveTo>
                    <a:pt x="14985" y="19376"/>
                  </a:moveTo>
                  <a:lnTo>
                    <a:pt x="15036" y="19342"/>
                  </a:lnTo>
                  <a:cubicBezTo>
                    <a:pt x="15036" y="19325"/>
                    <a:pt x="15019" y="19308"/>
                    <a:pt x="15019" y="19291"/>
                  </a:cubicBezTo>
                  <a:cubicBezTo>
                    <a:pt x="15019" y="19222"/>
                    <a:pt x="15036" y="19154"/>
                    <a:pt x="15070" y="19103"/>
                  </a:cubicBezTo>
                  <a:cubicBezTo>
                    <a:pt x="15105" y="19068"/>
                    <a:pt x="15139" y="19086"/>
                    <a:pt x="15190" y="19086"/>
                  </a:cubicBezTo>
                  <a:cubicBezTo>
                    <a:pt x="15224" y="19103"/>
                    <a:pt x="15275" y="19103"/>
                    <a:pt x="15310" y="19103"/>
                  </a:cubicBezTo>
                  <a:cubicBezTo>
                    <a:pt x="15344" y="19103"/>
                    <a:pt x="15361" y="19034"/>
                    <a:pt x="15344" y="19000"/>
                  </a:cubicBezTo>
                  <a:cubicBezTo>
                    <a:pt x="15327" y="18949"/>
                    <a:pt x="15292" y="18863"/>
                    <a:pt x="15275" y="18795"/>
                  </a:cubicBezTo>
                  <a:lnTo>
                    <a:pt x="15720" y="18693"/>
                  </a:lnTo>
                  <a:cubicBezTo>
                    <a:pt x="15754" y="18744"/>
                    <a:pt x="15788" y="18778"/>
                    <a:pt x="15805" y="18829"/>
                  </a:cubicBezTo>
                  <a:cubicBezTo>
                    <a:pt x="15822" y="18898"/>
                    <a:pt x="15822" y="18949"/>
                    <a:pt x="15822" y="19017"/>
                  </a:cubicBezTo>
                  <a:cubicBezTo>
                    <a:pt x="15822" y="19051"/>
                    <a:pt x="15908" y="19120"/>
                    <a:pt x="15925" y="19120"/>
                  </a:cubicBezTo>
                  <a:cubicBezTo>
                    <a:pt x="16010" y="19051"/>
                    <a:pt x="16130" y="19034"/>
                    <a:pt x="16232" y="19068"/>
                  </a:cubicBezTo>
                  <a:cubicBezTo>
                    <a:pt x="16318" y="19017"/>
                    <a:pt x="16403" y="18983"/>
                    <a:pt x="16506" y="18983"/>
                  </a:cubicBezTo>
                  <a:cubicBezTo>
                    <a:pt x="16574" y="18949"/>
                    <a:pt x="16642" y="18932"/>
                    <a:pt x="16711" y="18932"/>
                  </a:cubicBezTo>
                  <a:cubicBezTo>
                    <a:pt x="16796" y="18932"/>
                    <a:pt x="16864" y="18898"/>
                    <a:pt x="16899" y="18829"/>
                  </a:cubicBezTo>
                  <a:cubicBezTo>
                    <a:pt x="16967" y="18727"/>
                    <a:pt x="17069" y="18744"/>
                    <a:pt x="17189" y="18863"/>
                  </a:cubicBezTo>
                  <a:cubicBezTo>
                    <a:pt x="17172" y="18761"/>
                    <a:pt x="17138" y="18675"/>
                    <a:pt x="17087" y="18590"/>
                  </a:cubicBezTo>
                  <a:cubicBezTo>
                    <a:pt x="17018" y="18539"/>
                    <a:pt x="17018" y="18436"/>
                    <a:pt x="17087" y="18385"/>
                  </a:cubicBezTo>
                  <a:lnTo>
                    <a:pt x="17685" y="18248"/>
                  </a:lnTo>
                  <a:cubicBezTo>
                    <a:pt x="17821" y="18385"/>
                    <a:pt x="17821" y="18385"/>
                    <a:pt x="17924" y="18368"/>
                  </a:cubicBezTo>
                  <a:cubicBezTo>
                    <a:pt x="17958" y="18368"/>
                    <a:pt x="17975" y="18351"/>
                    <a:pt x="17992" y="18351"/>
                  </a:cubicBezTo>
                  <a:cubicBezTo>
                    <a:pt x="18043" y="18351"/>
                    <a:pt x="18095" y="18385"/>
                    <a:pt x="18112" y="18419"/>
                  </a:cubicBezTo>
                  <a:cubicBezTo>
                    <a:pt x="18146" y="18470"/>
                    <a:pt x="18163" y="18522"/>
                    <a:pt x="18146" y="18556"/>
                  </a:cubicBezTo>
                  <a:cubicBezTo>
                    <a:pt x="18146" y="18573"/>
                    <a:pt x="18146" y="18590"/>
                    <a:pt x="18129" y="18590"/>
                  </a:cubicBezTo>
                  <a:cubicBezTo>
                    <a:pt x="18095" y="18607"/>
                    <a:pt x="18060" y="18624"/>
                    <a:pt x="18026" y="18641"/>
                  </a:cubicBezTo>
                  <a:lnTo>
                    <a:pt x="18026" y="18641"/>
                  </a:lnTo>
                  <a:cubicBezTo>
                    <a:pt x="18112" y="18727"/>
                    <a:pt x="18214" y="18829"/>
                    <a:pt x="18300" y="18915"/>
                  </a:cubicBezTo>
                  <a:cubicBezTo>
                    <a:pt x="18334" y="18915"/>
                    <a:pt x="18351" y="18898"/>
                    <a:pt x="18385" y="18880"/>
                  </a:cubicBezTo>
                  <a:cubicBezTo>
                    <a:pt x="18488" y="18812"/>
                    <a:pt x="18573" y="18744"/>
                    <a:pt x="18658" y="18658"/>
                  </a:cubicBezTo>
                  <a:cubicBezTo>
                    <a:pt x="18676" y="18624"/>
                    <a:pt x="18693" y="18573"/>
                    <a:pt x="18693" y="18522"/>
                  </a:cubicBezTo>
                  <a:cubicBezTo>
                    <a:pt x="18949" y="18556"/>
                    <a:pt x="19205" y="18453"/>
                    <a:pt x="19376" y="18248"/>
                  </a:cubicBezTo>
                  <a:cubicBezTo>
                    <a:pt x="19393" y="18248"/>
                    <a:pt x="19427" y="18248"/>
                    <a:pt x="19462" y="18231"/>
                  </a:cubicBezTo>
                  <a:cubicBezTo>
                    <a:pt x="19496" y="18197"/>
                    <a:pt x="19547" y="18231"/>
                    <a:pt x="19581" y="18282"/>
                  </a:cubicBezTo>
                  <a:cubicBezTo>
                    <a:pt x="19632" y="18334"/>
                    <a:pt x="19701" y="18368"/>
                    <a:pt x="19786" y="18351"/>
                  </a:cubicBezTo>
                  <a:cubicBezTo>
                    <a:pt x="19820" y="18351"/>
                    <a:pt x="19855" y="18334"/>
                    <a:pt x="19889" y="18317"/>
                  </a:cubicBezTo>
                  <a:cubicBezTo>
                    <a:pt x="19923" y="18300"/>
                    <a:pt x="19940" y="18265"/>
                    <a:pt x="19957" y="18231"/>
                  </a:cubicBezTo>
                  <a:cubicBezTo>
                    <a:pt x="20025" y="18095"/>
                    <a:pt x="20179" y="18043"/>
                    <a:pt x="20316" y="18077"/>
                  </a:cubicBezTo>
                  <a:cubicBezTo>
                    <a:pt x="20350" y="18095"/>
                    <a:pt x="20367" y="18095"/>
                    <a:pt x="20401" y="18095"/>
                  </a:cubicBezTo>
                  <a:cubicBezTo>
                    <a:pt x="20521" y="18095"/>
                    <a:pt x="20623" y="18077"/>
                    <a:pt x="20623" y="17924"/>
                  </a:cubicBezTo>
                  <a:cubicBezTo>
                    <a:pt x="20623" y="17907"/>
                    <a:pt x="20623" y="17907"/>
                    <a:pt x="20640" y="17889"/>
                  </a:cubicBezTo>
                  <a:cubicBezTo>
                    <a:pt x="20606" y="17872"/>
                    <a:pt x="20606" y="17838"/>
                    <a:pt x="20589" y="17821"/>
                  </a:cubicBezTo>
                  <a:cubicBezTo>
                    <a:pt x="20589" y="17753"/>
                    <a:pt x="20572" y="17684"/>
                    <a:pt x="20572" y="17616"/>
                  </a:cubicBezTo>
                  <a:cubicBezTo>
                    <a:pt x="20709" y="17582"/>
                    <a:pt x="20760" y="17462"/>
                    <a:pt x="20846" y="17377"/>
                  </a:cubicBezTo>
                  <a:cubicBezTo>
                    <a:pt x="20948" y="17394"/>
                    <a:pt x="21016" y="17411"/>
                    <a:pt x="20914" y="17291"/>
                  </a:cubicBezTo>
                  <a:cubicBezTo>
                    <a:pt x="20897" y="17274"/>
                    <a:pt x="20897" y="17240"/>
                    <a:pt x="20914" y="17223"/>
                  </a:cubicBezTo>
                  <a:cubicBezTo>
                    <a:pt x="20948" y="17189"/>
                    <a:pt x="20982" y="17172"/>
                    <a:pt x="21016" y="17138"/>
                  </a:cubicBezTo>
                  <a:cubicBezTo>
                    <a:pt x="21016" y="17138"/>
                    <a:pt x="21051" y="17138"/>
                    <a:pt x="21068" y="17155"/>
                  </a:cubicBezTo>
                  <a:cubicBezTo>
                    <a:pt x="21221" y="17223"/>
                    <a:pt x="21375" y="17291"/>
                    <a:pt x="21495" y="17394"/>
                  </a:cubicBezTo>
                  <a:cubicBezTo>
                    <a:pt x="21512" y="17411"/>
                    <a:pt x="21546" y="17428"/>
                    <a:pt x="21546" y="17428"/>
                  </a:cubicBezTo>
                  <a:cubicBezTo>
                    <a:pt x="21546" y="17445"/>
                    <a:pt x="21546" y="17497"/>
                    <a:pt x="21529" y="17514"/>
                  </a:cubicBezTo>
                  <a:cubicBezTo>
                    <a:pt x="21546" y="17582"/>
                    <a:pt x="21580" y="17650"/>
                    <a:pt x="21580" y="17736"/>
                  </a:cubicBezTo>
                  <a:cubicBezTo>
                    <a:pt x="21700" y="17702"/>
                    <a:pt x="21802" y="17684"/>
                    <a:pt x="21837" y="17582"/>
                  </a:cubicBezTo>
                  <a:cubicBezTo>
                    <a:pt x="21837" y="17565"/>
                    <a:pt x="21888" y="17582"/>
                    <a:pt x="21922" y="17582"/>
                  </a:cubicBezTo>
                  <a:cubicBezTo>
                    <a:pt x="21939" y="17582"/>
                    <a:pt x="21956" y="17582"/>
                    <a:pt x="21973" y="17599"/>
                  </a:cubicBezTo>
                  <a:cubicBezTo>
                    <a:pt x="22366" y="17821"/>
                    <a:pt x="22366" y="17821"/>
                    <a:pt x="22469" y="17616"/>
                  </a:cubicBezTo>
                  <a:cubicBezTo>
                    <a:pt x="22503" y="17565"/>
                    <a:pt x="22588" y="17582"/>
                    <a:pt x="22674" y="17616"/>
                  </a:cubicBezTo>
                  <a:cubicBezTo>
                    <a:pt x="22742" y="17633"/>
                    <a:pt x="22810" y="17667"/>
                    <a:pt x="22862" y="17702"/>
                  </a:cubicBezTo>
                  <a:cubicBezTo>
                    <a:pt x="22879" y="17667"/>
                    <a:pt x="22879" y="17633"/>
                    <a:pt x="22862" y="17599"/>
                  </a:cubicBezTo>
                  <a:cubicBezTo>
                    <a:pt x="22879" y="17599"/>
                    <a:pt x="22896" y="17616"/>
                    <a:pt x="22913" y="17599"/>
                  </a:cubicBezTo>
                  <a:cubicBezTo>
                    <a:pt x="23169" y="17531"/>
                    <a:pt x="23426" y="17479"/>
                    <a:pt x="23699" y="17445"/>
                  </a:cubicBezTo>
                  <a:cubicBezTo>
                    <a:pt x="23750" y="17445"/>
                    <a:pt x="23784" y="17428"/>
                    <a:pt x="23836" y="17394"/>
                  </a:cubicBezTo>
                  <a:cubicBezTo>
                    <a:pt x="23938" y="17326"/>
                    <a:pt x="24092" y="17309"/>
                    <a:pt x="24211" y="17377"/>
                  </a:cubicBezTo>
                  <a:cubicBezTo>
                    <a:pt x="24229" y="17377"/>
                    <a:pt x="24246" y="17377"/>
                    <a:pt x="24263" y="17377"/>
                  </a:cubicBezTo>
                  <a:cubicBezTo>
                    <a:pt x="24331" y="17377"/>
                    <a:pt x="24365" y="17360"/>
                    <a:pt x="24348" y="17240"/>
                  </a:cubicBezTo>
                  <a:cubicBezTo>
                    <a:pt x="24331" y="17189"/>
                    <a:pt x="24348" y="17121"/>
                    <a:pt x="24382" y="17052"/>
                  </a:cubicBezTo>
                  <a:cubicBezTo>
                    <a:pt x="24399" y="17001"/>
                    <a:pt x="24434" y="16984"/>
                    <a:pt x="24502" y="16984"/>
                  </a:cubicBezTo>
                  <a:lnTo>
                    <a:pt x="24536" y="17035"/>
                  </a:lnTo>
                  <a:cubicBezTo>
                    <a:pt x="24570" y="17138"/>
                    <a:pt x="24656" y="17206"/>
                    <a:pt x="24758" y="17240"/>
                  </a:cubicBezTo>
                  <a:cubicBezTo>
                    <a:pt x="24861" y="17257"/>
                    <a:pt x="24912" y="17189"/>
                    <a:pt x="24929" y="17121"/>
                  </a:cubicBezTo>
                  <a:cubicBezTo>
                    <a:pt x="24946" y="17018"/>
                    <a:pt x="24963" y="16933"/>
                    <a:pt x="24963" y="16830"/>
                  </a:cubicBezTo>
                  <a:lnTo>
                    <a:pt x="24963" y="16813"/>
                  </a:lnTo>
                  <a:cubicBezTo>
                    <a:pt x="25151" y="16813"/>
                    <a:pt x="25322" y="16711"/>
                    <a:pt x="25425" y="16557"/>
                  </a:cubicBezTo>
                  <a:cubicBezTo>
                    <a:pt x="25476" y="16557"/>
                    <a:pt x="25544" y="16557"/>
                    <a:pt x="25595" y="16557"/>
                  </a:cubicBezTo>
                  <a:cubicBezTo>
                    <a:pt x="25749" y="16574"/>
                    <a:pt x="25903" y="16557"/>
                    <a:pt x="26057" y="16506"/>
                  </a:cubicBezTo>
                  <a:cubicBezTo>
                    <a:pt x="26057" y="16523"/>
                    <a:pt x="26057" y="16557"/>
                    <a:pt x="26057" y="16574"/>
                  </a:cubicBezTo>
                  <a:cubicBezTo>
                    <a:pt x="26228" y="16471"/>
                    <a:pt x="26433" y="16403"/>
                    <a:pt x="26638" y="16386"/>
                  </a:cubicBezTo>
                  <a:cubicBezTo>
                    <a:pt x="26706" y="16283"/>
                    <a:pt x="26792" y="16198"/>
                    <a:pt x="26894" y="16147"/>
                  </a:cubicBezTo>
                  <a:cubicBezTo>
                    <a:pt x="26979" y="16113"/>
                    <a:pt x="27065" y="16078"/>
                    <a:pt x="27133" y="16027"/>
                  </a:cubicBezTo>
                  <a:cubicBezTo>
                    <a:pt x="27202" y="16010"/>
                    <a:pt x="27270" y="15993"/>
                    <a:pt x="27321" y="15976"/>
                  </a:cubicBezTo>
                  <a:cubicBezTo>
                    <a:pt x="27492" y="15925"/>
                    <a:pt x="27663" y="15925"/>
                    <a:pt x="27834" y="15942"/>
                  </a:cubicBezTo>
                  <a:lnTo>
                    <a:pt x="28534" y="15771"/>
                  </a:lnTo>
                  <a:cubicBezTo>
                    <a:pt x="28551" y="15788"/>
                    <a:pt x="28568" y="15805"/>
                    <a:pt x="28586" y="15805"/>
                  </a:cubicBezTo>
                  <a:cubicBezTo>
                    <a:pt x="28671" y="15890"/>
                    <a:pt x="28739" y="15942"/>
                    <a:pt x="28825" y="15890"/>
                  </a:cubicBezTo>
                  <a:cubicBezTo>
                    <a:pt x="28893" y="15839"/>
                    <a:pt x="28944" y="15856"/>
                    <a:pt x="29047" y="15907"/>
                  </a:cubicBezTo>
                  <a:cubicBezTo>
                    <a:pt x="29115" y="15959"/>
                    <a:pt x="29184" y="15959"/>
                    <a:pt x="29252" y="15925"/>
                  </a:cubicBezTo>
                  <a:cubicBezTo>
                    <a:pt x="29320" y="15890"/>
                    <a:pt x="29440" y="15907"/>
                    <a:pt x="29457" y="15805"/>
                  </a:cubicBezTo>
                  <a:cubicBezTo>
                    <a:pt x="29713" y="15890"/>
                    <a:pt x="30004" y="15822"/>
                    <a:pt x="30209" y="15634"/>
                  </a:cubicBezTo>
                  <a:cubicBezTo>
                    <a:pt x="30431" y="15651"/>
                    <a:pt x="30619" y="15549"/>
                    <a:pt x="30738" y="15361"/>
                  </a:cubicBezTo>
                  <a:cubicBezTo>
                    <a:pt x="30756" y="15344"/>
                    <a:pt x="30756" y="15309"/>
                    <a:pt x="30756" y="15275"/>
                  </a:cubicBezTo>
                  <a:lnTo>
                    <a:pt x="30841" y="15258"/>
                  </a:lnTo>
                  <a:lnTo>
                    <a:pt x="30995" y="15258"/>
                  </a:lnTo>
                  <a:cubicBezTo>
                    <a:pt x="31131" y="15241"/>
                    <a:pt x="31251" y="15224"/>
                    <a:pt x="31388" y="15190"/>
                  </a:cubicBezTo>
                  <a:cubicBezTo>
                    <a:pt x="31524" y="15258"/>
                    <a:pt x="31695" y="15275"/>
                    <a:pt x="31849" y="15275"/>
                  </a:cubicBezTo>
                  <a:cubicBezTo>
                    <a:pt x="32071" y="15258"/>
                    <a:pt x="32293" y="15173"/>
                    <a:pt x="32481" y="15036"/>
                  </a:cubicBezTo>
                  <a:lnTo>
                    <a:pt x="32532" y="15036"/>
                  </a:lnTo>
                  <a:cubicBezTo>
                    <a:pt x="32618" y="15070"/>
                    <a:pt x="32703" y="15087"/>
                    <a:pt x="32789" y="15087"/>
                  </a:cubicBezTo>
                  <a:cubicBezTo>
                    <a:pt x="32874" y="15087"/>
                    <a:pt x="32960" y="15087"/>
                    <a:pt x="33045" y="15070"/>
                  </a:cubicBezTo>
                  <a:lnTo>
                    <a:pt x="33079" y="15104"/>
                  </a:lnTo>
                  <a:cubicBezTo>
                    <a:pt x="33148" y="15156"/>
                    <a:pt x="33216" y="15207"/>
                    <a:pt x="33301" y="15241"/>
                  </a:cubicBezTo>
                  <a:cubicBezTo>
                    <a:pt x="33250" y="15275"/>
                    <a:pt x="33233" y="15344"/>
                    <a:pt x="33284" y="15446"/>
                  </a:cubicBezTo>
                  <a:cubicBezTo>
                    <a:pt x="33318" y="15566"/>
                    <a:pt x="33301" y="15566"/>
                    <a:pt x="33233" y="15566"/>
                  </a:cubicBezTo>
                  <a:cubicBezTo>
                    <a:pt x="33148" y="15549"/>
                    <a:pt x="33113" y="15566"/>
                    <a:pt x="33148" y="15651"/>
                  </a:cubicBezTo>
                  <a:cubicBezTo>
                    <a:pt x="33148" y="15685"/>
                    <a:pt x="33199" y="15737"/>
                    <a:pt x="33199" y="15737"/>
                  </a:cubicBezTo>
                  <a:cubicBezTo>
                    <a:pt x="33233" y="15737"/>
                    <a:pt x="33284" y="15720"/>
                    <a:pt x="33301" y="15702"/>
                  </a:cubicBezTo>
                  <a:cubicBezTo>
                    <a:pt x="33336" y="15685"/>
                    <a:pt x="33336" y="15634"/>
                    <a:pt x="33370" y="15634"/>
                  </a:cubicBezTo>
                  <a:cubicBezTo>
                    <a:pt x="33489" y="15617"/>
                    <a:pt x="33592" y="15617"/>
                    <a:pt x="33694" y="15634"/>
                  </a:cubicBezTo>
                  <a:cubicBezTo>
                    <a:pt x="33763" y="15634"/>
                    <a:pt x="33814" y="15685"/>
                    <a:pt x="33865" y="15737"/>
                  </a:cubicBezTo>
                  <a:cubicBezTo>
                    <a:pt x="33865" y="15754"/>
                    <a:pt x="33882" y="15771"/>
                    <a:pt x="33882" y="15788"/>
                  </a:cubicBezTo>
                  <a:lnTo>
                    <a:pt x="33899" y="15856"/>
                  </a:lnTo>
                  <a:lnTo>
                    <a:pt x="33951" y="15856"/>
                  </a:lnTo>
                  <a:cubicBezTo>
                    <a:pt x="33968" y="15856"/>
                    <a:pt x="33985" y="15839"/>
                    <a:pt x="34002" y="15839"/>
                  </a:cubicBezTo>
                  <a:cubicBezTo>
                    <a:pt x="34070" y="15805"/>
                    <a:pt x="34156" y="15788"/>
                    <a:pt x="34224" y="15771"/>
                  </a:cubicBezTo>
                  <a:cubicBezTo>
                    <a:pt x="34275" y="15771"/>
                    <a:pt x="34344" y="15771"/>
                    <a:pt x="34395" y="15771"/>
                  </a:cubicBezTo>
                  <a:cubicBezTo>
                    <a:pt x="34463" y="15788"/>
                    <a:pt x="34532" y="15754"/>
                    <a:pt x="34532" y="15685"/>
                  </a:cubicBezTo>
                  <a:cubicBezTo>
                    <a:pt x="34549" y="15634"/>
                    <a:pt x="34634" y="15617"/>
                    <a:pt x="34685" y="15600"/>
                  </a:cubicBezTo>
                  <a:cubicBezTo>
                    <a:pt x="34737" y="15566"/>
                    <a:pt x="34720" y="15515"/>
                    <a:pt x="34685" y="15446"/>
                  </a:cubicBezTo>
                  <a:lnTo>
                    <a:pt x="34651" y="15412"/>
                  </a:lnTo>
                  <a:cubicBezTo>
                    <a:pt x="34566" y="15292"/>
                    <a:pt x="34600" y="15241"/>
                    <a:pt x="34685" y="15224"/>
                  </a:cubicBezTo>
                  <a:cubicBezTo>
                    <a:pt x="34720" y="15207"/>
                    <a:pt x="34754" y="15207"/>
                    <a:pt x="34788" y="15224"/>
                  </a:cubicBezTo>
                  <a:cubicBezTo>
                    <a:pt x="34925" y="15327"/>
                    <a:pt x="35027" y="15463"/>
                    <a:pt x="35130" y="15600"/>
                  </a:cubicBezTo>
                  <a:cubicBezTo>
                    <a:pt x="35147" y="15634"/>
                    <a:pt x="35181" y="15651"/>
                    <a:pt x="35215" y="15668"/>
                  </a:cubicBezTo>
                  <a:cubicBezTo>
                    <a:pt x="35249" y="15685"/>
                    <a:pt x="35283" y="15702"/>
                    <a:pt x="35318" y="15702"/>
                  </a:cubicBezTo>
                  <a:cubicBezTo>
                    <a:pt x="35335" y="15702"/>
                    <a:pt x="35318" y="15651"/>
                    <a:pt x="35300" y="15634"/>
                  </a:cubicBezTo>
                  <a:cubicBezTo>
                    <a:pt x="35249" y="15566"/>
                    <a:pt x="35232" y="15515"/>
                    <a:pt x="35318" y="15515"/>
                  </a:cubicBezTo>
                  <a:cubicBezTo>
                    <a:pt x="35335" y="15515"/>
                    <a:pt x="35335" y="15515"/>
                    <a:pt x="35352" y="15497"/>
                  </a:cubicBezTo>
                  <a:cubicBezTo>
                    <a:pt x="35403" y="15463"/>
                    <a:pt x="35232" y="15275"/>
                    <a:pt x="35420" y="15309"/>
                  </a:cubicBezTo>
                  <a:cubicBezTo>
                    <a:pt x="35471" y="15275"/>
                    <a:pt x="35523" y="15224"/>
                    <a:pt x="35574" y="15190"/>
                  </a:cubicBezTo>
                  <a:cubicBezTo>
                    <a:pt x="35591" y="15190"/>
                    <a:pt x="35608" y="15190"/>
                    <a:pt x="35625" y="15190"/>
                  </a:cubicBezTo>
                  <a:lnTo>
                    <a:pt x="35728" y="15241"/>
                  </a:lnTo>
                  <a:cubicBezTo>
                    <a:pt x="35796" y="15292"/>
                    <a:pt x="35830" y="15344"/>
                    <a:pt x="35830" y="15395"/>
                  </a:cubicBezTo>
                  <a:cubicBezTo>
                    <a:pt x="35830" y="15497"/>
                    <a:pt x="35830" y="15497"/>
                    <a:pt x="35950" y="15583"/>
                  </a:cubicBezTo>
                  <a:cubicBezTo>
                    <a:pt x="36001" y="15600"/>
                    <a:pt x="36035" y="15634"/>
                    <a:pt x="36069" y="15668"/>
                  </a:cubicBezTo>
                  <a:lnTo>
                    <a:pt x="36069" y="0"/>
                  </a:lnTo>
                  <a:lnTo>
                    <a:pt x="10013" y="0"/>
                  </a:lnTo>
                  <a:cubicBezTo>
                    <a:pt x="10013" y="0"/>
                    <a:pt x="9996" y="17"/>
                    <a:pt x="9996" y="17"/>
                  </a:cubicBezTo>
                  <a:cubicBezTo>
                    <a:pt x="9962" y="69"/>
                    <a:pt x="9927" y="120"/>
                    <a:pt x="9893" y="154"/>
                  </a:cubicBezTo>
                  <a:lnTo>
                    <a:pt x="9893" y="154"/>
                  </a:lnTo>
                  <a:cubicBezTo>
                    <a:pt x="9893" y="171"/>
                    <a:pt x="9859" y="171"/>
                    <a:pt x="9859" y="188"/>
                  </a:cubicBezTo>
                  <a:lnTo>
                    <a:pt x="9876" y="222"/>
                  </a:lnTo>
                  <a:cubicBezTo>
                    <a:pt x="9893" y="291"/>
                    <a:pt x="9876" y="359"/>
                    <a:pt x="9842" y="427"/>
                  </a:cubicBezTo>
                  <a:cubicBezTo>
                    <a:pt x="9825" y="462"/>
                    <a:pt x="9774" y="444"/>
                    <a:pt x="9722" y="444"/>
                  </a:cubicBezTo>
                  <a:cubicBezTo>
                    <a:pt x="9688" y="444"/>
                    <a:pt x="9637" y="444"/>
                    <a:pt x="9603" y="444"/>
                  </a:cubicBezTo>
                  <a:cubicBezTo>
                    <a:pt x="9569" y="444"/>
                    <a:pt x="9552" y="513"/>
                    <a:pt x="9586" y="564"/>
                  </a:cubicBezTo>
                  <a:lnTo>
                    <a:pt x="9688" y="735"/>
                  </a:lnTo>
                  <a:lnTo>
                    <a:pt x="9261" y="906"/>
                  </a:lnTo>
                  <a:cubicBezTo>
                    <a:pt x="9227" y="872"/>
                    <a:pt x="9193" y="820"/>
                    <a:pt x="9159" y="786"/>
                  </a:cubicBezTo>
                  <a:cubicBezTo>
                    <a:pt x="9141" y="718"/>
                    <a:pt x="9124" y="667"/>
                    <a:pt x="9124" y="598"/>
                  </a:cubicBezTo>
                  <a:cubicBezTo>
                    <a:pt x="9124" y="564"/>
                    <a:pt x="9022" y="496"/>
                    <a:pt x="9005" y="513"/>
                  </a:cubicBezTo>
                  <a:cubicBezTo>
                    <a:pt x="8919" y="581"/>
                    <a:pt x="8817" y="615"/>
                    <a:pt x="8714" y="598"/>
                  </a:cubicBezTo>
                  <a:cubicBezTo>
                    <a:pt x="8629" y="649"/>
                    <a:pt x="8543" y="701"/>
                    <a:pt x="8441" y="718"/>
                  </a:cubicBezTo>
                  <a:cubicBezTo>
                    <a:pt x="8390" y="769"/>
                    <a:pt x="8304" y="786"/>
                    <a:pt x="8236" y="803"/>
                  </a:cubicBezTo>
                  <a:cubicBezTo>
                    <a:pt x="8150" y="803"/>
                    <a:pt x="8082" y="855"/>
                    <a:pt x="8065" y="923"/>
                  </a:cubicBezTo>
                  <a:cubicBezTo>
                    <a:pt x="8014" y="1025"/>
                    <a:pt x="7911" y="1025"/>
                    <a:pt x="7775" y="923"/>
                  </a:cubicBezTo>
                  <a:cubicBezTo>
                    <a:pt x="7809" y="991"/>
                    <a:pt x="7826" y="1094"/>
                    <a:pt x="7911" y="1162"/>
                  </a:cubicBezTo>
                  <a:cubicBezTo>
                    <a:pt x="7980" y="1213"/>
                    <a:pt x="7997" y="1299"/>
                    <a:pt x="7945" y="1367"/>
                  </a:cubicBezTo>
                  <a:lnTo>
                    <a:pt x="7364" y="1572"/>
                  </a:lnTo>
                  <a:cubicBezTo>
                    <a:pt x="7211" y="1453"/>
                    <a:pt x="7211" y="1453"/>
                    <a:pt x="7108" y="1487"/>
                  </a:cubicBezTo>
                  <a:cubicBezTo>
                    <a:pt x="7091" y="1487"/>
                    <a:pt x="7074" y="1521"/>
                    <a:pt x="7040" y="1521"/>
                  </a:cubicBezTo>
                  <a:cubicBezTo>
                    <a:pt x="6989" y="1521"/>
                    <a:pt x="6954" y="1487"/>
                    <a:pt x="6920" y="1453"/>
                  </a:cubicBezTo>
                  <a:cubicBezTo>
                    <a:pt x="6886" y="1418"/>
                    <a:pt x="6869" y="1367"/>
                    <a:pt x="6869" y="1316"/>
                  </a:cubicBezTo>
                  <a:cubicBezTo>
                    <a:pt x="6869" y="1316"/>
                    <a:pt x="6869" y="1299"/>
                    <a:pt x="6886" y="1282"/>
                  </a:cubicBezTo>
                  <a:cubicBezTo>
                    <a:pt x="6920" y="1265"/>
                    <a:pt x="6954" y="1248"/>
                    <a:pt x="6971" y="1230"/>
                  </a:cubicBezTo>
                  <a:lnTo>
                    <a:pt x="6971" y="1230"/>
                  </a:lnTo>
                  <a:lnTo>
                    <a:pt x="6664" y="991"/>
                  </a:lnTo>
                  <a:cubicBezTo>
                    <a:pt x="6630" y="991"/>
                    <a:pt x="6613" y="1008"/>
                    <a:pt x="6596" y="1025"/>
                  </a:cubicBezTo>
                  <a:cubicBezTo>
                    <a:pt x="6493" y="1111"/>
                    <a:pt x="6425" y="1196"/>
                    <a:pt x="6356" y="1299"/>
                  </a:cubicBezTo>
                  <a:cubicBezTo>
                    <a:pt x="6339" y="1333"/>
                    <a:pt x="6322" y="1384"/>
                    <a:pt x="6339" y="1418"/>
                  </a:cubicBezTo>
                  <a:cubicBezTo>
                    <a:pt x="6066" y="1418"/>
                    <a:pt x="5827" y="1555"/>
                    <a:pt x="5690" y="1777"/>
                  </a:cubicBezTo>
                  <a:cubicBezTo>
                    <a:pt x="5656" y="1777"/>
                    <a:pt x="5622" y="1794"/>
                    <a:pt x="5605" y="1811"/>
                  </a:cubicBezTo>
                  <a:cubicBezTo>
                    <a:pt x="5570" y="1846"/>
                    <a:pt x="5519" y="1811"/>
                    <a:pt x="5485" y="1777"/>
                  </a:cubicBezTo>
                  <a:cubicBezTo>
                    <a:pt x="5434" y="1726"/>
                    <a:pt x="5348" y="1709"/>
                    <a:pt x="5263" y="1726"/>
                  </a:cubicBezTo>
                  <a:cubicBezTo>
                    <a:pt x="5229" y="1743"/>
                    <a:pt x="5195" y="1760"/>
                    <a:pt x="5177" y="1777"/>
                  </a:cubicBezTo>
                  <a:cubicBezTo>
                    <a:pt x="5143" y="1811"/>
                    <a:pt x="5126" y="1828"/>
                    <a:pt x="5109" y="1880"/>
                  </a:cubicBezTo>
                  <a:cubicBezTo>
                    <a:pt x="5075" y="2016"/>
                    <a:pt x="4921" y="2085"/>
                    <a:pt x="4784" y="2068"/>
                  </a:cubicBezTo>
                  <a:cubicBezTo>
                    <a:pt x="4750" y="2068"/>
                    <a:pt x="4716" y="2068"/>
                    <a:pt x="4699" y="2068"/>
                  </a:cubicBezTo>
                  <a:cubicBezTo>
                    <a:pt x="4579" y="2085"/>
                    <a:pt x="4477" y="2119"/>
                    <a:pt x="4494" y="2256"/>
                  </a:cubicBezTo>
                  <a:cubicBezTo>
                    <a:pt x="4494" y="2273"/>
                    <a:pt x="4494" y="2290"/>
                    <a:pt x="4494" y="2307"/>
                  </a:cubicBezTo>
                  <a:cubicBezTo>
                    <a:pt x="4511" y="2324"/>
                    <a:pt x="4528" y="2341"/>
                    <a:pt x="4545" y="2375"/>
                  </a:cubicBezTo>
                  <a:cubicBezTo>
                    <a:pt x="4562" y="2426"/>
                    <a:pt x="4562" y="2495"/>
                    <a:pt x="4579" y="2563"/>
                  </a:cubicBezTo>
                  <a:cubicBezTo>
                    <a:pt x="4443" y="2614"/>
                    <a:pt x="4409" y="2734"/>
                    <a:pt x="4340" y="2819"/>
                  </a:cubicBezTo>
                  <a:cubicBezTo>
                    <a:pt x="4238" y="2819"/>
                    <a:pt x="4169" y="2819"/>
                    <a:pt x="4289" y="2922"/>
                  </a:cubicBezTo>
                  <a:cubicBezTo>
                    <a:pt x="4306" y="2939"/>
                    <a:pt x="4306" y="2973"/>
                    <a:pt x="4289" y="2990"/>
                  </a:cubicBezTo>
                  <a:cubicBezTo>
                    <a:pt x="4272" y="3024"/>
                    <a:pt x="4238" y="3059"/>
                    <a:pt x="4204" y="3076"/>
                  </a:cubicBezTo>
                  <a:lnTo>
                    <a:pt x="4152" y="3076"/>
                  </a:lnTo>
                  <a:cubicBezTo>
                    <a:pt x="3998" y="3042"/>
                    <a:pt x="3845" y="2973"/>
                    <a:pt x="3691" y="2905"/>
                  </a:cubicBezTo>
                  <a:cubicBezTo>
                    <a:pt x="3674" y="2888"/>
                    <a:pt x="3657" y="2871"/>
                    <a:pt x="3657" y="2871"/>
                  </a:cubicBezTo>
                  <a:lnTo>
                    <a:pt x="3657" y="2785"/>
                  </a:lnTo>
                  <a:cubicBezTo>
                    <a:pt x="3623" y="2717"/>
                    <a:pt x="3588" y="2649"/>
                    <a:pt x="3571" y="2580"/>
                  </a:cubicBezTo>
                  <a:cubicBezTo>
                    <a:pt x="3469" y="2614"/>
                    <a:pt x="3349" y="2666"/>
                    <a:pt x="3332" y="2768"/>
                  </a:cubicBezTo>
                  <a:cubicBezTo>
                    <a:pt x="3332" y="2785"/>
                    <a:pt x="3281" y="2785"/>
                    <a:pt x="3247" y="2785"/>
                  </a:cubicBezTo>
                  <a:cubicBezTo>
                    <a:pt x="3230" y="2768"/>
                    <a:pt x="3213" y="2768"/>
                    <a:pt x="3195" y="2768"/>
                  </a:cubicBezTo>
                  <a:cubicBezTo>
                    <a:pt x="2785" y="2597"/>
                    <a:pt x="2768" y="2597"/>
                    <a:pt x="2700" y="2802"/>
                  </a:cubicBezTo>
                  <a:cubicBezTo>
                    <a:pt x="2666" y="2871"/>
                    <a:pt x="2597" y="2854"/>
                    <a:pt x="2495" y="2837"/>
                  </a:cubicBezTo>
                  <a:cubicBezTo>
                    <a:pt x="2427" y="2819"/>
                    <a:pt x="2358" y="2802"/>
                    <a:pt x="2290" y="2768"/>
                  </a:cubicBezTo>
                  <a:cubicBezTo>
                    <a:pt x="2290" y="2802"/>
                    <a:pt x="2290" y="2837"/>
                    <a:pt x="2290" y="2871"/>
                  </a:cubicBezTo>
                  <a:cubicBezTo>
                    <a:pt x="2273" y="2871"/>
                    <a:pt x="2256" y="2871"/>
                    <a:pt x="2239" y="2871"/>
                  </a:cubicBezTo>
                  <a:cubicBezTo>
                    <a:pt x="1999" y="2973"/>
                    <a:pt x="1743" y="3059"/>
                    <a:pt x="1487" y="3110"/>
                  </a:cubicBezTo>
                  <a:cubicBezTo>
                    <a:pt x="1436" y="3127"/>
                    <a:pt x="1384" y="3144"/>
                    <a:pt x="1350" y="3195"/>
                  </a:cubicBezTo>
                  <a:cubicBezTo>
                    <a:pt x="1248" y="3281"/>
                    <a:pt x="1111" y="3298"/>
                    <a:pt x="974" y="3264"/>
                  </a:cubicBezTo>
                  <a:cubicBezTo>
                    <a:pt x="957" y="3264"/>
                    <a:pt x="940" y="3264"/>
                    <a:pt x="940" y="3264"/>
                  </a:cubicBezTo>
                  <a:cubicBezTo>
                    <a:pt x="855" y="3264"/>
                    <a:pt x="820" y="3281"/>
                    <a:pt x="872" y="3400"/>
                  </a:cubicBezTo>
                  <a:cubicBezTo>
                    <a:pt x="889" y="3452"/>
                    <a:pt x="872" y="3520"/>
                    <a:pt x="855" y="3588"/>
                  </a:cubicBezTo>
                  <a:cubicBezTo>
                    <a:pt x="838" y="3640"/>
                    <a:pt x="786" y="3674"/>
                    <a:pt x="735" y="3674"/>
                  </a:cubicBezTo>
                  <a:cubicBezTo>
                    <a:pt x="735" y="3657"/>
                    <a:pt x="718" y="3640"/>
                    <a:pt x="701" y="3622"/>
                  </a:cubicBezTo>
                  <a:cubicBezTo>
                    <a:pt x="650" y="3537"/>
                    <a:pt x="564" y="3469"/>
                    <a:pt x="445" y="3452"/>
                  </a:cubicBezTo>
                  <a:cubicBezTo>
                    <a:pt x="342" y="3452"/>
                    <a:pt x="308" y="3520"/>
                    <a:pt x="308" y="3588"/>
                  </a:cubicBezTo>
                  <a:cubicBezTo>
                    <a:pt x="291" y="3691"/>
                    <a:pt x="291" y="3793"/>
                    <a:pt x="308" y="3879"/>
                  </a:cubicBezTo>
                  <a:lnTo>
                    <a:pt x="308" y="3896"/>
                  </a:lnTo>
                  <a:cubicBezTo>
                    <a:pt x="188" y="3930"/>
                    <a:pt x="86" y="3981"/>
                    <a:pt x="0" y="4050"/>
                  </a:cubicBezTo>
                  <a:lnTo>
                    <a:pt x="0" y="19376"/>
                  </a:lnTo>
                  <a:cubicBezTo>
                    <a:pt x="52" y="19359"/>
                    <a:pt x="120" y="19342"/>
                    <a:pt x="171" y="19342"/>
                  </a:cubicBezTo>
                  <a:cubicBezTo>
                    <a:pt x="325" y="19325"/>
                    <a:pt x="462" y="19273"/>
                    <a:pt x="581" y="19171"/>
                  </a:cubicBezTo>
                  <a:cubicBezTo>
                    <a:pt x="598" y="19171"/>
                    <a:pt x="598" y="19154"/>
                    <a:pt x="598" y="19154"/>
                  </a:cubicBezTo>
                  <a:lnTo>
                    <a:pt x="1367" y="19325"/>
                  </a:lnTo>
                  <a:lnTo>
                    <a:pt x="1367" y="19342"/>
                  </a:lnTo>
                  <a:lnTo>
                    <a:pt x="1384" y="19410"/>
                  </a:lnTo>
                  <a:lnTo>
                    <a:pt x="2222" y="19410"/>
                  </a:lnTo>
                  <a:cubicBezTo>
                    <a:pt x="2256" y="19410"/>
                    <a:pt x="2273" y="19410"/>
                    <a:pt x="2290" y="19393"/>
                  </a:cubicBezTo>
                  <a:cubicBezTo>
                    <a:pt x="2341" y="19342"/>
                    <a:pt x="2392" y="19325"/>
                    <a:pt x="2461" y="19325"/>
                  </a:cubicBezTo>
                  <a:cubicBezTo>
                    <a:pt x="2597" y="19342"/>
                    <a:pt x="2649" y="19256"/>
                    <a:pt x="2734" y="19222"/>
                  </a:cubicBezTo>
                  <a:lnTo>
                    <a:pt x="2905" y="19154"/>
                  </a:lnTo>
                  <a:lnTo>
                    <a:pt x="2956" y="19188"/>
                  </a:lnTo>
                  <a:cubicBezTo>
                    <a:pt x="3025" y="19205"/>
                    <a:pt x="3110" y="19239"/>
                    <a:pt x="3127" y="19308"/>
                  </a:cubicBezTo>
                  <a:cubicBezTo>
                    <a:pt x="3144" y="19342"/>
                    <a:pt x="3127" y="19393"/>
                    <a:pt x="3076" y="19410"/>
                  </a:cubicBezTo>
                  <a:lnTo>
                    <a:pt x="3042" y="19410"/>
                  </a:lnTo>
                  <a:lnTo>
                    <a:pt x="5314" y="19410"/>
                  </a:lnTo>
                  <a:cubicBezTo>
                    <a:pt x="5297" y="19410"/>
                    <a:pt x="5297" y="19393"/>
                    <a:pt x="5280" y="19376"/>
                  </a:cubicBezTo>
                  <a:cubicBezTo>
                    <a:pt x="5348" y="19359"/>
                    <a:pt x="5382" y="19342"/>
                    <a:pt x="5417" y="19291"/>
                  </a:cubicBezTo>
                  <a:cubicBezTo>
                    <a:pt x="5468" y="19239"/>
                    <a:pt x="5536" y="19256"/>
                    <a:pt x="5639" y="19359"/>
                  </a:cubicBezTo>
                  <a:cubicBezTo>
                    <a:pt x="5656" y="19376"/>
                    <a:pt x="5673" y="19393"/>
                    <a:pt x="5690" y="19410"/>
                  </a:cubicBezTo>
                  <a:lnTo>
                    <a:pt x="5980" y="19410"/>
                  </a:lnTo>
                  <a:lnTo>
                    <a:pt x="5980" y="19393"/>
                  </a:lnTo>
                  <a:cubicBezTo>
                    <a:pt x="6015" y="19393"/>
                    <a:pt x="6066" y="19393"/>
                    <a:pt x="6100" y="19410"/>
                  </a:cubicBezTo>
                  <a:lnTo>
                    <a:pt x="14934" y="19410"/>
                  </a:lnTo>
                  <a:cubicBezTo>
                    <a:pt x="14951" y="19393"/>
                    <a:pt x="14968" y="19376"/>
                    <a:pt x="15002" y="19359"/>
                  </a:cubicBez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85" name="Google Shape;185;p9"/>
            <p:cNvGrpSpPr/>
            <p:nvPr/>
          </p:nvGrpSpPr>
          <p:grpSpPr>
            <a:xfrm>
              <a:off x="7540030" y="3962726"/>
              <a:ext cx="1845932" cy="1180771"/>
              <a:chOff x="7540030" y="3962726"/>
              <a:chExt cx="1845932" cy="1180771"/>
            </a:xfrm>
          </p:grpSpPr>
          <p:sp>
            <p:nvSpPr>
              <p:cNvPr id="186" name="Google Shape;186;p9"/>
              <p:cNvSpPr/>
              <p:nvPr/>
            </p:nvSpPr>
            <p:spPr>
              <a:xfrm>
                <a:off x="7540030"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9"/>
              <p:cNvSpPr/>
              <p:nvPr/>
            </p:nvSpPr>
            <p:spPr>
              <a:xfrm>
                <a:off x="7744782"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9"/>
              <p:cNvSpPr/>
              <p:nvPr/>
            </p:nvSpPr>
            <p:spPr>
              <a:xfrm>
                <a:off x="7949534"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9"/>
              <p:cNvSpPr/>
              <p:nvPr/>
            </p:nvSpPr>
            <p:spPr>
              <a:xfrm>
                <a:off x="8154287"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9"/>
              <p:cNvSpPr/>
              <p:nvPr/>
            </p:nvSpPr>
            <p:spPr>
              <a:xfrm flipH="1">
                <a:off x="8360134" y="3962726"/>
                <a:ext cx="10463" cy="1152625"/>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 name="Google Shape;191;p9"/>
              <p:cNvSpPr/>
              <p:nvPr/>
            </p:nvSpPr>
            <p:spPr>
              <a:xfrm flipH="1">
                <a:off x="8564886" y="3962726"/>
                <a:ext cx="10463" cy="1104243"/>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 name="Google Shape;192;p9"/>
              <p:cNvSpPr/>
              <p:nvPr/>
            </p:nvSpPr>
            <p:spPr>
              <a:xfrm>
                <a:off x="8760209" y="3962726"/>
                <a:ext cx="10463" cy="1059210"/>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 name="Google Shape;193;p9"/>
              <p:cNvSpPr/>
              <p:nvPr/>
            </p:nvSpPr>
            <p:spPr>
              <a:xfrm>
                <a:off x="8975363" y="3962726"/>
                <a:ext cx="61" cy="998939"/>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9"/>
              <p:cNvSpPr/>
              <p:nvPr/>
            </p:nvSpPr>
            <p:spPr>
              <a:xfrm>
                <a:off x="9180115" y="3962726"/>
                <a:ext cx="61" cy="964047"/>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9"/>
              <p:cNvSpPr/>
              <p:nvPr/>
            </p:nvSpPr>
            <p:spPr>
              <a:xfrm>
                <a:off x="9385901" y="3962726"/>
                <a:ext cx="61" cy="951770"/>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96" name="Google Shape;196;p9"/>
          <p:cNvSpPr/>
          <p:nvPr/>
        </p:nvSpPr>
        <p:spPr>
          <a:xfrm rot="-9315471">
            <a:off x="-7814" y="492035"/>
            <a:ext cx="1257351" cy="1307428"/>
          </a:xfrm>
          <a:custGeom>
            <a:avLst/>
            <a:gdLst/>
            <a:ahLst/>
            <a:cxnLst/>
            <a:rect l="l" t="t" r="r" b="b"/>
            <a:pathLst>
              <a:path w="19685" h="20469" extrusionOk="0">
                <a:moveTo>
                  <a:pt x="15701" y="1"/>
                </a:moveTo>
                <a:cubicBezTo>
                  <a:pt x="14035" y="1"/>
                  <a:pt x="12379" y="292"/>
                  <a:pt x="10714" y="329"/>
                </a:cubicBezTo>
                <a:cubicBezTo>
                  <a:pt x="9398" y="363"/>
                  <a:pt x="8100" y="687"/>
                  <a:pt x="6835" y="875"/>
                </a:cubicBezTo>
                <a:cubicBezTo>
                  <a:pt x="6579" y="1405"/>
                  <a:pt x="6818" y="1764"/>
                  <a:pt x="7143" y="2003"/>
                </a:cubicBezTo>
                <a:cubicBezTo>
                  <a:pt x="7527" y="2307"/>
                  <a:pt x="7866" y="2761"/>
                  <a:pt x="8413" y="2761"/>
                </a:cubicBezTo>
                <a:cubicBezTo>
                  <a:pt x="8450" y="2761"/>
                  <a:pt x="8488" y="2759"/>
                  <a:pt x="8527" y="2755"/>
                </a:cubicBezTo>
                <a:cubicBezTo>
                  <a:pt x="9159" y="2686"/>
                  <a:pt x="9757" y="2652"/>
                  <a:pt x="10355" y="2550"/>
                </a:cubicBezTo>
                <a:cubicBezTo>
                  <a:pt x="12166" y="2225"/>
                  <a:pt x="13960" y="1935"/>
                  <a:pt x="15805" y="1901"/>
                </a:cubicBezTo>
                <a:cubicBezTo>
                  <a:pt x="17019" y="1883"/>
                  <a:pt x="18232" y="1730"/>
                  <a:pt x="19394" y="1644"/>
                </a:cubicBezTo>
                <a:cubicBezTo>
                  <a:pt x="19684" y="1149"/>
                  <a:pt x="19479" y="773"/>
                  <a:pt x="19120" y="568"/>
                </a:cubicBezTo>
                <a:cubicBezTo>
                  <a:pt x="18693" y="380"/>
                  <a:pt x="18249" y="260"/>
                  <a:pt x="17787" y="192"/>
                </a:cubicBezTo>
                <a:cubicBezTo>
                  <a:pt x="17089" y="51"/>
                  <a:pt x="16394" y="1"/>
                  <a:pt x="15701" y="1"/>
                </a:cubicBezTo>
                <a:close/>
                <a:moveTo>
                  <a:pt x="6234" y="7542"/>
                </a:moveTo>
                <a:cubicBezTo>
                  <a:pt x="5754" y="7542"/>
                  <a:pt x="5323" y="7794"/>
                  <a:pt x="4870" y="8069"/>
                </a:cubicBezTo>
                <a:cubicBezTo>
                  <a:pt x="4990" y="8496"/>
                  <a:pt x="4973" y="9111"/>
                  <a:pt x="5263" y="9350"/>
                </a:cubicBezTo>
                <a:cubicBezTo>
                  <a:pt x="6032" y="9982"/>
                  <a:pt x="6869" y="10512"/>
                  <a:pt x="7775" y="10922"/>
                </a:cubicBezTo>
                <a:cubicBezTo>
                  <a:pt x="8834" y="11383"/>
                  <a:pt x="9996" y="11605"/>
                  <a:pt x="11056" y="12067"/>
                </a:cubicBezTo>
                <a:cubicBezTo>
                  <a:pt x="12055" y="12499"/>
                  <a:pt x="13043" y="12846"/>
                  <a:pt x="14097" y="12846"/>
                </a:cubicBezTo>
                <a:cubicBezTo>
                  <a:pt x="14376" y="12846"/>
                  <a:pt x="14661" y="12821"/>
                  <a:pt x="14951" y="12767"/>
                </a:cubicBezTo>
                <a:cubicBezTo>
                  <a:pt x="14678" y="11435"/>
                  <a:pt x="14609" y="11332"/>
                  <a:pt x="13806" y="10973"/>
                </a:cubicBezTo>
                <a:cubicBezTo>
                  <a:pt x="13243" y="10734"/>
                  <a:pt x="12679" y="10495"/>
                  <a:pt x="12115" y="10290"/>
                </a:cubicBezTo>
                <a:cubicBezTo>
                  <a:pt x="11431" y="10034"/>
                  <a:pt x="10697" y="9931"/>
                  <a:pt x="10184" y="9316"/>
                </a:cubicBezTo>
                <a:cubicBezTo>
                  <a:pt x="10028" y="9375"/>
                  <a:pt x="9880" y="9403"/>
                  <a:pt x="9739" y="9403"/>
                </a:cubicBezTo>
                <a:cubicBezTo>
                  <a:pt x="9354" y="9403"/>
                  <a:pt x="9024" y="9197"/>
                  <a:pt x="8749" y="8872"/>
                </a:cubicBezTo>
                <a:cubicBezTo>
                  <a:pt x="8373" y="8445"/>
                  <a:pt x="7502" y="8632"/>
                  <a:pt x="7314" y="7864"/>
                </a:cubicBezTo>
                <a:cubicBezTo>
                  <a:pt x="7279" y="7710"/>
                  <a:pt x="6852" y="7659"/>
                  <a:pt x="6596" y="7590"/>
                </a:cubicBezTo>
                <a:cubicBezTo>
                  <a:pt x="6472" y="7557"/>
                  <a:pt x="6352" y="7542"/>
                  <a:pt x="6234" y="7542"/>
                </a:cubicBezTo>
                <a:close/>
                <a:moveTo>
                  <a:pt x="692" y="12391"/>
                </a:moveTo>
                <a:cubicBezTo>
                  <a:pt x="567" y="12391"/>
                  <a:pt x="443" y="12432"/>
                  <a:pt x="342" y="12511"/>
                </a:cubicBezTo>
                <a:cubicBezTo>
                  <a:pt x="172" y="12699"/>
                  <a:pt x="1" y="13024"/>
                  <a:pt x="69" y="13212"/>
                </a:cubicBezTo>
                <a:cubicBezTo>
                  <a:pt x="206" y="13605"/>
                  <a:pt x="411" y="13946"/>
                  <a:pt x="684" y="14254"/>
                </a:cubicBezTo>
                <a:cubicBezTo>
                  <a:pt x="2564" y="16526"/>
                  <a:pt x="4870" y="18320"/>
                  <a:pt x="7126" y="20166"/>
                </a:cubicBezTo>
                <a:cubicBezTo>
                  <a:pt x="7366" y="20360"/>
                  <a:pt x="7641" y="20469"/>
                  <a:pt x="7972" y="20469"/>
                </a:cubicBezTo>
                <a:cubicBezTo>
                  <a:pt x="8254" y="20469"/>
                  <a:pt x="8577" y="20390"/>
                  <a:pt x="8954" y="20217"/>
                </a:cubicBezTo>
                <a:cubicBezTo>
                  <a:pt x="8800" y="19585"/>
                  <a:pt x="8663" y="19021"/>
                  <a:pt x="8527" y="18440"/>
                </a:cubicBezTo>
                <a:cubicBezTo>
                  <a:pt x="7587" y="18047"/>
                  <a:pt x="7211" y="17073"/>
                  <a:pt x="6459" y="16492"/>
                </a:cubicBezTo>
                <a:cubicBezTo>
                  <a:pt x="4956" y="15330"/>
                  <a:pt x="3469" y="14151"/>
                  <a:pt x="1966" y="13007"/>
                </a:cubicBezTo>
                <a:cubicBezTo>
                  <a:pt x="1641" y="12767"/>
                  <a:pt x="1282" y="12579"/>
                  <a:pt x="889" y="12426"/>
                </a:cubicBezTo>
                <a:cubicBezTo>
                  <a:pt x="825" y="12402"/>
                  <a:pt x="758" y="12391"/>
                  <a:pt x="692" y="1239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7" name="Google Shape;197;p9"/>
          <p:cNvGrpSpPr/>
          <p:nvPr/>
        </p:nvGrpSpPr>
        <p:grpSpPr>
          <a:xfrm rot="233258">
            <a:off x="4104608" y="114872"/>
            <a:ext cx="1103093" cy="1078488"/>
            <a:chOff x="3141076" y="86042"/>
            <a:chExt cx="827319" cy="808865"/>
          </a:xfrm>
        </p:grpSpPr>
        <p:sp>
          <p:nvSpPr>
            <p:cNvPr id="198" name="Google Shape;198;p9"/>
            <p:cNvSpPr/>
            <p:nvPr/>
          </p:nvSpPr>
          <p:spPr>
            <a:xfrm rot="-2384385">
              <a:off x="3251915" y="273325"/>
              <a:ext cx="613005" cy="451335"/>
            </a:xfrm>
            <a:custGeom>
              <a:avLst/>
              <a:gdLst/>
              <a:ahLst/>
              <a:cxnLst/>
              <a:rect l="l" t="t" r="r" b="b"/>
              <a:pathLst>
                <a:path w="13252" h="9757" extrusionOk="0">
                  <a:moveTo>
                    <a:pt x="4543" y="0"/>
                  </a:moveTo>
                  <a:cubicBezTo>
                    <a:pt x="4123" y="0"/>
                    <a:pt x="3759" y="580"/>
                    <a:pt x="4111" y="1010"/>
                  </a:cubicBezTo>
                  <a:cubicBezTo>
                    <a:pt x="4316" y="1283"/>
                    <a:pt x="4555" y="1557"/>
                    <a:pt x="4777" y="1830"/>
                  </a:cubicBezTo>
                  <a:cubicBezTo>
                    <a:pt x="4094" y="1215"/>
                    <a:pt x="3359" y="634"/>
                    <a:pt x="2590" y="121"/>
                  </a:cubicBezTo>
                  <a:cubicBezTo>
                    <a:pt x="2499" y="61"/>
                    <a:pt x="2404" y="34"/>
                    <a:pt x="2311" y="34"/>
                  </a:cubicBezTo>
                  <a:cubicBezTo>
                    <a:pt x="2038" y="34"/>
                    <a:pt x="1787" y="264"/>
                    <a:pt x="1736" y="531"/>
                  </a:cubicBezTo>
                  <a:cubicBezTo>
                    <a:pt x="1497" y="395"/>
                    <a:pt x="1240" y="258"/>
                    <a:pt x="984" y="156"/>
                  </a:cubicBezTo>
                  <a:cubicBezTo>
                    <a:pt x="906" y="119"/>
                    <a:pt x="823" y="103"/>
                    <a:pt x="742" y="103"/>
                  </a:cubicBezTo>
                  <a:cubicBezTo>
                    <a:pt x="363" y="103"/>
                    <a:pt x="13" y="465"/>
                    <a:pt x="266" y="873"/>
                  </a:cubicBezTo>
                  <a:cubicBezTo>
                    <a:pt x="454" y="1164"/>
                    <a:pt x="642" y="1437"/>
                    <a:pt x="847" y="1710"/>
                  </a:cubicBezTo>
                  <a:cubicBezTo>
                    <a:pt x="813" y="1705"/>
                    <a:pt x="779" y="1702"/>
                    <a:pt x="745" y="1702"/>
                  </a:cubicBezTo>
                  <a:cubicBezTo>
                    <a:pt x="366" y="1702"/>
                    <a:pt x="0" y="2038"/>
                    <a:pt x="266" y="2445"/>
                  </a:cubicBezTo>
                  <a:cubicBezTo>
                    <a:pt x="1292" y="3983"/>
                    <a:pt x="2505" y="5367"/>
                    <a:pt x="3547" y="6870"/>
                  </a:cubicBezTo>
                  <a:cubicBezTo>
                    <a:pt x="3291" y="6682"/>
                    <a:pt x="3000" y="6512"/>
                    <a:pt x="2693" y="6375"/>
                  </a:cubicBezTo>
                  <a:cubicBezTo>
                    <a:pt x="2613" y="6325"/>
                    <a:pt x="2531" y="6303"/>
                    <a:pt x="2452" y="6303"/>
                  </a:cubicBezTo>
                  <a:cubicBezTo>
                    <a:pt x="2129" y="6303"/>
                    <a:pt x="1868" y="6677"/>
                    <a:pt x="2061" y="7007"/>
                  </a:cubicBezTo>
                  <a:cubicBezTo>
                    <a:pt x="2590" y="8152"/>
                    <a:pt x="3462" y="9092"/>
                    <a:pt x="4538" y="9724"/>
                  </a:cubicBezTo>
                  <a:cubicBezTo>
                    <a:pt x="4584" y="9747"/>
                    <a:pt x="4630" y="9757"/>
                    <a:pt x="4676" y="9757"/>
                  </a:cubicBezTo>
                  <a:cubicBezTo>
                    <a:pt x="4868" y="9757"/>
                    <a:pt x="5034" y="9569"/>
                    <a:pt x="4965" y="9348"/>
                  </a:cubicBezTo>
                  <a:lnTo>
                    <a:pt x="4965" y="9348"/>
                  </a:lnTo>
                  <a:lnTo>
                    <a:pt x="5119" y="9502"/>
                  </a:lnTo>
                  <a:cubicBezTo>
                    <a:pt x="5223" y="9601"/>
                    <a:pt x="5342" y="9644"/>
                    <a:pt x="5458" y="9644"/>
                  </a:cubicBezTo>
                  <a:cubicBezTo>
                    <a:pt x="5799" y="9644"/>
                    <a:pt x="6109" y="9274"/>
                    <a:pt x="5905" y="8904"/>
                  </a:cubicBezTo>
                  <a:cubicBezTo>
                    <a:pt x="5597" y="8220"/>
                    <a:pt x="5239" y="7571"/>
                    <a:pt x="4828" y="6939"/>
                  </a:cubicBezTo>
                  <a:lnTo>
                    <a:pt x="4828" y="6939"/>
                  </a:lnTo>
                  <a:cubicBezTo>
                    <a:pt x="5632" y="7810"/>
                    <a:pt x="6503" y="8596"/>
                    <a:pt x="7426" y="9297"/>
                  </a:cubicBezTo>
                  <a:cubicBezTo>
                    <a:pt x="7509" y="9356"/>
                    <a:pt x="7598" y="9382"/>
                    <a:pt x="7683" y="9382"/>
                  </a:cubicBezTo>
                  <a:cubicBezTo>
                    <a:pt x="8017" y="9382"/>
                    <a:pt x="8317" y="8991"/>
                    <a:pt x="8194" y="8664"/>
                  </a:cubicBezTo>
                  <a:lnTo>
                    <a:pt x="8194" y="8664"/>
                  </a:lnTo>
                  <a:lnTo>
                    <a:pt x="8417" y="8921"/>
                  </a:lnTo>
                  <a:cubicBezTo>
                    <a:pt x="8521" y="9025"/>
                    <a:pt x="8645" y="9069"/>
                    <a:pt x="8768" y="9069"/>
                  </a:cubicBezTo>
                  <a:cubicBezTo>
                    <a:pt x="9152" y="9069"/>
                    <a:pt x="9529" y="8642"/>
                    <a:pt x="9271" y="8254"/>
                  </a:cubicBezTo>
                  <a:cubicBezTo>
                    <a:pt x="8963" y="7793"/>
                    <a:pt x="8622" y="7332"/>
                    <a:pt x="8297" y="6905"/>
                  </a:cubicBezTo>
                  <a:lnTo>
                    <a:pt x="8297" y="6905"/>
                  </a:lnTo>
                  <a:cubicBezTo>
                    <a:pt x="8895" y="7503"/>
                    <a:pt x="9493" y="8066"/>
                    <a:pt x="10142" y="8613"/>
                  </a:cubicBezTo>
                  <a:cubicBezTo>
                    <a:pt x="10255" y="8709"/>
                    <a:pt x="10389" y="8751"/>
                    <a:pt x="10522" y="8751"/>
                  </a:cubicBezTo>
                  <a:cubicBezTo>
                    <a:pt x="10932" y="8751"/>
                    <a:pt x="11328" y="8351"/>
                    <a:pt x="11031" y="7913"/>
                  </a:cubicBezTo>
                  <a:lnTo>
                    <a:pt x="10826" y="7622"/>
                  </a:lnTo>
                  <a:lnTo>
                    <a:pt x="10826" y="7622"/>
                  </a:lnTo>
                  <a:cubicBezTo>
                    <a:pt x="10894" y="7656"/>
                    <a:pt x="10962" y="7708"/>
                    <a:pt x="11048" y="7759"/>
                  </a:cubicBezTo>
                  <a:cubicBezTo>
                    <a:pt x="11135" y="7817"/>
                    <a:pt x="11232" y="7842"/>
                    <a:pt x="11328" y="7842"/>
                  </a:cubicBezTo>
                  <a:cubicBezTo>
                    <a:pt x="11689" y="7842"/>
                    <a:pt x="12050" y="7487"/>
                    <a:pt x="11902" y="7110"/>
                  </a:cubicBezTo>
                  <a:cubicBezTo>
                    <a:pt x="11783" y="6819"/>
                    <a:pt x="11663" y="6529"/>
                    <a:pt x="11526" y="6255"/>
                  </a:cubicBezTo>
                  <a:cubicBezTo>
                    <a:pt x="11714" y="6153"/>
                    <a:pt x="11851" y="5965"/>
                    <a:pt x="11902" y="5743"/>
                  </a:cubicBezTo>
                  <a:cubicBezTo>
                    <a:pt x="11973" y="5769"/>
                    <a:pt x="12044" y="5781"/>
                    <a:pt x="12114" y="5781"/>
                  </a:cubicBezTo>
                  <a:cubicBezTo>
                    <a:pt x="12451" y="5781"/>
                    <a:pt x="12751" y="5496"/>
                    <a:pt x="12722" y="5128"/>
                  </a:cubicBezTo>
                  <a:cubicBezTo>
                    <a:pt x="12859" y="5042"/>
                    <a:pt x="12927" y="4905"/>
                    <a:pt x="12944" y="4752"/>
                  </a:cubicBezTo>
                  <a:cubicBezTo>
                    <a:pt x="13201" y="4530"/>
                    <a:pt x="13252" y="4154"/>
                    <a:pt x="13064" y="3880"/>
                  </a:cubicBezTo>
                  <a:cubicBezTo>
                    <a:pt x="13115" y="3778"/>
                    <a:pt x="13149" y="3675"/>
                    <a:pt x="13167" y="3573"/>
                  </a:cubicBezTo>
                  <a:cubicBezTo>
                    <a:pt x="13235" y="3060"/>
                    <a:pt x="12620" y="2684"/>
                    <a:pt x="12261" y="2445"/>
                  </a:cubicBezTo>
                  <a:cubicBezTo>
                    <a:pt x="12169" y="2372"/>
                    <a:pt x="12058" y="2338"/>
                    <a:pt x="11949" y="2338"/>
                  </a:cubicBezTo>
                  <a:cubicBezTo>
                    <a:pt x="11775" y="2338"/>
                    <a:pt x="11604" y="2425"/>
                    <a:pt x="11509" y="2582"/>
                  </a:cubicBezTo>
                  <a:cubicBezTo>
                    <a:pt x="11424" y="2530"/>
                    <a:pt x="11355" y="2462"/>
                    <a:pt x="11270" y="2394"/>
                  </a:cubicBezTo>
                  <a:cubicBezTo>
                    <a:pt x="11150" y="2288"/>
                    <a:pt x="11001" y="2238"/>
                    <a:pt x="10852" y="2238"/>
                  </a:cubicBezTo>
                  <a:cubicBezTo>
                    <a:pt x="10640" y="2238"/>
                    <a:pt x="10427" y="2340"/>
                    <a:pt x="10296" y="2530"/>
                  </a:cubicBezTo>
                  <a:cubicBezTo>
                    <a:pt x="10273" y="2526"/>
                    <a:pt x="10249" y="2524"/>
                    <a:pt x="10224" y="2524"/>
                  </a:cubicBezTo>
                  <a:cubicBezTo>
                    <a:pt x="10157" y="2524"/>
                    <a:pt x="10085" y="2540"/>
                    <a:pt x="10023" y="2565"/>
                  </a:cubicBezTo>
                  <a:lnTo>
                    <a:pt x="9886" y="2462"/>
                  </a:lnTo>
                  <a:cubicBezTo>
                    <a:pt x="9793" y="2392"/>
                    <a:pt x="9684" y="2360"/>
                    <a:pt x="9577" y="2360"/>
                  </a:cubicBezTo>
                  <a:cubicBezTo>
                    <a:pt x="9369" y="2360"/>
                    <a:pt x="9168" y="2481"/>
                    <a:pt x="9100" y="2684"/>
                  </a:cubicBezTo>
                  <a:cubicBezTo>
                    <a:pt x="8912" y="2496"/>
                    <a:pt x="8741" y="2291"/>
                    <a:pt x="8570" y="2086"/>
                  </a:cubicBezTo>
                  <a:cubicBezTo>
                    <a:pt x="8452" y="1947"/>
                    <a:pt x="8317" y="1890"/>
                    <a:pt x="8187" y="1890"/>
                  </a:cubicBezTo>
                  <a:cubicBezTo>
                    <a:pt x="7771" y="1890"/>
                    <a:pt x="7399" y="2477"/>
                    <a:pt x="7750" y="2906"/>
                  </a:cubicBezTo>
                  <a:cubicBezTo>
                    <a:pt x="8263" y="3573"/>
                    <a:pt x="8810" y="4239"/>
                    <a:pt x="9322" y="4923"/>
                  </a:cubicBezTo>
                  <a:cubicBezTo>
                    <a:pt x="7750" y="3453"/>
                    <a:pt x="6383" y="1779"/>
                    <a:pt x="4931" y="190"/>
                  </a:cubicBezTo>
                  <a:cubicBezTo>
                    <a:pt x="4810" y="56"/>
                    <a:pt x="4674" y="0"/>
                    <a:pt x="454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9"/>
            <p:cNvSpPr/>
            <p:nvPr/>
          </p:nvSpPr>
          <p:spPr>
            <a:xfrm rot="-2384385">
              <a:off x="3228689" y="235595"/>
              <a:ext cx="652092" cy="509758"/>
            </a:xfrm>
            <a:custGeom>
              <a:avLst/>
              <a:gdLst/>
              <a:ahLst/>
              <a:cxnLst/>
              <a:rect l="l" t="t" r="r" b="b"/>
              <a:pathLst>
                <a:path w="14097" h="11020" extrusionOk="0">
                  <a:moveTo>
                    <a:pt x="2488" y="425"/>
                  </a:moveTo>
                  <a:cubicBezTo>
                    <a:pt x="3103" y="425"/>
                    <a:pt x="3764" y="811"/>
                    <a:pt x="4255" y="1099"/>
                  </a:cubicBezTo>
                  <a:cubicBezTo>
                    <a:pt x="5502" y="1902"/>
                    <a:pt x="6613" y="2910"/>
                    <a:pt x="7501" y="4089"/>
                  </a:cubicBezTo>
                  <a:cubicBezTo>
                    <a:pt x="7541" y="4159"/>
                    <a:pt x="7610" y="4194"/>
                    <a:pt x="7681" y="4194"/>
                  </a:cubicBezTo>
                  <a:cubicBezTo>
                    <a:pt x="7731" y="4194"/>
                    <a:pt x="7783" y="4176"/>
                    <a:pt x="7826" y="4140"/>
                  </a:cubicBezTo>
                  <a:cubicBezTo>
                    <a:pt x="8618" y="3415"/>
                    <a:pt x="9600" y="2967"/>
                    <a:pt x="10605" y="2967"/>
                  </a:cubicBezTo>
                  <a:cubicBezTo>
                    <a:pt x="11138" y="2967"/>
                    <a:pt x="11678" y="3093"/>
                    <a:pt x="12200" y="3372"/>
                  </a:cubicBezTo>
                  <a:cubicBezTo>
                    <a:pt x="13789" y="4209"/>
                    <a:pt x="13635" y="5986"/>
                    <a:pt x="12781" y="7284"/>
                  </a:cubicBezTo>
                  <a:cubicBezTo>
                    <a:pt x="11294" y="9540"/>
                    <a:pt x="7621" y="10206"/>
                    <a:pt x="5126" y="10599"/>
                  </a:cubicBezTo>
                  <a:cubicBezTo>
                    <a:pt x="3845" y="9933"/>
                    <a:pt x="2939" y="8429"/>
                    <a:pt x="2273" y="7250"/>
                  </a:cubicBezTo>
                  <a:cubicBezTo>
                    <a:pt x="1487" y="5866"/>
                    <a:pt x="752" y="4158"/>
                    <a:pt x="820" y="2534"/>
                  </a:cubicBezTo>
                  <a:cubicBezTo>
                    <a:pt x="855" y="1680"/>
                    <a:pt x="1265" y="689"/>
                    <a:pt x="2153" y="467"/>
                  </a:cubicBezTo>
                  <a:cubicBezTo>
                    <a:pt x="2262" y="438"/>
                    <a:pt x="2374" y="425"/>
                    <a:pt x="2488" y="425"/>
                  </a:cubicBezTo>
                  <a:close/>
                  <a:moveTo>
                    <a:pt x="2342" y="1"/>
                  </a:moveTo>
                  <a:cubicBezTo>
                    <a:pt x="1645" y="1"/>
                    <a:pt x="1054" y="369"/>
                    <a:pt x="701" y="1321"/>
                  </a:cubicBezTo>
                  <a:cubicBezTo>
                    <a:pt x="0" y="3235"/>
                    <a:pt x="803" y="5234"/>
                    <a:pt x="1658" y="6943"/>
                  </a:cubicBezTo>
                  <a:cubicBezTo>
                    <a:pt x="2358" y="8327"/>
                    <a:pt x="3452" y="10086"/>
                    <a:pt x="4938" y="10787"/>
                  </a:cubicBezTo>
                  <a:cubicBezTo>
                    <a:pt x="4938" y="10914"/>
                    <a:pt x="5041" y="11011"/>
                    <a:pt x="5165" y="11011"/>
                  </a:cubicBezTo>
                  <a:cubicBezTo>
                    <a:pt x="5175" y="11011"/>
                    <a:pt x="5184" y="11010"/>
                    <a:pt x="5194" y="11009"/>
                  </a:cubicBezTo>
                  <a:lnTo>
                    <a:pt x="5382" y="10975"/>
                  </a:lnTo>
                  <a:lnTo>
                    <a:pt x="5519" y="11009"/>
                  </a:lnTo>
                  <a:cubicBezTo>
                    <a:pt x="5530" y="11017"/>
                    <a:pt x="5542" y="11020"/>
                    <a:pt x="5554" y="11020"/>
                  </a:cubicBezTo>
                  <a:cubicBezTo>
                    <a:pt x="5597" y="11020"/>
                    <a:pt x="5639" y="10977"/>
                    <a:pt x="5639" y="10924"/>
                  </a:cubicBezTo>
                  <a:cubicBezTo>
                    <a:pt x="8714" y="10428"/>
                    <a:pt x="13140" y="9352"/>
                    <a:pt x="13823" y="5883"/>
                  </a:cubicBezTo>
                  <a:cubicBezTo>
                    <a:pt x="14096" y="4516"/>
                    <a:pt x="13191" y="3337"/>
                    <a:pt x="11995" y="2825"/>
                  </a:cubicBezTo>
                  <a:cubicBezTo>
                    <a:pt x="11549" y="2630"/>
                    <a:pt x="11092" y="2543"/>
                    <a:pt x="10637" y="2543"/>
                  </a:cubicBezTo>
                  <a:cubicBezTo>
                    <a:pt x="9575" y="2543"/>
                    <a:pt x="8532" y="3019"/>
                    <a:pt x="7706" y="3713"/>
                  </a:cubicBezTo>
                  <a:cubicBezTo>
                    <a:pt x="6741" y="2538"/>
                    <a:pt x="4172" y="1"/>
                    <a:pt x="234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0230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5"/>
        </a:solidFill>
        <a:effectLst/>
      </p:bgPr>
    </p:bg>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7985200" y="575900"/>
            <a:ext cx="3092000" cy="345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grpSp>
        <p:nvGrpSpPr>
          <p:cNvPr id="202" name="Google Shape;202;p10"/>
          <p:cNvGrpSpPr/>
          <p:nvPr/>
        </p:nvGrpSpPr>
        <p:grpSpPr>
          <a:xfrm>
            <a:off x="-196500" y="-239298"/>
            <a:ext cx="2925517" cy="1574361"/>
            <a:chOff x="7365450" y="3962726"/>
            <a:chExt cx="2194138" cy="1180771"/>
          </a:xfrm>
        </p:grpSpPr>
        <p:sp>
          <p:nvSpPr>
            <p:cNvPr id="203" name="Google Shape;203;p10"/>
            <p:cNvSpPr/>
            <p:nvPr/>
          </p:nvSpPr>
          <p:spPr>
            <a:xfrm>
              <a:off x="7365450" y="3962726"/>
              <a:ext cx="2194138" cy="1180771"/>
            </a:xfrm>
            <a:custGeom>
              <a:avLst/>
              <a:gdLst/>
              <a:ahLst/>
              <a:cxnLst/>
              <a:rect l="l" t="t" r="r" b="b"/>
              <a:pathLst>
                <a:path w="36070" h="19411" extrusionOk="0">
                  <a:moveTo>
                    <a:pt x="14985" y="19376"/>
                  </a:moveTo>
                  <a:lnTo>
                    <a:pt x="15036" y="19342"/>
                  </a:lnTo>
                  <a:cubicBezTo>
                    <a:pt x="15036" y="19325"/>
                    <a:pt x="15019" y="19308"/>
                    <a:pt x="15019" y="19291"/>
                  </a:cubicBezTo>
                  <a:cubicBezTo>
                    <a:pt x="15019" y="19222"/>
                    <a:pt x="15036" y="19154"/>
                    <a:pt x="15070" y="19103"/>
                  </a:cubicBezTo>
                  <a:cubicBezTo>
                    <a:pt x="15105" y="19068"/>
                    <a:pt x="15139" y="19086"/>
                    <a:pt x="15190" y="19086"/>
                  </a:cubicBezTo>
                  <a:cubicBezTo>
                    <a:pt x="15224" y="19103"/>
                    <a:pt x="15275" y="19103"/>
                    <a:pt x="15310" y="19103"/>
                  </a:cubicBezTo>
                  <a:cubicBezTo>
                    <a:pt x="15344" y="19103"/>
                    <a:pt x="15361" y="19034"/>
                    <a:pt x="15344" y="19000"/>
                  </a:cubicBezTo>
                  <a:cubicBezTo>
                    <a:pt x="15327" y="18949"/>
                    <a:pt x="15292" y="18863"/>
                    <a:pt x="15275" y="18795"/>
                  </a:cubicBezTo>
                  <a:lnTo>
                    <a:pt x="15720" y="18693"/>
                  </a:lnTo>
                  <a:cubicBezTo>
                    <a:pt x="15754" y="18744"/>
                    <a:pt x="15788" y="18778"/>
                    <a:pt x="15805" y="18829"/>
                  </a:cubicBezTo>
                  <a:cubicBezTo>
                    <a:pt x="15822" y="18898"/>
                    <a:pt x="15822" y="18949"/>
                    <a:pt x="15822" y="19017"/>
                  </a:cubicBezTo>
                  <a:cubicBezTo>
                    <a:pt x="15822" y="19051"/>
                    <a:pt x="15908" y="19120"/>
                    <a:pt x="15925" y="19120"/>
                  </a:cubicBezTo>
                  <a:cubicBezTo>
                    <a:pt x="16010" y="19051"/>
                    <a:pt x="16130" y="19034"/>
                    <a:pt x="16232" y="19068"/>
                  </a:cubicBezTo>
                  <a:cubicBezTo>
                    <a:pt x="16318" y="19017"/>
                    <a:pt x="16403" y="18983"/>
                    <a:pt x="16506" y="18983"/>
                  </a:cubicBezTo>
                  <a:cubicBezTo>
                    <a:pt x="16574" y="18949"/>
                    <a:pt x="16642" y="18932"/>
                    <a:pt x="16711" y="18932"/>
                  </a:cubicBezTo>
                  <a:cubicBezTo>
                    <a:pt x="16796" y="18932"/>
                    <a:pt x="16864" y="18898"/>
                    <a:pt x="16899" y="18829"/>
                  </a:cubicBezTo>
                  <a:cubicBezTo>
                    <a:pt x="16967" y="18727"/>
                    <a:pt x="17069" y="18744"/>
                    <a:pt x="17189" y="18863"/>
                  </a:cubicBezTo>
                  <a:cubicBezTo>
                    <a:pt x="17172" y="18761"/>
                    <a:pt x="17138" y="18675"/>
                    <a:pt x="17087" y="18590"/>
                  </a:cubicBezTo>
                  <a:cubicBezTo>
                    <a:pt x="17018" y="18539"/>
                    <a:pt x="17018" y="18436"/>
                    <a:pt x="17087" y="18385"/>
                  </a:cubicBezTo>
                  <a:lnTo>
                    <a:pt x="17685" y="18248"/>
                  </a:lnTo>
                  <a:cubicBezTo>
                    <a:pt x="17821" y="18385"/>
                    <a:pt x="17821" y="18385"/>
                    <a:pt x="17924" y="18368"/>
                  </a:cubicBezTo>
                  <a:cubicBezTo>
                    <a:pt x="17958" y="18368"/>
                    <a:pt x="17975" y="18351"/>
                    <a:pt x="17992" y="18351"/>
                  </a:cubicBezTo>
                  <a:cubicBezTo>
                    <a:pt x="18043" y="18351"/>
                    <a:pt x="18095" y="18385"/>
                    <a:pt x="18112" y="18419"/>
                  </a:cubicBezTo>
                  <a:cubicBezTo>
                    <a:pt x="18146" y="18470"/>
                    <a:pt x="18163" y="18522"/>
                    <a:pt x="18146" y="18556"/>
                  </a:cubicBezTo>
                  <a:cubicBezTo>
                    <a:pt x="18146" y="18573"/>
                    <a:pt x="18146" y="18590"/>
                    <a:pt x="18129" y="18590"/>
                  </a:cubicBezTo>
                  <a:cubicBezTo>
                    <a:pt x="18095" y="18607"/>
                    <a:pt x="18060" y="18624"/>
                    <a:pt x="18026" y="18641"/>
                  </a:cubicBezTo>
                  <a:lnTo>
                    <a:pt x="18026" y="18641"/>
                  </a:lnTo>
                  <a:cubicBezTo>
                    <a:pt x="18112" y="18727"/>
                    <a:pt x="18214" y="18829"/>
                    <a:pt x="18300" y="18915"/>
                  </a:cubicBezTo>
                  <a:cubicBezTo>
                    <a:pt x="18334" y="18915"/>
                    <a:pt x="18351" y="18898"/>
                    <a:pt x="18385" y="18880"/>
                  </a:cubicBezTo>
                  <a:cubicBezTo>
                    <a:pt x="18488" y="18812"/>
                    <a:pt x="18573" y="18744"/>
                    <a:pt x="18658" y="18658"/>
                  </a:cubicBezTo>
                  <a:cubicBezTo>
                    <a:pt x="18676" y="18624"/>
                    <a:pt x="18693" y="18573"/>
                    <a:pt x="18693" y="18522"/>
                  </a:cubicBezTo>
                  <a:cubicBezTo>
                    <a:pt x="18949" y="18556"/>
                    <a:pt x="19205" y="18453"/>
                    <a:pt x="19376" y="18248"/>
                  </a:cubicBezTo>
                  <a:cubicBezTo>
                    <a:pt x="19393" y="18248"/>
                    <a:pt x="19427" y="18248"/>
                    <a:pt x="19462" y="18231"/>
                  </a:cubicBezTo>
                  <a:cubicBezTo>
                    <a:pt x="19496" y="18197"/>
                    <a:pt x="19547" y="18231"/>
                    <a:pt x="19581" y="18282"/>
                  </a:cubicBezTo>
                  <a:cubicBezTo>
                    <a:pt x="19632" y="18334"/>
                    <a:pt x="19701" y="18368"/>
                    <a:pt x="19786" y="18351"/>
                  </a:cubicBezTo>
                  <a:cubicBezTo>
                    <a:pt x="19820" y="18351"/>
                    <a:pt x="19855" y="18334"/>
                    <a:pt x="19889" y="18317"/>
                  </a:cubicBezTo>
                  <a:cubicBezTo>
                    <a:pt x="19923" y="18300"/>
                    <a:pt x="19940" y="18265"/>
                    <a:pt x="19957" y="18231"/>
                  </a:cubicBezTo>
                  <a:cubicBezTo>
                    <a:pt x="20025" y="18095"/>
                    <a:pt x="20179" y="18043"/>
                    <a:pt x="20316" y="18077"/>
                  </a:cubicBezTo>
                  <a:cubicBezTo>
                    <a:pt x="20350" y="18095"/>
                    <a:pt x="20367" y="18095"/>
                    <a:pt x="20401" y="18095"/>
                  </a:cubicBezTo>
                  <a:cubicBezTo>
                    <a:pt x="20521" y="18095"/>
                    <a:pt x="20623" y="18077"/>
                    <a:pt x="20623" y="17924"/>
                  </a:cubicBezTo>
                  <a:cubicBezTo>
                    <a:pt x="20623" y="17907"/>
                    <a:pt x="20623" y="17907"/>
                    <a:pt x="20640" y="17889"/>
                  </a:cubicBezTo>
                  <a:cubicBezTo>
                    <a:pt x="20606" y="17872"/>
                    <a:pt x="20606" y="17838"/>
                    <a:pt x="20589" y="17821"/>
                  </a:cubicBezTo>
                  <a:cubicBezTo>
                    <a:pt x="20589" y="17753"/>
                    <a:pt x="20572" y="17684"/>
                    <a:pt x="20572" y="17616"/>
                  </a:cubicBezTo>
                  <a:cubicBezTo>
                    <a:pt x="20709" y="17582"/>
                    <a:pt x="20760" y="17462"/>
                    <a:pt x="20846" y="17377"/>
                  </a:cubicBezTo>
                  <a:cubicBezTo>
                    <a:pt x="20948" y="17394"/>
                    <a:pt x="21016" y="17411"/>
                    <a:pt x="20914" y="17291"/>
                  </a:cubicBezTo>
                  <a:cubicBezTo>
                    <a:pt x="20897" y="17274"/>
                    <a:pt x="20897" y="17240"/>
                    <a:pt x="20914" y="17223"/>
                  </a:cubicBezTo>
                  <a:cubicBezTo>
                    <a:pt x="20948" y="17189"/>
                    <a:pt x="20982" y="17172"/>
                    <a:pt x="21016" y="17138"/>
                  </a:cubicBezTo>
                  <a:cubicBezTo>
                    <a:pt x="21016" y="17138"/>
                    <a:pt x="21051" y="17138"/>
                    <a:pt x="21068" y="17155"/>
                  </a:cubicBezTo>
                  <a:cubicBezTo>
                    <a:pt x="21221" y="17223"/>
                    <a:pt x="21375" y="17291"/>
                    <a:pt x="21495" y="17394"/>
                  </a:cubicBezTo>
                  <a:cubicBezTo>
                    <a:pt x="21512" y="17411"/>
                    <a:pt x="21546" y="17428"/>
                    <a:pt x="21546" y="17428"/>
                  </a:cubicBezTo>
                  <a:cubicBezTo>
                    <a:pt x="21546" y="17445"/>
                    <a:pt x="21546" y="17497"/>
                    <a:pt x="21529" y="17514"/>
                  </a:cubicBezTo>
                  <a:cubicBezTo>
                    <a:pt x="21546" y="17582"/>
                    <a:pt x="21580" y="17650"/>
                    <a:pt x="21580" y="17736"/>
                  </a:cubicBezTo>
                  <a:cubicBezTo>
                    <a:pt x="21700" y="17702"/>
                    <a:pt x="21802" y="17684"/>
                    <a:pt x="21837" y="17582"/>
                  </a:cubicBezTo>
                  <a:cubicBezTo>
                    <a:pt x="21837" y="17565"/>
                    <a:pt x="21888" y="17582"/>
                    <a:pt x="21922" y="17582"/>
                  </a:cubicBezTo>
                  <a:cubicBezTo>
                    <a:pt x="21939" y="17582"/>
                    <a:pt x="21956" y="17582"/>
                    <a:pt x="21973" y="17599"/>
                  </a:cubicBezTo>
                  <a:cubicBezTo>
                    <a:pt x="22366" y="17821"/>
                    <a:pt x="22366" y="17821"/>
                    <a:pt x="22469" y="17616"/>
                  </a:cubicBezTo>
                  <a:cubicBezTo>
                    <a:pt x="22503" y="17565"/>
                    <a:pt x="22588" y="17582"/>
                    <a:pt x="22674" y="17616"/>
                  </a:cubicBezTo>
                  <a:cubicBezTo>
                    <a:pt x="22742" y="17633"/>
                    <a:pt x="22810" y="17667"/>
                    <a:pt x="22862" y="17702"/>
                  </a:cubicBezTo>
                  <a:cubicBezTo>
                    <a:pt x="22879" y="17667"/>
                    <a:pt x="22879" y="17633"/>
                    <a:pt x="22862" y="17599"/>
                  </a:cubicBezTo>
                  <a:cubicBezTo>
                    <a:pt x="22879" y="17599"/>
                    <a:pt x="22896" y="17616"/>
                    <a:pt x="22913" y="17599"/>
                  </a:cubicBezTo>
                  <a:cubicBezTo>
                    <a:pt x="23169" y="17531"/>
                    <a:pt x="23426" y="17479"/>
                    <a:pt x="23699" y="17445"/>
                  </a:cubicBezTo>
                  <a:cubicBezTo>
                    <a:pt x="23750" y="17445"/>
                    <a:pt x="23784" y="17428"/>
                    <a:pt x="23836" y="17394"/>
                  </a:cubicBezTo>
                  <a:cubicBezTo>
                    <a:pt x="23938" y="17326"/>
                    <a:pt x="24092" y="17309"/>
                    <a:pt x="24211" y="17377"/>
                  </a:cubicBezTo>
                  <a:cubicBezTo>
                    <a:pt x="24229" y="17377"/>
                    <a:pt x="24246" y="17377"/>
                    <a:pt x="24263" y="17377"/>
                  </a:cubicBezTo>
                  <a:cubicBezTo>
                    <a:pt x="24331" y="17377"/>
                    <a:pt x="24365" y="17360"/>
                    <a:pt x="24348" y="17240"/>
                  </a:cubicBezTo>
                  <a:cubicBezTo>
                    <a:pt x="24331" y="17189"/>
                    <a:pt x="24348" y="17121"/>
                    <a:pt x="24382" y="17052"/>
                  </a:cubicBezTo>
                  <a:cubicBezTo>
                    <a:pt x="24399" y="17001"/>
                    <a:pt x="24434" y="16984"/>
                    <a:pt x="24502" y="16984"/>
                  </a:cubicBezTo>
                  <a:lnTo>
                    <a:pt x="24536" y="17035"/>
                  </a:lnTo>
                  <a:cubicBezTo>
                    <a:pt x="24570" y="17138"/>
                    <a:pt x="24656" y="17206"/>
                    <a:pt x="24758" y="17240"/>
                  </a:cubicBezTo>
                  <a:cubicBezTo>
                    <a:pt x="24861" y="17257"/>
                    <a:pt x="24912" y="17189"/>
                    <a:pt x="24929" y="17121"/>
                  </a:cubicBezTo>
                  <a:cubicBezTo>
                    <a:pt x="24946" y="17018"/>
                    <a:pt x="24963" y="16933"/>
                    <a:pt x="24963" y="16830"/>
                  </a:cubicBezTo>
                  <a:lnTo>
                    <a:pt x="24963" y="16813"/>
                  </a:lnTo>
                  <a:cubicBezTo>
                    <a:pt x="25151" y="16813"/>
                    <a:pt x="25322" y="16711"/>
                    <a:pt x="25425" y="16557"/>
                  </a:cubicBezTo>
                  <a:cubicBezTo>
                    <a:pt x="25476" y="16557"/>
                    <a:pt x="25544" y="16557"/>
                    <a:pt x="25595" y="16557"/>
                  </a:cubicBezTo>
                  <a:cubicBezTo>
                    <a:pt x="25749" y="16574"/>
                    <a:pt x="25903" y="16557"/>
                    <a:pt x="26057" y="16506"/>
                  </a:cubicBezTo>
                  <a:cubicBezTo>
                    <a:pt x="26057" y="16523"/>
                    <a:pt x="26057" y="16557"/>
                    <a:pt x="26057" y="16574"/>
                  </a:cubicBezTo>
                  <a:cubicBezTo>
                    <a:pt x="26228" y="16471"/>
                    <a:pt x="26433" y="16403"/>
                    <a:pt x="26638" y="16386"/>
                  </a:cubicBezTo>
                  <a:cubicBezTo>
                    <a:pt x="26706" y="16283"/>
                    <a:pt x="26792" y="16198"/>
                    <a:pt x="26894" y="16147"/>
                  </a:cubicBezTo>
                  <a:cubicBezTo>
                    <a:pt x="26979" y="16113"/>
                    <a:pt x="27065" y="16078"/>
                    <a:pt x="27133" y="16027"/>
                  </a:cubicBezTo>
                  <a:cubicBezTo>
                    <a:pt x="27202" y="16010"/>
                    <a:pt x="27270" y="15993"/>
                    <a:pt x="27321" y="15976"/>
                  </a:cubicBezTo>
                  <a:cubicBezTo>
                    <a:pt x="27492" y="15925"/>
                    <a:pt x="27663" y="15925"/>
                    <a:pt x="27834" y="15942"/>
                  </a:cubicBezTo>
                  <a:lnTo>
                    <a:pt x="28534" y="15771"/>
                  </a:lnTo>
                  <a:cubicBezTo>
                    <a:pt x="28551" y="15788"/>
                    <a:pt x="28568" y="15805"/>
                    <a:pt x="28586" y="15805"/>
                  </a:cubicBezTo>
                  <a:cubicBezTo>
                    <a:pt x="28671" y="15890"/>
                    <a:pt x="28739" y="15942"/>
                    <a:pt x="28825" y="15890"/>
                  </a:cubicBezTo>
                  <a:cubicBezTo>
                    <a:pt x="28893" y="15839"/>
                    <a:pt x="28944" y="15856"/>
                    <a:pt x="29047" y="15907"/>
                  </a:cubicBezTo>
                  <a:cubicBezTo>
                    <a:pt x="29115" y="15959"/>
                    <a:pt x="29184" y="15959"/>
                    <a:pt x="29252" y="15925"/>
                  </a:cubicBezTo>
                  <a:cubicBezTo>
                    <a:pt x="29320" y="15890"/>
                    <a:pt x="29440" y="15907"/>
                    <a:pt x="29457" y="15805"/>
                  </a:cubicBezTo>
                  <a:cubicBezTo>
                    <a:pt x="29713" y="15890"/>
                    <a:pt x="30004" y="15822"/>
                    <a:pt x="30209" y="15634"/>
                  </a:cubicBezTo>
                  <a:cubicBezTo>
                    <a:pt x="30431" y="15651"/>
                    <a:pt x="30619" y="15549"/>
                    <a:pt x="30738" y="15361"/>
                  </a:cubicBezTo>
                  <a:cubicBezTo>
                    <a:pt x="30756" y="15344"/>
                    <a:pt x="30756" y="15309"/>
                    <a:pt x="30756" y="15275"/>
                  </a:cubicBezTo>
                  <a:lnTo>
                    <a:pt x="30841" y="15258"/>
                  </a:lnTo>
                  <a:lnTo>
                    <a:pt x="30995" y="15258"/>
                  </a:lnTo>
                  <a:cubicBezTo>
                    <a:pt x="31131" y="15241"/>
                    <a:pt x="31251" y="15224"/>
                    <a:pt x="31388" y="15190"/>
                  </a:cubicBezTo>
                  <a:cubicBezTo>
                    <a:pt x="31524" y="15258"/>
                    <a:pt x="31695" y="15275"/>
                    <a:pt x="31849" y="15275"/>
                  </a:cubicBezTo>
                  <a:cubicBezTo>
                    <a:pt x="32071" y="15258"/>
                    <a:pt x="32293" y="15173"/>
                    <a:pt x="32481" y="15036"/>
                  </a:cubicBezTo>
                  <a:lnTo>
                    <a:pt x="32532" y="15036"/>
                  </a:lnTo>
                  <a:cubicBezTo>
                    <a:pt x="32618" y="15070"/>
                    <a:pt x="32703" y="15087"/>
                    <a:pt x="32789" y="15087"/>
                  </a:cubicBezTo>
                  <a:cubicBezTo>
                    <a:pt x="32874" y="15087"/>
                    <a:pt x="32960" y="15087"/>
                    <a:pt x="33045" y="15070"/>
                  </a:cubicBezTo>
                  <a:lnTo>
                    <a:pt x="33079" y="15104"/>
                  </a:lnTo>
                  <a:cubicBezTo>
                    <a:pt x="33148" y="15156"/>
                    <a:pt x="33216" y="15207"/>
                    <a:pt x="33301" y="15241"/>
                  </a:cubicBezTo>
                  <a:cubicBezTo>
                    <a:pt x="33250" y="15275"/>
                    <a:pt x="33233" y="15344"/>
                    <a:pt x="33284" y="15446"/>
                  </a:cubicBezTo>
                  <a:cubicBezTo>
                    <a:pt x="33318" y="15566"/>
                    <a:pt x="33301" y="15566"/>
                    <a:pt x="33233" y="15566"/>
                  </a:cubicBezTo>
                  <a:cubicBezTo>
                    <a:pt x="33148" y="15549"/>
                    <a:pt x="33113" y="15566"/>
                    <a:pt x="33148" y="15651"/>
                  </a:cubicBezTo>
                  <a:cubicBezTo>
                    <a:pt x="33148" y="15685"/>
                    <a:pt x="33199" y="15737"/>
                    <a:pt x="33199" y="15737"/>
                  </a:cubicBezTo>
                  <a:cubicBezTo>
                    <a:pt x="33233" y="15737"/>
                    <a:pt x="33284" y="15720"/>
                    <a:pt x="33301" y="15702"/>
                  </a:cubicBezTo>
                  <a:cubicBezTo>
                    <a:pt x="33336" y="15685"/>
                    <a:pt x="33336" y="15634"/>
                    <a:pt x="33370" y="15634"/>
                  </a:cubicBezTo>
                  <a:cubicBezTo>
                    <a:pt x="33489" y="15617"/>
                    <a:pt x="33592" y="15617"/>
                    <a:pt x="33694" y="15634"/>
                  </a:cubicBezTo>
                  <a:cubicBezTo>
                    <a:pt x="33763" y="15634"/>
                    <a:pt x="33814" y="15685"/>
                    <a:pt x="33865" y="15737"/>
                  </a:cubicBezTo>
                  <a:cubicBezTo>
                    <a:pt x="33865" y="15754"/>
                    <a:pt x="33882" y="15771"/>
                    <a:pt x="33882" y="15788"/>
                  </a:cubicBezTo>
                  <a:lnTo>
                    <a:pt x="33899" y="15856"/>
                  </a:lnTo>
                  <a:lnTo>
                    <a:pt x="33951" y="15856"/>
                  </a:lnTo>
                  <a:cubicBezTo>
                    <a:pt x="33968" y="15856"/>
                    <a:pt x="33985" y="15839"/>
                    <a:pt x="34002" y="15839"/>
                  </a:cubicBezTo>
                  <a:cubicBezTo>
                    <a:pt x="34070" y="15805"/>
                    <a:pt x="34156" y="15788"/>
                    <a:pt x="34224" y="15771"/>
                  </a:cubicBezTo>
                  <a:cubicBezTo>
                    <a:pt x="34275" y="15771"/>
                    <a:pt x="34344" y="15771"/>
                    <a:pt x="34395" y="15771"/>
                  </a:cubicBezTo>
                  <a:cubicBezTo>
                    <a:pt x="34463" y="15788"/>
                    <a:pt x="34532" y="15754"/>
                    <a:pt x="34532" y="15685"/>
                  </a:cubicBezTo>
                  <a:cubicBezTo>
                    <a:pt x="34549" y="15634"/>
                    <a:pt x="34634" y="15617"/>
                    <a:pt x="34685" y="15600"/>
                  </a:cubicBezTo>
                  <a:cubicBezTo>
                    <a:pt x="34737" y="15566"/>
                    <a:pt x="34720" y="15515"/>
                    <a:pt x="34685" y="15446"/>
                  </a:cubicBezTo>
                  <a:lnTo>
                    <a:pt x="34651" y="15412"/>
                  </a:lnTo>
                  <a:cubicBezTo>
                    <a:pt x="34566" y="15292"/>
                    <a:pt x="34600" y="15241"/>
                    <a:pt x="34685" y="15224"/>
                  </a:cubicBezTo>
                  <a:cubicBezTo>
                    <a:pt x="34720" y="15207"/>
                    <a:pt x="34754" y="15207"/>
                    <a:pt x="34788" y="15224"/>
                  </a:cubicBezTo>
                  <a:cubicBezTo>
                    <a:pt x="34925" y="15327"/>
                    <a:pt x="35027" y="15463"/>
                    <a:pt x="35130" y="15600"/>
                  </a:cubicBezTo>
                  <a:cubicBezTo>
                    <a:pt x="35147" y="15634"/>
                    <a:pt x="35181" y="15651"/>
                    <a:pt x="35215" y="15668"/>
                  </a:cubicBezTo>
                  <a:cubicBezTo>
                    <a:pt x="35249" y="15685"/>
                    <a:pt x="35283" y="15702"/>
                    <a:pt x="35318" y="15702"/>
                  </a:cubicBezTo>
                  <a:cubicBezTo>
                    <a:pt x="35335" y="15702"/>
                    <a:pt x="35318" y="15651"/>
                    <a:pt x="35300" y="15634"/>
                  </a:cubicBezTo>
                  <a:cubicBezTo>
                    <a:pt x="35249" y="15566"/>
                    <a:pt x="35232" y="15515"/>
                    <a:pt x="35318" y="15515"/>
                  </a:cubicBezTo>
                  <a:cubicBezTo>
                    <a:pt x="35335" y="15515"/>
                    <a:pt x="35335" y="15515"/>
                    <a:pt x="35352" y="15497"/>
                  </a:cubicBezTo>
                  <a:cubicBezTo>
                    <a:pt x="35403" y="15463"/>
                    <a:pt x="35232" y="15275"/>
                    <a:pt x="35420" y="15309"/>
                  </a:cubicBezTo>
                  <a:cubicBezTo>
                    <a:pt x="35471" y="15275"/>
                    <a:pt x="35523" y="15224"/>
                    <a:pt x="35574" y="15190"/>
                  </a:cubicBezTo>
                  <a:cubicBezTo>
                    <a:pt x="35591" y="15190"/>
                    <a:pt x="35608" y="15190"/>
                    <a:pt x="35625" y="15190"/>
                  </a:cubicBezTo>
                  <a:lnTo>
                    <a:pt x="35728" y="15241"/>
                  </a:lnTo>
                  <a:cubicBezTo>
                    <a:pt x="35796" y="15292"/>
                    <a:pt x="35830" y="15344"/>
                    <a:pt x="35830" y="15395"/>
                  </a:cubicBezTo>
                  <a:cubicBezTo>
                    <a:pt x="35830" y="15497"/>
                    <a:pt x="35830" y="15497"/>
                    <a:pt x="35950" y="15583"/>
                  </a:cubicBezTo>
                  <a:cubicBezTo>
                    <a:pt x="36001" y="15600"/>
                    <a:pt x="36035" y="15634"/>
                    <a:pt x="36069" y="15668"/>
                  </a:cubicBezTo>
                  <a:lnTo>
                    <a:pt x="36069" y="0"/>
                  </a:lnTo>
                  <a:lnTo>
                    <a:pt x="10013" y="0"/>
                  </a:lnTo>
                  <a:cubicBezTo>
                    <a:pt x="10013" y="0"/>
                    <a:pt x="9996" y="17"/>
                    <a:pt x="9996" y="17"/>
                  </a:cubicBezTo>
                  <a:cubicBezTo>
                    <a:pt x="9962" y="69"/>
                    <a:pt x="9927" y="120"/>
                    <a:pt x="9893" y="154"/>
                  </a:cubicBezTo>
                  <a:lnTo>
                    <a:pt x="9893" y="154"/>
                  </a:lnTo>
                  <a:cubicBezTo>
                    <a:pt x="9893" y="171"/>
                    <a:pt x="9859" y="171"/>
                    <a:pt x="9859" y="188"/>
                  </a:cubicBezTo>
                  <a:lnTo>
                    <a:pt x="9876" y="222"/>
                  </a:lnTo>
                  <a:cubicBezTo>
                    <a:pt x="9893" y="291"/>
                    <a:pt x="9876" y="359"/>
                    <a:pt x="9842" y="427"/>
                  </a:cubicBezTo>
                  <a:cubicBezTo>
                    <a:pt x="9825" y="462"/>
                    <a:pt x="9774" y="444"/>
                    <a:pt x="9722" y="444"/>
                  </a:cubicBezTo>
                  <a:cubicBezTo>
                    <a:pt x="9688" y="444"/>
                    <a:pt x="9637" y="444"/>
                    <a:pt x="9603" y="444"/>
                  </a:cubicBezTo>
                  <a:cubicBezTo>
                    <a:pt x="9569" y="444"/>
                    <a:pt x="9552" y="513"/>
                    <a:pt x="9586" y="564"/>
                  </a:cubicBezTo>
                  <a:lnTo>
                    <a:pt x="9688" y="735"/>
                  </a:lnTo>
                  <a:lnTo>
                    <a:pt x="9261" y="906"/>
                  </a:lnTo>
                  <a:cubicBezTo>
                    <a:pt x="9227" y="872"/>
                    <a:pt x="9193" y="820"/>
                    <a:pt x="9159" y="786"/>
                  </a:cubicBezTo>
                  <a:cubicBezTo>
                    <a:pt x="9141" y="718"/>
                    <a:pt x="9124" y="667"/>
                    <a:pt x="9124" y="598"/>
                  </a:cubicBezTo>
                  <a:cubicBezTo>
                    <a:pt x="9124" y="564"/>
                    <a:pt x="9022" y="496"/>
                    <a:pt x="9005" y="513"/>
                  </a:cubicBezTo>
                  <a:cubicBezTo>
                    <a:pt x="8919" y="581"/>
                    <a:pt x="8817" y="615"/>
                    <a:pt x="8714" y="598"/>
                  </a:cubicBezTo>
                  <a:cubicBezTo>
                    <a:pt x="8629" y="649"/>
                    <a:pt x="8543" y="701"/>
                    <a:pt x="8441" y="718"/>
                  </a:cubicBezTo>
                  <a:cubicBezTo>
                    <a:pt x="8390" y="769"/>
                    <a:pt x="8304" y="786"/>
                    <a:pt x="8236" y="803"/>
                  </a:cubicBezTo>
                  <a:cubicBezTo>
                    <a:pt x="8150" y="803"/>
                    <a:pt x="8082" y="855"/>
                    <a:pt x="8065" y="923"/>
                  </a:cubicBezTo>
                  <a:cubicBezTo>
                    <a:pt x="8014" y="1025"/>
                    <a:pt x="7911" y="1025"/>
                    <a:pt x="7775" y="923"/>
                  </a:cubicBezTo>
                  <a:cubicBezTo>
                    <a:pt x="7809" y="991"/>
                    <a:pt x="7826" y="1094"/>
                    <a:pt x="7911" y="1162"/>
                  </a:cubicBezTo>
                  <a:cubicBezTo>
                    <a:pt x="7980" y="1213"/>
                    <a:pt x="7997" y="1299"/>
                    <a:pt x="7945" y="1367"/>
                  </a:cubicBezTo>
                  <a:lnTo>
                    <a:pt x="7364" y="1572"/>
                  </a:lnTo>
                  <a:cubicBezTo>
                    <a:pt x="7211" y="1453"/>
                    <a:pt x="7211" y="1453"/>
                    <a:pt x="7108" y="1487"/>
                  </a:cubicBezTo>
                  <a:cubicBezTo>
                    <a:pt x="7091" y="1487"/>
                    <a:pt x="7074" y="1521"/>
                    <a:pt x="7040" y="1521"/>
                  </a:cubicBezTo>
                  <a:cubicBezTo>
                    <a:pt x="6989" y="1521"/>
                    <a:pt x="6954" y="1487"/>
                    <a:pt x="6920" y="1453"/>
                  </a:cubicBezTo>
                  <a:cubicBezTo>
                    <a:pt x="6886" y="1418"/>
                    <a:pt x="6869" y="1367"/>
                    <a:pt x="6869" y="1316"/>
                  </a:cubicBezTo>
                  <a:cubicBezTo>
                    <a:pt x="6869" y="1316"/>
                    <a:pt x="6869" y="1299"/>
                    <a:pt x="6886" y="1282"/>
                  </a:cubicBezTo>
                  <a:cubicBezTo>
                    <a:pt x="6920" y="1265"/>
                    <a:pt x="6954" y="1248"/>
                    <a:pt x="6971" y="1230"/>
                  </a:cubicBezTo>
                  <a:lnTo>
                    <a:pt x="6971" y="1230"/>
                  </a:lnTo>
                  <a:lnTo>
                    <a:pt x="6664" y="991"/>
                  </a:lnTo>
                  <a:cubicBezTo>
                    <a:pt x="6630" y="991"/>
                    <a:pt x="6613" y="1008"/>
                    <a:pt x="6596" y="1025"/>
                  </a:cubicBezTo>
                  <a:cubicBezTo>
                    <a:pt x="6493" y="1111"/>
                    <a:pt x="6425" y="1196"/>
                    <a:pt x="6356" y="1299"/>
                  </a:cubicBezTo>
                  <a:cubicBezTo>
                    <a:pt x="6339" y="1333"/>
                    <a:pt x="6322" y="1384"/>
                    <a:pt x="6339" y="1418"/>
                  </a:cubicBezTo>
                  <a:cubicBezTo>
                    <a:pt x="6066" y="1418"/>
                    <a:pt x="5827" y="1555"/>
                    <a:pt x="5690" y="1777"/>
                  </a:cubicBezTo>
                  <a:cubicBezTo>
                    <a:pt x="5656" y="1777"/>
                    <a:pt x="5622" y="1794"/>
                    <a:pt x="5605" y="1811"/>
                  </a:cubicBezTo>
                  <a:cubicBezTo>
                    <a:pt x="5570" y="1846"/>
                    <a:pt x="5519" y="1811"/>
                    <a:pt x="5485" y="1777"/>
                  </a:cubicBezTo>
                  <a:cubicBezTo>
                    <a:pt x="5434" y="1726"/>
                    <a:pt x="5348" y="1709"/>
                    <a:pt x="5263" y="1726"/>
                  </a:cubicBezTo>
                  <a:cubicBezTo>
                    <a:pt x="5229" y="1743"/>
                    <a:pt x="5195" y="1760"/>
                    <a:pt x="5177" y="1777"/>
                  </a:cubicBezTo>
                  <a:cubicBezTo>
                    <a:pt x="5143" y="1811"/>
                    <a:pt x="5126" y="1828"/>
                    <a:pt x="5109" y="1880"/>
                  </a:cubicBezTo>
                  <a:cubicBezTo>
                    <a:pt x="5075" y="2016"/>
                    <a:pt x="4921" y="2085"/>
                    <a:pt x="4784" y="2068"/>
                  </a:cubicBezTo>
                  <a:cubicBezTo>
                    <a:pt x="4750" y="2068"/>
                    <a:pt x="4716" y="2068"/>
                    <a:pt x="4699" y="2068"/>
                  </a:cubicBezTo>
                  <a:cubicBezTo>
                    <a:pt x="4579" y="2085"/>
                    <a:pt x="4477" y="2119"/>
                    <a:pt x="4494" y="2256"/>
                  </a:cubicBezTo>
                  <a:cubicBezTo>
                    <a:pt x="4494" y="2273"/>
                    <a:pt x="4494" y="2290"/>
                    <a:pt x="4494" y="2307"/>
                  </a:cubicBezTo>
                  <a:cubicBezTo>
                    <a:pt x="4511" y="2324"/>
                    <a:pt x="4528" y="2341"/>
                    <a:pt x="4545" y="2375"/>
                  </a:cubicBezTo>
                  <a:cubicBezTo>
                    <a:pt x="4562" y="2426"/>
                    <a:pt x="4562" y="2495"/>
                    <a:pt x="4579" y="2563"/>
                  </a:cubicBezTo>
                  <a:cubicBezTo>
                    <a:pt x="4443" y="2614"/>
                    <a:pt x="4409" y="2734"/>
                    <a:pt x="4340" y="2819"/>
                  </a:cubicBezTo>
                  <a:cubicBezTo>
                    <a:pt x="4238" y="2819"/>
                    <a:pt x="4169" y="2819"/>
                    <a:pt x="4289" y="2922"/>
                  </a:cubicBezTo>
                  <a:cubicBezTo>
                    <a:pt x="4306" y="2939"/>
                    <a:pt x="4306" y="2973"/>
                    <a:pt x="4289" y="2990"/>
                  </a:cubicBezTo>
                  <a:cubicBezTo>
                    <a:pt x="4272" y="3024"/>
                    <a:pt x="4238" y="3059"/>
                    <a:pt x="4204" y="3076"/>
                  </a:cubicBezTo>
                  <a:lnTo>
                    <a:pt x="4152" y="3076"/>
                  </a:lnTo>
                  <a:cubicBezTo>
                    <a:pt x="3998" y="3042"/>
                    <a:pt x="3845" y="2973"/>
                    <a:pt x="3691" y="2905"/>
                  </a:cubicBezTo>
                  <a:cubicBezTo>
                    <a:pt x="3674" y="2888"/>
                    <a:pt x="3657" y="2871"/>
                    <a:pt x="3657" y="2871"/>
                  </a:cubicBezTo>
                  <a:lnTo>
                    <a:pt x="3657" y="2785"/>
                  </a:lnTo>
                  <a:cubicBezTo>
                    <a:pt x="3623" y="2717"/>
                    <a:pt x="3588" y="2649"/>
                    <a:pt x="3571" y="2580"/>
                  </a:cubicBezTo>
                  <a:cubicBezTo>
                    <a:pt x="3469" y="2614"/>
                    <a:pt x="3349" y="2666"/>
                    <a:pt x="3332" y="2768"/>
                  </a:cubicBezTo>
                  <a:cubicBezTo>
                    <a:pt x="3332" y="2785"/>
                    <a:pt x="3281" y="2785"/>
                    <a:pt x="3247" y="2785"/>
                  </a:cubicBezTo>
                  <a:cubicBezTo>
                    <a:pt x="3230" y="2768"/>
                    <a:pt x="3213" y="2768"/>
                    <a:pt x="3195" y="2768"/>
                  </a:cubicBezTo>
                  <a:cubicBezTo>
                    <a:pt x="2785" y="2597"/>
                    <a:pt x="2768" y="2597"/>
                    <a:pt x="2700" y="2802"/>
                  </a:cubicBezTo>
                  <a:cubicBezTo>
                    <a:pt x="2666" y="2871"/>
                    <a:pt x="2597" y="2854"/>
                    <a:pt x="2495" y="2837"/>
                  </a:cubicBezTo>
                  <a:cubicBezTo>
                    <a:pt x="2427" y="2819"/>
                    <a:pt x="2358" y="2802"/>
                    <a:pt x="2290" y="2768"/>
                  </a:cubicBezTo>
                  <a:cubicBezTo>
                    <a:pt x="2290" y="2802"/>
                    <a:pt x="2290" y="2837"/>
                    <a:pt x="2290" y="2871"/>
                  </a:cubicBezTo>
                  <a:cubicBezTo>
                    <a:pt x="2273" y="2871"/>
                    <a:pt x="2256" y="2871"/>
                    <a:pt x="2239" y="2871"/>
                  </a:cubicBezTo>
                  <a:cubicBezTo>
                    <a:pt x="1999" y="2973"/>
                    <a:pt x="1743" y="3059"/>
                    <a:pt x="1487" y="3110"/>
                  </a:cubicBezTo>
                  <a:cubicBezTo>
                    <a:pt x="1436" y="3127"/>
                    <a:pt x="1384" y="3144"/>
                    <a:pt x="1350" y="3195"/>
                  </a:cubicBezTo>
                  <a:cubicBezTo>
                    <a:pt x="1248" y="3281"/>
                    <a:pt x="1111" y="3298"/>
                    <a:pt x="974" y="3264"/>
                  </a:cubicBezTo>
                  <a:cubicBezTo>
                    <a:pt x="957" y="3264"/>
                    <a:pt x="940" y="3264"/>
                    <a:pt x="940" y="3264"/>
                  </a:cubicBezTo>
                  <a:cubicBezTo>
                    <a:pt x="855" y="3264"/>
                    <a:pt x="820" y="3281"/>
                    <a:pt x="872" y="3400"/>
                  </a:cubicBezTo>
                  <a:cubicBezTo>
                    <a:pt x="889" y="3452"/>
                    <a:pt x="872" y="3520"/>
                    <a:pt x="855" y="3588"/>
                  </a:cubicBezTo>
                  <a:cubicBezTo>
                    <a:pt x="838" y="3640"/>
                    <a:pt x="786" y="3674"/>
                    <a:pt x="735" y="3674"/>
                  </a:cubicBezTo>
                  <a:cubicBezTo>
                    <a:pt x="735" y="3657"/>
                    <a:pt x="718" y="3640"/>
                    <a:pt x="701" y="3622"/>
                  </a:cubicBezTo>
                  <a:cubicBezTo>
                    <a:pt x="650" y="3537"/>
                    <a:pt x="564" y="3469"/>
                    <a:pt x="445" y="3452"/>
                  </a:cubicBezTo>
                  <a:cubicBezTo>
                    <a:pt x="342" y="3452"/>
                    <a:pt x="308" y="3520"/>
                    <a:pt x="308" y="3588"/>
                  </a:cubicBezTo>
                  <a:cubicBezTo>
                    <a:pt x="291" y="3691"/>
                    <a:pt x="291" y="3793"/>
                    <a:pt x="308" y="3879"/>
                  </a:cubicBezTo>
                  <a:lnTo>
                    <a:pt x="308" y="3896"/>
                  </a:lnTo>
                  <a:cubicBezTo>
                    <a:pt x="188" y="3930"/>
                    <a:pt x="86" y="3981"/>
                    <a:pt x="0" y="4050"/>
                  </a:cubicBezTo>
                  <a:lnTo>
                    <a:pt x="0" y="19376"/>
                  </a:lnTo>
                  <a:cubicBezTo>
                    <a:pt x="52" y="19359"/>
                    <a:pt x="120" y="19342"/>
                    <a:pt x="171" y="19342"/>
                  </a:cubicBezTo>
                  <a:cubicBezTo>
                    <a:pt x="325" y="19325"/>
                    <a:pt x="462" y="19273"/>
                    <a:pt x="581" y="19171"/>
                  </a:cubicBezTo>
                  <a:cubicBezTo>
                    <a:pt x="598" y="19171"/>
                    <a:pt x="598" y="19154"/>
                    <a:pt x="598" y="19154"/>
                  </a:cubicBezTo>
                  <a:lnTo>
                    <a:pt x="1367" y="19325"/>
                  </a:lnTo>
                  <a:lnTo>
                    <a:pt x="1367" y="19342"/>
                  </a:lnTo>
                  <a:lnTo>
                    <a:pt x="1384" y="19410"/>
                  </a:lnTo>
                  <a:lnTo>
                    <a:pt x="2222" y="19410"/>
                  </a:lnTo>
                  <a:cubicBezTo>
                    <a:pt x="2256" y="19410"/>
                    <a:pt x="2273" y="19410"/>
                    <a:pt x="2290" y="19393"/>
                  </a:cubicBezTo>
                  <a:cubicBezTo>
                    <a:pt x="2341" y="19342"/>
                    <a:pt x="2392" y="19325"/>
                    <a:pt x="2461" y="19325"/>
                  </a:cubicBezTo>
                  <a:cubicBezTo>
                    <a:pt x="2597" y="19342"/>
                    <a:pt x="2649" y="19256"/>
                    <a:pt x="2734" y="19222"/>
                  </a:cubicBezTo>
                  <a:lnTo>
                    <a:pt x="2905" y="19154"/>
                  </a:lnTo>
                  <a:lnTo>
                    <a:pt x="2956" y="19188"/>
                  </a:lnTo>
                  <a:cubicBezTo>
                    <a:pt x="3025" y="19205"/>
                    <a:pt x="3110" y="19239"/>
                    <a:pt x="3127" y="19308"/>
                  </a:cubicBezTo>
                  <a:cubicBezTo>
                    <a:pt x="3144" y="19342"/>
                    <a:pt x="3127" y="19393"/>
                    <a:pt x="3076" y="19410"/>
                  </a:cubicBezTo>
                  <a:lnTo>
                    <a:pt x="3042" y="19410"/>
                  </a:lnTo>
                  <a:lnTo>
                    <a:pt x="5314" y="19410"/>
                  </a:lnTo>
                  <a:cubicBezTo>
                    <a:pt x="5297" y="19410"/>
                    <a:pt x="5297" y="19393"/>
                    <a:pt x="5280" y="19376"/>
                  </a:cubicBezTo>
                  <a:cubicBezTo>
                    <a:pt x="5348" y="19359"/>
                    <a:pt x="5382" y="19342"/>
                    <a:pt x="5417" y="19291"/>
                  </a:cubicBezTo>
                  <a:cubicBezTo>
                    <a:pt x="5468" y="19239"/>
                    <a:pt x="5536" y="19256"/>
                    <a:pt x="5639" y="19359"/>
                  </a:cubicBezTo>
                  <a:cubicBezTo>
                    <a:pt x="5656" y="19376"/>
                    <a:pt x="5673" y="19393"/>
                    <a:pt x="5690" y="19410"/>
                  </a:cubicBezTo>
                  <a:lnTo>
                    <a:pt x="5980" y="19410"/>
                  </a:lnTo>
                  <a:lnTo>
                    <a:pt x="5980" y="19393"/>
                  </a:lnTo>
                  <a:cubicBezTo>
                    <a:pt x="6015" y="19393"/>
                    <a:pt x="6066" y="19393"/>
                    <a:pt x="6100" y="19410"/>
                  </a:cubicBezTo>
                  <a:lnTo>
                    <a:pt x="14934" y="19410"/>
                  </a:lnTo>
                  <a:cubicBezTo>
                    <a:pt x="14951" y="19393"/>
                    <a:pt x="14968" y="19376"/>
                    <a:pt x="15002" y="19359"/>
                  </a:cubicBez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04" name="Google Shape;204;p10"/>
            <p:cNvGrpSpPr/>
            <p:nvPr/>
          </p:nvGrpSpPr>
          <p:grpSpPr>
            <a:xfrm>
              <a:off x="7540030" y="3962726"/>
              <a:ext cx="1845932" cy="1180771"/>
              <a:chOff x="7540030" y="3962726"/>
              <a:chExt cx="1845932" cy="1180771"/>
            </a:xfrm>
          </p:grpSpPr>
          <p:sp>
            <p:nvSpPr>
              <p:cNvPr id="205" name="Google Shape;205;p10"/>
              <p:cNvSpPr/>
              <p:nvPr/>
            </p:nvSpPr>
            <p:spPr>
              <a:xfrm>
                <a:off x="7540030"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10"/>
              <p:cNvSpPr/>
              <p:nvPr/>
            </p:nvSpPr>
            <p:spPr>
              <a:xfrm>
                <a:off x="7744782"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10"/>
              <p:cNvSpPr/>
              <p:nvPr/>
            </p:nvSpPr>
            <p:spPr>
              <a:xfrm>
                <a:off x="7949534"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10"/>
              <p:cNvSpPr/>
              <p:nvPr/>
            </p:nvSpPr>
            <p:spPr>
              <a:xfrm>
                <a:off x="8154287"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10"/>
              <p:cNvSpPr/>
              <p:nvPr/>
            </p:nvSpPr>
            <p:spPr>
              <a:xfrm flipH="1">
                <a:off x="8360134" y="3962726"/>
                <a:ext cx="10463" cy="1152625"/>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10"/>
              <p:cNvSpPr/>
              <p:nvPr/>
            </p:nvSpPr>
            <p:spPr>
              <a:xfrm flipH="1">
                <a:off x="8564886" y="3962726"/>
                <a:ext cx="10463" cy="1104243"/>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10"/>
              <p:cNvSpPr/>
              <p:nvPr/>
            </p:nvSpPr>
            <p:spPr>
              <a:xfrm>
                <a:off x="8760209" y="3962726"/>
                <a:ext cx="10463" cy="1059210"/>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0"/>
              <p:cNvSpPr/>
              <p:nvPr/>
            </p:nvSpPr>
            <p:spPr>
              <a:xfrm>
                <a:off x="8975363" y="3962726"/>
                <a:ext cx="61" cy="998939"/>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0"/>
              <p:cNvSpPr/>
              <p:nvPr/>
            </p:nvSpPr>
            <p:spPr>
              <a:xfrm>
                <a:off x="9180115" y="3962726"/>
                <a:ext cx="61" cy="964047"/>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10"/>
              <p:cNvSpPr/>
              <p:nvPr/>
            </p:nvSpPr>
            <p:spPr>
              <a:xfrm>
                <a:off x="9385901" y="3962726"/>
                <a:ext cx="61" cy="951770"/>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268584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215"/>
        <p:cNvGrpSpPr/>
        <p:nvPr/>
      </p:nvGrpSpPr>
      <p:grpSpPr>
        <a:xfrm>
          <a:off x="0" y="0"/>
          <a:ext cx="0" cy="0"/>
          <a:chOff x="0" y="0"/>
          <a:chExt cx="0" cy="0"/>
        </a:xfrm>
      </p:grpSpPr>
      <p:pic>
        <p:nvPicPr>
          <p:cNvPr id="216" name="Google Shape;216;p11"/>
          <p:cNvPicPr preferRelativeResize="0"/>
          <p:nvPr/>
        </p:nvPicPr>
        <p:blipFill>
          <a:blip r:embed="rId2">
            <a:alphaModFix/>
          </a:blip>
          <a:stretch>
            <a:fillRect/>
          </a:stretch>
        </p:blipFill>
        <p:spPr>
          <a:xfrm>
            <a:off x="1" y="5953"/>
            <a:ext cx="12192004" cy="6846096"/>
          </a:xfrm>
          <a:prstGeom prst="rect">
            <a:avLst/>
          </a:prstGeom>
          <a:noFill/>
          <a:ln>
            <a:noFill/>
          </a:ln>
        </p:spPr>
      </p:pic>
      <p:sp>
        <p:nvSpPr>
          <p:cNvPr id="217" name="Google Shape;217;p11"/>
          <p:cNvSpPr txBox="1">
            <a:spLocks noGrp="1"/>
          </p:cNvSpPr>
          <p:nvPr>
            <p:ph type="title" hasCustomPrompt="1"/>
          </p:nvPr>
        </p:nvSpPr>
        <p:spPr>
          <a:xfrm>
            <a:off x="2750200" y="2282700"/>
            <a:ext cx="6691600" cy="171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3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18" name="Google Shape;218;p11"/>
          <p:cNvSpPr txBox="1">
            <a:spLocks noGrp="1"/>
          </p:cNvSpPr>
          <p:nvPr>
            <p:ph type="subTitle" idx="1"/>
          </p:nvPr>
        </p:nvSpPr>
        <p:spPr>
          <a:xfrm>
            <a:off x="2528600" y="3996484"/>
            <a:ext cx="7134800" cy="70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9" name="Google Shape;219;p11"/>
          <p:cNvSpPr/>
          <p:nvPr/>
        </p:nvSpPr>
        <p:spPr>
          <a:xfrm rot="962720">
            <a:off x="6866909" y="391239"/>
            <a:ext cx="779948" cy="514483"/>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20" name="Google Shape;220;p11"/>
          <p:cNvGrpSpPr/>
          <p:nvPr/>
        </p:nvGrpSpPr>
        <p:grpSpPr>
          <a:xfrm>
            <a:off x="4743488" y="5745618"/>
            <a:ext cx="1021521" cy="798100"/>
            <a:chOff x="5814365" y="313825"/>
            <a:chExt cx="766141" cy="598575"/>
          </a:xfrm>
        </p:grpSpPr>
        <p:sp>
          <p:nvSpPr>
            <p:cNvPr id="221" name="Google Shape;221;p11"/>
            <p:cNvSpPr/>
            <p:nvPr/>
          </p:nvSpPr>
          <p:spPr>
            <a:xfrm>
              <a:off x="5814365" y="348834"/>
              <a:ext cx="720087" cy="528566"/>
            </a:xfrm>
            <a:custGeom>
              <a:avLst/>
              <a:gdLst/>
              <a:ahLst/>
              <a:cxnLst/>
              <a:rect l="l" t="t" r="r" b="b"/>
              <a:pathLst>
                <a:path w="14904" h="10940" extrusionOk="0">
                  <a:moveTo>
                    <a:pt x="5124" y="1"/>
                  </a:moveTo>
                  <a:cubicBezTo>
                    <a:pt x="4651" y="1"/>
                    <a:pt x="4242" y="645"/>
                    <a:pt x="4635" y="1128"/>
                  </a:cubicBezTo>
                  <a:lnTo>
                    <a:pt x="5387" y="2051"/>
                  </a:lnTo>
                  <a:cubicBezTo>
                    <a:pt x="4618" y="1351"/>
                    <a:pt x="3780" y="718"/>
                    <a:pt x="2926" y="137"/>
                  </a:cubicBezTo>
                  <a:cubicBezTo>
                    <a:pt x="2825" y="67"/>
                    <a:pt x="2716" y="36"/>
                    <a:pt x="2610" y="36"/>
                  </a:cubicBezTo>
                  <a:cubicBezTo>
                    <a:pt x="2306" y="36"/>
                    <a:pt x="2020" y="290"/>
                    <a:pt x="1969" y="582"/>
                  </a:cubicBezTo>
                  <a:cubicBezTo>
                    <a:pt x="1696" y="428"/>
                    <a:pt x="1423" y="291"/>
                    <a:pt x="1115" y="155"/>
                  </a:cubicBezTo>
                  <a:cubicBezTo>
                    <a:pt x="1033" y="121"/>
                    <a:pt x="946" y="105"/>
                    <a:pt x="861" y="105"/>
                  </a:cubicBezTo>
                  <a:cubicBezTo>
                    <a:pt x="431" y="105"/>
                    <a:pt x="27" y="501"/>
                    <a:pt x="312" y="958"/>
                  </a:cubicBezTo>
                  <a:cubicBezTo>
                    <a:pt x="517" y="1282"/>
                    <a:pt x="739" y="1607"/>
                    <a:pt x="944" y="1914"/>
                  </a:cubicBezTo>
                  <a:cubicBezTo>
                    <a:pt x="903" y="1907"/>
                    <a:pt x="861" y="1903"/>
                    <a:pt x="820" y="1903"/>
                  </a:cubicBezTo>
                  <a:cubicBezTo>
                    <a:pt x="398" y="1903"/>
                    <a:pt x="1" y="2283"/>
                    <a:pt x="312" y="2735"/>
                  </a:cubicBezTo>
                  <a:cubicBezTo>
                    <a:pt x="1457" y="4443"/>
                    <a:pt x="2824" y="6032"/>
                    <a:pt x="4003" y="7707"/>
                  </a:cubicBezTo>
                  <a:cubicBezTo>
                    <a:pt x="3695" y="7502"/>
                    <a:pt x="3370" y="7314"/>
                    <a:pt x="3029" y="7160"/>
                  </a:cubicBezTo>
                  <a:cubicBezTo>
                    <a:pt x="2943" y="7112"/>
                    <a:pt x="2856" y="7091"/>
                    <a:pt x="2774" y="7091"/>
                  </a:cubicBezTo>
                  <a:cubicBezTo>
                    <a:pt x="2409" y="7091"/>
                    <a:pt x="2119" y="7499"/>
                    <a:pt x="2328" y="7860"/>
                  </a:cubicBezTo>
                  <a:cubicBezTo>
                    <a:pt x="2926" y="9142"/>
                    <a:pt x="3883" y="10201"/>
                    <a:pt x="5096" y="10902"/>
                  </a:cubicBezTo>
                  <a:cubicBezTo>
                    <a:pt x="5148" y="10928"/>
                    <a:pt x="5201" y="10940"/>
                    <a:pt x="5251" y="10940"/>
                  </a:cubicBezTo>
                  <a:cubicBezTo>
                    <a:pt x="5466" y="10940"/>
                    <a:pt x="5644" y="10727"/>
                    <a:pt x="5574" y="10492"/>
                  </a:cubicBezTo>
                  <a:lnTo>
                    <a:pt x="5574" y="10492"/>
                  </a:lnTo>
                  <a:lnTo>
                    <a:pt x="5762" y="10663"/>
                  </a:lnTo>
                  <a:cubicBezTo>
                    <a:pt x="5878" y="10770"/>
                    <a:pt x="6009" y="10816"/>
                    <a:pt x="6135" y="10816"/>
                  </a:cubicBezTo>
                  <a:cubicBezTo>
                    <a:pt x="6513" y="10816"/>
                    <a:pt x="6851" y="10406"/>
                    <a:pt x="6634" y="9996"/>
                  </a:cubicBezTo>
                  <a:cubicBezTo>
                    <a:pt x="6292" y="9227"/>
                    <a:pt x="5882" y="8493"/>
                    <a:pt x="5421" y="7792"/>
                  </a:cubicBezTo>
                  <a:lnTo>
                    <a:pt x="5421" y="7792"/>
                  </a:lnTo>
                  <a:cubicBezTo>
                    <a:pt x="6326" y="8749"/>
                    <a:pt x="7300" y="9637"/>
                    <a:pt x="8342" y="10423"/>
                  </a:cubicBezTo>
                  <a:cubicBezTo>
                    <a:pt x="8434" y="10490"/>
                    <a:pt x="8532" y="10520"/>
                    <a:pt x="8627" y="10520"/>
                  </a:cubicBezTo>
                  <a:cubicBezTo>
                    <a:pt x="8995" y="10520"/>
                    <a:pt x="9332" y="10089"/>
                    <a:pt x="9197" y="9723"/>
                  </a:cubicBezTo>
                  <a:lnTo>
                    <a:pt x="9197" y="9723"/>
                  </a:lnTo>
                  <a:cubicBezTo>
                    <a:pt x="9282" y="9808"/>
                    <a:pt x="9368" y="9894"/>
                    <a:pt x="9453" y="9996"/>
                  </a:cubicBezTo>
                  <a:cubicBezTo>
                    <a:pt x="9572" y="10119"/>
                    <a:pt x="9715" y="10172"/>
                    <a:pt x="9858" y="10172"/>
                  </a:cubicBezTo>
                  <a:cubicBezTo>
                    <a:pt x="10288" y="10172"/>
                    <a:pt x="10709" y="9694"/>
                    <a:pt x="10427" y="9244"/>
                  </a:cubicBezTo>
                  <a:cubicBezTo>
                    <a:pt x="10085" y="8732"/>
                    <a:pt x="9709" y="8219"/>
                    <a:pt x="9333" y="7741"/>
                  </a:cubicBezTo>
                  <a:lnTo>
                    <a:pt x="9333" y="7741"/>
                  </a:lnTo>
                  <a:cubicBezTo>
                    <a:pt x="10000" y="8407"/>
                    <a:pt x="10666" y="9056"/>
                    <a:pt x="11384" y="9654"/>
                  </a:cubicBezTo>
                  <a:cubicBezTo>
                    <a:pt x="11514" y="9763"/>
                    <a:pt x="11666" y="9811"/>
                    <a:pt x="11816" y="9811"/>
                  </a:cubicBezTo>
                  <a:cubicBezTo>
                    <a:pt x="12278" y="9811"/>
                    <a:pt x="12718" y="9363"/>
                    <a:pt x="12409" y="8886"/>
                  </a:cubicBezTo>
                  <a:lnTo>
                    <a:pt x="12170" y="8544"/>
                  </a:lnTo>
                  <a:lnTo>
                    <a:pt x="12409" y="8698"/>
                  </a:lnTo>
                  <a:cubicBezTo>
                    <a:pt x="12505" y="8762"/>
                    <a:pt x="12612" y="8790"/>
                    <a:pt x="12719" y="8790"/>
                  </a:cubicBezTo>
                  <a:cubicBezTo>
                    <a:pt x="13123" y="8790"/>
                    <a:pt x="13528" y="8382"/>
                    <a:pt x="13366" y="7963"/>
                  </a:cubicBezTo>
                  <a:cubicBezTo>
                    <a:pt x="13246" y="7638"/>
                    <a:pt x="13092" y="7314"/>
                    <a:pt x="12939" y="7006"/>
                  </a:cubicBezTo>
                  <a:cubicBezTo>
                    <a:pt x="13161" y="6904"/>
                    <a:pt x="13315" y="6681"/>
                    <a:pt x="13366" y="6442"/>
                  </a:cubicBezTo>
                  <a:cubicBezTo>
                    <a:pt x="13448" y="6482"/>
                    <a:pt x="13532" y="6500"/>
                    <a:pt x="13614" y="6500"/>
                  </a:cubicBezTo>
                  <a:cubicBezTo>
                    <a:pt x="13992" y="6500"/>
                    <a:pt x="14331" y="6121"/>
                    <a:pt x="14288" y="5742"/>
                  </a:cubicBezTo>
                  <a:cubicBezTo>
                    <a:pt x="14442" y="5639"/>
                    <a:pt x="14528" y="5485"/>
                    <a:pt x="14528" y="5315"/>
                  </a:cubicBezTo>
                  <a:cubicBezTo>
                    <a:pt x="14835" y="5092"/>
                    <a:pt x="14904" y="4665"/>
                    <a:pt x="14698" y="4358"/>
                  </a:cubicBezTo>
                  <a:cubicBezTo>
                    <a:pt x="14767" y="4255"/>
                    <a:pt x="14801" y="4136"/>
                    <a:pt x="14818" y="4016"/>
                  </a:cubicBezTo>
                  <a:cubicBezTo>
                    <a:pt x="14886" y="3435"/>
                    <a:pt x="14186" y="3008"/>
                    <a:pt x="13793" y="2752"/>
                  </a:cubicBezTo>
                  <a:cubicBezTo>
                    <a:pt x="13687" y="2666"/>
                    <a:pt x="13564" y="2626"/>
                    <a:pt x="13442" y="2626"/>
                  </a:cubicBezTo>
                  <a:cubicBezTo>
                    <a:pt x="13247" y="2626"/>
                    <a:pt x="13054" y="2727"/>
                    <a:pt x="12939" y="2905"/>
                  </a:cubicBezTo>
                  <a:cubicBezTo>
                    <a:pt x="12853" y="2837"/>
                    <a:pt x="12768" y="2752"/>
                    <a:pt x="12699" y="2683"/>
                  </a:cubicBezTo>
                  <a:cubicBezTo>
                    <a:pt x="12557" y="2562"/>
                    <a:pt x="12385" y="2503"/>
                    <a:pt x="12214" y="2503"/>
                  </a:cubicBezTo>
                  <a:cubicBezTo>
                    <a:pt x="11975" y="2503"/>
                    <a:pt x="11738" y="2618"/>
                    <a:pt x="11589" y="2837"/>
                  </a:cubicBezTo>
                  <a:cubicBezTo>
                    <a:pt x="11561" y="2832"/>
                    <a:pt x="11534" y="2830"/>
                    <a:pt x="11506" y="2830"/>
                  </a:cubicBezTo>
                  <a:cubicBezTo>
                    <a:pt x="11431" y="2830"/>
                    <a:pt x="11356" y="2846"/>
                    <a:pt x="11281" y="2871"/>
                  </a:cubicBezTo>
                  <a:lnTo>
                    <a:pt x="11127" y="2769"/>
                  </a:lnTo>
                  <a:cubicBezTo>
                    <a:pt x="11022" y="2687"/>
                    <a:pt x="10901" y="2649"/>
                    <a:pt x="10782" y="2649"/>
                  </a:cubicBezTo>
                  <a:cubicBezTo>
                    <a:pt x="10552" y="2649"/>
                    <a:pt x="10329" y="2789"/>
                    <a:pt x="10239" y="3025"/>
                  </a:cubicBezTo>
                  <a:cubicBezTo>
                    <a:pt x="10034" y="2803"/>
                    <a:pt x="9846" y="2564"/>
                    <a:pt x="9641" y="2342"/>
                  </a:cubicBezTo>
                  <a:cubicBezTo>
                    <a:pt x="9510" y="2186"/>
                    <a:pt x="9359" y="2120"/>
                    <a:pt x="9212" y="2120"/>
                  </a:cubicBezTo>
                  <a:cubicBezTo>
                    <a:pt x="8748" y="2120"/>
                    <a:pt x="8329" y="2775"/>
                    <a:pt x="8718" y="3281"/>
                  </a:cubicBezTo>
                  <a:cubicBezTo>
                    <a:pt x="9299" y="4016"/>
                    <a:pt x="9931" y="4768"/>
                    <a:pt x="10495" y="5537"/>
                  </a:cubicBezTo>
                  <a:cubicBezTo>
                    <a:pt x="8735" y="3879"/>
                    <a:pt x="7198" y="1983"/>
                    <a:pt x="5557" y="206"/>
                  </a:cubicBezTo>
                  <a:cubicBezTo>
                    <a:pt x="5421" y="61"/>
                    <a:pt x="5270" y="1"/>
                    <a:pt x="512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11"/>
            <p:cNvSpPr/>
            <p:nvPr/>
          </p:nvSpPr>
          <p:spPr>
            <a:xfrm>
              <a:off x="5814375" y="313825"/>
              <a:ext cx="766131" cy="598575"/>
            </a:xfrm>
            <a:custGeom>
              <a:avLst/>
              <a:gdLst/>
              <a:ahLst/>
              <a:cxnLst/>
              <a:rect l="l" t="t" r="r" b="b"/>
              <a:pathLst>
                <a:path w="15857" h="12389" extrusionOk="0">
                  <a:moveTo>
                    <a:pt x="2794" y="475"/>
                  </a:moveTo>
                  <a:cubicBezTo>
                    <a:pt x="3496" y="475"/>
                    <a:pt x="4233" y="918"/>
                    <a:pt x="4784" y="1237"/>
                  </a:cubicBezTo>
                  <a:cubicBezTo>
                    <a:pt x="6203" y="2126"/>
                    <a:pt x="7450" y="3271"/>
                    <a:pt x="8441" y="4603"/>
                  </a:cubicBezTo>
                  <a:cubicBezTo>
                    <a:pt x="8490" y="4681"/>
                    <a:pt x="8566" y="4720"/>
                    <a:pt x="8642" y="4720"/>
                  </a:cubicBezTo>
                  <a:cubicBezTo>
                    <a:pt x="8699" y="4720"/>
                    <a:pt x="8756" y="4698"/>
                    <a:pt x="8800" y="4655"/>
                  </a:cubicBezTo>
                  <a:cubicBezTo>
                    <a:pt x="9694" y="3838"/>
                    <a:pt x="10801" y="3336"/>
                    <a:pt x="11934" y="3336"/>
                  </a:cubicBezTo>
                  <a:cubicBezTo>
                    <a:pt x="12531" y="3336"/>
                    <a:pt x="13136" y="3476"/>
                    <a:pt x="13721" y="3783"/>
                  </a:cubicBezTo>
                  <a:cubicBezTo>
                    <a:pt x="15497" y="4723"/>
                    <a:pt x="15344" y="6722"/>
                    <a:pt x="14387" y="8191"/>
                  </a:cubicBezTo>
                  <a:cubicBezTo>
                    <a:pt x="12712" y="10737"/>
                    <a:pt x="8578" y="11472"/>
                    <a:pt x="5775" y="11916"/>
                  </a:cubicBezTo>
                  <a:cubicBezTo>
                    <a:pt x="4340" y="11164"/>
                    <a:pt x="3315" y="9490"/>
                    <a:pt x="2563" y="8157"/>
                  </a:cubicBezTo>
                  <a:cubicBezTo>
                    <a:pt x="1675" y="6585"/>
                    <a:pt x="855" y="4689"/>
                    <a:pt x="940" y="2843"/>
                  </a:cubicBezTo>
                  <a:cubicBezTo>
                    <a:pt x="974" y="1904"/>
                    <a:pt x="1436" y="776"/>
                    <a:pt x="2427" y="520"/>
                  </a:cubicBezTo>
                  <a:cubicBezTo>
                    <a:pt x="2547" y="489"/>
                    <a:pt x="2670" y="475"/>
                    <a:pt x="2794" y="475"/>
                  </a:cubicBezTo>
                  <a:close/>
                  <a:moveTo>
                    <a:pt x="2649" y="1"/>
                  </a:moveTo>
                  <a:cubicBezTo>
                    <a:pt x="1864" y="1"/>
                    <a:pt x="1200" y="417"/>
                    <a:pt x="803" y="1494"/>
                  </a:cubicBezTo>
                  <a:cubicBezTo>
                    <a:pt x="0" y="3629"/>
                    <a:pt x="906" y="5885"/>
                    <a:pt x="1880" y="7798"/>
                  </a:cubicBezTo>
                  <a:cubicBezTo>
                    <a:pt x="2666" y="9353"/>
                    <a:pt x="3879" y="11335"/>
                    <a:pt x="5553" y="12138"/>
                  </a:cubicBezTo>
                  <a:cubicBezTo>
                    <a:pt x="5568" y="12259"/>
                    <a:pt x="5663" y="12366"/>
                    <a:pt x="5791" y="12366"/>
                  </a:cubicBezTo>
                  <a:cubicBezTo>
                    <a:pt x="5808" y="12366"/>
                    <a:pt x="5826" y="12364"/>
                    <a:pt x="5844" y="12360"/>
                  </a:cubicBezTo>
                  <a:lnTo>
                    <a:pt x="6049" y="12326"/>
                  </a:lnTo>
                  <a:lnTo>
                    <a:pt x="6203" y="12378"/>
                  </a:lnTo>
                  <a:cubicBezTo>
                    <a:pt x="6218" y="12385"/>
                    <a:pt x="6233" y="12388"/>
                    <a:pt x="6247" y="12388"/>
                  </a:cubicBezTo>
                  <a:cubicBezTo>
                    <a:pt x="6298" y="12388"/>
                    <a:pt x="6343" y="12345"/>
                    <a:pt x="6356" y="12292"/>
                  </a:cubicBezTo>
                  <a:cubicBezTo>
                    <a:pt x="9808" y="11711"/>
                    <a:pt x="14780" y="10498"/>
                    <a:pt x="15549" y="6602"/>
                  </a:cubicBezTo>
                  <a:cubicBezTo>
                    <a:pt x="15856" y="5082"/>
                    <a:pt x="14831" y="3749"/>
                    <a:pt x="13498" y="3168"/>
                  </a:cubicBezTo>
                  <a:cubicBezTo>
                    <a:pt x="13000" y="2949"/>
                    <a:pt x="12487" y="2852"/>
                    <a:pt x="11977" y="2852"/>
                  </a:cubicBezTo>
                  <a:cubicBezTo>
                    <a:pt x="10773" y="2852"/>
                    <a:pt x="9587" y="3396"/>
                    <a:pt x="8663" y="4176"/>
                  </a:cubicBezTo>
                  <a:cubicBezTo>
                    <a:pt x="7587" y="2853"/>
                    <a:pt x="4705" y="1"/>
                    <a:pt x="264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23" name="Google Shape;223;p11"/>
          <p:cNvSpPr/>
          <p:nvPr/>
        </p:nvSpPr>
        <p:spPr>
          <a:xfrm rot="-5212463" flipH="1">
            <a:off x="10101085" y="-461057"/>
            <a:ext cx="2438572" cy="2099268"/>
          </a:xfrm>
          <a:custGeom>
            <a:avLst/>
            <a:gdLst/>
            <a:ahLst/>
            <a:cxnLst/>
            <a:rect l="l" t="t" r="r" b="b"/>
            <a:pathLst>
              <a:path w="34566" h="29755" extrusionOk="0">
                <a:moveTo>
                  <a:pt x="14724" y="891"/>
                </a:moveTo>
                <a:cubicBezTo>
                  <a:pt x="15969" y="891"/>
                  <a:pt x="17144" y="1332"/>
                  <a:pt x="18043" y="2449"/>
                </a:cubicBezTo>
                <a:cubicBezTo>
                  <a:pt x="18761" y="3337"/>
                  <a:pt x="19222" y="4379"/>
                  <a:pt x="19735" y="5405"/>
                </a:cubicBezTo>
                <a:cubicBezTo>
                  <a:pt x="20589" y="7096"/>
                  <a:pt x="21546" y="8822"/>
                  <a:pt x="23545" y="9181"/>
                </a:cubicBezTo>
                <a:cubicBezTo>
                  <a:pt x="23566" y="9185"/>
                  <a:pt x="23587" y="9187"/>
                  <a:pt x="23606" y="9187"/>
                </a:cubicBezTo>
                <a:cubicBezTo>
                  <a:pt x="23665" y="9187"/>
                  <a:pt x="23716" y="9168"/>
                  <a:pt x="23767" y="9129"/>
                </a:cubicBezTo>
                <a:cubicBezTo>
                  <a:pt x="24110" y="9098"/>
                  <a:pt x="24459" y="9083"/>
                  <a:pt x="24811" y="9083"/>
                </a:cubicBezTo>
                <a:cubicBezTo>
                  <a:pt x="27968" y="9083"/>
                  <a:pt x="31356" y="10361"/>
                  <a:pt x="32447" y="13589"/>
                </a:cubicBezTo>
                <a:cubicBezTo>
                  <a:pt x="33609" y="16972"/>
                  <a:pt x="30978" y="20304"/>
                  <a:pt x="28739" y="22593"/>
                </a:cubicBezTo>
                <a:cubicBezTo>
                  <a:pt x="25068" y="26358"/>
                  <a:pt x="19898" y="28880"/>
                  <a:pt x="14585" y="28880"/>
                </a:cubicBezTo>
                <a:cubicBezTo>
                  <a:pt x="14087" y="28880"/>
                  <a:pt x="13588" y="28858"/>
                  <a:pt x="13088" y="28813"/>
                </a:cubicBezTo>
                <a:cubicBezTo>
                  <a:pt x="6220" y="28197"/>
                  <a:pt x="1008" y="23037"/>
                  <a:pt x="1265" y="15981"/>
                </a:cubicBezTo>
                <a:cubicBezTo>
                  <a:pt x="1504" y="9710"/>
                  <a:pt x="6442" y="3610"/>
                  <a:pt x="12251" y="1389"/>
                </a:cubicBezTo>
                <a:cubicBezTo>
                  <a:pt x="13068" y="1079"/>
                  <a:pt x="13911" y="891"/>
                  <a:pt x="14724" y="891"/>
                </a:cubicBezTo>
                <a:close/>
                <a:moveTo>
                  <a:pt x="14696" y="0"/>
                </a:moveTo>
                <a:cubicBezTo>
                  <a:pt x="13457" y="0"/>
                  <a:pt x="12166" y="370"/>
                  <a:pt x="10970" y="945"/>
                </a:cubicBezTo>
                <a:cubicBezTo>
                  <a:pt x="4904" y="3884"/>
                  <a:pt x="0" y="10240"/>
                  <a:pt x="359" y="17194"/>
                </a:cubicBezTo>
                <a:cubicBezTo>
                  <a:pt x="718" y="24251"/>
                  <a:pt x="6237" y="29069"/>
                  <a:pt x="13105" y="29684"/>
                </a:cubicBezTo>
                <a:cubicBezTo>
                  <a:pt x="13623" y="29731"/>
                  <a:pt x="14141" y="29754"/>
                  <a:pt x="14657" y="29754"/>
                </a:cubicBezTo>
                <a:cubicBezTo>
                  <a:pt x="20872" y="29754"/>
                  <a:pt x="26908" y="26415"/>
                  <a:pt x="30773" y="21619"/>
                </a:cubicBezTo>
                <a:cubicBezTo>
                  <a:pt x="32840" y="19073"/>
                  <a:pt x="34566" y="15930"/>
                  <a:pt x="33028" y="12666"/>
                </a:cubicBezTo>
                <a:cubicBezTo>
                  <a:pt x="31570" y="9576"/>
                  <a:pt x="28472" y="8339"/>
                  <a:pt x="25302" y="8339"/>
                </a:cubicBezTo>
                <a:cubicBezTo>
                  <a:pt x="24755" y="8339"/>
                  <a:pt x="24207" y="8376"/>
                  <a:pt x="23665" y="8446"/>
                </a:cubicBezTo>
                <a:cubicBezTo>
                  <a:pt x="23596" y="8463"/>
                  <a:pt x="23528" y="8480"/>
                  <a:pt x="23477" y="8531"/>
                </a:cubicBezTo>
                <a:cubicBezTo>
                  <a:pt x="20777" y="7489"/>
                  <a:pt x="20350" y="3952"/>
                  <a:pt x="18676" y="1885"/>
                </a:cubicBezTo>
                <a:cubicBezTo>
                  <a:pt x="17594" y="533"/>
                  <a:pt x="16183" y="0"/>
                  <a:pt x="14696"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24" name="Google Shape;224;p11"/>
          <p:cNvGrpSpPr/>
          <p:nvPr/>
        </p:nvGrpSpPr>
        <p:grpSpPr>
          <a:xfrm>
            <a:off x="269400" y="3644285"/>
            <a:ext cx="780680" cy="702649"/>
            <a:chOff x="566725" y="4222438"/>
            <a:chExt cx="585510" cy="526987"/>
          </a:xfrm>
        </p:grpSpPr>
        <p:sp>
          <p:nvSpPr>
            <p:cNvPr id="225" name="Google Shape;225;p11"/>
            <p:cNvSpPr/>
            <p:nvPr/>
          </p:nvSpPr>
          <p:spPr>
            <a:xfrm>
              <a:off x="587434" y="4222438"/>
              <a:ext cx="492196" cy="524113"/>
            </a:xfrm>
            <a:custGeom>
              <a:avLst/>
              <a:gdLst/>
              <a:ahLst/>
              <a:cxnLst/>
              <a:rect l="l" t="t" r="r" b="b"/>
              <a:pathLst>
                <a:path w="10101" h="10756" extrusionOk="0">
                  <a:moveTo>
                    <a:pt x="5334" y="5591"/>
                  </a:moveTo>
                  <a:lnTo>
                    <a:pt x="5334" y="5591"/>
                  </a:lnTo>
                  <a:cubicBezTo>
                    <a:pt x="5573" y="6172"/>
                    <a:pt x="5812" y="6770"/>
                    <a:pt x="6069" y="7334"/>
                  </a:cubicBezTo>
                  <a:lnTo>
                    <a:pt x="5983" y="7334"/>
                  </a:lnTo>
                  <a:cubicBezTo>
                    <a:pt x="5744" y="6753"/>
                    <a:pt x="5539" y="6189"/>
                    <a:pt x="5334" y="5591"/>
                  </a:cubicBezTo>
                  <a:close/>
                  <a:moveTo>
                    <a:pt x="4326" y="6514"/>
                  </a:moveTo>
                  <a:cubicBezTo>
                    <a:pt x="4463" y="6753"/>
                    <a:pt x="4599" y="7009"/>
                    <a:pt x="4719" y="7248"/>
                  </a:cubicBezTo>
                  <a:cubicBezTo>
                    <a:pt x="4702" y="7283"/>
                    <a:pt x="4702" y="7334"/>
                    <a:pt x="4702" y="7385"/>
                  </a:cubicBezTo>
                  <a:cubicBezTo>
                    <a:pt x="4599" y="7265"/>
                    <a:pt x="4497" y="7146"/>
                    <a:pt x="4394" y="7026"/>
                  </a:cubicBezTo>
                  <a:cubicBezTo>
                    <a:pt x="4377" y="6992"/>
                    <a:pt x="4360" y="6975"/>
                    <a:pt x="4326" y="6941"/>
                  </a:cubicBezTo>
                  <a:lnTo>
                    <a:pt x="4326" y="6514"/>
                  </a:lnTo>
                  <a:close/>
                  <a:moveTo>
                    <a:pt x="1722" y="0"/>
                  </a:moveTo>
                  <a:cubicBezTo>
                    <a:pt x="1415" y="0"/>
                    <a:pt x="1109" y="253"/>
                    <a:pt x="1233" y="602"/>
                  </a:cubicBezTo>
                  <a:cubicBezTo>
                    <a:pt x="1848" y="2345"/>
                    <a:pt x="3061" y="4139"/>
                    <a:pt x="3352" y="6018"/>
                  </a:cubicBezTo>
                  <a:cubicBezTo>
                    <a:pt x="2993" y="5523"/>
                    <a:pt x="2617" y="5044"/>
                    <a:pt x="2207" y="4600"/>
                  </a:cubicBezTo>
                  <a:cubicBezTo>
                    <a:pt x="2115" y="4514"/>
                    <a:pt x="2005" y="4475"/>
                    <a:pt x="1896" y="4475"/>
                  </a:cubicBezTo>
                  <a:cubicBezTo>
                    <a:pt x="1662" y="4475"/>
                    <a:pt x="1438" y="4656"/>
                    <a:pt x="1438" y="4925"/>
                  </a:cubicBezTo>
                  <a:cubicBezTo>
                    <a:pt x="1438" y="5283"/>
                    <a:pt x="1404" y="5625"/>
                    <a:pt x="1387" y="5984"/>
                  </a:cubicBezTo>
                  <a:cubicBezTo>
                    <a:pt x="1182" y="5745"/>
                    <a:pt x="977" y="5523"/>
                    <a:pt x="789" y="5266"/>
                  </a:cubicBezTo>
                  <a:cubicBezTo>
                    <a:pt x="704" y="5151"/>
                    <a:pt x="573" y="5098"/>
                    <a:pt x="446" y="5098"/>
                  </a:cubicBezTo>
                  <a:cubicBezTo>
                    <a:pt x="217" y="5098"/>
                    <a:pt x="0" y="5271"/>
                    <a:pt x="88" y="5557"/>
                  </a:cubicBezTo>
                  <a:cubicBezTo>
                    <a:pt x="123" y="5659"/>
                    <a:pt x="345" y="6719"/>
                    <a:pt x="516" y="6975"/>
                  </a:cubicBezTo>
                  <a:cubicBezTo>
                    <a:pt x="481" y="7077"/>
                    <a:pt x="464" y="7180"/>
                    <a:pt x="481" y="7283"/>
                  </a:cubicBezTo>
                  <a:cubicBezTo>
                    <a:pt x="481" y="7443"/>
                    <a:pt x="607" y="7567"/>
                    <a:pt x="761" y="7567"/>
                  </a:cubicBezTo>
                  <a:cubicBezTo>
                    <a:pt x="787" y="7567"/>
                    <a:pt x="813" y="7563"/>
                    <a:pt x="840" y="7556"/>
                  </a:cubicBezTo>
                  <a:lnTo>
                    <a:pt x="874" y="7539"/>
                  </a:lnTo>
                  <a:cubicBezTo>
                    <a:pt x="977" y="7522"/>
                    <a:pt x="1062" y="7436"/>
                    <a:pt x="1097" y="7334"/>
                  </a:cubicBezTo>
                  <a:cubicBezTo>
                    <a:pt x="1131" y="7197"/>
                    <a:pt x="1148" y="7060"/>
                    <a:pt x="1148" y="6924"/>
                  </a:cubicBezTo>
                  <a:cubicBezTo>
                    <a:pt x="1284" y="7095"/>
                    <a:pt x="1404" y="7265"/>
                    <a:pt x="1524" y="7436"/>
                  </a:cubicBezTo>
                  <a:cubicBezTo>
                    <a:pt x="1617" y="7571"/>
                    <a:pt x="1749" y="7629"/>
                    <a:pt x="1879" y="7629"/>
                  </a:cubicBezTo>
                  <a:cubicBezTo>
                    <a:pt x="2127" y="7629"/>
                    <a:pt x="2366" y="7415"/>
                    <a:pt x="2310" y="7112"/>
                  </a:cubicBezTo>
                  <a:cubicBezTo>
                    <a:pt x="2241" y="6753"/>
                    <a:pt x="2241" y="6394"/>
                    <a:pt x="2258" y="6035"/>
                  </a:cubicBezTo>
                  <a:lnTo>
                    <a:pt x="2258" y="6035"/>
                  </a:lnTo>
                  <a:cubicBezTo>
                    <a:pt x="2515" y="6343"/>
                    <a:pt x="2754" y="6667"/>
                    <a:pt x="2993" y="6992"/>
                  </a:cubicBezTo>
                  <a:cubicBezTo>
                    <a:pt x="2771" y="7129"/>
                    <a:pt x="2686" y="7385"/>
                    <a:pt x="2771" y="7624"/>
                  </a:cubicBezTo>
                  <a:cubicBezTo>
                    <a:pt x="3181" y="8496"/>
                    <a:pt x="3540" y="9384"/>
                    <a:pt x="3847" y="10307"/>
                  </a:cubicBezTo>
                  <a:cubicBezTo>
                    <a:pt x="3879" y="10393"/>
                    <a:pt x="3968" y="10436"/>
                    <a:pt x="4051" y="10436"/>
                  </a:cubicBezTo>
                  <a:cubicBezTo>
                    <a:pt x="4150" y="10436"/>
                    <a:pt x="4242" y="10376"/>
                    <a:pt x="4223" y="10256"/>
                  </a:cubicBezTo>
                  <a:cubicBezTo>
                    <a:pt x="4206" y="10136"/>
                    <a:pt x="4189" y="10033"/>
                    <a:pt x="4172" y="9914"/>
                  </a:cubicBezTo>
                  <a:lnTo>
                    <a:pt x="4172" y="9914"/>
                  </a:lnTo>
                  <a:cubicBezTo>
                    <a:pt x="4275" y="10119"/>
                    <a:pt x="4394" y="10307"/>
                    <a:pt x="4480" y="10512"/>
                  </a:cubicBezTo>
                  <a:cubicBezTo>
                    <a:pt x="4565" y="10683"/>
                    <a:pt x="4722" y="10755"/>
                    <a:pt x="4885" y="10755"/>
                  </a:cubicBezTo>
                  <a:cubicBezTo>
                    <a:pt x="5208" y="10755"/>
                    <a:pt x="5556" y="10471"/>
                    <a:pt x="5419" y="10119"/>
                  </a:cubicBezTo>
                  <a:cubicBezTo>
                    <a:pt x="5419" y="10102"/>
                    <a:pt x="5402" y="10085"/>
                    <a:pt x="5402" y="10068"/>
                  </a:cubicBezTo>
                  <a:lnTo>
                    <a:pt x="5402" y="10068"/>
                  </a:lnTo>
                  <a:cubicBezTo>
                    <a:pt x="5465" y="10088"/>
                    <a:pt x="5529" y="10097"/>
                    <a:pt x="5590" y="10097"/>
                  </a:cubicBezTo>
                  <a:cubicBezTo>
                    <a:pt x="5895" y="10097"/>
                    <a:pt x="6160" y="9865"/>
                    <a:pt x="6188" y="9538"/>
                  </a:cubicBezTo>
                  <a:cubicBezTo>
                    <a:pt x="6188" y="9418"/>
                    <a:pt x="6188" y="9282"/>
                    <a:pt x="6171" y="9162"/>
                  </a:cubicBezTo>
                  <a:cubicBezTo>
                    <a:pt x="6393" y="9094"/>
                    <a:pt x="6547" y="8889"/>
                    <a:pt x="6547" y="8649"/>
                  </a:cubicBezTo>
                  <a:cubicBezTo>
                    <a:pt x="6564" y="8410"/>
                    <a:pt x="6547" y="8154"/>
                    <a:pt x="6496" y="7915"/>
                  </a:cubicBezTo>
                  <a:lnTo>
                    <a:pt x="6496" y="7915"/>
                  </a:lnTo>
                  <a:cubicBezTo>
                    <a:pt x="6546" y="7927"/>
                    <a:pt x="6595" y="7933"/>
                    <a:pt x="6643" y="7933"/>
                  </a:cubicBezTo>
                  <a:cubicBezTo>
                    <a:pt x="6991" y="7933"/>
                    <a:pt x="7273" y="7626"/>
                    <a:pt x="7213" y="7265"/>
                  </a:cubicBezTo>
                  <a:cubicBezTo>
                    <a:pt x="7162" y="6992"/>
                    <a:pt x="7094" y="6719"/>
                    <a:pt x="7008" y="6445"/>
                  </a:cubicBezTo>
                  <a:lnTo>
                    <a:pt x="7008" y="6445"/>
                  </a:lnTo>
                  <a:cubicBezTo>
                    <a:pt x="7196" y="6821"/>
                    <a:pt x="7418" y="7163"/>
                    <a:pt x="7658" y="7505"/>
                  </a:cubicBezTo>
                  <a:cubicBezTo>
                    <a:pt x="7764" y="7675"/>
                    <a:pt x="7935" y="7754"/>
                    <a:pt x="8105" y="7754"/>
                  </a:cubicBezTo>
                  <a:cubicBezTo>
                    <a:pt x="8344" y="7754"/>
                    <a:pt x="8582" y="7597"/>
                    <a:pt x="8632" y="7317"/>
                  </a:cubicBezTo>
                  <a:cubicBezTo>
                    <a:pt x="8722" y="7399"/>
                    <a:pt x="8833" y="7435"/>
                    <a:pt x="8945" y="7435"/>
                  </a:cubicBezTo>
                  <a:cubicBezTo>
                    <a:pt x="9277" y="7435"/>
                    <a:pt x="9627" y="7119"/>
                    <a:pt x="9537" y="6736"/>
                  </a:cubicBezTo>
                  <a:cubicBezTo>
                    <a:pt x="9503" y="6548"/>
                    <a:pt x="9452" y="6360"/>
                    <a:pt x="9418" y="6172"/>
                  </a:cubicBezTo>
                  <a:cubicBezTo>
                    <a:pt x="9503" y="6069"/>
                    <a:pt x="9554" y="5950"/>
                    <a:pt x="9537" y="5813"/>
                  </a:cubicBezTo>
                  <a:lnTo>
                    <a:pt x="9537" y="5659"/>
                  </a:lnTo>
                  <a:cubicBezTo>
                    <a:pt x="9845" y="5642"/>
                    <a:pt x="10101" y="5266"/>
                    <a:pt x="10050" y="4959"/>
                  </a:cubicBezTo>
                  <a:cubicBezTo>
                    <a:pt x="9998" y="4702"/>
                    <a:pt x="9896" y="4497"/>
                    <a:pt x="9845" y="4258"/>
                  </a:cubicBezTo>
                  <a:cubicBezTo>
                    <a:pt x="9779" y="3995"/>
                    <a:pt x="9589" y="3882"/>
                    <a:pt x="9394" y="3882"/>
                  </a:cubicBezTo>
                  <a:cubicBezTo>
                    <a:pt x="9235" y="3882"/>
                    <a:pt x="9073" y="3957"/>
                    <a:pt x="8973" y="4087"/>
                  </a:cubicBezTo>
                  <a:cubicBezTo>
                    <a:pt x="8683" y="3250"/>
                    <a:pt x="8409" y="2413"/>
                    <a:pt x="8119" y="1576"/>
                  </a:cubicBezTo>
                  <a:cubicBezTo>
                    <a:pt x="8025" y="1326"/>
                    <a:pt x="7787" y="1184"/>
                    <a:pt x="7549" y="1184"/>
                  </a:cubicBezTo>
                  <a:cubicBezTo>
                    <a:pt x="7395" y="1184"/>
                    <a:pt x="7242" y="1243"/>
                    <a:pt x="7128" y="1371"/>
                  </a:cubicBezTo>
                  <a:cubicBezTo>
                    <a:pt x="7025" y="1217"/>
                    <a:pt x="6906" y="1063"/>
                    <a:pt x="6803" y="909"/>
                  </a:cubicBezTo>
                  <a:cubicBezTo>
                    <a:pt x="6686" y="727"/>
                    <a:pt x="6513" y="648"/>
                    <a:pt x="6343" y="648"/>
                  </a:cubicBezTo>
                  <a:cubicBezTo>
                    <a:pt x="6020" y="648"/>
                    <a:pt x="5706" y="933"/>
                    <a:pt x="5795" y="1336"/>
                  </a:cubicBezTo>
                  <a:cubicBezTo>
                    <a:pt x="5829" y="1524"/>
                    <a:pt x="5864" y="1712"/>
                    <a:pt x="5915" y="1883"/>
                  </a:cubicBezTo>
                  <a:cubicBezTo>
                    <a:pt x="5847" y="1798"/>
                    <a:pt x="5795" y="1712"/>
                    <a:pt x="5727" y="1627"/>
                  </a:cubicBezTo>
                  <a:cubicBezTo>
                    <a:pt x="5613" y="1471"/>
                    <a:pt x="5411" y="1388"/>
                    <a:pt x="5217" y="1388"/>
                  </a:cubicBezTo>
                  <a:cubicBezTo>
                    <a:pt x="4945" y="1388"/>
                    <a:pt x="4689" y="1551"/>
                    <a:pt x="4719" y="1900"/>
                  </a:cubicBezTo>
                  <a:cubicBezTo>
                    <a:pt x="4719" y="1969"/>
                    <a:pt x="4736" y="2037"/>
                    <a:pt x="4753" y="2088"/>
                  </a:cubicBezTo>
                  <a:cubicBezTo>
                    <a:pt x="4445" y="1627"/>
                    <a:pt x="4087" y="1200"/>
                    <a:pt x="3677" y="807"/>
                  </a:cubicBezTo>
                  <a:cubicBezTo>
                    <a:pt x="3577" y="717"/>
                    <a:pt x="3453" y="677"/>
                    <a:pt x="3328" y="677"/>
                  </a:cubicBezTo>
                  <a:cubicBezTo>
                    <a:pt x="3004" y="677"/>
                    <a:pt x="2682" y="949"/>
                    <a:pt x="2805" y="1319"/>
                  </a:cubicBezTo>
                  <a:lnTo>
                    <a:pt x="2856" y="1490"/>
                  </a:lnTo>
                  <a:cubicBezTo>
                    <a:pt x="2617" y="1063"/>
                    <a:pt x="2378" y="636"/>
                    <a:pt x="2139" y="226"/>
                  </a:cubicBezTo>
                  <a:cubicBezTo>
                    <a:pt x="2040" y="68"/>
                    <a:pt x="1881" y="0"/>
                    <a:pt x="1722"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11"/>
            <p:cNvSpPr/>
            <p:nvPr/>
          </p:nvSpPr>
          <p:spPr>
            <a:xfrm>
              <a:off x="771572" y="4406818"/>
              <a:ext cx="144916" cy="150276"/>
            </a:xfrm>
            <a:custGeom>
              <a:avLst/>
              <a:gdLst/>
              <a:ahLst/>
              <a:cxnLst/>
              <a:rect l="l" t="t" r="r" b="b"/>
              <a:pathLst>
                <a:path w="2974" h="3084" extrusionOk="0">
                  <a:moveTo>
                    <a:pt x="1350" y="406"/>
                  </a:moveTo>
                  <a:lnTo>
                    <a:pt x="1350" y="406"/>
                  </a:lnTo>
                  <a:cubicBezTo>
                    <a:pt x="1709" y="440"/>
                    <a:pt x="2016" y="628"/>
                    <a:pt x="2204" y="901"/>
                  </a:cubicBezTo>
                  <a:cubicBezTo>
                    <a:pt x="2580" y="1448"/>
                    <a:pt x="2324" y="2251"/>
                    <a:pt x="1794" y="2593"/>
                  </a:cubicBezTo>
                  <a:cubicBezTo>
                    <a:pt x="1630" y="2696"/>
                    <a:pt x="1474" y="2741"/>
                    <a:pt x="1330" y="2741"/>
                  </a:cubicBezTo>
                  <a:cubicBezTo>
                    <a:pt x="827" y="2741"/>
                    <a:pt x="467" y="2194"/>
                    <a:pt x="427" y="1636"/>
                  </a:cubicBezTo>
                  <a:lnTo>
                    <a:pt x="427" y="1636"/>
                  </a:lnTo>
                  <a:cubicBezTo>
                    <a:pt x="444" y="1653"/>
                    <a:pt x="461" y="1687"/>
                    <a:pt x="479" y="1722"/>
                  </a:cubicBezTo>
                  <a:cubicBezTo>
                    <a:pt x="508" y="1769"/>
                    <a:pt x="553" y="1790"/>
                    <a:pt x="597" y="1790"/>
                  </a:cubicBezTo>
                  <a:cubicBezTo>
                    <a:pt x="678" y="1790"/>
                    <a:pt x="757" y="1719"/>
                    <a:pt x="735" y="1619"/>
                  </a:cubicBezTo>
                  <a:cubicBezTo>
                    <a:pt x="649" y="1329"/>
                    <a:pt x="649" y="1038"/>
                    <a:pt x="752" y="765"/>
                  </a:cubicBezTo>
                  <a:cubicBezTo>
                    <a:pt x="906" y="611"/>
                    <a:pt x="1094" y="508"/>
                    <a:pt x="1299" y="474"/>
                  </a:cubicBezTo>
                  <a:cubicBezTo>
                    <a:pt x="1350" y="474"/>
                    <a:pt x="1367" y="440"/>
                    <a:pt x="1350" y="406"/>
                  </a:cubicBezTo>
                  <a:close/>
                  <a:moveTo>
                    <a:pt x="1429" y="1"/>
                  </a:moveTo>
                  <a:cubicBezTo>
                    <a:pt x="951" y="1"/>
                    <a:pt x="481" y="302"/>
                    <a:pt x="325" y="816"/>
                  </a:cubicBezTo>
                  <a:cubicBezTo>
                    <a:pt x="86" y="1175"/>
                    <a:pt x="0" y="1619"/>
                    <a:pt x="103" y="2029"/>
                  </a:cubicBezTo>
                  <a:cubicBezTo>
                    <a:pt x="229" y="2684"/>
                    <a:pt x="795" y="3083"/>
                    <a:pt x="1381" y="3083"/>
                  </a:cubicBezTo>
                  <a:cubicBezTo>
                    <a:pt x="1667" y="3083"/>
                    <a:pt x="1958" y="2988"/>
                    <a:pt x="2204" y="2781"/>
                  </a:cubicBezTo>
                  <a:cubicBezTo>
                    <a:pt x="2956" y="2132"/>
                    <a:pt x="2973" y="884"/>
                    <a:pt x="2153" y="269"/>
                  </a:cubicBezTo>
                  <a:cubicBezTo>
                    <a:pt x="1940" y="86"/>
                    <a:pt x="1683" y="1"/>
                    <a:pt x="142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11"/>
            <p:cNvSpPr/>
            <p:nvPr/>
          </p:nvSpPr>
          <p:spPr>
            <a:xfrm>
              <a:off x="566725" y="4245826"/>
              <a:ext cx="585510" cy="503599"/>
            </a:xfrm>
            <a:custGeom>
              <a:avLst/>
              <a:gdLst/>
              <a:ahLst/>
              <a:cxnLst/>
              <a:rect l="l" t="t" r="r" b="b"/>
              <a:pathLst>
                <a:path w="12016" h="10335" extrusionOk="0">
                  <a:moveTo>
                    <a:pt x="3302" y="337"/>
                  </a:moveTo>
                  <a:cubicBezTo>
                    <a:pt x="4092" y="337"/>
                    <a:pt x="4826" y="1145"/>
                    <a:pt x="5195" y="1847"/>
                  </a:cubicBezTo>
                  <a:cubicBezTo>
                    <a:pt x="5238" y="1907"/>
                    <a:pt x="5306" y="1937"/>
                    <a:pt x="5374" y="1937"/>
                  </a:cubicBezTo>
                  <a:cubicBezTo>
                    <a:pt x="5443" y="1937"/>
                    <a:pt x="5511" y="1907"/>
                    <a:pt x="5554" y="1847"/>
                  </a:cubicBezTo>
                  <a:cubicBezTo>
                    <a:pt x="5957" y="898"/>
                    <a:pt x="6654" y="520"/>
                    <a:pt x="7325" y="520"/>
                  </a:cubicBezTo>
                  <a:cubicBezTo>
                    <a:pt x="8648" y="520"/>
                    <a:pt x="9870" y="1986"/>
                    <a:pt x="8544" y="3437"/>
                  </a:cubicBezTo>
                  <a:cubicBezTo>
                    <a:pt x="8405" y="3576"/>
                    <a:pt x="8518" y="3785"/>
                    <a:pt x="8693" y="3785"/>
                  </a:cubicBezTo>
                  <a:cubicBezTo>
                    <a:pt x="8711" y="3785"/>
                    <a:pt x="8730" y="3783"/>
                    <a:pt x="8749" y="3778"/>
                  </a:cubicBezTo>
                  <a:cubicBezTo>
                    <a:pt x="8910" y="3749"/>
                    <a:pt x="9060" y="3735"/>
                    <a:pt x="9199" y="3735"/>
                  </a:cubicBezTo>
                  <a:cubicBezTo>
                    <a:pt x="10352" y="3735"/>
                    <a:pt x="10718" y="4704"/>
                    <a:pt x="10321" y="5863"/>
                  </a:cubicBezTo>
                  <a:cubicBezTo>
                    <a:pt x="10011" y="6838"/>
                    <a:pt x="9113" y="7490"/>
                    <a:pt x="8108" y="7490"/>
                  </a:cubicBezTo>
                  <a:cubicBezTo>
                    <a:pt x="8004" y="7490"/>
                    <a:pt x="7898" y="7483"/>
                    <a:pt x="7792" y="7469"/>
                  </a:cubicBezTo>
                  <a:cubicBezTo>
                    <a:pt x="7809" y="7281"/>
                    <a:pt x="7809" y="7093"/>
                    <a:pt x="7792" y="6888"/>
                  </a:cubicBezTo>
                  <a:cubicBezTo>
                    <a:pt x="7792" y="6809"/>
                    <a:pt x="7720" y="6766"/>
                    <a:pt x="7652" y="6766"/>
                  </a:cubicBezTo>
                  <a:cubicBezTo>
                    <a:pt x="7588" y="6766"/>
                    <a:pt x="7528" y="6805"/>
                    <a:pt x="7536" y="6888"/>
                  </a:cubicBezTo>
                  <a:cubicBezTo>
                    <a:pt x="7536" y="7076"/>
                    <a:pt x="7519" y="7247"/>
                    <a:pt x="7519" y="7418"/>
                  </a:cubicBezTo>
                  <a:lnTo>
                    <a:pt x="7365" y="7401"/>
                  </a:lnTo>
                  <a:cubicBezTo>
                    <a:pt x="7346" y="7394"/>
                    <a:pt x="7327" y="7391"/>
                    <a:pt x="7309" y="7391"/>
                  </a:cubicBezTo>
                  <a:cubicBezTo>
                    <a:pt x="7134" y="7391"/>
                    <a:pt x="7027" y="7665"/>
                    <a:pt x="7228" y="7742"/>
                  </a:cubicBezTo>
                  <a:cubicBezTo>
                    <a:pt x="7297" y="7776"/>
                    <a:pt x="7382" y="7811"/>
                    <a:pt x="7450" y="7845"/>
                  </a:cubicBezTo>
                  <a:cubicBezTo>
                    <a:pt x="7267" y="8944"/>
                    <a:pt x="6675" y="9921"/>
                    <a:pt x="5477" y="9921"/>
                  </a:cubicBezTo>
                  <a:cubicBezTo>
                    <a:pt x="5335" y="9921"/>
                    <a:pt x="5184" y="9907"/>
                    <a:pt x="5024" y="9878"/>
                  </a:cubicBezTo>
                  <a:cubicBezTo>
                    <a:pt x="3589" y="9605"/>
                    <a:pt x="3059" y="8186"/>
                    <a:pt x="3828" y="6990"/>
                  </a:cubicBezTo>
                  <a:cubicBezTo>
                    <a:pt x="3925" y="6866"/>
                    <a:pt x="3797" y="6685"/>
                    <a:pt x="3664" y="6685"/>
                  </a:cubicBezTo>
                  <a:cubicBezTo>
                    <a:pt x="3632" y="6685"/>
                    <a:pt x="3601" y="6694"/>
                    <a:pt x="3572" y="6717"/>
                  </a:cubicBezTo>
                  <a:cubicBezTo>
                    <a:pt x="3145" y="7042"/>
                    <a:pt x="2649" y="7213"/>
                    <a:pt x="2120" y="7247"/>
                  </a:cubicBezTo>
                  <a:cubicBezTo>
                    <a:pt x="2079" y="7250"/>
                    <a:pt x="2039" y="7252"/>
                    <a:pt x="1999" y="7252"/>
                  </a:cubicBezTo>
                  <a:cubicBezTo>
                    <a:pt x="1029" y="7252"/>
                    <a:pt x="67" y="6284"/>
                    <a:pt x="838" y="5316"/>
                  </a:cubicBezTo>
                  <a:cubicBezTo>
                    <a:pt x="1334" y="4684"/>
                    <a:pt x="2171" y="4530"/>
                    <a:pt x="2735" y="4035"/>
                  </a:cubicBezTo>
                  <a:cubicBezTo>
                    <a:pt x="2803" y="3966"/>
                    <a:pt x="2803" y="3847"/>
                    <a:pt x="2718" y="3795"/>
                  </a:cubicBezTo>
                  <a:cubicBezTo>
                    <a:pt x="2786" y="3727"/>
                    <a:pt x="2769" y="3624"/>
                    <a:pt x="2700" y="3573"/>
                  </a:cubicBezTo>
                  <a:cubicBezTo>
                    <a:pt x="1709" y="2838"/>
                    <a:pt x="1453" y="1660"/>
                    <a:pt x="2376" y="754"/>
                  </a:cubicBezTo>
                  <a:cubicBezTo>
                    <a:pt x="2681" y="458"/>
                    <a:pt x="2996" y="337"/>
                    <a:pt x="3302" y="337"/>
                  </a:cubicBezTo>
                  <a:close/>
                  <a:moveTo>
                    <a:pt x="3369" y="1"/>
                  </a:moveTo>
                  <a:cubicBezTo>
                    <a:pt x="2966" y="1"/>
                    <a:pt x="2543" y="150"/>
                    <a:pt x="2120" y="498"/>
                  </a:cubicBezTo>
                  <a:cubicBezTo>
                    <a:pt x="924" y="1472"/>
                    <a:pt x="1436" y="3044"/>
                    <a:pt x="2547" y="3795"/>
                  </a:cubicBezTo>
                  <a:cubicBezTo>
                    <a:pt x="1436" y="4137"/>
                    <a:pt x="1" y="5043"/>
                    <a:pt x="172" y="6341"/>
                  </a:cubicBezTo>
                  <a:cubicBezTo>
                    <a:pt x="306" y="7278"/>
                    <a:pt x="1087" y="7625"/>
                    <a:pt x="1922" y="7625"/>
                  </a:cubicBezTo>
                  <a:cubicBezTo>
                    <a:pt x="2367" y="7625"/>
                    <a:pt x="2827" y="7527"/>
                    <a:pt x="3213" y="7366"/>
                  </a:cubicBezTo>
                  <a:lnTo>
                    <a:pt x="3213" y="7366"/>
                  </a:lnTo>
                  <a:cubicBezTo>
                    <a:pt x="2752" y="8648"/>
                    <a:pt x="3486" y="9895"/>
                    <a:pt x="4922" y="10254"/>
                  </a:cubicBezTo>
                  <a:cubicBezTo>
                    <a:pt x="5145" y="10309"/>
                    <a:pt x="5353" y="10335"/>
                    <a:pt x="5548" y="10335"/>
                  </a:cubicBezTo>
                  <a:cubicBezTo>
                    <a:pt x="6862" y="10335"/>
                    <a:pt x="7548" y="9163"/>
                    <a:pt x="7741" y="7913"/>
                  </a:cubicBezTo>
                  <a:cubicBezTo>
                    <a:pt x="7903" y="7947"/>
                    <a:pt x="8061" y="7963"/>
                    <a:pt x="8214" y="7963"/>
                  </a:cubicBezTo>
                  <a:cubicBezTo>
                    <a:pt x="10816" y="7963"/>
                    <a:pt x="12015" y="3333"/>
                    <a:pt x="9201" y="3333"/>
                  </a:cubicBezTo>
                  <a:cubicBezTo>
                    <a:pt x="9181" y="3333"/>
                    <a:pt x="9162" y="3334"/>
                    <a:pt x="9142" y="3334"/>
                  </a:cubicBezTo>
                  <a:cubicBezTo>
                    <a:pt x="10232" y="1688"/>
                    <a:pt x="8789" y="120"/>
                    <a:pt x="7284" y="120"/>
                  </a:cubicBezTo>
                  <a:cubicBezTo>
                    <a:pt x="6571" y="120"/>
                    <a:pt x="5844" y="472"/>
                    <a:pt x="5366" y="1335"/>
                  </a:cubicBezTo>
                  <a:cubicBezTo>
                    <a:pt x="4869" y="567"/>
                    <a:pt x="4156" y="1"/>
                    <a:pt x="336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61032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8"/>
        <p:cNvGrpSpPr/>
        <p:nvPr/>
      </p:nvGrpSpPr>
      <p:grpSpPr>
        <a:xfrm>
          <a:off x="0" y="0"/>
          <a:ext cx="0" cy="0"/>
          <a:chOff x="0" y="0"/>
          <a:chExt cx="0" cy="0"/>
        </a:xfrm>
      </p:grpSpPr>
    </p:spTree>
    <p:extLst>
      <p:ext uri="{BB962C8B-B14F-4D97-AF65-F5344CB8AC3E}">
        <p14:creationId xmlns:p14="http://schemas.microsoft.com/office/powerpoint/2010/main" val="262349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5433" y="717167"/>
            <a:ext cx="102612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3000"/>
              <a:buFont typeface="Patrick Hand"/>
              <a:buNone/>
              <a:defRPr sz="3000">
                <a:solidFill>
                  <a:schemeClr val="dk1"/>
                </a:solidFill>
                <a:latin typeface="Patrick Hand"/>
                <a:ea typeface="Patrick Hand"/>
                <a:cs typeface="Patrick Hand"/>
                <a:sym typeface="Patrick Hand"/>
              </a:defRPr>
            </a:lvl1pPr>
            <a:lvl2pPr lvl="1"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2pPr>
            <a:lvl3pPr lvl="2"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3pPr>
            <a:lvl4pPr lvl="3"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4pPr>
            <a:lvl5pPr lvl="4"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5pPr>
            <a:lvl6pPr lvl="5"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6pPr>
            <a:lvl7pPr lvl="6"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7pPr>
            <a:lvl8pPr lvl="7"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8pPr>
            <a:lvl9pPr lvl="8"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965433" y="1536633"/>
            <a:ext cx="10261200" cy="46080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1pPr>
            <a:lvl2pPr marL="914400" lvl="1"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17547414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27E48B2E-EED0-5C7E-16F0-FBEE0AB1690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49944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52808" cy="7615131"/>
          </a:xfrm>
          <a:prstGeom prst="rect">
            <a:avLst/>
          </a:prstGeom>
        </p:spPr>
      </p:pic>
      <p:sp>
        <p:nvSpPr>
          <p:cNvPr id="3" name="Subtitle 2"/>
          <p:cNvSpPr>
            <a:spLocks noGrp="1"/>
          </p:cNvSpPr>
          <p:nvPr>
            <p:ph type="subTitle" idx="1"/>
          </p:nvPr>
        </p:nvSpPr>
        <p:spPr>
          <a:xfrm>
            <a:off x="423850" y="965049"/>
            <a:ext cx="8867099" cy="2257697"/>
          </a:xfrm>
        </p:spPr>
        <p:txBody>
          <a:bodyPr>
            <a:noAutofit/>
          </a:bodyPr>
          <a:lstStyle/>
          <a:p>
            <a:pPr>
              <a:lnSpc>
                <a:spcPct val="170000"/>
              </a:lnSpc>
            </a:pPr>
            <a:r>
              <a:rPr lang="en-US" sz="4800" b="1" dirty="0" err="1">
                <a:solidFill>
                  <a:srgbClr val="FFFF00"/>
                </a:solidFill>
                <a:latin typeface="Arial" panose="020B0604020202020204" pitchFamily="34" charset="0"/>
                <a:cs typeface="Arial" panose="020B0604020202020204" pitchFamily="34" charset="0"/>
              </a:rPr>
              <a:t>Khoa</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học</a:t>
            </a:r>
            <a:r>
              <a:rPr lang="en-US" sz="4800" b="1" dirty="0">
                <a:solidFill>
                  <a:srgbClr val="FFFF00"/>
                </a:solidFill>
                <a:latin typeface="Arial" panose="020B0604020202020204" pitchFamily="34" charset="0"/>
                <a:cs typeface="Arial" panose="020B0604020202020204" pitchFamily="34" charset="0"/>
              </a:rPr>
              <a:t/>
            </a:r>
            <a:br>
              <a:rPr lang="en-US" sz="4800" b="1" dirty="0">
                <a:solidFill>
                  <a:srgbClr val="FFFF00"/>
                </a:solidFill>
                <a:latin typeface="Arial" panose="020B0604020202020204" pitchFamily="34" charset="0"/>
                <a:cs typeface="Arial" panose="020B0604020202020204" pitchFamily="34" charset="0"/>
              </a:rPr>
            </a:br>
            <a:r>
              <a:rPr lang="en-US" sz="4400" b="1" dirty="0" err="1" smtClean="0">
                <a:solidFill>
                  <a:srgbClr val="FFFF00"/>
                </a:solidFill>
                <a:latin typeface="Arial" panose="020B0604020202020204" pitchFamily="34" charset="0"/>
                <a:cs typeface="Arial" panose="020B0604020202020204" pitchFamily="34" charset="0"/>
              </a:rPr>
              <a:t>Từ</a:t>
            </a:r>
            <a:r>
              <a:rPr lang="en-US" sz="4400" b="1" dirty="0" smtClean="0">
                <a:solidFill>
                  <a:srgbClr val="FFFF00"/>
                </a:solidFill>
                <a:latin typeface="Arial" panose="020B0604020202020204" pitchFamily="34" charset="0"/>
                <a:cs typeface="Arial" panose="020B0604020202020204" pitchFamily="34" charset="0"/>
              </a:rPr>
              <a:t> </a:t>
            </a:r>
            <a:r>
              <a:rPr lang="en-US" sz="4400" b="1" dirty="0" err="1" smtClean="0">
                <a:solidFill>
                  <a:srgbClr val="FFFF00"/>
                </a:solidFill>
                <a:latin typeface="Arial" panose="020B0604020202020204" pitchFamily="34" charset="0"/>
                <a:cs typeface="Arial" panose="020B0604020202020204" pitchFamily="34" charset="0"/>
              </a:rPr>
              <a:t>lúc</a:t>
            </a:r>
            <a:r>
              <a:rPr lang="en-US" sz="4400" b="1" dirty="0" smtClean="0">
                <a:solidFill>
                  <a:srgbClr val="FFFF00"/>
                </a:solidFill>
                <a:latin typeface="Arial" panose="020B0604020202020204" pitchFamily="34" charset="0"/>
                <a:cs typeface="Arial" panose="020B0604020202020204" pitchFamily="34" charset="0"/>
              </a:rPr>
              <a:t> </a:t>
            </a:r>
            <a:r>
              <a:rPr lang="en-US" sz="4400" b="1" dirty="0" err="1" smtClean="0">
                <a:solidFill>
                  <a:srgbClr val="FFFF00"/>
                </a:solidFill>
                <a:latin typeface="Arial" panose="020B0604020202020204" pitchFamily="34" charset="0"/>
                <a:cs typeface="Arial" panose="020B0604020202020204" pitchFamily="34" charset="0"/>
              </a:rPr>
              <a:t>mới</a:t>
            </a:r>
            <a:r>
              <a:rPr lang="en-US" sz="4400" b="1" dirty="0" smtClean="0">
                <a:solidFill>
                  <a:srgbClr val="FFFF00"/>
                </a:solidFill>
                <a:latin typeface="Arial" panose="020B0604020202020204" pitchFamily="34" charset="0"/>
                <a:cs typeface="Arial" panose="020B0604020202020204" pitchFamily="34" charset="0"/>
              </a:rPr>
              <a:t> </a:t>
            </a:r>
            <a:r>
              <a:rPr lang="en-US" sz="4400" b="1" dirty="0" err="1" smtClean="0">
                <a:solidFill>
                  <a:srgbClr val="FFFF00"/>
                </a:solidFill>
                <a:latin typeface="Arial" panose="020B0604020202020204" pitchFamily="34" charset="0"/>
                <a:cs typeface="Arial" panose="020B0604020202020204" pitchFamily="34" charset="0"/>
              </a:rPr>
              <a:t>sinh</a:t>
            </a:r>
            <a:r>
              <a:rPr lang="en-US" sz="4400" b="1" dirty="0" smtClean="0">
                <a:solidFill>
                  <a:srgbClr val="FFFF00"/>
                </a:solidFill>
                <a:latin typeface="Arial" panose="020B0604020202020204" pitchFamily="34" charset="0"/>
                <a:cs typeface="Arial" panose="020B0604020202020204" pitchFamily="34" charset="0"/>
              </a:rPr>
              <a:t> </a:t>
            </a:r>
            <a:r>
              <a:rPr lang="en-US" sz="4400" b="1" dirty="0" err="1" smtClean="0">
                <a:solidFill>
                  <a:srgbClr val="FFFF00"/>
                </a:solidFill>
                <a:latin typeface="Arial" panose="020B0604020202020204" pitchFamily="34" charset="0"/>
                <a:cs typeface="Arial" panose="020B0604020202020204" pitchFamily="34" charset="0"/>
              </a:rPr>
              <a:t>đến</a:t>
            </a:r>
            <a:r>
              <a:rPr lang="en-US" sz="4400" b="1" dirty="0" smtClean="0">
                <a:solidFill>
                  <a:srgbClr val="FFFF00"/>
                </a:solidFill>
                <a:latin typeface="Arial" panose="020B0604020202020204" pitchFamily="34" charset="0"/>
                <a:cs typeface="Arial" panose="020B0604020202020204" pitchFamily="34" charset="0"/>
              </a:rPr>
              <a:t> </a:t>
            </a:r>
            <a:r>
              <a:rPr lang="en-US" sz="4400" b="1" dirty="0" err="1" smtClean="0">
                <a:solidFill>
                  <a:srgbClr val="FFFF00"/>
                </a:solidFill>
                <a:latin typeface="Arial" panose="020B0604020202020204" pitchFamily="34" charset="0"/>
                <a:cs typeface="Arial" panose="020B0604020202020204" pitchFamily="34" charset="0"/>
              </a:rPr>
              <a:t>tuổi</a:t>
            </a:r>
            <a:r>
              <a:rPr lang="en-US" sz="4400" b="1" dirty="0" smtClean="0">
                <a:solidFill>
                  <a:srgbClr val="FFFF00"/>
                </a:solidFill>
                <a:latin typeface="Arial" panose="020B0604020202020204" pitchFamily="34" charset="0"/>
                <a:cs typeface="Arial" panose="020B0604020202020204" pitchFamily="34" charset="0"/>
              </a:rPr>
              <a:t> </a:t>
            </a:r>
            <a:r>
              <a:rPr lang="en-US" sz="4400" b="1" dirty="0" err="1" smtClean="0">
                <a:solidFill>
                  <a:srgbClr val="FFFF00"/>
                </a:solidFill>
                <a:latin typeface="Arial" panose="020B0604020202020204" pitchFamily="34" charset="0"/>
                <a:cs typeface="Arial" panose="020B0604020202020204" pitchFamily="34" charset="0"/>
              </a:rPr>
              <a:t>dậy</a:t>
            </a:r>
            <a:r>
              <a:rPr lang="en-US" sz="4400" b="1" dirty="0" smtClean="0">
                <a:solidFill>
                  <a:srgbClr val="FFFF00"/>
                </a:solidFill>
                <a:latin typeface="Arial" panose="020B0604020202020204" pitchFamily="34" charset="0"/>
                <a:cs typeface="Arial" panose="020B0604020202020204" pitchFamily="34" charset="0"/>
              </a:rPr>
              <a:t> </a:t>
            </a:r>
            <a:r>
              <a:rPr lang="en-US" sz="4400" b="1" dirty="0" err="1" smtClean="0">
                <a:solidFill>
                  <a:srgbClr val="FFFF00"/>
                </a:solidFill>
                <a:latin typeface="Arial" panose="020B0604020202020204" pitchFamily="34" charset="0"/>
                <a:cs typeface="Arial" panose="020B0604020202020204" pitchFamily="34" charset="0"/>
              </a:rPr>
              <a:t>thì</a:t>
            </a:r>
            <a:endParaRPr lang="en-US" sz="4400" b="1" dirty="0">
              <a:solidFill>
                <a:srgbClr val="FFFF00"/>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2280249" y="4187793"/>
            <a:ext cx="8560527" cy="22576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pPr>
            <a:r>
              <a:rPr lang="en-US" sz="2800" b="1" dirty="0">
                <a:solidFill>
                  <a:srgbClr val="FFC000">
                    <a:lumMod val="20000"/>
                    <a:lumOff val="80000"/>
                  </a:srgbClr>
                </a:solidFill>
                <a:latin typeface="Arial" panose="020B0604020202020204" pitchFamily="34" charset="0"/>
                <a:cs typeface="Arial" panose="020B0604020202020204" pitchFamily="34" charset="0"/>
              </a:rPr>
              <a:t>GV: </a:t>
            </a:r>
            <a:r>
              <a:rPr lang="en-US" sz="2800" b="1" dirty="0" err="1">
                <a:solidFill>
                  <a:srgbClr val="FFC000">
                    <a:lumMod val="20000"/>
                    <a:lumOff val="80000"/>
                  </a:srgbClr>
                </a:solidFill>
                <a:latin typeface="Arial" panose="020B0604020202020204" pitchFamily="34" charset="0"/>
                <a:cs typeface="Arial" panose="020B0604020202020204" pitchFamily="34" charset="0"/>
              </a:rPr>
              <a:t>Đỗ</a:t>
            </a:r>
            <a:r>
              <a:rPr lang="en-US" sz="2800" b="1" dirty="0">
                <a:solidFill>
                  <a:srgbClr val="FFC000">
                    <a:lumMod val="20000"/>
                    <a:lumOff val="80000"/>
                  </a:srgbClr>
                </a:solidFill>
                <a:latin typeface="Arial" panose="020B0604020202020204" pitchFamily="34" charset="0"/>
                <a:cs typeface="Arial" panose="020B0604020202020204" pitchFamily="34" charset="0"/>
              </a:rPr>
              <a:t> </a:t>
            </a:r>
            <a:r>
              <a:rPr lang="en-US" sz="2800" b="1" dirty="0" err="1">
                <a:solidFill>
                  <a:srgbClr val="FFC000">
                    <a:lumMod val="20000"/>
                    <a:lumOff val="80000"/>
                  </a:srgbClr>
                </a:solidFill>
                <a:latin typeface="Arial" panose="020B0604020202020204" pitchFamily="34" charset="0"/>
                <a:cs typeface="Arial" panose="020B0604020202020204" pitchFamily="34" charset="0"/>
              </a:rPr>
              <a:t>Thị</a:t>
            </a:r>
            <a:r>
              <a:rPr lang="en-US" sz="2800" b="1" dirty="0">
                <a:solidFill>
                  <a:srgbClr val="FFC000">
                    <a:lumMod val="20000"/>
                    <a:lumOff val="80000"/>
                  </a:srgbClr>
                </a:solidFill>
                <a:latin typeface="Arial" panose="020B0604020202020204" pitchFamily="34" charset="0"/>
                <a:cs typeface="Arial" panose="020B0604020202020204" pitchFamily="34" charset="0"/>
              </a:rPr>
              <a:t> </a:t>
            </a:r>
            <a:r>
              <a:rPr lang="en-US" sz="2800" b="1" dirty="0" err="1">
                <a:solidFill>
                  <a:srgbClr val="FFC000">
                    <a:lumMod val="20000"/>
                    <a:lumOff val="80000"/>
                  </a:srgbClr>
                </a:solidFill>
                <a:latin typeface="Arial" panose="020B0604020202020204" pitchFamily="34" charset="0"/>
                <a:cs typeface="Arial" panose="020B0604020202020204" pitchFamily="34" charset="0"/>
              </a:rPr>
              <a:t>Kiều</a:t>
            </a:r>
            <a:r>
              <a:rPr lang="en-US" sz="2800" b="1" dirty="0">
                <a:solidFill>
                  <a:srgbClr val="FFC000">
                    <a:lumMod val="20000"/>
                    <a:lumOff val="80000"/>
                  </a:srgbClr>
                </a:solidFill>
                <a:latin typeface="Arial" panose="020B0604020202020204" pitchFamily="34" charset="0"/>
                <a:cs typeface="Arial" panose="020B0604020202020204" pitchFamily="34" charset="0"/>
              </a:rPr>
              <a:t> </a:t>
            </a:r>
            <a:r>
              <a:rPr lang="en-US" sz="2800" b="1" dirty="0" err="1">
                <a:solidFill>
                  <a:srgbClr val="FFC000">
                    <a:lumMod val="20000"/>
                    <a:lumOff val="80000"/>
                  </a:srgbClr>
                </a:solidFill>
                <a:latin typeface="Arial" panose="020B0604020202020204" pitchFamily="34" charset="0"/>
                <a:cs typeface="Arial" panose="020B0604020202020204" pitchFamily="34" charset="0"/>
              </a:rPr>
              <a:t>Hoa</a:t>
            </a:r>
            <a:endParaRPr lang="en-US" sz="2800" b="1" dirty="0">
              <a:solidFill>
                <a:srgbClr val="FFC000">
                  <a:lumMod val="20000"/>
                  <a:lumOff val="80000"/>
                </a:srgbClr>
              </a:solidFill>
              <a:latin typeface="Arial" panose="020B0604020202020204" pitchFamily="34" charset="0"/>
              <a:cs typeface="Arial" panose="020B0604020202020204" pitchFamily="34" charset="0"/>
            </a:endParaRPr>
          </a:p>
          <a:p>
            <a:pPr>
              <a:lnSpc>
                <a:spcPct val="170000"/>
              </a:lnSpc>
            </a:pPr>
            <a:r>
              <a:rPr lang="en-US" sz="2800" b="1" dirty="0" err="1">
                <a:solidFill>
                  <a:srgbClr val="FFC000">
                    <a:lumMod val="20000"/>
                    <a:lumOff val="80000"/>
                  </a:srgbClr>
                </a:solidFill>
                <a:latin typeface="Arial" panose="020B0604020202020204" pitchFamily="34" charset="0"/>
                <a:cs typeface="Arial" panose="020B0604020202020204" pitchFamily="34" charset="0"/>
              </a:rPr>
              <a:t>Lớp</a:t>
            </a:r>
            <a:r>
              <a:rPr lang="en-US" sz="2800" b="1" dirty="0">
                <a:solidFill>
                  <a:srgbClr val="FFC000">
                    <a:lumMod val="20000"/>
                    <a:lumOff val="80000"/>
                  </a:srgbClr>
                </a:solidFill>
                <a:latin typeface="Arial" panose="020B0604020202020204" pitchFamily="34" charset="0"/>
                <a:cs typeface="Arial" panose="020B0604020202020204" pitchFamily="34" charset="0"/>
              </a:rPr>
              <a:t> 5A5</a:t>
            </a:r>
          </a:p>
        </p:txBody>
      </p:sp>
    </p:spTree>
    <p:extLst>
      <p:ext uri="{BB962C8B-B14F-4D97-AF65-F5344CB8AC3E}">
        <p14:creationId xmlns:p14="http://schemas.microsoft.com/office/powerpoint/2010/main" val="4111022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17" y="946380"/>
            <a:ext cx="6328635" cy="650000"/>
          </a:xfrm>
        </p:spPr>
        <p:txBody>
          <a:bodyPr/>
          <a:lstStyle/>
          <a:p>
            <a:r>
              <a:rPr lang="en-US" dirty="0" err="1" smtClean="0"/>
              <a:t>Đọc</a:t>
            </a:r>
            <a:r>
              <a:rPr lang="en-US" dirty="0" smtClean="0"/>
              <a:t> </a:t>
            </a:r>
            <a:r>
              <a:rPr lang="en-US" dirty="0" err="1" smtClean="0"/>
              <a:t>các</a:t>
            </a:r>
            <a:r>
              <a:rPr lang="en-US" dirty="0" smtClean="0"/>
              <a:t> </a:t>
            </a:r>
            <a:r>
              <a:rPr lang="en-US" dirty="0" err="1" smtClean="0"/>
              <a:t>thông</a:t>
            </a:r>
            <a:r>
              <a:rPr lang="en-US" dirty="0" smtClean="0"/>
              <a:t> tin </a:t>
            </a:r>
            <a:r>
              <a:rPr lang="en-US" dirty="0" err="1" smtClean="0"/>
              <a:t>sau</a:t>
            </a:r>
            <a:r>
              <a:rPr lang="en-US" dirty="0" smtClean="0"/>
              <a:t> </a:t>
            </a:r>
            <a:r>
              <a:rPr lang="en-US" dirty="0" err="1" smtClean="0"/>
              <a:t>và</a:t>
            </a:r>
            <a:r>
              <a:rPr lang="en-US" dirty="0" smtClean="0"/>
              <a:t> </a:t>
            </a:r>
            <a:r>
              <a:rPr lang="en-US" dirty="0" err="1" smtClean="0"/>
              <a:t>trả</a:t>
            </a:r>
            <a:r>
              <a:rPr lang="en-US" dirty="0" smtClean="0"/>
              <a:t> </a:t>
            </a:r>
            <a:r>
              <a:rPr lang="en-US" dirty="0" err="1" smtClean="0"/>
              <a:t>lời</a:t>
            </a:r>
            <a:r>
              <a:rPr lang="en-US" dirty="0" smtClean="0"/>
              <a:t> </a:t>
            </a:r>
            <a:r>
              <a:rPr lang="en-US" dirty="0" err="1" smtClean="0"/>
              <a:t>câu</a:t>
            </a:r>
            <a:r>
              <a:rPr lang="en-US" dirty="0" smtClean="0"/>
              <a:t> </a:t>
            </a:r>
            <a:r>
              <a:rPr lang="en-US" dirty="0" err="1" smtClean="0"/>
              <a:t>hỏi</a:t>
            </a:r>
            <a:r>
              <a:rPr lang="en-US" dirty="0" smtClean="0"/>
              <a:t>:</a:t>
            </a:r>
            <a:endParaRPr lang="en-US" dirty="0"/>
          </a:p>
        </p:txBody>
      </p:sp>
      <p:sp>
        <p:nvSpPr>
          <p:cNvPr id="6" name="Title 5"/>
          <p:cNvSpPr>
            <a:spLocks noGrp="1"/>
          </p:cNvSpPr>
          <p:nvPr>
            <p:ph type="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794" t="17489" r="2450"/>
          <a:stretch/>
        </p:blipFill>
        <p:spPr>
          <a:xfrm>
            <a:off x="7139552" y="-20503"/>
            <a:ext cx="5052448" cy="367403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227"/>
          <a:stretch/>
        </p:blipFill>
        <p:spPr>
          <a:xfrm>
            <a:off x="7139553" y="2903726"/>
            <a:ext cx="5052447" cy="3954273"/>
          </a:xfrm>
          <a:prstGeom prst="rect">
            <a:avLst/>
          </a:prstGeom>
        </p:spPr>
      </p:pic>
      <p:sp>
        <p:nvSpPr>
          <p:cNvPr id="12" name="Subtitle 11"/>
          <p:cNvSpPr>
            <a:spLocks noGrp="1"/>
          </p:cNvSpPr>
          <p:nvPr>
            <p:ph type="subTitle" idx="1"/>
          </p:nvPr>
        </p:nvSpPr>
        <p:spPr>
          <a:xfrm>
            <a:off x="142735" y="3262068"/>
            <a:ext cx="7139551" cy="904400"/>
          </a:xfrm>
        </p:spPr>
        <p:txBody>
          <a:bodyPr/>
          <a:lstStyle/>
          <a:p>
            <a:pPr marL="186262" indent="0" algn="l"/>
            <a:r>
              <a:rPr lang="en-US" sz="2667" dirty="0">
                <a:latin typeface="Times New Roman" panose="02020603050405020304" pitchFamily="18" charset="0"/>
                <a:cs typeface="Times New Roman" panose="02020603050405020304" pitchFamily="18" charset="0"/>
              </a:rPr>
              <a:t>2. </a:t>
            </a:r>
            <a:r>
              <a:rPr lang="en-US" sz="2667" dirty="0" err="1">
                <a:latin typeface="Times New Roman" panose="02020603050405020304" pitchFamily="18" charset="0"/>
                <a:cs typeface="Times New Roman" panose="02020603050405020304" pitchFamily="18" charset="0"/>
              </a:rPr>
              <a:t>Tuổi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dậy</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thì</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xuất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hiện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khi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nào</a:t>
            </a:r>
            <a:r>
              <a:rPr lang="en-US" sz="2667" dirty="0">
                <a:latin typeface="Times New Roman" panose="02020603050405020304" pitchFamily="18" charset="0"/>
                <a:cs typeface="Times New Roman" panose="02020603050405020304" pitchFamily="18" charset="0"/>
              </a:rPr>
              <a:t>?</a:t>
            </a:r>
          </a:p>
          <a:p>
            <a:pPr marL="795847" indent="-609585" algn="l">
              <a:buAutoNum type="arabicPeriod"/>
            </a:pPr>
            <a:endParaRPr lang="en-US" sz="2667" dirty="0">
              <a:latin typeface="Times New Roman" panose="02020603050405020304" pitchFamily="18" charset="0"/>
              <a:cs typeface="Times New Roman" panose="02020603050405020304" pitchFamily="18" charset="0"/>
            </a:endParaRPr>
          </a:p>
          <a:p>
            <a:pPr marL="186262" indent="0" algn="l"/>
            <a:endParaRPr lang="en-US" sz="2667" dirty="0">
              <a:latin typeface="Times New Roman" panose="02020603050405020304" pitchFamily="18" charset="0"/>
              <a:cs typeface="Times New Roman" panose="02020603050405020304" pitchFamily="18" charset="0"/>
            </a:endParaRPr>
          </a:p>
        </p:txBody>
      </p:sp>
      <p:sp>
        <p:nvSpPr>
          <p:cNvPr id="17" name="Rectangle 16"/>
          <p:cNvSpPr/>
          <p:nvPr/>
        </p:nvSpPr>
        <p:spPr>
          <a:xfrm>
            <a:off x="142735" y="2150845"/>
            <a:ext cx="5712141" cy="502766"/>
          </a:xfrm>
          <a:prstGeom prst="rect">
            <a:avLst/>
          </a:prstGeom>
        </p:spPr>
        <p:txBody>
          <a:bodyPr wrap="none">
            <a:spAutoFit/>
          </a:bodyPr>
          <a:lstStyle/>
          <a:p>
            <a:pPr marL="186262">
              <a:buClr>
                <a:srgbClr val="000000"/>
              </a:buClr>
            </a:pPr>
            <a:r>
              <a:rPr lang="en-US" sz="2667" kern="0" dirty="0">
                <a:solidFill>
                  <a:srgbClr val="000000"/>
                </a:solidFill>
                <a:latin typeface="Times New Roman" panose="02020603050405020304" pitchFamily="18" charset="0"/>
                <a:cs typeface="Times New Roman" panose="02020603050405020304" pitchFamily="18" charset="0"/>
                <a:sym typeface="Arial"/>
              </a:rPr>
              <a:t>1. Con </a:t>
            </a:r>
            <a:r>
              <a:rPr lang="en-US" sz="2667" kern="0" dirty="0" err="1">
                <a:solidFill>
                  <a:srgbClr val="000000"/>
                </a:solidFill>
                <a:latin typeface="Times New Roman" panose="02020603050405020304" pitchFamily="18" charset="0"/>
                <a:cs typeface="Times New Roman" panose="02020603050405020304" pitchFamily="18" charset="0"/>
                <a:sym typeface="Arial"/>
              </a:rPr>
              <a:t>có</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biết</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tuổi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dậy</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thì</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là</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gì</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không</a:t>
            </a:r>
            <a:r>
              <a:rPr lang="en-US" sz="2667" kern="0" dirty="0">
                <a:solidFill>
                  <a:srgbClr val="000000"/>
                </a:solidFill>
                <a:latin typeface="Times New Roman" panose="02020603050405020304" pitchFamily="18" charset="0"/>
                <a:cs typeface="Times New Roman" panose="02020603050405020304" pitchFamily="18" charset="0"/>
                <a:sym typeface="Arial"/>
              </a:rPr>
              <a:t>?</a:t>
            </a:r>
          </a:p>
        </p:txBody>
      </p:sp>
      <p:sp>
        <p:nvSpPr>
          <p:cNvPr id="18" name="Rectangle 17"/>
          <p:cNvSpPr/>
          <p:nvPr/>
        </p:nvSpPr>
        <p:spPr>
          <a:xfrm>
            <a:off x="142735" y="3901133"/>
            <a:ext cx="6745597" cy="913199"/>
          </a:xfrm>
          <a:prstGeom prst="rect">
            <a:avLst/>
          </a:prstGeom>
        </p:spPr>
        <p:txBody>
          <a:bodyPr wrap="square">
            <a:spAutoFit/>
          </a:bodyPr>
          <a:lstStyle/>
          <a:p>
            <a:pPr marL="186262">
              <a:buClr>
                <a:srgbClr val="000000"/>
              </a:buClr>
            </a:pPr>
            <a:r>
              <a:rPr lang="en-US" sz="2667" kern="0" dirty="0">
                <a:solidFill>
                  <a:srgbClr val="000000"/>
                </a:solidFill>
                <a:latin typeface="Times New Roman" panose="02020603050405020304" pitchFamily="18" charset="0"/>
                <a:cs typeface="Times New Roman" panose="02020603050405020304" pitchFamily="18" charset="0"/>
                <a:sym typeface="Arial"/>
              </a:rPr>
              <a:t>3. </a:t>
            </a:r>
            <a:r>
              <a:rPr lang="en-US" sz="2667" kern="0" dirty="0" err="1">
                <a:solidFill>
                  <a:srgbClr val="000000"/>
                </a:solidFill>
                <a:latin typeface="Times New Roman" panose="02020603050405020304" pitchFamily="18" charset="0"/>
                <a:cs typeface="Times New Roman" panose="02020603050405020304" pitchFamily="18" charset="0"/>
                <a:sym typeface="Arial"/>
              </a:rPr>
              <a:t>Tại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sao</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nói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tuổi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dậy</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thì</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có</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tầm</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quan</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trọng</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đặc</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biệt</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đối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với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cuộc</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đời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của</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mỗi</a:t>
            </a:r>
            <a:r>
              <a:rPr lang="en-US" sz="2667" kern="0" dirty="0">
                <a:solidFill>
                  <a:srgbClr val="000000"/>
                </a:solidFill>
                <a:latin typeface="Times New Roman" panose="02020603050405020304" pitchFamily="18" charset="0"/>
                <a:cs typeface="Times New Roman" panose="02020603050405020304" pitchFamily="18" charset="0"/>
                <a:sym typeface="Arial"/>
              </a:rPr>
              <a:t> con </a:t>
            </a:r>
            <a:r>
              <a:rPr lang="en-US" sz="2667" kern="0" dirty="0" err="1">
                <a:solidFill>
                  <a:srgbClr val="000000"/>
                </a:solidFill>
                <a:latin typeface="Times New Roman" panose="02020603050405020304" pitchFamily="18" charset="0"/>
                <a:cs typeface="Times New Roman" panose="02020603050405020304" pitchFamily="18" charset="0"/>
                <a:sym typeface="Arial"/>
              </a:rPr>
              <a:t>người</a:t>
            </a:r>
            <a:r>
              <a:rPr lang="en-US" sz="2667" kern="0" dirty="0">
                <a:solidFill>
                  <a:srgbClr val="000000"/>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1230819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17" y="946380"/>
            <a:ext cx="6328635" cy="650000"/>
          </a:xfrm>
        </p:spPr>
        <p:txBody>
          <a:bodyPr/>
          <a:lstStyle/>
          <a:p>
            <a:r>
              <a:rPr lang="en-US" dirty="0" err="1" smtClean="0"/>
              <a:t>Đọc</a:t>
            </a:r>
            <a:r>
              <a:rPr lang="en-US" dirty="0" smtClean="0"/>
              <a:t> </a:t>
            </a:r>
            <a:r>
              <a:rPr lang="en-US" dirty="0" err="1" smtClean="0"/>
              <a:t>các</a:t>
            </a:r>
            <a:r>
              <a:rPr lang="en-US" dirty="0" smtClean="0"/>
              <a:t> </a:t>
            </a:r>
            <a:r>
              <a:rPr lang="en-US" dirty="0" err="1" smtClean="0"/>
              <a:t>thông</a:t>
            </a:r>
            <a:r>
              <a:rPr lang="en-US" dirty="0" smtClean="0"/>
              <a:t> tin </a:t>
            </a:r>
            <a:r>
              <a:rPr lang="en-US" dirty="0" err="1" smtClean="0"/>
              <a:t>sau</a:t>
            </a:r>
            <a:r>
              <a:rPr lang="en-US" dirty="0" smtClean="0"/>
              <a:t> </a:t>
            </a:r>
            <a:r>
              <a:rPr lang="en-US" dirty="0" err="1" smtClean="0"/>
              <a:t>và</a:t>
            </a:r>
            <a:r>
              <a:rPr lang="en-US" dirty="0" smtClean="0"/>
              <a:t> </a:t>
            </a:r>
            <a:r>
              <a:rPr lang="en-US" dirty="0" err="1" smtClean="0"/>
              <a:t>trả</a:t>
            </a:r>
            <a:r>
              <a:rPr lang="en-US" dirty="0" smtClean="0"/>
              <a:t> </a:t>
            </a:r>
            <a:r>
              <a:rPr lang="en-US" dirty="0" err="1" smtClean="0"/>
              <a:t>lời</a:t>
            </a:r>
            <a:r>
              <a:rPr lang="en-US" dirty="0" smtClean="0"/>
              <a:t> </a:t>
            </a:r>
            <a:r>
              <a:rPr lang="en-US" dirty="0" err="1" smtClean="0"/>
              <a:t>câu</a:t>
            </a:r>
            <a:r>
              <a:rPr lang="en-US" dirty="0" smtClean="0"/>
              <a:t> </a:t>
            </a:r>
            <a:r>
              <a:rPr lang="en-US" dirty="0" err="1" smtClean="0"/>
              <a:t>hỏi</a:t>
            </a:r>
            <a:r>
              <a:rPr lang="en-US" dirty="0" smtClean="0"/>
              <a:t>:</a:t>
            </a:r>
            <a:endParaRPr lang="en-US" dirty="0"/>
          </a:p>
        </p:txBody>
      </p:sp>
      <p:sp>
        <p:nvSpPr>
          <p:cNvPr id="6" name="Title 5"/>
          <p:cNvSpPr>
            <a:spLocks noGrp="1"/>
          </p:cNvSpPr>
          <p:nvPr>
            <p:ph type="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794" t="17489" r="2450"/>
          <a:stretch/>
        </p:blipFill>
        <p:spPr>
          <a:xfrm>
            <a:off x="7139552" y="-20503"/>
            <a:ext cx="5052448" cy="367403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227"/>
          <a:stretch/>
        </p:blipFill>
        <p:spPr>
          <a:xfrm>
            <a:off x="7139553" y="2903726"/>
            <a:ext cx="5052447" cy="3954273"/>
          </a:xfrm>
          <a:prstGeom prst="rect">
            <a:avLst/>
          </a:prstGeom>
        </p:spPr>
      </p:pic>
      <p:sp>
        <p:nvSpPr>
          <p:cNvPr id="17" name="Rectangle 16"/>
          <p:cNvSpPr/>
          <p:nvPr/>
        </p:nvSpPr>
        <p:spPr>
          <a:xfrm>
            <a:off x="328715" y="2726741"/>
            <a:ext cx="5712141" cy="502766"/>
          </a:xfrm>
          <a:prstGeom prst="rect">
            <a:avLst/>
          </a:prstGeom>
        </p:spPr>
        <p:txBody>
          <a:bodyPr wrap="none">
            <a:spAutoFit/>
          </a:bodyPr>
          <a:lstStyle/>
          <a:p>
            <a:pPr marL="186262">
              <a:buClr>
                <a:srgbClr val="000000"/>
              </a:buClr>
            </a:pPr>
            <a:r>
              <a:rPr lang="en-US" sz="2667" kern="0" dirty="0">
                <a:solidFill>
                  <a:srgbClr val="000000"/>
                </a:solidFill>
                <a:latin typeface="Times New Roman" panose="02020603050405020304" pitchFamily="18" charset="0"/>
                <a:cs typeface="Times New Roman" panose="02020603050405020304" pitchFamily="18" charset="0"/>
                <a:sym typeface="Arial"/>
              </a:rPr>
              <a:t>1. Con </a:t>
            </a:r>
            <a:r>
              <a:rPr lang="en-US" sz="2667" kern="0" dirty="0" err="1">
                <a:solidFill>
                  <a:srgbClr val="000000"/>
                </a:solidFill>
                <a:latin typeface="Times New Roman" panose="02020603050405020304" pitchFamily="18" charset="0"/>
                <a:cs typeface="Times New Roman" panose="02020603050405020304" pitchFamily="18" charset="0"/>
                <a:sym typeface="Arial"/>
              </a:rPr>
              <a:t>có</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biết</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tuổi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dậy</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thì</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là</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gì</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không</a:t>
            </a:r>
            <a:r>
              <a:rPr lang="en-US" sz="2667" kern="0" dirty="0">
                <a:solidFill>
                  <a:srgbClr val="000000"/>
                </a:solidFill>
                <a:latin typeface="Times New Roman" panose="02020603050405020304" pitchFamily="18" charset="0"/>
                <a:cs typeface="Times New Roman" panose="02020603050405020304" pitchFamily="18" charset="0"/>
                <a:sym typeface="Arial"/>
              </a:rPr>
              <a:t>?</a:t>
            </a:r>
          </a:p>
        </p:txBody>
      </p:sp>
      <p:sp>
        <p:nvSpPr>
          <p:cNvPr id="4" name="Rectangle 3"/>
          <p:cNvSpPr/>
          <p:nvPr/>
        </p:nvSpPr>
        <p:spPr>
          <a:xfrm>
            <a:off x="421704" y="3707268"/>
            <a:ext cx="6096000" cy="12630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2667" kern="0" dirty="0" err="1">
                <a:solidFill>
                  <a:srgbClr val="434343"/>
                </a:solidFill>
                <a:sym typeface="Arial"/>
              </a:rPr>
              <a:t>Tuổi</a:t>
            </a:r>
            <a:r>
              <a:rPr lang="en-US" sz="2667" kern="0" dirty="0">
                <a:solidFill>
                  <a:srgbClr val="434343"/>
                </a:solidFill>
                <a:sym typeface="Arial"/>
              </a:rPr>
              <a:t> </a:t>
            </a:r>
            <a:r>
              <a:rPr lang="en-US" sz="2667" kern="0" dirty="0" err="1">
                <a:solidFill>
                  <a:srgbClr val="434343"/>
                </a:solidFill>
                <a:sym typeface="Arial"/>
              </a:rPr>
              <a:t>dậy</a:t>
            </a:r>
            <a:r>
              <a:rPr lang="en-US" sz="2667" kern="0" dirty="0">
                <a:solidFill>
                  <a:srgbClr val="434343"/>
                </a:solidFill>
                <a:sym typeface="Arial"/>
              </a:rPr>
              <a:t> </a:t>
            </a:r>
            <a:r>
              <a:rPr lang="en-US" sz="2667" kern="0" dirty="0" err="1">
                <a:solidFill>
                  <a:srgbClr val="434343"/>
                </a:solidFill>
                <a:sym typeface="Arial"/>
              </a:rPr>
              <a:t>thì</a:t>
            </a:r>
            <a:r>
              <a:rPr lang="en-US" sz="2667" kern="0" dirty="0">
                <a:solidFill>
                  <a:srgbClr val="434343"/>
                </a:solidFill>
                <a:sym typeface="Arial"/>
              </a:rPr>
              <a:t> </a:t>
            </a:r>
            <a:r>
              <a:rPr lang="en-US" sz="2667" kern="0" dirty="0" err="1">
                <a:solidFill>
                  <a:srgbClr val="434343"/>
                </a:solidFill>
                <a:sym typeface="Arial"/>
              </a:rPr>
              <a:t>là</a:t>
            </a:r>
            <a:r>
              <a:rPr lang="en-US" sz="2667" kern="0" dirty="0">
                <a:solidFill>
                  <a:srgbClr val="434343"/>
                </a:solidFill>
                <a:sym typeface="Arial"/>
              </a:rPr>
              <a:t> </a:t>
            </a:r>
            <a:r>
              <a:rPr lang="en-US" sz="2667" kern="0" dirty="0" err="1">
                <a:solidFill>
                  <a:srgbClr val="434343"/>
                </a:solidFill>
                <a:sym typeface="Arial"/>
              </a:rPr>
              <a:t>tuổi</a:t>
            </a:r>
            <a:r>
              <a:rPr lang="en-US" sz="2667" kern="0" dirty="0">
                <a:solidFill>
                  <a:srgbClr val="434343"/>
                </a:solidFill>
                <a:sym typeface="Arial"/>
              </a:rPr>
              <a:t> </a:t>
            </a:r>
            <a:r>
              <a:rPr lang="en-US" sz="2667" kern="0" dirty="0" err="1">
                <a:solidFill>
                  <a:srgbClr val="434343"/>
                </a:solidFill>
                <a:sym typeface="Arial"/>
              </a:rPr>
              <a:t>cơ</a:t>
            </a:r>
            <a:r>
              <a:rPr lang="en-US" sz="2667" kern="0" dirty="0">
                <a:solidFill>
                  <a:srgbClr val="434343"/>
                </a:solidFill>
                <a:sym typeface="Arial"/>
              </a:rPr>
              <a:t> </a:t>
            </a:r>
            <a:r>
              <a:rPr lang="en-US" sz="2667" kern="0" dirty="0" err="1">
                <a:solidFill>
                  <a:srgbClr val="434343"/>
                </a:solidFill>
                <a:sym typeface="Arial"/>
              </a:rPr>
              <a:t>thể</a:t>
            </a:r>
            <a:r>
              <a:rPr lang="en-US" sz="2667" kern="0" dirty="0">
                <a:solidFill>
                  <a:srgbClr val="434343"/>
                </a:solidFill>
                <a:sym typeface="Arial"/>
              </a:rPr>
              <a:t> con </a:t>
            </a:r>
            <a:r>
              <a:rPr lang="en-US" sz="2667" kern="0" dirty="0" err="1">
                <a:solidFill>
                  <a:srgbClr val="434343"/>
                </a:solidFill>
                <a:sym typeface="Arial"/>
              </a:rPr>
              <a:t>người</a:t>
            </a:r>
            <a:r>
              <a:rPr lang="en-US" sz="2667" kern="0" dirty="0">
                <a:solidFill>
                  <a:srgbClr val="434343"/>
                </a:solidFill>
                <a:sym typeface="Arial"/>
              </a:rPr>
              <a:t> </a:t>
            </a:r>
            <a:r>
              <a:rPr lang="en-US" sz="2667" kern="0" dirty="0" err="1">
                <a:solidFill>
                  <a:srgbClr val="434343"/>
                </a:solidFill>
                <a:sym typeface="Arial"/>
              </a:rPr>
              <a:t>có</a:t>
            </a:r>
            <a:r>
              <a:rPr lang="en-US" sz="2667" kern="0" dirty="0">
                <a:solidFill>
                  <a:srgbClr val="434343"/>
                </a:solidFill>
                <a:sym typeface="Arial"/>
              </a:rPr>
              <a:t> </a:t>
            </a:r>
            <a:r>
              <a:rPr lang="en-US" sz="2667" kern="0" dirty="0" err="1">
                <a:solidFill>
                  <a:srgbClr val="434343"/>
                </a:solidFill>
                <a:sym typeface="Arial"/>
              </a:rPr>
              <a:t>nhiều</a:t>
            </a:r>
            <a:r>
              <a:rPr lang="en-US" sz="2667" kern="0" dirty="0">
                <a:solidFill>
                  <a:srgbClr val="434343"/>
                </a:solidFill>
                <a:sym typeface="Arial"/>
              </a:rPr>
              <a:t> </a:t>
            </a:r>
            <a:r>
              <a:rPr lang="en-US" sz="2667" kern="0" dirty="0" err="1">
                <a:solidFill>
                  <a:srgbClr val="434343"/>
                </a:solidFill>
                <a:sym typeface="Arial"/>
              </a:rPr>
              <a:t>thay</a:t>
            </a:r>
            <a:r>
              <a:rPr lang="en-US" sz="2667" kern="0" dirty="0">
                <a:solidFill>
                  <a:srgbClr val="434343"/>
                </a:solidFill>
                <a:sym typeface="Arial"/>
              </a:rPr>
              <a:t> </a:t>
            </a:r>
            <a:r>
              <a:rPr lang="en-US" sz="2667" kern="0" dirty="0" err="1">
                <a:solidFill>
                  <a:srgbClr val="434343"/>
                </a:solidFill>
                <a:sym typeface="Arial"/>
              </a:rPr>
              <a:t>đổi</a:t>
            </a:r>
            <a:r>
              <a:rPr lang="en-US" sz="2667" kern="0" dirty="0">
                <a:solidFill>
                  <a:srgbClr val="434343"/>
                </a:solidFill>
                <a:sym typeface="Arial"/>
              </a:rPr>
              <a:t>.</a:t>
            </a:r>
          </a:p>
        </p:txBody>
      </p:sp>
    </p:spTree>
    <p:extLst>
      <p:ext uri="{BB962C8B-B14F-4D97-AF65-F5344CB8AC3E}">
        <p14:creationId xmlns:p14="http://schemas.microsoft.com/office/powerpoint/2010/main" val="100126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17" y="946380"/>
            <a:ext cx="6328635" cy="650000"/>
          </a:xfrm>
        </p:spPr>
        <p:txBody>
          <a:bodyPr/>
          <a:lstStyle/>
          <a:p>
            <a:r>
              <a:rPr lang="en-US" dirty="0" err="1" smtClean="0"/>
              <a:t>Đọc</a:t>
            </a:r>
            <a:r>
              <a:rPr lang="en-US" dirty="0" smtClean="0"/>
              <a:t> </a:t>
            </a:r>
            <a:r>
              <a:rPr lang="en-US" dirty="0" err="1" smtClean="0"/>
              <a:t>các</a:t>
            </a:r>
            <a:r>
              <a:rPr lang="en-US" dirty="0" smtClean="0"/>
              <a:t> </a:t>
            </a:r>
            <a:r>
              <a:rPr lang="en-US" dirty="0" err="1" smtClean="0"/>
              <a:t>thông</a:t>
            </a:r>
            <a:r>
              <a:rPr lang="en-US" dirty="0" smtClean="0"/>
              <a:t> tin </a:t>
            </a:r>
            <a:r>
              <a:rPr lang="en-US" dirty="0" err="1" smtClean="0"/>
              <a:t>sau</a:t>
            </a:r>
            <a:r>
              <a:rPr lang="en-US" dirty="0" smtClean="0"/>
              <a:t> </a:t>
            </a:r>
            <a:r>
              <a:rPr lang="en-US" dirty="0" err="1" smtClean="0"/>
              <a:t>và</a:t>
            </a:r>
            <a:r>
              <a:rPr lang="en-US" dirty="0" smtClean="0"/>
              <a:t> </a:t>
            </a:r>
            <a:r>
              <a:rPr lang="en-US" dirty="0" err="1" smtClean="0"/>
              <a:t>trả</a:t>
            </a:r>
            <a:r>
              <a:rPr lang="en-US" dirty="0" smtClean="0"/>
              <a:t> </a:t>
            </a:r>
            <a:r>
              <a:rPr lang="en-US" dirty="0" err="1" smtClean="0"/>
              <a:t>lời</a:t>
            </a:r>
            <a:r>
              <a:rPr lang="en-US" dirty="0" smtClean="0"/>
              <a:t> </a:t>
            </a:r>
            <a:r>
              <a:rPr lang="en-US" dirty="0" err="1" smtClean="0"/>
              <a:t>câu</a:t>
            </a:r>
            <a:r>
              <a:rPr lang="en-US" dirty="0" smtClean="0"/>
              <a:t> </a:t>
            </a:r>
            <a:r>
              <a:rPr lang="en-US" dirty="0" err="1" smtClean="0"/>
              <a:t>hỏi</a:t>
            </a:r>
            <a:r>
              <a:rPr lang="en-US" dirty="0" smtClean="0"/>
              <a:t>:</a:t>
            </a:r>
            <a:endParaRPr lang="en-US" dirty="0"/>
          </a:p>
        </p:txBody>
      </p:sp>
      <p:sp>
        <p:nvSpPr>
          <p:cNvPr id="6" name="Title 5"/>
          <p:cNvSpPr>
            <a:spLocks noGrp="1"/>
          </p:cNvSpPr>
          <p:nvPr>
            <p:ph type="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794" t="17489" r="2450"/>
          <a:stretch/>
        </p:blipFill>
        <p:spPr>
          <a:xfrm>
            <a:off x="7139552" y="-20503"/>
            <a:ext cx="5052448" cy="367403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227"/>
          <a:stretch/>
        </p:blipFill>
        <p:spPr>
          <a:xfrm>
            <a:off x="7139553" y="2903726"/>
            <a:ext cx="5052447" cy="3954273"/>
          </a:xfrm>
          <a:prstGeom prst="rect">
            <a:avLst/>
          </a:prstGeom>
        </p:spPr>
      </p:pic>
      <p:sp>
        <p:nvSpPr>
          <p:cNvPr id="12" name="Subtitle 11"/>
          <p:cNvSpPr>
            <a:spLocks noGrp="1"/>
          </p:cNvSpPr>
          <p:nvPr>
            <p:ph type="subTitle" idx="1"/>
          </p:nvPr>
        </p:nvSpPr>
        <p:spPr>
          <a:xfrm>
            <a:off x="142735" y="2359073"/>
            <a:ext cx="7139551" cy="904400"/>
          </a:xfrm>
        </p:spPr>
        <p:txBody>
          <a:bodyPr/>
          <a:lstStyle/>
          <a:p>
            <a:pPr marL="186262" indent="0" algn="l"/>
            <a:r>
              <a:rPr lang="en-US" sz="2667" dirty="0">
                <a:latin typeface="Times New Roman" panose="02020603050405020304" pitchFamily="18" charset="0"/>
                <a:cs typeface="Times New Roman" panose="02020603050405020304" pitchFamily="18" charset="0"/>
              </a:rPr>
              <a:t>2. </a:t>
            </a:r>
            <a:r>
              <a:rPr lang="en-US" sz="2667" dirty="0" err="1">
                <a:latin typeface="Times New Roman" panose="02020603050405020304" pitchFamily="18" charset="0"/>
                <a:cs typeface="Times New Roman" panose="02020603050405020304" pitchFamily="18" charset="0"/>
              </a:rPr>
              <a:t>Tuổi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dậy</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thì</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xuất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hiện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khi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nào</a:t>
            </a:r>
            <a:r>
              <a:rPr lang="en-US" sz="2667" dirty="0">
                <a:latin typeface="Times New Roman" panose="02020603050405020304" pitchFamily="18" charset="0"/>
                <a:cs typeface="Times New Roman" panose="02020603050405020304" pitchFamily="18" charset="0"/>
              </a:rPr>
              <a:t>?</a:t>
            </a:r>
          </a:p>
          <a:p>
            <a:pPr marL="795847" indent="-609585" algn="l">
              <a:buAutoNum type="arabicPeriod"/>
            </a:pPr>
            <a:endParaRPr lang="en-US" sz="2667" dirty="0">
              <a:latin typeface="Times New Roman" panose="02020603050405020304" pitchFamily="18" charset="0"/>
              <a:cs typeface="Times New Roman" panose="02020603050405020304" pitchFamily="18" charset="0"/>
            </a:endParaRPr>
          </a:p>
          <a:p>
            <a:pPr marL="186262" indent="0" algn="l"/>
            <a:endParaRPr lang="en-US" sz="2667"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b="4169"/>
          <a:stretch/>
        </p:blipFill>
        <p:spPr>
          <a:xfrm>
            <a:off x="338037" y="2903726"/>
            <a:ext cx="6606215" cy="1869215"/>
          </a:xfrm>
          <a:prstGeom prst="rect">
            <a:avLst/>
          </a:prstGeom>
        </p:spPr>
      </p:pic>
      <p:sp>
        <p:nvSpPr>
          <p:cNvPr id="20" name="Rectangle 19"/>
          <p:cNvSpPr/>
          <p:nvPr/>
        </p:nvSpPr>
        <p:spPr>
          <a:xfrm>
            <a:off x="338037" y="2903726"/>
            <a:ext cx="1924716" cy="47854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3D1"/>
              </a:solidFill>
              <a:sym typeface="Arial"/>
            </a:endParaRPr>
          </a:p>
        </p:txBody>
      </p:sp>
    </p:spTree>
    <p:extLst>
      <p:ext uri="{BB962C8B-B14F-4D97-AF65-F5344CB8AC3E}">
        <p14:creationId xmlns:p14="http://schemas.microsoft.com/office/powerpoint/2010/main" val="7904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794" t="17489" r="2450"/>
          <a:stretch/>
        </p:blipFill>
        <p:spPr>
          <a:xfrm>
            <a:off x="7139552" y="-20503"/>
            <a:ext cx="5052448" cy="367403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227"/>
          <a:stretch/>
        </p:blipFill>
        <p:spPr>
          <a:xfrm>
            <a:off x="7139553" y="2903726"/>
            <a:ext cx="5052447" cy="3954273"/>
          </a:xfrm>
          <a:prstGeom prst="rect">
            <a:avLst/>
          </a:prstGeom>
        </p:spPr>
      </p:pic>
      <p:sp>
        <p:nvSpPr>
          <p:cNvPr id="18" name="Rectangle 17"/>
          <p:cNvSpPr/>
          <p:nvPr/>
        </p:nvSpPr>
        <p:spPr>
          <a:xfrm>
            <a:off x="627338" y="688632"/>
            <a:ext cx="6745597" cy="913199"/>
          </a:xfrm>
          <a:prstGeom prst="rect">
            <a:avLst/>
          </a:prstGeom>
        </p:spPr>
        <p:txBody>
          <a:bodyPr wrap="square">
            <a:spAutoFit/>
          </a:bodyPr>
          <a:lstStyle/>
          <a:p>
            <a:pPr marL="186262">
              <a:buClr>
                <a:srgbClr val="000000"/>
              </a:buClr>
            </a:pPr>
            <a:r>
              <a:rPr lang="en-US" sz="2667" kern="0" dirty="0">
                <a:solidFill>
                  <a:srgbClr val="000000"/>
                </a:solidFill>
                <a:latin typeface="Times New Roman" panose="02020603050405020304" pitchFamily="18" charset="0"/>
                <a:cs typeface="Times New Roman" panose="02020603050405020304" pitchFamily="18" charset="0"/>
                <a:sym typeface="Arial"/>
              </a:rPr>
              <a:t>3. </a:t>
            </a:r>
            <a:r>
              <a:rPr lang="en-US" sz="2667" kern="0" dirty="0" err="1">
                <a:solidFill>
                  <a:srgbClr val="000000"/>
                </a:solidFill>
                <a:latin typeface="Times New Roman" panose="02020603050405020304" pitchFamily="18" charset="0"/>
                <a:cs typeface="Times New Roman" panose="02020603050405020304" pitchFamily="18" charset="0"/>
                <a:sym typeface="Arial"/>
              </a:rPr>
              <a:t>Tại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sao</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nói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tuổi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dậy</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thì</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có</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tầm</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quan</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trọng</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đặc</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biệt</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đối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với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cuộc</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đời</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của</a:t>
            </a:r>
            <a:r>
              <a:rPr lang="en-US" sz="2667" kern="0" dirty="0">
                <a:solidFill>
                  <a:srgbClr val="000000"/>
                </a:solidFill>
                <a:latin typeface="Times New Roman" panose="02020603050405020304" pitchFamily="18" charset="0"/>
                <a:cs typeface="Times New Roman" panose="02020603050405020304" pitchFamily="18" charset="0"/>
                <a:sym typeface="Arial"/>
              </a:rPr>
              <a:t> </a:t>
            </a:r>
            <a:r>
              <a:rPr lang="en-US" sz="2667" kern="0" dirty="0" err="1">
                <a:solidFill>
                  <a:srgbClr val="000000"/>
                </a:solidFill>
                <a:latin typeface="Times New Roman" panose="02020603050405020304" pitchFamily="18" charset="0"/>
                <a:cs typeface="Times New Roman" panose="02020603050405020304" pitchFamily="18" charset="0"/>
                <a:sym typeface="Arial"/>
              </a:rPr>
              <a:t>mỗi</a:t>
            </a:r>
            <a:r>
              <a:rPr lang="en-US" sz="2667" kern="0" dirty="0">
                <a:solidFill>
                  <a:srgbClr val="000000"/>
                </a:solidFill>
                <a:latin typeface="Times New Roman" panose="02020603050405020304" pitchFamily="18" charset="0"/>
                <a:cs typeface="Times New Roman" panose="02020603050405020304" pitchFamily="18" charset="0"/>
                <a:sym typeface="Arial"/>
              </a:rPr>
              <a:t> con </a:t>
            </a:r>
            <a:r>
              <a:rPr lang="en-US" sz="2667" kern="0" dirty="0" err="1">
                <a:solidFill>
                  <a:srgbClr val="000000"/>
                </a:solidFill>
                <a:latin typeface="Times New Roman" panose="02020603050405020304" pitchFamily="18" charset="0"/>
                <a:cs typeface="Times New Roman" panose="02020603050405020304" pitchFamily="18" charset="0"/>
                <a:sym typeface="Arial"/>
              </a:rPr>
              <a:t>người</a:t>
            </a:r>
            <a:r>
              <a:rPr lang="en-US" sz="2667" kern="0" dirty="0">
                <a:solidFill>
                  <a:srgbClr val="000000"/>
                </a:solidFill>
                <a:latin typeface="Times New Roman" panose="02020603050405020304" pitchFamily="18" charset="0"/>
                <a:cs typeface="Times New Roman" panose="02020603050405020304" pitchFamily="18" charset="0"/>
                <a:sym typeface="Arial"/>
              </a:rPr>
              <a:t>?</a:t>
            </a:r>
          </a:p>
        </p:txBody>
      </p:sp>
      <p:sp>
        <p:nvSpPr>
          <p:cNvPr id="13" name="Rectangle 12"/>
          <p:cNvSpPr/>
          <p:nvPr/>
        </p:nvSpPr>
        <p:spPr>
          <a:xfrm>
            <a:off x="123989" y="1632480"/>
            <a:ext cx="6817791" cy="5017399"/>
          </a:xfrm>
          <a:prstGeom prst="rect">
            <a:avLst/>
          </a:prstGeom>
          <a:solidFill>
            <a:schemeClr val="tx2"/>
          </a:solidFill>
          <a:ln>
            <a:solidFill>
              <a:srgbClr val="FFC000"/>
            </a:solidFill>
          </a:ln>
        </p:spPr>
        <p:txBody>
          <a:bodyPr wrap="square">
            <a:spAutoFit/>
          </a:bodyPr>
          <a:lstStyle/>
          <a:p>
            <a:pPr algn="just">
              <a:lnSpc>
                <a:spcPct val="120000"/>
              </a:lnSpc>
              <a:buClr>
                <a:srgbClr val="000000"/>
              </a:buClr>
              <a:buFont typeface="Arial"/>
              <a:buNone/>
            </a:pP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Tuổi</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dậy</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thì</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có</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tầm</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quan</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trọng</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đặc</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biệt</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đối</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với</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cuộc</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đời</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của</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mỗi</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con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vì</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đây</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là</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thời</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kì</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mà</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cơ</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thể</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có</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nhiều</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thay</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đổi</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nhất</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2667" kern="0" dirty="0">
              <a:solidFill>
                <a:srgbClr val="F3AF64">
                  <a:lumMod val="75000"/>
                </a:srgbClr>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a:lnSpc>
                <a:spcPct val="120000"/>
              </a:lnSpc>
              <a:buClr>
                <a:srgbClr val="000000"/>
              </a:buClr>
              <a:buFont typeface="Arial"/>
              <a:buNone/>
            </a:pP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Cơ</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thể</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phát</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triển</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nhanh</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cả</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về</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chiều</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cao</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và</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cân</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nặng</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endParaRPr lang="en-US" sz="2667" kern="0" dirty="0">
              <a:solidFill>
                <a:srgbClr val="F3AF64">
                  <a:lumMod val="75000"/>
                </a:srgbClr>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a:lnSpc>
                <a:spcPct val="120000"/>
              </a:lnSpc>
              <a:buClr>
                <a:srgbClr val="000000"/>
              </a:buClr>
              <a:buFont typeface="Arial"/>
              <a:buNone/>
            </a:pP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Cơ</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quan</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sinh</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dục</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bắt</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đầu</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phát</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triển</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con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gái</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xuất</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hiện</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kinh</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nguyệt</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con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trai</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có</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hiện</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tượng</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xuất</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tinh</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2667" kern="0" dirty="0">
              <a:solidFill>
                <a:srgbClr val="F3AF64">
                  <a:lumMod val="75000"/>
                </a:srgbClr>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a:lnSpc>
                <a:spcPct val="120000"/>
              </a:lnSpc>
              <a:buClr>
                <a:srgbClr val="000000"/>
              </a:buClr>
              <a:buFont typeface="Arial"/>
              <a:buNone/>
            </a:pP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Biến</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đổi</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về</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tình</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cảm</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suy</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nghĩ</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và</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mối</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quan</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hệ</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xã</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667" b="1" i="1" kern="0" dirty="0" err="1">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hội</a:t>
            </a:r>
            <a:r>
              <a:rPr lang="en-US" sz="2667" b="1" i="1" kern="0" dirty="0">
                <a:solidFill>
                  <a:srgbClr val="F3AF64">
                    <a:lumMod val="75000"/>
                  </a:srgbClr>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2667" kern="0" dirty="0">
              <a:solidFill>
                <a:srgbClr val="F3AF64">
                  <a:lumMod val="75000"/>
                </a:srgbClr>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4617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55" name="Google Shape;1855;p70"/>
          <p:cNvSpPr/>
          <p:nvPr/>
        </p:nvSpPr>
        <p:spPr>
          <a:xfrm>
            <a:off x="3010601" y="1390134"/>
            <a:ext cx="6170788" cy="3863439"/>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6" name="Google Shape;1856;p70"/>
          <p:cNvSpPr/>
          <p:nvPr/>
        </p:nvSpPr>
        <p:spPr>
          <a:xfrm>
            <a:off x="5293667" y="1584201"/>
            <a:ext cx="1604661" cy="1500316"/>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7" name="Google Shape;1857;p70"/>
          <p:cNvSpPr txBox="1">
            <a:spLocks noGrp="1"/>
          </p:cNvSpPr>
          <p:nvPr>
            <p:ph type="title"/>
          </p:nvPr>
        </p:nvSpPr>
        <p:spPr>
          <a:xfrm>
            <a:off x="3509200" y="3015597"/>
            <a:ext cx="5173600" cy="918000"/>
          </a:xfrm>
          <a:prstGeom prst="rect">
            <a:avLst/>
          </a:prstGeom>
        </p:spPr>
        <p:txBody>
          <a:bodyPr spcFirstLastPara="1" wrap="square" lIns="121900" tIns="121900" rIns="121900" bIns="121900" anchor="ctr" anchorCtr="0">
            <a:noAutofit/>
          </a:bodyPr>
          <a:lstStyle/>
          <a:p>
            <a:r>
              <a:rPr lang="en"/>
              <a:t>Our products</a:t>
            </a:r>
            <a:endParaRPr/>
          </a:p>
        </p:txBody>
      </p:sp>
      <p:sp>
        <p:nvSpPr>
          <p:cNvPr id="1858" name="Google Shape;1858;p70"/>
          <p:cNvSpPr txBox="1">
            <a:spLocks noGrp="1"/>
          </p:cNvSpPr>
          <p:nvPr>
            <p:ph type="title" idx="2"/>
          </p:nvPr>
        </p:nvSpPr>
        <p:spPr>
          <a:xfrm>
            <a:off x="4923784" y="1773133"/>
            <a:ext cx="2344400" cy="1122400"/>
          </a:xfrm>
          <a:prstGeom prst="rect">
            <a:avLst/>
          </a:prstGeom>
        </p:spPr>
        <p:txBody>
          <a:bodyPr spcFirstLastPara="1" wrap="square" lIns="121900" tIns="121900" rIns="121900" bIns="121900" anchor="ctr" anchorCtr="0">
            <a:noAutofit/>
          </a:bodyPr>
          <a:lstStyle/>
          <a:p>
            <a:r>
              <a:rPr lang="en"/>
              <a:t>04</a:t>
            </a:r>
            <a:endParaRPr/>
          </a:p>
        </p:txBody>
      </p:sp>
      <p:sp>
        <p:nvSpPr>
          <p:cNvPr id="1859" name="Google Shape;1859;p70"/>
          <p:cNvSpPr txBox="1">
            <a:spLocks noGrp="1"/>
          </p:cNvSpPr>
          <p:nvPr>
            <p:ph type="subTitle" idx="1"/>
          </p:nvPr>
        </p:nvSpPr>
        <p:spPr>
          <a:xfrm>
            <a:off x="4084800" y="4011933"/>
            <a:ext cx="4022400" cy="729200"/>
          </a:xfrm>
          <a:prstGeom prst="rect">
            <a:avLst/>
          </a:prstGeom>
        </p:spPr>
        <p:txBody>
          <a:bodyPr spcFirstLastPara="1" wrap="square" lIns="121900" tIns="121900" rIns="121900" bIns="121900" anchor="ctr" anchorCtr="0">
            <a:noAutofit/>
          </a:bodyPr>
          <a:lstStyle/>
          <a:p>
            <a:pPr marL="0" indent="0"/>
            <a:r>
              <a:rPr lang="en"/>
              <a:t>You can enter a subtitle here if you need it</a:t>
            </a:r>
            <a:endParaRPr/>
          </a:p>
        </p:txBody>
      </p:sp>
      <p:pic>
        <p:nvPicPr>
          <p:cNvPr id="52" name="Picture 51"/>
          <p:cNvPicPr>
            <a:picLocks noChangeAspect="1"/>
          </p:cNvPicPr>
          <p:nvPr/>
        </p:nvPicPr>
        <p:blipFill rotWithShape="1">
          <a:blip r:embed="rId3">
            <a:extLst>
              <a:ext uri="{28A0092B-C50C-407E-A947-70E740481C1C}">
                <a14:useLocalDpi xmlns:a14="http://schemas.microsoft.com/office/drawing/2010/main" val="0"/>
              </a:ext>
            </a:extLst>
          </a:blip>
          <a:srcRect l="9924" t="16459" r="31498" b="9596"/>
          <a:stretch/>
        </p:blipFill>
        <p:spPr>
          <a:xfrm>
            <a:off x="2142697" y="1116263"/>
            <a:ext cx="7038692" cy="5426989"/>
          </a:xfrm>
          <a:prstGeom prst="rect">
            <a:avLst/>
          </a:prstGeom>
        </p:spPr>
      </p:pic>
    </p:spTree>
    <p:extLst>
      <p:ext uri="{BB962C8B-B14F-4D97-AF65-F5344CB8AC3E}">
        <p14:creationId xmlns:p14="http://schemas.microsoft.com/office/powerpoint/2010/main" val="527468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20335" y="-1363850"/>
            <a:ext cx="14221203" cy="9319647"/>
          </a:xfrm>
          <a:prstGeom prst="rect">
            <a:avLst/>
          </a:prstGeom>
        </p:spPr>
      </p:pic>
      <p:sp>
        <p:nvSpPr>
          <p:cNvPr id="8" name="Rectangle 7"/>
          <p:cNvSpPr/>
          <p:nvPr/>
        </p:nvSpPr>
        <p:spPr>
          <a:xfrm>
            <a:off x="578271" y="0"/>
            <a:ext cx="11790709" cy="6555641"/>
          </a:xfrm>
          <a:prstGeom prst="rect">
            <a:avLst/>
          </a:prstGeom>
        </p:spPr>
        <p:txBody>
          <a:bodyPr wrap="square">
            <a:spAutoFit/>
          </a:bodyPr>
          <a:lstStyle/>
          <a:p>
            <a:pPr marL="304792" algn="ctr">
              <a:buClr>
                <a:srgbClr val="000000"/>
              </a:buClr>
            </a:pP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p>
          <a:p>
            <a:pPr marL="304792" algn="ctr">
              <a:buClr>
                <a:srgbClr val="000000"/>
              </a:buClr>
            </a:pP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p>
          <a:p>
            <a:pPr marL="304792" algn="ctr">
              <a:buClr>
                <a:srgbClr val="000000"/>
              </a:buClr>
            </a:pPr>
            <a:r>
              <a:rPr lang="en-US" sz="2800" kern="0" dirty="0" err="1" smtClean="0">
                <a:solidFill>
                  <a:srgbClr val="000000"/>
                </a:solidFill>
                <a:latin typeface="Times New Roman" panose="02020603050405020304" pitchFamily="18" charset="0"/>
                <a:ea typeface="Times New Roman" panose="02020603050405020304" pitchFamily="18" charset="0"/>
                <a:cs typeface="Arial"/>
                <a:sym typeface="Arial"/>
              </a:rPr>
              <a:t>Thứ</a:t>
            </a:r>
            <a:r>
              <a:rPr lang="en-US" sz="2800" kern="0" dirty="0" smtClean="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smtClean="0">
                <a:solidFill>
                  <a:srgbClr val="000000"/>
                </a:solidFill>
                <a:latin typeface="Times New Roman" panose="02020603050405020304" pitchFamily="18" charset="0"/>
                <a:ea typeface="Times New Roman" panose="02020603050405020304" pitchFamily="18" charset="0"/>
                <a:cs typeface="Arial"/>
                <a:sym typeface="Arial"/>
              </a:rPr>
              <a:t>ngày</a:t>
            </a:r>
            <a:r>
              <a:rPr lang="en-US" sz="2800" kern="0" dirty="0" smtClean="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smtClean="0">
                <a:solidFill>
                  <a:srgbClr val="000000"/>
                </a:solidFill>
                <a:latin typeface="Times New Roman" panose="02020603050405020304" pitchFamily="18" charset="0"/>
                <a:ea typeface="Times New Roman" panose="02020603050405020304" pitchFamily="18" charset="0"/>
                <a:cs typeface="Arial"/>
                <a:sym typeface="Arial"/>
              </a:rPr>
              <a:t>tháng</a:t>
            </a:r>
            <a:r>
              <a:rPr lang="en-US" sz="2800" kern="0" dirty="0" smtClean="0">
                <a:solidFill>
                  <a:srgbClr val="000000"/>
                </a:solidFill>
                <a:latin typeface="Times New Roman" panose="02020603050405020304" pitchFamily="18" charset="0"/>
                <a:ea typeface="Times New Roman" panose="02020603050405020304" pitchFamily="18" charset="0"/>
                <a:cs typeface="Arial"/>
                <a:sym typeface="Arial"/>
              </a:rPr>
              <a:t> 9 </a:t>
            </a:r>
            <a:r>
              <a:rPr lang="en-US" sz="2800" kern="0" dirty="0" err="1" smtClean="0">
                <a:solidFill>
                  <a:srgbClr val="000000"/>
                </a:solidFill>
                <a:latin typeface="Times New Roman" panose="02020603050405020304" pitchFamily="18" charset="0"/>
                <a:ea typeface="Times New Roman" panose="02020603050405020304" pitchFamily="18" charset="0"/>
                <a:cs typeface="Arial"/>
                <a:sym typeface="Arial"/>
              </a:rPr>
              <a:t>năm</a:t>
            </a:r>
            <a:r>
              <a:rPr lang="en-US" sz="2800" kern="0" dirty="0" smtClean="0">
                <a:solidFill>
                  <a:srgbClr val="000000"/>
                </a:solidFill>
                <a:latin typeface="Times New Roman" panose="02020603050405020304" pitchFamily="18" charset="0"/>
                <a:ea typeface="Times New Roman" panose="02020603050405020304" pitchFamily="18" charset="0"/>
                <a:cs typeface="Arial"/>
                <a:sym typeface="Arial"/>
              </a:rPr>
              <a:t> 2022</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p>
          <a:p>
            <a:pPr algn="ctr">
              <a:buClr>
                <a:srgbClr val="000000"/>
              </a:buClr>
              <a:tabLst>
                <a:tab pos="2019250" algn="l"/>
              </a:tabLst>
            </a:pP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Khoa</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học</a:t>
            </a:r>
            <a:endParaRPr lang="en-US" sz="2800" kern="0" dirty="0">
              <a:solidFill>
                <a:srgbClr val="000000"/>
              </a:solidFill>
              <a:latin typeface="Times New Roman" panose="02020603050405020304" pitchFamily="18" charset="0"/>
              <a:ea typeface="Times New Roman" panose="02020603050405020304" pitchFamily="18" charset="0"/>
              <a:cs typeface="Arial"/>
              <a:sym typeface="Arial"/>
            </a:endParaRPr>
          </a:p>
          <a:p>
            <a:pPr>
              <a:buClr>
                <a:srgbClr val="000000"/>
              </a:buClr>
              <a:tabLst>
                <a:tab pos="2019250" algn="l"/>
              </a:tabLst>
            </a:pPr>
            <a:r>
              <a:rPr lang="en-US" sz="2800" kern="0" dirty="0" smtClean="0">
                <a:solidFill>
                  <a:srgbClr val="FF0000"/>
                </a:solidFill>
                <a:latin typeface="Times New Roman" panose="02020603050405020304" pitchFamily="18" charset="0"/>
                <a:ea typeface="Times New Roman" panose="02020603050405020304" pitchFamily="18" charset="0"/>
                <a:cs typeface="Arial"/>
                <a:sym typeface="Arial"/>
              </a:rPr>
              <a:t>2</a:t>
            </a:r>
            <a:r>
              <a:rPr lang="en-US" sz="2800" kern="0" smtClean="0">
                <a:solidFill>
                  <a:srgbClr val="FF0000"/>
                </a:solidFill>
                <a:latin typeface="Times New Roman" panose="02020603050405020304" pitchFamily="18" charset="0"/>
                <a:ea typeface="Times New Roman" panose="02020603050405020304" pitchFamily="18" charset="0"/>
                <a:cs typeface="Arial"/>
                <a:sym typeface="Arial"/>
              </a:rPr>
              <a:t> </a:t>
            </a: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ô </a:t>
            </a:r>
            <a:r>
              <a:rPr lang="en-US" sz="2800" kern="0">
                <a:solidFill>
                  <a:srgbClr val="FF0000"/>
                </a:solidFill>
                <a:latin typeface="Times New Roman" panose="02020603050405020304" pitchFamily="18" charset="0"/>
                <a:ea typeface="Times New Roman" panose="02020603050405020304" pitchFamily="18" charset="0"/>
                <a:cs typeface="Arial"/>
                <a:sym typeface="Arial"/>
              </a:rPr>
              <a:t>	</a:t>
            </a:r>
            <a:r>
              <a:rPr lang="en-US" sz="2800" kern="0" smtClean="0">
                <a:solidFill>
                  <a:srgbClr val="FF0000"/>
                </a:solidFill>
                <a:latin typeface="Times New Roman" panose="02020603050405020304" pitchFamily="18" charset="0"/>
                <a:ea typeface="Times New Roman" panose="02020603050405020304" pitchFamily="18" charset="0"/>
                <a:cs typeface="Arial"/>
                <a:sym typeface="Arial"/>
              </a:rPr>
              <a:t>               </a:t>
            </a:r>
            <a:r>
              <a:rPr lang="en-US" sz="2800" b="1" kern="0" dirty="0" err="1" smtClean="0">
                <a:solidFill>
                  <a:srgbClr val="000000"/>
                </a:solidFill>
                <a:latin typeface="Times New Roman" panose="02020603050405020304" pitchFamily="18" charset="0"/>
                <a:ea typeface="Times New Roman" panose="02020603050405020304" pitchFamily="18" charset="0"/>
                <a:cs typeface="Arial"/>
                <a:sym typeface="Arial"/>
              </a:rPr>
              <a:t>Từ</a:t>
            </a:r>
            <a:r>
              <a:rPr lang="en-US" sz="2800" b="1" kern="0" dirty="0" smtClean="0">
                <a:solidFill>
                  <a:srgbClr val="000000"/>
                </a:solidFill>
                <a:latin typeface="Times New Roman" panose="02020603050405020304" pitchFamily="18" charset="0"/>
                <a:ea typeface="Times New Roman" panose="02020603050405020304" pitchFamily="18" charset="0"/>
                <a:cs typeface="Arial"/>
                <a:sym typeface="Arial"/>
              </a:rPr>
              <a:t> </a:t>
            </a:r>
            <a:r>
              <a:rPr lang="en-US" sz="2800" b="1" kern="0" dirty="0" err="1">
                <a:solidFill>
                  <a:srgbClr val="000000"/>
                </a:solidFill>
                <a:latin typeface="Times New Roman" panose="02020603050405020304" pitchFamily="18" charset="0"/>
                <a:ea typeface="Times New Roman" panose="02020603050405020304" pitchFamily="18" charset="0"/>
                <a:cs typeface="Arial"/>
                <a:sym typeface="Arial"/>
              </a:rPr>
              <a:t>lúc</a:t>
            </a:r>
            <a:r>
              <a:rPr lang="en-US" sz="2800" b="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b="1" kern="0" dirty="0" err="1">
                <a:solidFill>
                  <a:srgbClr val="000000"/>
                </a:solidFill>
                <a:latin typeface="Times New Roman" panose="02020603050405020304" pitchFamily="18" charset="0"/>
                <a:ea typeface="Times New Roman" panose="02020603050405020304" pitchFamily="18" charset="0"/>
                <a:cs typeface="Arial"/>
                <a:sym typeface="Arial"/>
              </a:rPr>
              <a:t>mới</a:t>
            </a:r>
            <a:r>
              <a:rPr lang="en-US" sz="2800" b="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b="1" kern="0" dirty="0" err="1">
                <a:solidFill>
                  <a:srgbClr val="000000"/>
                </a:solidFill>
                <a:latin typeface="Times New Roman" panose="02020603050405020304" pitchFamily="18" charset="0"/>
                <a:ea typeface="Times New Roman" panose="02020603050405020304" pitchFamily="18" charset="0"/>
                <a:cs typeface="Arial"/>
                <a:sym typeface="Arial"/>
              </a:rPr>
              <a:t>sinh</a:t>
            </a:r>
            <a:r>
              <a:rPr lang="en-US" sz="2800" b="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b="1" kern="0" dirty="0" err="1">
                <a:solidFill>
                  <a:srgbClr val="000000"/>
                </a:solidFill>
                <a:latin typeface="Times New Roman" panose="02020603050405020304" pitchFamily="18" charset="0"/>
                <a:ea typeface="Times New Roman" panose="02020603050405020304" pitchFamily="18" charset="0"/>
                <a:cs typeface="Arial"/>
                <a:sym typeface="Arial"/>
              </a:rPr>
              <a:t>đến</a:t>
            </a:r>
            <a:r>
              <a:rPr lang="en-US" sz="2800" b="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b="1" kern="0" dirty="0" err="1">
                <a:solidFill>
                  <a:srgbClr val="000000"/>
                </a:solidFill>
                <a:latin typeface="Times New Roman" panose="02020603050405020304" pitchFamily="18" charset="0"/>
                <a:ea typeface="Times New Roman" panose="02020603050405020304" pitchFamily="18" charset="0"/>
                <a:cs typeface="Arial"/>
                <a:sym typeface="Arial"/>
              </a:rPr>
              <a:t>tuổi</a:t>
            </a:r>
            <a:r>
              <a:rPr lang="en-US" sz="2800" b="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b="1" kern="0" dirty="0" err="1">
                <a:solidFill>
                  <a:srgbClr val="000000"/>
                </a:solidFill>
                <a:latin typeface="Times New Roman" panose="02020603050405020304" pitchFamily="18" charset="0"/>
                <a:ea typeface="Times New Roman" panose="02020603050405020304" pitchFamily="18" charset="0"/>
                <a:cs typeface="Arial"/>
                <a:sym typeface="Arial"/>
              </a:rPr>
              <a:t>dậy</a:t>
            </a:r>
            <a:r>
              <a:rPr lang="en-US" sz="2800" b="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b="1" kern="0" dirty="0" err="1">
                <a:solidFill>
                  <a:srgbClr val="000000"/>
                </a:solidFill>
                <a:latin typeface="Times New Roman" panose="02020603050405020304" pitchFamily="18" charset="0"/>
                <a:ea typeface="Times New Roman" panose="02020603050405020304" pitchFamily="18" charset="0"/>
                <a:cs typeface="Arial"/>
                <a:sym typeface="Arial"/>
              </a:rPr>
              <a:t>thì</a:t>
            </a:r>
            <a:endParaRPr lang="en-US" sz="2800" kern="0" dirty="0">
              <a:solidFill>
                <a:srgbClr val="000000"/>
              </a:solidFill>
              <a:latin typeface="Times New Roman" panose="02020603050405020304" pitchFamily="18" charset="0"/>
              <a:ea typeface="Times New Roman" panose="02020603050405020304" pitchFamily="18" charset="0"/>
              <a:cs typeface="Arial"/>
              <a:sym typeface="Arial"/>
            </a:endParaRPr>
          </a:p>
          <a:p>
            <a:pPr>
              <a:buClr>
                <a:srgbClr val="000000"/>
              </a:buClr>
              <a:tabLst>
                <a:tab pos="2019250" algn="l"/>
              </a:tabLst>
            </a:pP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    1. </a:t>
            </a:r>
            <a:r>
              <a:rPr lang="en-US" sz="2800" kern="0" dirty="0" err="1">
                <a:solidFill>
                  <a:srgbClr val="FF0000"/>
                </a:solidFill>
                <a:latin typeface="Times New Roman" panose="02020603050405020304" pitchFamily="18" charset="0"/>
                <a:ea typeface="Times New Roman" panose="02020603050405020304" pitchFamily="18" charset="0"/>
                <a:cs typeface="Arial"/>
                <a:sym typeface="Arial"/>
              </a:rPr>
              <a:t>Các</a:t>
            </a: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FF0000"/>
                </a:solidFill>
                <a:latin typeface="Times New Roman" panose="02020603050405020304" pitchFamily="18" charset="0"/>
                <a:ea typeface="Times New Roman" panose="02020603050405020304" pitchFamily="18" charset="0"/>
                <a:cs typeface="Arial"/>
                <a:sym typeface="Arial"/>
              </a:rPr>
              <a:t>giai</a:t>
            </a: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FF0000"/>
                </a:solidFill>
                <a:latin typeface="Times New Roman" panose="02020603050405020304" pitchFamily="18" charset="0"/>
                <a:ea typeface="Times New Roman" panose="02020603050405020304" pitchFamily="18" charset="0"/>
                <a:cs typeface="Arial"/>
                <a:sym typeface="Arial"/>
              </a:rPr>
              <a:t>đoạn</a:t>
            </a: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a:t>
            </a:r>
          </a:p>
          <a:p>
            <a:pPr>
              <a:buClr>
                <a:srgbClr val="000000"/>
              </a:buClr>
              <a:tabLst>
                <a:tab pos="2019250" algn="l"/>
              </a:tabLst>
            </a:pP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Dưới</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3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tuổi</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Phụ</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thuộc</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hoàn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toàn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vào</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bố</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mẹ</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lớn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khá</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nhanh</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a:t>
            </a:r>
          </a:p>
          <a:p>
            <a:pPr>
              <a:buClr>
                <a:srgbClr val="000000"/>
              </a:buClr>
              <a:tabLst>
                <a:tab pos="2019250" algn="l"/>
              </a:tabLst>
            </a:pP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Cuối</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giai</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đoạn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thích</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hoạt</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động</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biết</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chào</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hỏi</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a:t>
            </a:r>
          </a:p>
          <a:p>
            <a:pPr>
              <a:buClr>
                <a:srgbClr val="000000"/>
              </a:buClr>
              <a:tabLst>
                <a:tab pos="2019250" algn="l"/>
              </a:tabLst>
            </a:pP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Từ</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3 - 6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tuổi</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Lớn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nhanh</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thích</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chạy</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nhảy</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vui</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chơi</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suy</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nghĩ</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phát</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triển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p>
          <a:p>
            <a:pPr>
              <a:buClr>
                <a:srgbClr val="000000"/>
              </a:buClr>
              <a:tabLst>
                <a:tab pos="2019250" algn="l"/>
              </a:tabLst>
            </a:pP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2. </a:t>
            </a:r>
            <a:r>
              <a:rPr lang="en-US" sz="2800" kern="0" dirty="0" err="1">
                <a:solidFill>
                  <a:srgbClr val="FF0000"/>
                </a:solidFill>
                <a:latin typeface="Times New Roman" panose="02020603050405020304" pitchFamily="18" charset="0"/>
                <a:ea typeface="Times New Roman" panose="02020603050405020304" pitchFamily="18" charset="0"/>
                <a:cs typeface="Arial"/>
                <a:sym typeface="Arial"/>
              </a:rPr>
              <a:t>Đặc</a:t>
            </a: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FF0000"/>
                </a:solidFill>
                <a:latin typeface="Times New Roman" panose="02020603050405020304" pitchFamily="18" charset="0"/>
                <a:ea typeface="Times New Roman" panose="02020603050405020304" pitchFamily="18" charset="0"/>
                <a:cs typeface="Arial"/>
                <a:sym typeface="Arial"/>
              </a:rPr>
              <a:t>điểm</a:t>
            </a: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FF0000"/>
                </a:solidFill>
                <a:latin typeface="Times New Roman" panose="02020603050405020304" pitchFamily="18" charset="0"/>
                <a:ea typeface="Times New Roman" panose="02020603050405020304" pitchFamily="18" charset="0"/>
                <a:cs typeface="Arial"/>
                <a:sym typeface="Arial"/>
              </a:rPr>
              <a:t>và</a:t>
            </a: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FF0000"/>
                </a:solidFill>
                <a:latin typeface="Times New Roman" panose="02020603050405020304" pitchFamily="18" charset="0"/>
                <a:ea typeface="Times New Roman" panose="02020603050405020304" pitchFamily="18" charset="0"/>
                <a:cs typeface="Arial"/>
                <a:sym typeface="Arial"/>
              </a:rPr>
              <a:t>tầm</a:t>
            </a: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FF0000"/>
                </a:solidFill>
                <a:latin typeface="Times New Roman" panose="02020603050405020304" pitchFamily="18" charset="0"/>
                <a:ea typeface="Times New Roman" panose="02020603050405020304" pitchFamily="18" charset="0"/>
                <a:cs typeface="Arial"/>
                <a:sym typeface="Arial"/>
              </a:rPr>
              <a:t>quan</a:t>
            </a: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FF0000"/>
                </a:solidFill>
                <a:latin typeface="Times New Roman" panose="02020603050405020304" pitchFamily="18" charset="0"/>
                <a:ea typeface="Times New Roman" panose="02020603050405020304" pitchFamily="18" charset="0"/>
                <a:cs typeface="Arial"/>
                <a:sym typeface="Arial"/>
              </a:rPr>
              <a:t>trọng</a:t>
            </a: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FF0000"/>
                </a:solidFill>
                <a:latin typeface="Times New Roman" panose="02020603050405020304" pitchFamily="18" charset="0"/>
                <a:ea typeface="Times New Roman" panose="02020603050405020304" pitchFamily="18" charset="0"/>
                <a:cs typeface="Arial"/>
                <a:sym typeface="Arial"/>
              </a:rPr>
              <a:t>của</a:t>
            </a: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FF0000"/>
                </a:solidFill>
                <a:latin typeface="Times New Roman" panose="02020603050405020304" pitchFamily="18" charset="0"/>
                <a:ea typeface="Times New Roman" panose="02020603050405020304" pitchFamily="18" charset="0"/>
                <a:cs typeface="Arial"/>
                <a:sym typeface="Arial"/>
              </a:rPr>
              <a:t>tuổi</a:t>
            </a: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FF0000"/>
                </a:solidFill>
                <a:latin typeface="Times New Roman" panose="02020603050405020304" pitchFamily="18" charset="0"/>
                <a:ea typeface="Times New Roman" panose="02020603050405020304" pitchFamily="18" charset="0"/>
                <a:cs typeface="Arial"/>
                <a:sym typeface="Arial"/>
              </a:rPr>
              <a:t>dậy</a:t>
            </a:r>
            <a:r>
              <a:rPr lang="en-US" sz="2800"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FF0000"/>
                </a:solidFill>
                <a:latin typeface="Times New Roman" panose="02020603050405020304" pitchFamily="18" charset="0"/>
                <a:ea typeface="Times New Roman" panose="02020603050405020304" pitchFamily="18" charset="0"/>
                <a:cs typeface="Arial"/>
                <a:sym typeface="Arial"/>
              </a:rPr>
              <a:t>thì</a:t>
            </a:r>
            <a:endParaRPr lang="en-US" sz="2800" kern="0" dirty="0">
              <a:solidFill>
                <a:srgbClr val="FF0000"/>
              </a:solidFill>
              <a:latin typeface="Times New Roman" panose="02020603050405020304" pitchFamily="18" charset="0"/>
              <a:ea typeface="Times New Roman" panose="02020603050405020304" pitchFamily="18" charset="0"/>
              <a:cs typeface="Arial"/>
              <a:sym typeface="Arial"/>
            </a:endParaRPr>
          </a:p>
          <a:p>
            <a:pPr>
              <a:buClr>
                <a:srgbClr val="000000"/>
              </a:buClr>
              <a:tabLst>
                <a:tab pos="2019250" algn="l"/>
              </a:tabLst>
            </a:pP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Nữ</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10 → 15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tuổi</a:t>
            </a:r>
            <a:endParaRPr lang="en-US" sz="2800" kern="0" dirty="0">
              <a:solidFill>
                <a:srgbClr val="000000"/>
              </a:solidFill>
              <a:latin typeface="Times New Roman" panose="02020603050405020304" pitchFamily="18" charset="0"/>
              <a:ea typeface="Times New Roman" panose="02020603050405020304" pitchFamily="18" charset="0"/>
              <a:cs typeface="Arial"/>
              <a:sym typeface="Arial"/>
            </a:endParaRPr>
          </a:p>
          <a:p>
            <a:pPr>
              <a:buClr>
                <a:srgbClr val="000000"/>
              </a:buClr>
              <a:tabLst>
                <a:tab pos="2019250" algn="l"/>
              </a:tabLst>
            </a:pP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 Nam: 13 → 17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tuổi</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a:t>
            </a:r>
          </a:p>
          <a:p>
            <a:pPr>
              <a:buClr>
                <a:srgbClr val="000000"/>
              </a:buClr>
              <a:tabLst>
                <a:tab pos="2019250" algn="l"/>
              </a:tabLst>
            </a:pP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Cơ</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thể</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phát</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triển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nhanh</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về</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chiều</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cao</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cân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nặng</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a:t>
            </a:r>
          </a:p>
          <a:p>
            <a:pPr>
              <a:buClr>
                <a:srgbClr val="000000"/>
              </a:buClr>
              <a:tabLst>
                <a:tab pos="2019250" algn="l"/>
              </a:tabLst>
            </a:pP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Cơ</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quan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sinh</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dục</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bắt</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đầu</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phát</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triển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a:t>
            </a:r>
          </a:p>
          <a:p>
            <a:pPr>
              <a:buClr>
                <a:srgbClr val="000000"/>
              </a:buClr>
              <a:tabLst>
                <a:tab pos="2019250" algn="l"/>
              </a:tabLst>
            </a:pP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Biến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đổi</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về</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mặt</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tình</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cảm</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suy</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nghĩ</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xã</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hội</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a:t>
            </a:r>
          </a:p>
        </p:txBody>
      </p:sp>
    </p:spTree>
    <p:extLst>
      <p:ext uri="{BB962C8B-B14F-4D97-AF65-F5344CB8AC3E}">
        <p14:creationId xmlns:p14="http://schemas.microsoft.com/office/powerpoint/2010/main" val="2122535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grpSp>
        <p:nvGrpSpPr>
          <p:cNvPr id="1463" name="Google Shape;1463;p63"/>
          <p:cNvGrpSpPr/>
          <p:nvPr/>
        </p:nvGrpSpPr>
        <p:grpSpPr>
          <a:xfrm rot="7845842">
            <a:off x="5068472" y="4014306"/>
            <a:ext cx="1894787" cy="4398653"/>
            <a:chOff x="-751900" y="2850775"/>
            <a:chExt cx="516875" cy="1199900"/>
          </a:xfrm>
        </p:grpSpPr>
        <p:sp>
          <p:nvSpPr>
            <p:cNvPr id="1464" name="Google Shape;1464;p63"/>
            <p:cNvSpPr/>
            <p:nvPr/>
          </p:nvSpPr>
          <p:spPr>
            <a:xfrm>
              <a:off x="-751900" y="2850775"/>
              <a:ext cx="516875" cy="1199900"/>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4"/>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465" name="Google Shape;1465;p63"/>
            <p:cNvGrpSpPr/>
            <p:nvPr/>
          </p:nvGrpSpPr>
          <p:grpSpPr>
            <a:xfrm>
              <a:off x="-751900" y="2916975"/>
              <a:ext cx="516875" cy="1126000"/>
              <a:chOff x="-751900" y="2916975"/>
              <a:chExt cx="516875" cy="1126000"/>
            </a:xfrm>
          </p:grpSpPr>
          <p:sp>
            <p:nvSpPr>
              <p:cNvPr id="1466" name="Google Shape;1466;p63"/>
              <p:cNvSpPr/>
              <p:nvPr/>
            </p:nvSpPr>
            <p:spPr>
              <a:xfrm>
                <a:off x="-751900" y="291697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63"/>
              <p:cNvSpPr/>
              <p:nvPr/>
            </p:nvSpPr>
            <p:spPr>
              <a:xfrm>
                <a:off x="-751900" y="29870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8" name="Google Shape;1468;p63"/>
              <p:cNvSpPr/>
              <p:nvPr/>
            </p:nvSpPr>
            <p:spPr>
              <a:xfrm>
                <a:off x="-751900" y="30575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9" name="Google Shape;1469;p63"/>
              <p:cNvSpPr/>
              <p:nvPr/>
            </p:nvSpPr>
            <p:spPr>
              <a:xfrm>
                <a:off x="-751900" y="3128000"/>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63"/>
              <p:cNvSpPr/>
              <p:nvPr/>
            </p:nvSpPr>
            <p:spPr>
              <a:xfrm>
                <a:off x="-751900" y="3198475"/>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1" name="Google Shape;1471;p63"/>
              <p:cNvSpPr/>
              <p:nvPr/>
            </p:nvSpPr>
            <p:spPr>
              <a:xfrm>
                <a:off x="-751900" y="32685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2" name="Google Shape;1472;p63"/>
              <p:cNvSpPr/>
              <p:nvPr/>
            </p:nvSpPr>
            <p:spPr>
              <a:xfrm>
                <a:off x="-751900" y="33390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63"/>
              <p:cNvSpPr/>
              <p:nvPr/>
            </p:nvSpPr>
            <p:spPr>
              <a:xfrm>
                <a:off x="-751900" y="3409475"/>
                <a:ext cx="499922"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63"/>
              <p:cNvSpPr/>
              <p:nvPr/>
            </p:nvSpPr>
            <p:spPr>
              <a:xfrm>
                <a:off x="-751900" y="3479975"/>
                <a:ext cx="499922"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63"/>
              <p:cNvSpPr/>
              <p:nvPr/>
            </p:nvSpPr>
            <p:spPr>
              <a:xfrm>
                <a:off x="-751900" y="3550450"/>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63"/>
              <p:cNvSpPr/>
              <p:nvPr/>
            </p:nvSpPr>
            <p:spPr>
              <a:xfrm>
                <a:off x="-751900" y="3620925"/>
                <a:ext cx="489946"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63"/>
              <p:cNvSpPr/>
              <p:nvPr/>
            </p:nvSpPr>
            <p:spPr>
              <a:xfrm>
                <a:off x="-751900" y="3690975"/>
                <a:ext cx="478471"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63"/>
              <p:cNvSpPr/>
              <p:nvPr/>
            </p:nvSpPr>
            <p:spPr>
              <a:xfrm>
                <a:off x="-751900" y="3761475"/>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63"/>
              <p:cNvSpPr/>
              <p:nvPr/>
            </p:nvSpPr>
            <p:spPr>
              <a:xfrm>
                <a:off x="-751900" y="3831950"/>
                <a:ext cx="478471"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63"/>
              <p:cNvSpPr/>
              <p:nvPr/>
            </p:nvSpPr>
            <p:spPr>
              <a:xfrm>
                <a:off x="-751900" y="3902425"/>
                <a:ext cx="462603"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63"/>
              <p:cNvSpPr/>
              <p:nvPr/>
            </p:nvSpPr>
            <p:spPr>
              <a:xfrm>
                <a:off x="-751900" y="3972475"/>
                <a:ext cx="442290" cy="49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63"/>
              <p:cNvSpPr/>
              <p:nvPr/>
            </p:nvSpPr>
            <p:spPr>
              <a:xfrm>
                <a:off x="-273450" y="2916975"/>
                <a:ext cx="11500" cy="590362"/>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63"/>
              <p:cNvSpPr/>
              <p:nvPr/>
            </p:nvSpPr>
            <p:spPr>
              <a:xfrm>
                <a:off x="-327325" y="2916975"/>
                <a:ext cx="25" cy="1126000"/>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63"/>
              <p:cNvSpPr/>
              <p:nvPr/>
            </p:nvSpPr>
            <p:spPr>
              <a:xfrm>
                <a:off x="-39310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63"/>
              <p:cNvSpPr/>
              <p:nvPr/>
            </p:nvSpPr>
            <p:spPr>
              <a:xfrm>
                <a:off x="-45845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63"/>
              <p:cNvSpPr/>
              <p:nvPr/>
            </p:nvSpPr>
            <p:spPr>
              <a:xfrm>
                <a:off x="-523800" y="2916975"/>
                <a:ext cx="25" cy="1093233"/>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63"/>
              <p:cNvSpPr/>
              <p:nvPr/>
            </p:nvSpPr>
            <p:spPr>
              <a:xfrm>
                <a:off x="-58960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63"/>
              <p:cNvSpPr/>
              <p:nvPr/>
            </p:nvSpPr>
            <p:spPr>
              <a:xfrm>
                <a:off x="-65495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1489" name="Google Shape;1489;p63"/>
          <p:cNvGrpSpPr/>
          <p:nvPr/>
        </p:nvGrpSpPr>
        <p:grpSpPr>
          <a:xfrm>
            <a:off x="5554752" y="5730451"/>
            <a:ext cx="610281" cy="594631"/>
            <a:chOff x="397551" y="281000"/>
            <a:chExt cx="457711" cy="445973"/>
          </a:xfrm>
        </p:grpSpPr>
        <p:sp>
          <p:nvSpPr>
            <p:cNvPr id="1490" name="Google Shape;1490;p63"/>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noFill/>
            <a:ln w="19050" cap="flat" cmpd="sng">
              <a:solidFill>
                <a:schemeClr val="dk2"/>
              </a:solidFill>
              <a:prstDash val="solid"/>
              <a:miter lim="1708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63"/>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92" name="Google Shape;1492;p63"/>
          <p:cNvGrpSpPr/>
          <p:nvPr/>
        </p:nvGrpSpPr>
        <p:grpSpPr>
          <a:xfrm rot="-3242140">
            <a:off x="5761115" y="-1578345"/>
            <a:ext cx="3500303" cy="4442552"/>
            <a:chOff x="1154976" y="632775"/>
            <a:chExt cx="2502430" cy="3877954"/>
          </a:xfrm>
        </p:grpSpPr>
        <p:sp>
          <p:nvSpPr>
            <p:cNvPr id="1493" name="Google Shape;1493;p63"/>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63"/>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95" name="Google Shape;1495;p63"/>
          <p:cNvGrpSpPr/>
          <p:nvPr/>
        </p:nvGrpSpPr>
        <p:grpSpPr>
          <a:xfrm rot="-357421">
            <a:off x="-91379" y="728278"/>
            <a:ext cx="4242120" cy="2124183"/>
            <a:chOff x="7110451" y="4123771"/>
            <a:chExt cx="2429676" cy="1216626"/>
          </a:xfrm>
        </p:grpSpPr>
        <p:sp>
          <p:nvSpPr>
            <p:cNvPr id="1496" name="Google Shape;1496;p63"/>
            <p:cNvSpPr/>
            <p:nvPr/>
          </p:nvSpPr>
          <p:spPr>
            <a:xfrm rot="-542283">
              <a:off x="7163768" y="4300881"/>
              <a:ext cx="2323042" cy="86240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63"/>
            <p:cNvSpPr/>
            <p:nvPr/>
          </p:nvSpPr>
          <p:spPr>
            <a:xfrm rot="-542283">
              <a:off x="7295490" y="4456349"/>
              <a:ext cx="2071279" cy="555861"/>
            </a:xfrm>
            <a:custGeom>
              <a:avLst/>
              <a:gdLst/>
              <a:ahLst/>
              <a:cxnLst/>
              <a:rect l="l" t="t" r="r" b="b"/>
              <a:pathLst>
                <a:path w="35541" h="9538" extrusionOk="0">
                  <a:moveTo>
                    <a:pt x="462" y="0"/>
                  </a:moveTo>
                  <a:cubicBezTo>
                    <a:pt x="155" y="0"/>
                    <a:pt x="1" y="376"/>
                    <a:pt x="223" y="581"/>
                  </a:cubicBezTo>
                  <a:cubicBezTo>
                    <a:pt x="290" y="654"/>
                    <a:pt x="375" y="686"/>
                    <a:pt x="460" y="686"/>
                  </a:cubicBezTo>
                  <a:cubicBezTo>
                    <a:pt x="634" y="686"/>
                    <a:pt x="804" y="549"/>
                    <a:pt x="804" y="342"/>
                  </a:cubicBezTo>
                  <a:cubicBezTo>
                    <a:pt x="804" y="154"/>
                    <a:pt x="650" y="0"/>
                    <a:pt x="462" y="0"/>
                  </a:cubicBezTo>
                  <a:close/>
                  <a:moveTo>
                    <a:pt x="4324" y="0"/>
                  </a:moveTo>
                  <a:cubicBezTo>
                    <a:pt x="4016" y="0"/>
                    <a:pt x="3862" y="376"/>
                    <a:pt x="4085" y="581"/>
                  </a:cubicBezTo>
                  <a:cubicBezTo>
                    <a:pt x="4152" y="654"/>
                    <a:pt x="4237" y="686"/>
                    <a:pt x="4321" y="686"/>
                  </a:cubicBezTo>
                  <a:cubicBezTo>
                    <a:pt x="4495" y="686"/>
                    <a:pt x="4666" y="549"/>
                    <a:pt x="4666" y="342"/>
                  </a:cubicBezTo>
                  <a:cubicBezTo>
                    <a:pt x="4666" y="154"/>
                    <a:pt x="4512" y="0"/>
                    <a:pt x="4324" y="0"/>
                  </a:cubicBezTo>
                  <a:close/>
                  <a:moveTo>
                    <a:pt x="8185" y="0"/>
                  </a:moveTo>
                  <a:cubicBezTo>
                    <a:pt x="7878" y="0"/>
                    <a:pt x="7724" y="376"/>
                    <a:pt x="7946" y="581"/>
                  </a:cubicBezTo>
                  <a:cubicBezTo>
                    <a:pt x="8013" y="654"/>
                    <a:pt x="8098" y="686"/>
                    <a:pt x="8183" y="686"/>
                  </a:cubicBezTo>
                  <a:cubicBezTo>
                    <a:pt x="8357" y="686"/>
                    <a:pt x="8527" y="549"/>
                    <a:pt x="8527" y="342"/>
                  </a:cubicBezTo>
                  <a:cubicBezTo>
                    <a:pt x="8527" y="154"/>
                    <a:pt x="8373" y="0"/>
                    <a:pt x="8185" y="0"/>
                  </a:cubicBezTo>
                  <a:close/>
                  <a:moveTo>
                    <a:pt x="12047" y="0"/>
                  </a:moveTo>
                  <a:cubicBezTo>
                    <a:pt x="11739" y="0"/>
                    <a:pt x="11585" y="376"/>
                    <a:pt x="11790" y="581"/>
                  </a:cubicBezTo>
                  <a:cubicBezTo>
                    <a:pt x="11863" y="654"/>
                    <a:pt x="11952" y="686"/>
                    <a:pt x="12039" y="686"/>
                  </a:cubicBezTo>
                  <a:cubicBezTo>
                    <a:pt x="12218" y="686"/>
                    <a:pt x="12388" y="549"/>
                    <a:pt x="12388" y="342"/>
                  </a:cubicBezTo>
                  <a:cubicBezTo>
                    <a:pt x="12388" y="154"/>
                    <a:pt x="12235" y="0"/>
                    <a:pt x="12047" y="0"/>
                  </a:cubicBezTo>
                  <a:close/>
                  <a:moveTo>
                    <a:pt x="15891" y="0"/>
                  </a:moveTo>
                  <a:cubicBezTo>
                    <a:pt x="15601" y="0"/>
                    <a:pt x="15447" y="376"/>
                    <a:pt x="15652" y="581"/>
                  </a:cubicBezTo>
                  <a:cubicBezTo>
                    <a:pt x="15725" y="654"/>
                    <a:pt x="15814" y="686"/>
                    <a:pt x="15901" y="686"/>
                  </a:cubicBezTo>
                  <a:cubicBezTo>
                    <a:pt x="16080" y="686"/>
                    <a:pt x="16250" y="549"/>
                    <a:pt x="16250" y="342"/>
                  </a:cubicBezTo>
                  <a:cubicBezTo>
                    <a:pt x="16250" y="154"/>
                    <a:pt x="16096" y="0"/>
                    <a:pt x="15891" y="0"/>
                  </a:cubicBezTo>
                  <a:close/>
                  <a:moveTo>
                    <a:pt x="19753" y="0"/>
                  </a:moveTo>
                  <a:cubicBezTo>
                    <a:pt x="19445" y="0"/>
                    <a:pt x="19291" y="376"/>
                    <a:pt x="19513" y="581"/>
                  </a:cubicBezTo>
                  <a:cubicBezTo>
                    <a:pt x="19586" y="654"/>
                    <a:pt x="19673" y="686"/>
                    <a:pt x="19758" y="686"/>
                  </a:cubicBezTo>
                  <a:cubicBezTo>
                    <a:pt x="19932" y="686"/>
                    <a:pt x="20094" y="549"/>
                    <a:pt x="20094" y="342"/>
                  </a:cubicBezTo>
                  <a:cubicBezTo>
                    <a:pt x="20111" y="154"/>
                    <a:pt x="19941" y="0"/>
                    <a:pt x="19753" y="0"/>
                  </a:cubicBezTo>
                  <a:close/>
                  <a:moveTo>
                    <a:pt x="23614" y="0"/>
                  </a:moveTo>
                  <a:cubicBezTo>
                    <a:pt x="23307" y="0"/>
                    <a:pt x="23153" y="376"/>
                    <a:pt x="23375" y="581"/>
                  </a:cubicBezTo>
                  <a:cubicBezTo>
                    <a:pt x="23448" y="654"/>
                    <a:pt x="23535" y="686"/>
                    <a:pt x="23619" y="686"/>
                  </a:cubicBezTo>
                  <a:cubicBezTo>
                    <a:pt x="23793" y="686"/>
                    <a:pt x="23956" y="549"/>
                    <a:pt x="23956" y="342"/>
                  </a:cubicBezTo>
                  <a:cubicBezTo>
                    <a:pt x="23956" y="154"/>
                    <a:pt x="23802" y="0"/>
                    <a:pt x="23614" y="0"/>
                  </a:cubicBezTo>
                  <a:close/>
                  <a:moveTo>
                    <a:pt x="27476" y="0"/>
                  </a:moveTo>
                  <a:cubicBezTo>
                    <a:pt x="27168" y="0"/>
                    <a:pt x="27014" y="376"/>
                    <a:pt x="27236" y="581"/>
                  </a:cubicBezTo>
                  <a:cubicBezTo>
                    <a:pt x="27309" y="654"/>
                    <a:pt x="27396" y="686"/>
                    <a:pt x="27481" y="686"/>
                  </a:cubicBezTo>
                  <a:cubicBezTo>
                    <a:pt x="27655" y="686"/>
                    <a:pt x="27817" y="549"/>
                    <a:pt x="27817" y="342"/>
                  </a:cubicBezTo>
                  <a:cubicBezTo>
                    <a:pt x="27817" y="154"/>
                    <a:pt x="27664" y="0"/>
                    <a:pt x="27493" y="0"/>
                  </a:cubicBezTo>
                  <a:close/>
                  <a:moveTo>
                    <a:pt x="31337" y="0"/>
                  </a:moveTo>
                  <a:cubicBezTo>
                    <a:pt x="31030" y="0"/>
                    <a:pt x="30876" y="376"/>
                    <a:pt x="31098" y="581"/>
                  </a:cubicBezTo>
                  <a:cubicBezTo>
                    <a:pt x="31165" y="654"/>
                    <a:pt x="31250" y="686"/>
                    <a:pt x="31335" y="686"/>
                  </a:cubicBezTo>
                  <a:cubicBezTo>
                    <a:pt x="31509" y="686"/>
                    <a:pt x="31679" y="549"/>
                    <a:pt x="31679" y="342"/>
                  </a:cubicBezTo>
                  <a:cubicBezTo>
                    <a:pt x="31679" y="154"/>
                    <a:pt x="31525" y="0"/>
                    <a:pt x="31337" y="0"/>
                  </a:cubicBezTo>
                  <a:close/>
                  <a:moveTo>
                    <a:pt x="35199" y="0"/>
                  </a:moveTo>
                  <a:cubicBezTo>
                    <a:pt x="34891" y="0"/>
                    <a:pt x="34737" y="376"/>
                    <a:pt x="34959" y="581"/>
                  </a:cubicBezTo>
                  <a:cubicBezTo>
                    <a:pt x="35026" y="654"/>
                    <a:pt x="35112" y="686"/>
                    <a:pt x="35196" y="686"/>
                  </a:cubicBezTo>
                  <a:cubicBezTo>
                    <a:pt x="35370" y="686"/>
                    <a:pt x="35540" y="549"/>
                    <a:pt x="35540" y="342"/>
                  </a:cubicBezTo>
                  <a:cubicBezTo>
                    <a:pt x="35540" y="154"/>
                    <a:pt x="35387" y="0"/>
                    <a:pt x="35199" y="0"/>
                  </a:cubicBezTo>
                  <a:close/>
                  <a:moveTo>
                    <a:pt x="462" y="2956"/>
                  </a:moveTo>
                  <a:cubicBezTo>
                    <a:pt x="155" y="2956"/>
                    <a:pt x="1" y="3315"/>
                    <a:pt x="223" y="3537"/>
                  </a:cubicBezTo>
                  <a:cubicBezTo>
                    <a:pt x="290" y="3610"/>
                    <a:pt x="375" y="3642"/>
                    <a:pt x="460" y="3642"/>
                  </a:cubicBezTo>
                  <a:cubicBezTo>
                    <a:pt x="634" y="3642"/>
                    <a:pt x="804" y="3505"/>
                    <a:pt x="804" y="3298"/>
                  </a:cubicBezTo>
                  <a:cubicBezTo>
                    <a:pt x="804" y="3110"/>
                    <a:pt x="650" y="2956"/>
                    <a:pt x="462" y="2956"/>
                  </a:cubicBezTo>
                  <a:close/>
                  <a:moveTo>
                    <a:pt x="4324" y="2956"/>
                  </a:moveTo>
                  <a:cubicBezTo>
                    <a:pt x="4016" y="2956"/>
                    <a:pt x="3862" y="3315"/>
                    <a:pt x="4085" y="3537"/>
                  </a:cubicBezTo>
                  <a:cubicBezTo>
                    <a:pt x="4152" y="3610"/>
                    <a:pt x="4237" y="3642"/>
                    <a:pt x="4321" y="3642"/>
                  </a:cubicBezTo>
                  <a:cubicBezTo>
                    <a:pt x="4495" y="3642"/>
                    <a:pt x="4666" y="3505"/>
                    <a:pt x="4666" y="3298"/>
                  </a:cubicBezTo>
                  <a:cubicBezTo>
                    <a:pt x="4666" y="3110"/>
                    <a:pt x="4512" y="2956"/>
                    <a:pt x="4324" y="2956"/>
                  </a:cubicBezTo>
                  <a:close/>
                  <a:moveTo>
                    <a:pt x="8185" y="2956"/>
                  </a:moveTo>
                  <a:cubicBezTo>
                    <a:pt x="7878" y="2956"/>
                    <a:pt x="7724" y="3315"/>
                    <a:pt x="7946" y="3537"/>
                  </a:cubicBezTo>
                  <a:cubicBezTo>
                    <a:pt x="8013" y="3610"/>
                    <a:pt x="8098" y="3642"/>
                    <a:pt x="8183" y="3642"/>
                  </a:cubicBezTo>
                  <a:cubicBezTo>
                    <a:pt x="8357" y="3642"/>
                    <a:pt x="8527" y="3505"/>
                    <a:pt x="8527" y="3298"/>
                  </a:cubicBezTo>
                  <a:cubicBezTo>
                    <a:pt x="8527" y="3110"/>
                    <a:pt x="8373" y="2956"/>
                    <a:pt x="8185" y="2956"/>
                  </a:cubicBezTo>
                  <a:close/>
                  <a:moveTo>
                    <a:pt x="12047" y="2956"/>
                  </a:moveTo>
                  <a:cubicBezTo>
                    <a:pt x="11739" y="2956"/>
                    <a:pt x="11585" y="3332"/>
                    <a:pt x="11808" y="3537"/>
                  </a:cubicBezTo>
                  <a:cubicBezTo>
                    <a:pt x="11875" y="3610"/>
                    <a:pt x="11960" y="3642"/>
                    <a:pt x="12044" y="3642"/>
                  </a:cubicBezTo>
                  <a:cubicBezTo>
                    <a:pt x="12218" y="3642"/>
                    <a:pt x="12388" y="3505"/>
                    <a:pt x="12388" y="3298"/>
                  </a:cubicBezTo>
                  <a:cubicBezTo>
                    <a:pt x="12388" y="3110"/>
                    <a:pt x="12235" y="2956"/>
                    <a:pt x="12047" y="2956"/>
                  </a:cubicBezTo>
                  <a:close/>
                  <a:moveTo>
                    <a:pt x="15908" y="2956"/>
                  </a:moveTo>
                  <a:cubicBezTo>
                    <a:pt x="15601" y="2956"/>
                    <a:pt x="15447" y="3315"/>
                    <a:pt x="15652" y="3537"/>
                  </a:cubicBezTo>
                  <a:cubicBezTo>
                    <a:pt x="15725" y="3610"/>
                    <a:pt x="15814" y="3642"/>
                    <a:pt x="15901" y="3642"/>
                  </a:cubicBezTo>
                  <a:cubicBezTo>
                    <a:pt x="16080" y="3642"/>
                    <a:pt x="16250" y="3505"/>
                    <a:pt x="16250" y="3298"/>
                  </a:cubicBezTo>
                  <a:cubicBezTo>
                    <a:pt x="16250" y="3110"/>
                    <a:pt x="16096" y="2956"/>
                    <a:pt x="15908" y="2956"/>
                  </a:cubicBezTo>
                  <a:close/>
                  <a:moveTo>
                    <a:pt x="19753" y="2956"/>
                  </a:moveTo>
                  <a:cubicBezTo>
                    <a:pt x="19445" y="2956"/>
                    <a:pt x="19291" y="3315"/>
                    <a:pt x="19513" y="3537"/>
                  </a:cubicBezTo>
                  <a:cubicBezTo>
                    <a:pt x="19586" y="3610"/>
                    <a:pt x="19675" y="3642"/>
                    <a:pt x="19762" y="3642"/>
                  </a:cubicBezTo>
                  <a:cubicBezTo>
                    <a:pt x="19941" y="3642"/>
                    <a:pt x="20111" y="3505"/>
                    <a:pt x="20111" y="3298"/>
                  </a:cubicBezTo>
                  <a:cubicBezTo>
                    <a:pt x="20111" y="3110"/>
                    <a:pt x="19941" y="2956"/>
                    <a:pt x="19753" y="2956"/>
                  </a:cubicBezTo>
                  <a:close/>
                  <a:moveTo>
                    <a:pt x="23614" y="2956"/>
                  </a:moveTo>
                  <a:cubicBezTo>
                    <a:pt x="23307" y="2956"/>
                    <a:pt x="23153" y="3315"/>
                    <a:pt x="23375" y="3537"/>
                  </a:cubicBezTo>
                  <a:cubicBezTo>
                    <a:pt x="23448" y="3610"/>
                    <a:pt x="23535" y="3642"/>
                    <a:pt x="23619" y="3642"/>
                  </a:cubicBezTo>
                  <a:cubicBezTo>
                    <a:pt x="23793" y="3642"/>
                    <a:pt x="23956" y="3505"/>
                    <a:pt x="23956" y="3298"/>
                  </a:cubicBezTo>
                  <a:cubicBezTo>
                    <a:pt x="23956" y="3110"/>
                    <a:pt x="23802" y="2956"/>
                    <a:pt x="23614" y="2956"/>
                  </a:cubicBezTo>
                  <a:close/>
                  <a:moveTo>
                    <a:pt x="27476" y="2956"/>
                  </a:moveTo>
                  <a:cubicBezTo>
                    <a:pt x="27168" y="2956"/>
                    <a:pt x="27014" y="3315"/>
                    <a:pt x="27236" y="3537"/>
                  </a:cubicBezTo>
                  <a:cubicBezTo>
                    <a:pt x="27309" y="3610"/>
                    <a:pt x="27396" y="3642"/>
                    <a:pt x="27481" y="3642"/>
                  </a:cubicBezTo>
                  <a:cubicBezTo>
                    <a:pt x="27655" y="3642"/>
                    <a:pt x="27817" y="3505"/>
                    <a:pt x="27817" y="3298"/>
                  </a:cubicBezTo>
                  <a:cubicBezTo>
                    <a:pt x="27817" y="3110"/>
                    <a:pt x="27664" y="2956"/>
                    <a:pt x="27493" y="2956"/>
                  </a:cubicBezTo>
                  <a:close/>
                  <a:moveTo>
                    <a:pt x="31363" y="2955"/>
                  </a:moveTo>
                  <a:cubicBezTo>
                    <a:pt x="31354" y="2955"/>
                    <a:pt x="31346" y="2956"/>
                    <a:pt x="31337" y="2956"/>
                  </a:cubicBezTo>
                  <a:cubicBezTo>
                    <a:pt x="31030" y="2956"/>
                    <a:pt x="30876" y="3315"/>
                    <a:pt x="31098" y="3537"/>
                  </a:cubicBezTo>
                  <a:cubicBezTo>
                    <a:pt x="31165" y="3610"/>
                    <a:pt x="31250" y="3642"/>
                    <a:pt x="31335" y="3642"/>
                  </a:cubicBezTo>
                  <a:cubicBezTo>
                    <a:pt x="31509" y="3642"/>
                    <a:pt x="31679" y="3505"/>
                    <a:pt x="31679" y="3298"/>
                  </a:cubicBezTo>
                  <a:cubicBezTo>
                    <a:pt x="31679" y="3119"/>
                    <a:pt x="31539" y="2955"/>
                    <a:pt x="31363" y="2955"/>
                  </a:cubicBezTo>
                  <a:close/>
                  <a:moveTo>
                    <a:pt x="35199" y="2956"/>
                  </a:moveTo>
                  <a:cubicBezTo>
                    <a:pt x="34891" y="2956"/>
                    <a:pt x="34737" y="3315"/>
                    <a:pt x="34959" y="3537"/>
                  </a:cubicBezTo>
                  <a:cubicBezTo>
                    <a:pt x="35026" y="3610"/>
                    <a:pt x="35112" y="3642"/>
                    <a:pt x="35196" y="3642"/>
                  </a:cubicBezTo>
                  <a:cubicBezTo>
                    <a:pt x="35370" y="3642"/>
                    <a:pt x="35540" y="3505"/>
                    <a:pt x="35540" y="3298"/>
                  </a:cubicBezTo>
                  <a:cubicBezTo>
                    <a:pt x="35540" y="3110"/>
                    <a:pt x="35387" y="2956"/>
                    <a:pt x="35199" y="2956"/>
                  </a:cubicBezTo>
                  <a:close/>
                  <a:moveTo>
                    <a:pt x="462" y="5895"/>
                  </a:moveTo>
                  <a:cubicBezTo>
                    <a:pt x="155" y="5895"/>
                    <a:pt x="1" y="6271"/>
                    <a:pt x="223" y="6493"/>
                  </a:cubicBezTo>
                  <a:cubicBezTo>
                    <a:pt x="288" y="6558"/>
                    <a:pt x="370" y="6587"/>
                    <a:pt x="452" y="6587"/>
                  </a:cubicBezTo>
                  <a:cubicBezTo>
                    <a:pt x="629" y="6587"/>
                    <a:pt x="804" y="6452"/>
                    <a:pt x="804" y="6254"/>
                  </a:cubicBezTo>
                  <a:cubicBezTo>
                    <a:pt x="804" y="6049"/>
                    <a:pt x="650" y="5895"/>
                    <a:pt x="462" y="5895"/>
                  </a:cubicBezTo>
                  <a:close/>
                  <a:moveTo>
                    <a:pt x="4324" y="5895"/>
                  </a:moveTo>
                  <a:cubicBezTo>
                    <a:pt x="4016" y="5895"/>
                    <a:pt x="3862" y="6271"/>
                    <a:pt x="4085" y="6493"/>
                  </a:cubicBezTo>
                  <a:cubicBezTo>
                    <a:pt x="4150" y="6558"/>
                    <a:pt x="4232" y="6587"/>
                    <a:pt x="4313" y="6587"/>
                  </a:cubicBezTo>
                  <a:cubicBezTo>
                    <a:pt x="4490" y="6587"/>
                    <a:pt x="4666" y="6452"/>
                    <a:pt x="4666" y="6254"/>
                  </a:cubicBezTo>
                  <a:cubicBezTo>
                    <a:pt x="4666" y="6049"/>
                    <a:pt x="4512" y="5895"/>
                    <a:pt x="4324" y="5895"/>
                  </a:cubicBezTo>
                  <a:close/>
                  <a:moveTo>
                    <a:pt x="8185" y="5895"/>
                  </a:moveTo>
                  <a:cubicBezTo>
                    <a:pt x="7878" y="5895"/>
                    <a:pt x="7724" y="6271"/>
                    <a:pt x="7946" y="6493"/>
                  </a:cubicBezTo>
                  <a:cubicBezTo>
                    <a:pt x="8011" y="6558"/>
                    <a:pt x="8093" y="6587"/>
                    <a:pt x="8175" y="6587"/>
                  </a:cubicBezTo>
                  <a:cubicBezTo>
                    <a:pt x="8352" y="6587"/>
                    <a:pt x="8527" y="6452"/>
                    <a:pt x="8527" y="6254"/>
                  </a:cubicBezTo>
                  <a:cubicBezTo>
                    <a:pt x="8527" y="6049"/>
                    <a:pt x="8373" y="5895"/>
                    <a:pt x="8185" y="5895"/>
                  </a:cubicBezTo>
                  <a:close/>
                  <a:moveTo>
                    <a:pt x="12047" y="5895"/>
                  </a:moveTo>
                  <a:cubicBezTo>
                    <a:pt x="11739" y="5895"/>
                    <a:pt x="11585" y="6271"/>
                    <a:pt x="11790" y="6493"/>
                  </a:cubicBezTo>
                  <a:cubicBezTo>
                    <a:pt x="11861" y="6558"/>
                    <a:pt x="11947" y="6587"/>
                    <a:pt x="12031" y="6587"/>
                  </a:cubicBezTo>
                  <a:cubicBezTo>
                    <a:pt x="12213" y="6587"/>
                    <a:pt x="12388" y="6452"/>
                    <a:pt x="12388" y="6254"/>
                  </a:cubicBezTo>
                  <a:cubicBezTo>
                    <a:pt x="12388" y="6049"/>
                    <a:pt x="12235" y="5895"/>
                    <a:pt x="12047" y="5895"/>
                  </a:cubicBezTo>
                  <a:close/>
                  <a:moveTo>
                    <a:pt x="15908" y="5895"/>
                  </a:moveTo>
                  <a:cubicBezTo>
                    <a:pt x="15601" y="5895"/>
                    <a:pt x="15447" y="6271"/>
                    <a:pt x="15652" y="6493"/>
                  </a:cubicBezTo>
                  <a:cubicBezTo>
                    <a:pt x="15722" y="6558"/>
                    <a:pt x="15808" y="6587"/>
                    <a:pt x="15892" y="6587"/>
                  </a:cubicBezTo>
                  <a:cubicBezTo>
                    <a:pt x="16075" y="6587"/>
                    <a:pt x="16250" y="6452"/>
                    <a:pt x="16250" y="6254"/>
                  </a:cubicBezTo>
                  <a:cubicBezTo>
                    <a:pt x="16250" y="6049"/>
                    <a:pt x="16096" y="5895"/>
                    <a:pt x="15908" y="5895"/>
                  </a:cubicBezTo>
                  <a:close/>
                  <a:moveTo>
                    <a:pt x="19753" y="5895"/>
                  </a:moveTo>
                  <a:cubicBezTo>
                    <a:pt x="19445" y="5895"/>
                    <a:pt x="19291" y="6271"/>
                    <a:pt x="19513" y="6493"/>
                  </a:cubicBezTo>
                  <a:cubicBezTo>
                    <a:pt x="19584" y="6558"/>
                    <a:pt x="19670" y="6587"/>
                    <a:pt x="19754" y="6587"/>
                  </a:cubicBezTo>
                  <a:cubicBezTo>
                    <a:pt x="19936" y="6587"/>
                    <a:pt x="20111" y="6452"/>
                    <a:pt x="20111" y="6254"/>
                  </a:cubicBezTo>
                  <a:cubicBezTo>
                    <a:pt x="20094" y="6049"/>
                    <a:pt x="19941" y="5895"/>
                    <a:pt x="19753" y="5895"/>
                  </a:cubicBezTo>
                  <a:close/>
                  <a:moveTo>
                    <a:pt x="23614" y="5895"/>
                  </a:moveTo>
                  <a:cubicBezTo>
                    <a:pt x="23307" y="5895"/>
                    <a:pt x="23153" y="6271"/>
                    <a:pt x="23375" y="6493"/>
                  </a:cubicBezTo>
                  <a:cubicBezTo>
                    <a:pt x="23445" y="6558"/>
                    <a:pt x="23529" y="6587"/>
                    <a:pt x="23611" y="6587"/>
                  </a:cubicBezTo>
                  <a:cubicBezTo>
                    <a:pt x="23788" y="6587"/>
                    <a:pt x="23956" y="6452"/>
                    <a:pt x="23956" y="6254"/>
                  </a:cubicBezTo>
                  <a:cubicBezTo>
                    <a:pt x="23956" y="6049"/>
                    <a:pt x="23802" y="5895"/>
                    <a:pt x="23614" y="5895"/>
                  </a:cubicBezTo>
                  <a:close/>
                  <a:moveTo>
                    <a:pt x="27476" y="5895"/>
                  </a:moveTo>
                  <a:cubicBezTo>
                    <a:pt x="27168" y="5895"/>
                    <a:pt x="27014" y="6271"/>
                    <a:pt x="27236" y="6493"/>
                  </a:cubicBezTo>
                  <a:cubicBezTo>
                    <a:pt x="27307" y="6558"/>
                    <a:pt x="27391" y="6587"/>
                    <a:pt x="27473" y="6587"/>
                  </a:cubicBezTo>
                  <a:cubicBezTo>
                    <a:pt x="27650" y="6587"/>
                    <a:pt x="27817" y="6452"/>
                    <a:pt x="27817" y="6254"/>
                  </a:cubicBezTo>
                  <a:cubicBezTo>
                    <a:pt x="27817" y="6066"/>
                    <a:pt x="27664" y="5912"/>
                    <a:pt x="27493" y="5895"/>
                  </a:cubicBezTo>
                  <a:close/>
                  <a:moveTo>
                    <a:pt x="31337" y="5895"/>
                  </a:moveTo>
                  <a:cubicBezTo>
                    <a:pt x="31030" y="5895"/>
                    <a:pt x="30876" y="6271"/>
                    <a:pt x="31098" y="6493"/>
                  </a:cubicBezTo>
                  <a:cubicBezTo>
                    <a:pt x="31163" y="6558"/>
                    <a:pt x="31245" y="6587"/>
                    <a:pt x="31327" y="6587"/>
                  </a:cubicBezTo>
                  <a:cubicBezTo>
                    <a:pt x="31503" y="6587"/>
                    <a:pt x="31679" y="6452"/>
                    <a:pt x="31679" y="6254"/>
                  </a:cubicBezTo>
                  <a:cubicBezTo>
                    <a:pt x="31679" y="6049"/>
                    <a:pt x="31525" y="5895"/>
                    <a:pt x="31337" y="5895"/>
                  </a:cubicBezTo>
                  <a:close/>
                  <a:moveTo>
                    <a:pt x="35199" y="5895"/>
                  </a:moveTo>
                  <a:cubicBezTo>
                    <a:pt x="34891" y="5895"/>
                    <a:pt x="34737" y="6271"/>
                    <a:pt x="34959" y="6493"/>
                  </a:cubicBezTo>
                  <a:cubicBezTo>
                    <a:pt x="35024" y="6558"/>
                    <a:pt x="35106" y="6587"/>
                    <a:pt x="35188" y="6587"/>
                  </a:cubicBezTo>
                  <a:cubicBezTo>
                    <a:pt x="35365" y="6587"/>
                    <a:pt x="35540" y="6452"/>
                    <a:pt x="35540" y="6254"/>
                  </a:cubicBezTo>
                  <a:cubicBezTo>
                    <a:pt x="35540" y="6049"/>
                    <a:pt x="35387" y="5895"/>
                    <a:pt x="35199" y="5895"/>
                  </a:cubicBezTo>
                  <a:close/>
                  <a:moveTo>
                    <a:pt x="462" y="8851"/>
                  </a:moveTo>
                  <a:cubicBezTo>
                    <a:pt x="155" y="8851"/>
                    <a:pt x="1" y="9210"/>
                    <a:pt x="223" y="9432"/>
                  </a:cubicBezTo>
                  <a:cubicBezTo>
                    <a:pt x="290" y="9505"/>
                    <a:pt x="375" y="9537"/>
                    <a:pt x="460" y="9537"/>
                  </a:cubicBezTo>
                  <a:cubicBezTo>
                    <a:pt x="634" y="9537"/>
                    <a:pt x="804" y="9400"/>
                    <a:pt x="804" y="9193"/>
                  </a:cubicBezTo>
                  <a:cubicBezTo>
                    <a:pt x="804" y="9005"/>
                    <a:pt x="650" y="8851"/>
                    <a:pt x="462" y="8851"/>
                  </a:cubicBezTo>
                  <a:close/>
                  <a:moveTo>
                    <a:pt x="4324" y="8851"/>
                  </a:moveTo>
                  <a:cubicBezTo>
                    <a:pt x="4016" y="8851"/>
                    <a:pt x="3862" y="9210"/>
                    <a:pt x="4085" y="9432"/>
                  </a:cubicBezTo>
                  <a:cubicBezTo>
                    <a:pt x="4152" y="9505"/>
                    <a:pt x="4237" y="9537"/>
                    <a:pt x="4321" y="9537"/>
                  </a:cubicBezTo>
                  <a:cubicBezTo>
                    <a:pt x="4495" y="9537"/>
                    <a:pt x="4666" y="9400"/>
                    <a:pt x="4666" y="9193"/>
                  </a:cubicBezTo>
                  <a:cubicBezTo>
                    <a:pt x="4666" y="9005"/>
                    <a:pt x="4512" y="8851"/>
                    <a:pt x="4324" y="8851"/>
                  </a:cubicBezTo>
                  <a:close/>
                  <a:moveTo>
                    <a:pt x="8185" y="8851"/>
                  </a:moveTo>
                  <a:cubicBezTo>
                    <a:pt x="7878" y="8851"/>
                    <a:pt x="7724" y="9210"/>
                    <a:pt x="7946" y="9432"/>
                  </a:cubicBezTo>
                  <a:cubicBezTo>
                    <a:pt x="8013" y="9505"/>
                    <a:pt x="8098" y="9537"/>
                    <a:pt x="8183" y="9537"/>
                  </a:cubicBezTo>
                  <a:cubicBezTo>
                    <a:pt x="8357" y="9537"/>
                    <a:pt x="8527" y="9400"/>
                    <a:pt x="8527" y="9193"/>
                  </a:cubicBezTo>
                  <a:cubicBezTo>
                    <a:pt x="8527" y="9005"/>
                    <a:pt x="8373" y="8851"/>
                    <a:pt x="8185" y="8851"/>
                  </a:cubicBezTo>
                  <a:close/>
                  <a:moveTo>
                    <a:pt x="12047" y="8851"/>
                  </a:moveTo>
                  <a:cubicBezTo>
                    <a:pt x="11739" y="8851"/>
                    <a:pt x="11585" y="9210"/>
                    <a:pt x="11790" y="9432"/>
                  </a:cubicBezTo>
                  <a:cubicBezTo>
                    <a:pt x="11863" y="9505"/>
                    <a:pt x="11952" y="9537"/>
                    <a:pt x="12039" y="9537"/>
                  </a:cubicBezTo>
                  <a:cubicBezTo>
                    <a:pt x="12218" y="9537"/>
                    <a:pt x="12388" y="9400"/>
                    <a:pt x="12388" y="9193"/>
                  </a:cubicBezTo>
                  <a:cubicBezTo>
                    <a:pt x="12388" y="9005"/>
                    <a:pt x="12235" y="8851"/>
                    <a:pt x="12047" y="8851"/>
                  </a:cubicBezTo>
                  <a:close/>
                  <a:moveTo>
                    <a:pt x="15908" y="8851"/>
                  </a:moveTo>
                  <a:cubicBezTo>
                    <a:pt x="15601" y="8851"/>
                    <a:pt x="15447" y="9210"/>
                    <a:pt x="15652" y="9432"/>
                  </a:cubicBezTo>
                  <a:cubicBezTo>
                    <a:pt x="15725" y="9505"/>
                    <a:pt x="15814" y="9537"/>
                    <a:pt x="15901" y="9537"/>
                  </a:cubicBezTo>
                  <a:cubicBezTo>
                    <a:pt x="16080" y="9537"/>
                    <a:pt x="16250" y="9400"/>
                    <a:pt x="16250" y="9193"/>
                  </a:cubicBezTo>
                  <a:cubicBezTo>
                    <a:pt x="16250" y="9005"/>
                    <a:pt x="16096" y="8851"/>
                    <a:pt x="15908" y="8851"/>
                  </a:cubicBezTo>
                  <a:close/>
                  <a:moveTo>
                    <a:pt x="19753" y="8851"/>
                  </a:moveTo>
                  <a:cubicBezTo>
                    <a:pt x="19445" y="8851"/>
                    <a:pt x="19291" y="9210"/>
                    <a:pt x="19513" y="9432"/>
                  </a:cubicBezTo>
                  <a:cubicBezTo>
                    <a:pt x="19586" y="9505"/>
                    <a:pt x="19675" y="9537"/>
                    <a:pt x="19762" y="9537"/>
                  </a:cubicBezTo>
                  <a:cubicBezTo>
                    <a:pt x="19941" y="9537"/>
                    <a:pt x="20111" y="9400"/>
                    <a:pt x="20111" y="9193"/>
                  </a:cubicBezTo>
                  <a:cubicBezTo>
                    <a:pt x="20094" y="9005"/>
                    <a:pt x="19941" y="8851"/>
                    <a:pt x="19753" y="8851"/>
                  </a:cubicBezTo>
                  <a:close/>
                  <a:moveTo>
                    <a:pt x="23614" y="8851"/>
                  </a:moveTo>
                  <a:cubicBezTo>
                    <a:pt x="23307" y="8851"/>
                    <a:pt x="23153" y="9210"/>
                    <a:pt x="23375" y="9432"/>
                  </a:cubicBezTo>
                  <a:cubicBezTo>
                    <a:pt x="23448" y="9505"/>
                    <a:pt x="23535" y="9537"/>
                    <a:pt x="23619" y="9537"/>
                  </a:cubicBezTo>
                  <a:cubicBezTo>
                    <a:pt x="23793" y="9537"/>
                    <a:pt x="23956" y="9400"/>
                    <a:pt x="23956" y="9193"/>
                  </a:cubicBezTo>
                  <a:cubicBezTo>
                    <a:pt x="23956" y="9005"/>
                    <a:pt x="23802" y="8851"/>
                    <a:pt x="23614" y="8851"/>
                  </a:cubicBezTo>
                  <a:close/>
                  <a:moveTo>
                    <a:pt x="27493" y="8851"/>
                  </a:moveTo>
                  <a:cubicBezTo>
                    <a:pt x="27185" y="8851"/>
                    <a:pt x="27031" y="9210"/>
                    <a:pt x="27236" y="9432"/>
                  </a:cubicBezTo>
                  <a:cubicBezTo>
                    <a:pt x="27309" y="9505"/>
                    <a:pt x="27398" y="9537"/>
                    <a:pt x="27485" y="9537"/>
                  </a:cubicBezTo>
                  <a:cubicBezTo>
                    <a:pt x="27664" y="9537"/>
                    <a:pt x="27834" y="9400"/>
                    <a:pt x="27834" y="9193"/>
                  </a:cubicBezTo>
                  <a:cubicBezTo>
                    <a:pt x="27834" y="9005"/>
                    <a:pt x="27681" y="8851"/>
                    <a:pt x="27493" y="8851"/>
                  </a:cubicBezTo>
                  <a:close/>
                  <a:moveTo>
                    <a:pt x="31337" y="8851"/>
                  </a:moveTo>
                  <a:cubicBezTo>
                    <a:pt x="31030" y="8851"/>
                    <a:pt x="30876" y="9210"/>
                    <a:pt x="31081" y="9432"/>
                  </a:cubicBezTo>
                  <a:cubicBezTo>
                    <a:pt x="31153" y="9505"/>
                    <a:pt x="31243" y="9537"/>
                    <a:pt x="31330" y="9537"/>
                  </a:cubicBezTo>
                  <a:cubicBezTo>
                    <a:pt x="31509" y="9537"/>
                    <a:pt x="31679" y="9400"/>
                    <a:pt x="31679" y="9193"/>
                  </a:cubicBezTo>
                  <a:cubicBezTo>
                    <a:pt x="31679" y="9005"/>
                    <a:pt x="31525" y="8851"/>
                    <a:pt x="31337" y="8851"/>
                  </a:cubicBezTo>
                  <a:close/>
                  <a:moveTo>
                    <a:pt x="35182" y="8851"/>
                  </a:moveTo>
                  <a:cubicBezTo>
                    <a:pt x="34874" y="8851"/>
                    <a:pt x="34720" y="9210"/>
                    <a:pt x="34942" y="9432"/>
                  </a:cubicBezTo>
                  <a:cubicBezTo>
                    <a:pt x="35015" y="9505"/>
                    <a:pt x="35104" y="9537"/>
                    <a:pt x="35191" y="9537"/>
                  </a:cubicBezTo>
                  <a:cubicBezTo>
                    <a:pt x="35370" y="9537"/>
                    <a:pt x="35540" y="9400"/>
                    <a:pt x="35540" y="9193"/>
                  </a:cubicBezTo>
                  <a:cubicBezTo>
                    <a:pt x="35540" y="9005"/>
                    <a:pt x="35387" y="8851"/>
                    <a:pt x="35199" y="885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98" name="Google Shape;1498;p63"/>
          <p:cNvSpPr/>
          <p:nvPr/>
        </p:nvSpPr>
        <p:spPr>
          <a:xfrm rot="-199719" flipH="1">
            <a:off x="1960525" y="1315923"/>
            <a:ext cx="8270948" cy="4226152"/>
          </a:xfrm>
          <a:custGeom>
            <a:avLst/>
            <a:gdLst/>
            <a:ahLst/>
            <a:cxnLst/>
            <a:rect l="l" t="t" r="r" b="b"/>
            <a:pathLst>
              <a:path w="43844" h="29834" extrusionOk="0">
                <a:moveTo>
                  <a:pt x="41668" y="12451"/>
                </a:moveTo>
                <a:cubicBezTo>
                  <a:pt x="41665" y="12451"/>
                  <a:pt x="41661" y="12452"/>
                  <a:pt x="41656" y="12457"/>
                </a:cubicBezTo>
                <a:cubicBezTo>
                  <a:pt x="41661" y="12480"/>
                  <a:pt x="41665" y="12503"/>
                  <a:pt x="41669" y="12526"/>
                </a:cubicBezTo>
                <a:lnTo>
                  <a:pt x="41669" y="12526"/>
                </a:lnTo>
                <a:cubicBezTo>
                  <a:pt x="41699" y="12521"/>
                  <a:pt x="41691" y="12451"/>
                  <a:pt x="41668" y="12451"/>
                </a:cubicBezTo>
                <a:close/>
                <a:moveTo>
                  <a:pt x="310" y="14449"/>
                </a:moveTo>
                <a:cubicBezTo>
                  <a:pt x="315" y="14449"/>
                  <a:pt x="320" y="14451"/>
                  <a:pt x="325" y="14456"/>
                </a:cubicBezTo>
                <a:lnTo>
                  <a:pt x="325" y="14815"/>
                </a:lnTo>
                <a:cubicBezTo>
                  <a:pt x="325" y="14798"/>
                  <a:pt x="291" y="14712"/>
                  <a:pt x="274" y="14473"/>
                </a:cubicBezTo>
                <a:cubicBezTo>
                  <a:pt x="286" y="14461"/>
                  <a:pt x="298" y="14449"/>
                  <a:pt x="310" y="14449"/>
                </a:cubicBezTo>
                <a:close/>
                <a:moveTo>
                  <a:pt x="222" y="16528"/>
                </a:moveTo>
                <a:cubicBezTo>
                  <a:pt x="182" y="16550"/>
                  <a:pt x="169" y="16627"/>
                  <a:pt x="211" y="16627"/>
                </a:cubicBezTo>
                <a:cubicBezTo>
                  <a:pt x="215" y="16627"/>
                  <a:pt x="218" y="16627"/>
                  <a:pt x="222" y="16626"/>
                </a:cubicBezTo>
                <a:cubicBezTo>
                  <a:pt x="222" y="16593"/>
                  <a:pt x="222" y="16560"/>
                  <a:pt x="222" y="16528"/>
                </a:cubicBezTo>
                <a:close/>
                <a:moveTo>
                  <a:pt x="43142" y="21770"/>
                </a:moveTo>
                <a:lnTo>
                  <a:pt x="43142" y="21770"/>
                </a:lnTo>
                <a:cubicBezTo>
                  <a:pt x="43143" y="21775"/>
                  <a:pt x="43143" y="21780"/>
                  <a:pt x="43143" y="21786"/>
                </a:cubicBezTo>
                <a:cubicBezTo>
                  <a:pt x="43143" y="21780"/>
                  <a:pt x="43143" y="21775"/>
                  <a:pt x="43142" y="21770"/>
                </a:cubicBezTo>
                <a:close/>
                <a:moveTo>
                  <a:pt x="923" y="25237"/>
                </a:moveTo>
                <a:cubicBezTo>
                  <a:pt x="923" y="25374"/>
                  <a:pt x="940" y="25528"/>
                  <a:pt x="940" y="25664"/>
                </a:cubicBezTo>
                <a:cubicBezTo>
                  <a:pt x="906" y="25579"/>
                  <a:pt x="889" y="25476"/>
                  <a:pt x="872" y="25391"/>
                </a:cubicBezTo>
                <a:lnTo>
                  <a:pt x="923" y="25237"/>
                </a:lnTo>
                <a:close/>
                <a:moveTo>
                  <a:pt x="43432" y="27146"/>
                </a:moveTo>
                <a:lnTo>
                  <a:pt x="43432" y="27146"/>
                </a:lnTo>
                <a:cubicBezTo>
                  <a:pt x="43398" y="27147"/>
                  <a:pt x="43358" y="27149"/>
                  <a:pt x="43314" y="27151"/>
                </a:cubicBezTo>
                <a:cubicBezTo>
                  <a:pt x="43352" y="27151"/>
                  <a:pt x="43392" y="27149"/>
                  <a:pt x="43432" y="27146"/>
                </a:cubicBezTo>
                <a:close/>
                <a:moveTo>
                  <a:pt x="26706" y="27813"/>
                </a:moveTo>
                <a:cubicBezTo>
                  <a:pt x="26721" y="27813"/>
                  <a:pt x="26738" y="27814"/>
                  <a:pt x="26757" y="27817"/>
                </a:cubicBezTo>
                <a:cubicBezTo>
                  <a:pt x="26706" y="27817"/>
                  <a:pt x="26928" y="27851"/>
                  <a:pt x="27082" y="27886"/>
                </a:cubicBezTo>
                <a:lnTo>
                  <a:pt x="26655" y="27851"/>
                </a:lnTo>
                <a:cubicBezTo>
                  <a:pt x="26627" y="27838"/>
                  <a:pt x="26644" y="27813"/>
                  <a:pt x="26706" y="27813"/>
                </a:cubicBezTo>
                <a:close/>
                <a:moveTo>
                  <a:pt x="38359" y="1"/>
                </a:moveTo>
                <a:cubicBezTo>
                  <a:pt x="36479" y="69"/>
                  <a:pt x="34668" y="718"/>
                  <a:pt x="32754" y="770"/>
                </a:cubicBezTo>
                <a:cubicBezTo>
                  <a:pt x="32840" y="753"/>
                  <a:pt x="32891" y="718"/>
                  <a:pt x="32960" y="684"/>
                </a:cubicBezTo>
                <a:cubicBezTo>
                  <a:pt x="31541" y="513"/>
                  <a:pt x="30072" y="155"/>
                  <a:pt x="28637" y="155"/>
                </a:cubicBezTo>
                <a:cubicBezTo>
                  <a:pt x="28722" y="120"/>
                  <a:pt x="28790" y="120"/>
                  <a:pt x="28876" y="120"/>
                </a:cubicBezTo>
                <a:cubicBezTo>
                  <a:pt x="28773" y="86"/>
                  <a:pt x="28671" y="69"/>
                  <a:pt x="28568" y="69"/>
                </a:cubicBezTo>
                <a:lnTo>
                  <a:pt x="28175" y="69"/>
                </a:lnTo>
                <a:cubicBezTo>
                  <a:pt x="28022" y="69"/>
                  <a:pt x="27868" y="103"/>
                  <a:pt x="27731" y="155"/>
                </a:cubicBezTo>
                <a:cubicBezTo>
                  <a:pt x="27700" y="157"/>
                  <a:pt x="27676" y="158"/>
                  <a:pt x="27658" y="158"/>
                </a:cubicBezTo>
                <a:cubicBezTo>
                  <a:pt x="27546" y="158"/>
                  <a:pt x="27644" y="118"/>
                  <a:pt x="27526" y="103"/>
                </a:cubicBezTo>
                <a:cubicBezTo>
                  <a:pt x="27502" y="101"/>
                  <a:pt x="27477" y="100"/>
                  <a:pt x="27452" y="100"/>
                </a:cubicBezTo>
                <a:cubicBezTo>
                  <a:pt x="27188" y="100"/>
                  <a:pt x="26855" y="231"/>
                  <a:pt x="26671" y="231"/>
                </a:cubicBezTo>
                <a:cubicBezTo>
                  <a:pt x="26645" y="231"/>
                  <a:pt x="26623" y="229"/>
                  <a:pt x="26603" y="223"/>
                </a:cubicBezTo>
                <a:cubicBezTo>
                  <a:pt x="26586" y="223"/>
                  <a:pt x="26638" y="206"/>
                  <a:pt x="26689" y="189"/>
                </a:cubicBezTo>
                <a:lnTo>
                  <a:pt x="26689" y="189"/>
                </a:lnTo>
                <a:cubicBezTo>
                  <a:pt x="25630" y="445"/>
                  <a:pt x="24553" y="599"/>
                  <a:pt x="23460" y="650"/>
                </a:cubicBezTo>
                <a:cubicBezTo>
                  <a:pt x="22863" y="650"/>
                  <a:pt x="22276" y="578"/>
                  <a:pt x="21684" y="578"/>
                </a:cubicBezTo>
                <a:cubicBezTo>
                  <a:pt x="21462" y="578"/>
                  <a:pt x="21240" y="588"/>
                  <a:pt x="21016" y="616"/>
                </a:cubicBezTo>
                <a:cubicBezTo>
                  <a:pt x="19860" y="761"/>
                  <a:pt x="18532" y="1443"/>
                  <a:pt x="17303" y="1443"/>
                </a:cubicBezTo>
                <a:cubicBezTo>
                  <a:pt x="17079" y="1443"/>
                  <a:pt x="16858" y="1420"/>
                  <a:pt x="16642" y="1368"/>
                </a:cubicBezTo>
                <a:lnTo>
                  <a:pt x="15395" y="1299"/>
                </a:lnTo>
                <a:cubicBezTo>
                  <a:pt x="15004" y="1299"/>
                  <a:pt x="12776" y="1384"/>
                  <a:pt x="12764" y="1485"/>
                </a:cubicBezTo>
                <a:lnTo>
                  <a:pt x="12764" y="1485"/>
                </a:lnTo>
                <a:cubicBezTo>
                  <a:pt x="12762" y="1454"/>
                  <a:pt x="12729" y="1443"/>
                  <a:pt x="12695" y="1443"/>
                </a:cubicBezTo>
                <a:cubicBezTo>
                  <a:pt x="12676" y="1443"/>
                  <a:pt x="12657" y="1447"/>
                  <a:pt x="12644" y="1453"/>
                </a:cubicBezTo>
                <a:cubicBezTo>
                  <a:pt x="12593" y="1453"/>
                  <a:pt x="12541" y="1487"/>
                  <a:pt x="12490" y="1487"/>
                </a:cubicBezTo>
                <a:lnTo>
                  <a:pt x="12712" y="1504"/>
                </a:lnTo>
                <a:cubicBezTo>
                  <a:pt x="12490" y="1624"/>
                  <a:pt x="12251" y="1692"/>
                  <a:pt x="11995" y="1727"/>
                </a:cubicBezTo>
                <a:cubicBezTo>
                  <a:pt x="11662" y="1688"/>
                  <a:pt x="11328" y="1671"/>
                  <a:pt x="10994" y="1671"/>
                </a:cubicBezTo>
                <a:cubicBezTo>
                  <a:pt x="9116" y="1671"/>
                  <a:pt x="7227" y="2216"/>
                  <a:pt x="5399" y="2564"/>
                </a:cubicBezTo>
                <a:cubicBezTo>
                  <a:pt x="5416" y="2581"/>
                  <a:pt x="5450" y="2581"/>
                  <a:pt x="5484" y="2614"/>
                </a:cubicBezTo>
                <a:lnTo>
                  <a:pt x="5484" y="2614"/>
                </a:lnTo>
                <a:cubicBezTo>
                  <a:pt x="5478" y="2610"/>
                  <a:pt x="5460" y="2608"/>
                  <a:pt x="5432" y="2608"/>
                </a:cubicBezTo>
                <a:cubicBezTo>
                  <a:pt x="5044" y="2608"/>
                  <a:pt x="2680" y="2978"/>
                  <a:pt x="2426" y="3025"/>
                </a:cubicBezTo>
                <a:cubicBezTo>
                  <a:pt x="1470" y="3196"/>
                  <a:pt x="752" y="3674"/>
                  <a:pt x="581" y="4700"/>
                </a:cubicBezTo>
                <a:lnTo>
                  <a:pt x="410" y="5332"/>
                </a:lnTo>
                <a:cubicBezTo>
                  <a:pt x="393" y="5998"/>
                  <a:pt x="376" y="6682"/>
                  <a:pt x="325" y="7348"/>
                </a:cubicBezTo>
                <a:cubicBezTo>
                  <a:pt x="342" y="7348"/>
                  <a:pt x="342" y="7280"/>
                  <a:pt x="359" y="7263"/>
                </a:cubicBezTo>
                <a:lnTo>
                  <a:pt x="359" y="7263"/>
                </a:lnTo>
                <a:cubicBezTo>
                  <a:pt x="359" y="7621"/>
                  <a:pt x="328" y="7980"/>
                  <a:pt x="266" y="8324"/>
                </a:cubicBezTo>
                <a:lnTo>
                  <a:pt x="266" y="8324"/>
                </a:lnTo>
                <a:cubicBezTo>
                  <a:pt x="261" y="8321"/>
                  <a:pt x="256" y="8319"/>
                  <a:pt x="251" y="8319"/>
                </a:cubicBezTo>
                <a:cubicBezTo>
                  <a:pt x="247" y="8319"/>
                  <a:pt x="243" y="8320"/>
                  <a:pt x="239" y="8322"/>
                </a:cubicBezTo>
                <a:cubicBezTo>
                  <a:pt x="205" y="8322"/>
                  <a:pt x="205" y="8373"/>
                  <a:pt x="205" y="8424"/>
                </a:cubicBezTo>
                <a:cubicBezTo>
                  <a:pt x="205" y="9176"/>
                  <a:pt x="205" y="9928"/>
                  <a:pt x="222" y="10680"/>
                </a:cubicBezTo>
                <a:lnTo>
                  <a:pt x="188" y="10560"/>
                </a:lnTo>
                <a:cubicBezTo>
                  <a:pt x="154" y="10953"/>
                  <a:pt x="154" y="11602"/>
                  <a:pt x="137" y="12030"/>
                </a:cubicBezTo>
                <a:cubicBezTo>
                  <a:pt x="164" y="12124"/>
                  <a:pt x="159" y="12293"/>
                  <a:pt x="181" y="12293"/>
                </a:cubicBezTo>
                <a:cubicBezTo>
                  <a:pt x="187" y="12293"/>
                  <a:pt x="194" y="12281"/>
                  <a:pt x="205" y="12252"/>
                </a:cubicBezTo>
                <a:lnTo>
                  <a:pt x="205" y="12252"/>
                </a:lnTo>
                <a:cubicBezTo>
                  <a:pt x="0" y="12850"/>
                  <a:pt x="171" y="13670"/>
                  <a:pt x="205" y="14302"/>
                </a:cubicBezTo>
                <a:cubicBezTo>
                  <a:pt x="238" y="15038"/>
                  <a:pt x="224" y="15790"/>
                  <a:pt x="222" y="16528"/>
                </a:cubicBezTo>
                <a:lnTo>
                  <a:pt x="222" y="16528"/>
                </a:lnTo>
                <a:cubicBezTo>
                  <a:pt x="229" y="16524"/>
                  <a:pt x="237" y="16522"/>
                  <a:pt x="245" y="16522"/>
                </a:cubicBezTo>
                <a:cubicBezTo>
                  <a:pt x="249" y="16522"/>
                  <a:pt x="252" y="16522"/>
                  <a:pt x="256" y="16523"/>
                </a:cubicBezTo>
                <a:cubicBezTo>
                  <a:pt x="308" y="16557"/>
                  <a:pt x="325" y="16626"/>
                  <a:pt x="342" y="16694"/>
                </a:cubicBezTo>
                <a:lnTo>
                  <a:pt x="462" y="19548"/>
                </a:lnTo>
                <a:lnTo>
                  <a:pt x="427" y="19155"/>
                </a:lnTo>
                <a:lnTo>
                  <a:pt x="427" y="19155"/>
                </a:lnTo>
                <a:cubicBezTo>
                  <a:pt x="309" y="20032"/>
                  <a:pt x="358" y="20926"/>
                  <a:pt x="557" y="21788"/>
                </a:cubicBezTo>
                <a:lnTo>
                  <a:pt x="557" y="21788"/>
                </a:lnTo>
                <a:cubicBezTo>
                  <a:pt x="542" y="21796"/>
                  <a:pt x="530" y="21825"/>
                  <a:pt x="530" y="21854"/>
                </a:cubicBezTo>
                <a:cubicBezTo>
                  <a:pt x="598" y="24520"/>
                  <a:pt x="837" y="27185"/>
                  <a:pt x="1196" y="29833"/>
                </a:cubicBezTo>
                <a:lnTo>
                  <a:pt x="3691" y="29560"/>
                </a:lnTo>
                <a:cubicBezTo>
                  <a:pt x="5519" y="29287"/>
                  <a:pt x="7364" y="28996"/>
                  <a:pt x="9227" y="28979"/>
                </a:cubicBezTo>
                <a:lnTo>
                  <a:pt x="10320" y="28979"/>
                </a:lnTo>
                <a:cubicBezTo>
                  <a:pt x="10730" y="28979"/>
                  <a:pt x="11123" y="28979"/>
                  <a:pt x="11516" y="28996"/>
                </a:cubicBezTo>
                <a:cubicBezTo>
                  <a:pt x="11928" y="29020"/>
                  <a:pt x="12337" y="29032"/>
                  <a:pt x="12746" y="29032"/>
                </a:cubicBezTo>
                <a:cubicBezTo>
                  <a:pt x="13491" y="29032"/>
                  <a:pt x="14235" y="28994"/>
                  <a:pt x="14985" y="28928"/>
                </a:cubicBezTo>
                <a:cubicBezTo>
                  <a:pt x="16078" y="28825"/>
                  <a:pt x="17155" y="28723"/>
                  <a:pt x="18248" y="28552"/>
                </a:cubicBezTo>
                <a:lnTo>
                  <a:pt x="20931" y="28091"/>
                </a:lnTo>
                <a:cubicBezTo>
                  <a:pt x="21751" y="27937"/>
                  <a:pt x="22571" y="27834"/>
                  <a:pt x="23408" y="27749"/>
                </a:cubicBezTo>
                <a:lnTo>
                  <a:pt x="23408" y="27749"/>
                </a:lnTo>
                <a:lnTo>
                  <a:pt x="23084" y="27834"/>
                </a:lnTo>
                <a:cubicBezTo>
                  <a:pt x="23491" y="27741"/>
                  <a:pt x="23907" y="27705"/>
                  <a:pt x="24324" y="27705"/>
                </a:cubicBezTo>
                <a:cubicBezTo>
                  <a:pt x="24974" y="27705"/>
                  <a:pt x="25627" y="27792"/>
                  <a:pt x="26262" y="27886"/>
                </a:cubicBezTo>
                <a:cubicBezTo>
                  <a:pt x="26911" y="27976"/>
                  <a:pt x="27855" y="28205"/>
                  <a:pt x="28639" y="28205"/>
                </a:cubicBezTo>
                <a:cubicBezTo>
                  <a:pt x="28887" y="28205"/>
                  <a:pt x="29119" y="28182"/>
                  <a:pt x="29320" y="28125"/>
                </a:cubicBezTo>
                <a:lnTo>
                  <a:pt x="29696" y="28005"/>
                </a:lnTo>
                <a:cubicBezTo>
                  <a:pt x="29781" y="28005"/>
                  <a:pt x="29867" y="28022"/>
                  <a:pt x="29764" y="28056"/>
                </a:cubicBezTo>
                <a:cubicBezTo>
                  <a:pt x="30174" y="28056"/>
                  <a:pt x="29781" y="28005"/>
                  <a:pt x="29969" y="27937"/>
                </a:cubicBezTo>
                <a:cubicBezTo>
                  <a:pt x="30022" y="27933"/>
                  <a:pt x="30067" y="27931"/>
                  <a:pt x="30103" y="27931"/>
                </a:cubicBezTo>
                <a:cubicBezTo>
                  <a:pt x="30220" y="27931"/>
                  <a:pt x="30245" y="27953"/>
                  <a:pt x="30140" y="28005"/>
                </a:cubicBezTo>
                <a:cubicBezTo>
                  <a:pt x="31302" y="27629"/>
                  <a:pt x="32498" y="27356"/>
                  <a:pt x="33660" y="26946"/>
                </a:cubicBezTo>
                <a:cubicBezTo>
                  <a:pt x="33711" y="26946"/>
                  <a:pt x="33626" y="26980"/>
                  <a:pt x="33626" y="26980"/>
                </a:cubicBezTo>
                <a:cubicBezTo>
                  <a:pt x="34428" y="26773"/>
                  <a:pt x="35298" y="26596"/>
                  <a:pt x="36148" y="26596"/>
                </a:cubicBezTo>
                <a:cubicBezTo>
                  <a:pt x="36421" y="26596"/>
                  <a:pt x="36692" y="26614"/>
                  <a:pt x="36958" y="26655"/>
                </a:cubicBezTo>
                <a:cubicBezTo>
                  <a:pt x="37042" y="26597"/>
                  <a:pt x="37201" y="26578"/>
                  <a:pt x="37380" y="26578"/>
                </a:cubicBezTo>
                <a:cubicBezTo>
                  <a:pt x="37670" y="26578"/>
                  <a:pt x="38012" y="26628"/>
                  <a:pt x="38171" y="26638"/>
                </a:cubicBezTo>
                <a:cubicBezTo>
                  <a:pt x="38735" y="26690"/>
                  <a:pt x="39486" y="26877"/>
                  <a:pt x="40136" y="26912"/>
                </a:cubicBezTo>
                <a:lnTo>
                  <a:pt x="41298" y="26997"/>
                </a:lnTo>
                <a:lnTo>
                  <a:pt x="41298" y="26997"/>
                </a:lnTo>
                <a:lnTo>
                  <a:pt x="41127" y="26963"/>
                </a:lnTo>
                <a:cubicBezTo>
                  <a:pt x="41167" y="26958"/>
                  <a:pt x="41206" y="26956"/>
                  <a:pt x="41245" y="26956"/>
                </a:cubicBezTo>
                <a:cubicBezTo>
                  <a:pt x="41596" y="26956"/>
                  <a:pt x="41923" y="27135"/>
                  <a:pt x="42250" y="27135"/>
                </a:cubicBezTo>
                <a:cubicBezTo>
                  <a:pt x="42263" y="27135"/>
                  <a:pt x="42276" y="27134"/>
                  <a:pt x="42289" y="27134"/>
                </a:cubicBezTo>
                <a:cubicBezTo>
                  <a:pt x="42477" y="27134"/>
                  <a:pt x="42664" y="27134"/>
                  <a:pt x="42852" y="27117"/>
                </a:cubicBezTo>
                <a:lnTo>
                  <a:pt x="43245" y="27117"/>
                </a:lnTo>
                <a:lnTo>
                  <a:pt x="43690" y="27100"/>
                </a:lnTo>
                <a:lnTo>
                  <a:pt x="43690" y="27100"/>
                </a:lnTo>
                <a:cubicBezTo>
                  <a:pt x="43608" y="27123"/>
                  <a:pt x="43519" y="27138"/>
                  <a:pt x="43432" y="27146"/>
                </a:cubicBezTo>
                <a:lnTo>
                  <a:pt x="43432" y="27146"/>
                </a:lnTo>
                <a:cubicBezTo>
                  <a:pt x="43471" y="27144"/>
                  <a:pt x="43504" y="27144"/>
                  <a:pt x="43532" y="27144"/>
                </a:cubicBezTo>
                <a:cubicBezTo>
                  <a:pt x="43661" y="27144"/>
                  <a:pt x="43693" y="27156"/>
                  <a:pt x="43741" y="27168"/>
                </a:cubicBezTo>
                <a:cubicBezTo>
                  <a:pt x="43758" y="27185"/>
                  <a:pt x="43775" y="27185"/>
                  <a:pt x="43792" y="27185"/>
                </a:cubicBezTo>
                <a:lnTo>
                  <a:pt x="43843" y="27185"/>
                </a:lnTo>
                <a:lnTo>
                  <a:pt x="43843" y="27168"/>
                </a:lnTo>
                <a:cubicBezTo>
                  <a:pt x="43843" y="27083"/>
                  <a:pt x="43826" y="26929"/>
                  <a:pt x="43775" y="26638"/>
                </a:cubicBezTo>
                <a:cubicBezTo>
                  <a:pt x="43775" y="26670"/>
                  <a:pt x="43771" y="26682"/>
                  <a:pt x="43766" y="26682"/>
                </a:cubicBezTo>
                <a:cubicBezTo>
                  <a:pt x="43746" y="26682"/>
                  <a:pt x="43703" y="26545"/>
                  <a:pt x="43690" y="26519"/>
                </a:cubicBezTo>
                <a:cubicBezTo>
                  <a:pt x="43690" y="26194"/>
                  <a:pt x="43673" y="26023"/>
                  <a:pt x="43638" y="25733"/>
                </a:cubicBezTo>
                <a:cubicBezTo>
                  <a:pt x="43621" y="25442"/>
                  <a:pt x="43570" y="25169"/>
                  <a:pt x="43536" y="24913"/>
                </a:cubicBezTo>
                <a:lnTo>
                  <a:pt x="43536" y="24913"/>
                </a:lnTo>
                <a:lnTo>
                  <a:pt x="43604" y="24998"/>
                </a:lnTo>
                <a:cubicBezTo>
                  <a:pt x="43416" y="24742"/>
                  <a:pt x="43468" y="23853"/>
                  <a:pt x="43416" y="23512"/>
                </a:cubicBezTo>
                <a:cubicBezTo>
                  <a:pt x="43348" y="23033"/>
                  <a:pt x="43280" y="22555"/>
                  <a:pt x="43211" y="22076"/>
                </a:cubicBezTo>
                <a:cubicBezTo>
                  <a:pt x="43211" y="22162"/>
                  <a:pt x="43194" y="22230"/>
                  <a:pt x="43177" y="22298"/>
                </a:cubicBezTo>
                <a:cubicBezTo>
                  <a:pt x="43075" y="22196"/>
                  <a:pt x="43057" y="22059"/>
                  <a:pt x="43126" y="21940"/>
                </a:cubicBezTo>
                <a:cubicBezTo>
                  <a:pt x="43023" y="21854"/>
                  <a:pt x="42989" y="21700"/>
                  <a:pt x="43057" y="21598"/>
                </a:cubicBezTo>
                <a:lnTo>
                  <a:pt x="43057" y="21598"/>
                </a:lnTo>
                <a:cubicBezTo>
                  <a:pt x="43105" y="21630"/>
                  <a:pt x="43138" y="21692"/>
                  <a:pt x="43142" y="21770"/>
                </a:cubicBezTo>
                <a:lnTo>
                  <a:pt x="43142" y="21770"/>
                </a:lnTo>
                <a:cubicBezTo>
                  <a:pt x="43106" y="20391"/>
                  <a:pt x="42766" y="19013"/>
                  <a:pt x="42545" y="17668"/>
                </a:cubicBezTo>
                <a:cubicBezTo>
                  <a:pt x="42258" y="15949"/>
                  <a:pt x="41988" y="14229"/>
                  <a:pt x="41669" y="12526"/>
                </a:cubicBezTo>
                <a:lnTo>
                  <a:pt x="41669" y="12526"/>
                </a:lnTo>
                <a:cubicBezTo>
                  <a:pt x="41668" y="12527"/>
                  <a:pt x="41667" y="12527"/>
                  <a:pt x="41666" y="12527"/>
                </a:cubicBezTo>
                <a:cubicBezTo>
                  <a:pt x="41663" y="12527"/>
                  <a:pt x="41660" y="12526"/>
                  <a:pt x="41656" y="12525"/>
                </a:cubicBezTo>
                <a:cubicBezTo>
                  <a:pt x="41588" y="12525"/>
                  <a:pt x="41571" y="12457"/>
                  <a:pt x="41571" y="12388"/>
                </a:cubicBezTo>
                <a:cubicBezTo>
                  <a:pt x="41349" y="9296"/>
                  <a:pt x="40853" y="6032"/>
                  <a:pt x="40409" y="2940"/>
                </a:cubicBezTo>
                <a:cubicBezTo>
                  <a:pt x="40358" y="2615"/>
                  <a:pt x="40307" y="2273"/>
                  <a:pt x="40272" y="1966"/>
                </a:cubicBezTo>
                <a:cubicBezTo>
                  <a:pt x="40238" y="1658"/>
                  <a:pt x="40221" y="1351"/>
                  <a:pt x="40187" y="1060"/>
                </a:cubicBezTo>
                <a:lnTo>
                  <a:pt x="40153" y="1129"/>
                </a:lnTo>
                <a:cubicBezTo>
                  <a:pt x="40119" y="1026"/>
                  <a:pt x="40084" y="906"/>
                  <a:pt x="40050" y="804"/>
                </a:cubicBezTo>
                <a:cubicBezTo>
                  <a:pt x="40033" y="684"/>
                  <a:pt x="39982" y="582"/>
                  <a:pt x="39914" y="479"/>
                </a:cubicBezTo>
                <a:lnTo>
                  <a:pt x="39914" y="479"/>
                </a:lnTo>
                <a:cubicBezTo>
                  <a:pt x="39927" y="533"/>
                  <a:pt x="40034" y="742"/>
                  <a:pt x="40015" y="742"/>
                </a:cubicBezTo>
                <a:cubicBezTo>
                  <a:pt x="40010" y="742"/>
                  <a:pt x="39995" y="726"/>
                  <a:pt x="39965" y="684"/>
                </a:cubicBezTo>
                <a:cubicBezTo>
                  <a:pt x="39879" y="513"/>
                  <a:pt x="39743" y="394"/>
                  <a:pt x="39572" y="291"/>
                </a:cubicBezTo>
                <a:cubicBezTo>
                  <a:pt x="39452" y="223"/>
                  <a:pt x="39316" y="172"/>
                  <a:pt x="39179" y="138"/>
                </a:cubicBezTo>
                <a:cubicBezTo>
                  <a:pt x="38923" y="35"/>
                  <a:pt x="38649" y="1"/>
                  <a:pt x="38359" y="1"/>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63"/>
          <p:cNvSpPr txBox="1">
            <a:spLocks noGrp="1"/>
          </p:cNvSpPr>
          <p:nvPr>
            <p:ph type="title"/>
          </p:nvPr>
        </p:nvSpPr>
        <p:spPr>
          <a:xfrm>
            <a:off x="2750267" y="1812584"/>
            <a:ext cx="6475464" cy="3172400"/>
          </a:xfrm>
          <a:prstGeom prst="rect">
            <a:avLst/>
          </a:prstGeom>
        </p:spPr>
        <p:txBody>
          <a:bodyPr spcFirstLastPara="1" wrap="square" lIns="121900" tIns="121900" rIns="121900" bIns="121900" anchor="ctr" anchorCtr="0">
            <a:noAutofit/>
          </a:bodyPr>
          <a:lstStyle/>
          <a:p>
            <a:pPr lvl="0"/>
            <a:r>
              <a:rPr lang="en-US" sz="4800" b="1" dirty="0">
                <a:solidFill>
                  <a:srgbClr val="0F4FBE"/>
                </a:solidFill>
              </a:rPr>
              <a:t>KHOA HỌC</a:t>
            </a:r>
            <a:r>
              <a:rPr lang="en-US" sz="3733" dirty="0">
                <a:solidFill>
                  <a:srgbClr val="0F4FBE"/>
                </a:solidFill>
              </a:rPr>
              <a:t/>
            </a:r>
            <a:br>
              <a:rPr lang="en-US" sz="3733" dirty="0">
                <a:solidFill>
                  <a:srgbClr val="0F4FBE"/>
                </a:solidFill>
              </a:rPr>
            </a:br>
            <a:r>
              <a:rPr lang="en-US" sz="4267" dirty="0" err="1">
                <a:solidFill>
                  <a:srgbClr val="0F4FBE"/>
                </a:solidFill>
              </a:rPr>
              <a:t>Từ</a:t>
            </a:r>
            <a:r>
              <a:rPr lang="en-US" sz="4267" dirty="0">
                <a:solidFill>
                  <a:srgbClr val="0F4FBE"/>
                </a:solidFill>
              </a:rPr>
              <a:t> </a:t>
            </a:r>
            <a:r>
              <a:rPr lang="en-US" sz="4267" dirty="0" err="1">
                <a:solidFill>
                  <a:srgbClr val="0F4FBE"/>
                </a:solidFill>
              </a:rPr>
              <a:t>lúc</a:t>
            </a:r>
            <a:r>
              <a:rPr lang="en-US" sz="4267" dirty="0">
                <a:solidFill>
                  <a:srgbClr val="0F4FBE"/>
                </a:solidFill>
              </a:rPr>
              <a:t> </a:t>
            </a:r>
            <a:r>
              <a:rPr lang="en-US" sz="4267" dirty="0" err="1">
                <a:solidFill>
                  <a:srgbClr val="0F4FBE"/>
                </a:solidFill>
              </a:rPr>
              <a:t>mới</a:t>
            </a:r>
            <a:r>
              <a:rPr lang="en-US" sz="4267" dirty="0">
                <a:solidFill>
                  <a:srgbClr val="0F4FBE"/>
                </a:solidFill>
              </a:rPr>
              <a:t> </a:t>
            </a:r>
            <a:r>
              <a:rPr lang="en-US" sz="4267" dirty="0" err="1">
                <a:solidFill>
                  <a:srgbClr val="0F4FBE"/>
                </a:solidFill>
              </a:rPr>
              <a:t>sinh</a:t>
            </a:r>
            <a:r>
              <a:rPr lang="en-US" sz="4267" dirty="0">
                <a:solidFill>
                  <a:srgbClr val="0F4FBE"/>
                </a:solidFill>
              </a:rPr>
              <a:t> </a:t>
            </a:r>
            <a:r>
              <a:rPr lang="en-US" sz="4267" dirty="0" err="1">
                <a:solidFill>
                  <a:srgbClr val="0F4FBE"/>
                </a:solidFill>
              </a:rPr>
              <a:t>đến</a:t>
            </a:r>
            <a:r>
              <a:rPr lang="en-US" sz="4267" dirty="0">
                <a:solidFill>
                  <a:srgbClr val="0F4FBE"/>
                </a:solidFill>
              </a:rPr>
              <a:t> </a:t>
            </a:r>
            <a:r>
              <a:rPr lang="en-US" sz="4267" dirty="0" err="1">
                <a:solidFill>
                  <a:srgbClr val="0F4FBE"/>
                </a:solidFill>
              </a:rPr>
              <a:t>tuổi</a:t>
            </a:r>
            <a:r>
              <a:rPr lang="en-US" sz="4267" dirty="0">
                <a:solidFill>
                  <a:srgbClr val="0F4FBE"/>
                </a:solidFill>
              </a:rPr>
              <a:t> </a:t>
            </a:r>
            <a:r>
              <a:rPr lang="en-US" sz="4267" dirty="0" err="1">
                <a:solidFill>
                  <a:srgbClr val="0F4FBE"/>
                </a:solidFill>
              </a:rPr>
              <a:t>dậy</a:t>
            </a:r>
            <a:r>
              <a:rPr lang="en-US" sz="4267" dirty="0">
                <a:solidFill>
                  <a:srgbClr val="0F4FBE"/>
                </a:solidFill>
              </a:rPr>
              <a:t> </a:t>
            </a:r>
            <a:r>
              <a:rPr lang="en-US" sz="4267" dirty="0" err="1">
                <a:solidFill>
                  <a:srgbClr val="0F4FBE"/>
                </a:solidFill>
              </a:rPr>
              <a:t>thì</a:t>
            </a:r>
            <a:endParaRPr sz="4000" dirty="0"/>
          </a:p>
        </p:txBody>
      </p:sp>
      <p:grpSp>
        <p:nvGrpSpPr>
          <p:cNvPr id="1500" name="Google Shape;1500;p63"/>
          <p:cNvGrpSpPr/>
          <p:nvPr/>
        </p:nvGrpSpPr>
        <p:grpSpPr>
          <a:xfrm rot="900044">
            <a:off x="1462809" y="4313155"/>
            <a:ext cx="2130199" cy="1350524"/>
            <a:chOff x="3355085" y="2890614"/>
            <a:chExt cx="1003450" cy="658884"/>
          </a:xfrm>
        </p:grpSpPr>
        <p:sp>
          <p:nvSpPr>
            <p:cNvPr id="1501" name="Google Shape;1501;p63"/>
            <p:cNvSpPr/>
            <p:nvPr/>
          </p:nvSpPr>
          <p:spPr>
            <a:xfrm rot="1123747">
              <a:off x="3391483" y="3029961"/>
              <a:ext cx="930654" cy="380188"/>
            </a:xfrm>
            <a:custGeom>
              <a:avLst/>
              <a:gdLst/>
              <a:ahLst/>
              <a:cxnLst/>
              <a:rect l="l" t="t" r="r" b="b"/>
              <a:pathLst>
                <a:path w="24469" h="9996" extrusionOk="0">
                  <a:moveTo>
                    <a:pt x="23938" y="0"/>
                  </a:moveTo>
                  <a:lnTo>
                    <a:pt x="1" y="1470"/>
                  </a:lnTo>
                  <a:lnTo>
                    <a:pt x="530" y="9996"/>
                  </a:lnTo>
                  <a:lnTo>
                    <a:pt x="24468" y="8509"/>
                  </a:lnTo>
                  <a:lnTo>
                    <a:pt x="23938"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02" name="Google Shape;1502;p63"/>
            <p:cNvGrpSpPr/>
            <p:nvPr/>
          </p:nvGrpSpPr>
          <p:grpSpPr>
            <a:xfrm>
              <a:off x="3410951" y="2945485"/>
              <a:ext cx="915286" cy="563561"/>
              <a:chOff x="3410951" y="2945485"/>
              <a:chExt cx="915286" cy="563561"/>
            </a:xfrm>
          </p:grpSpPr>
          <p:sp>
            <p:nvSpPr>
              <p:cNvPr id="1503" name="Google Shape;1503;p63"/>
              <p:cNvSpPr/>
              <p:nvPr/>
            </p:nvSpPr>
            <p:spPr>
              <a:xfrm rot="1123747">
                <a:off x="4316534" y="3177702"/>
                <a:ext cx="7835" cy="12932"/>
              </a:xfrm>
              <a:custGeom>
                <a:avLst/>
                <a:gdLst/>
                <a:ahLst/>
                <a:cxnLst/>
                <a:rect l="l" t="t" r="r" b="b"/>
                <a:pathLst>
                  <a:path w="206" h="340" extrusionOk="0">
                    <a:moveTo>
                      <a:pt x="102" y="0"/>
                    </a:moveTo>
                    <a:cubicBezTo>
                      <a:pt x="65" y="0"/>
                      <a:pt x="37" y="25"/>
                      <a:pt x="1" y="49"/>
                    </a:cubicBezTo>
                    <a:cubicBezTo>
                      <a:pt x="18" y="151"/>
                      <a:pt x="35" y="237"/>
                      <a:pt x="52" y="339"/>
                    </a:cubicBezTo>
                    <a:cubicBezTo>
                      <a:pt x="86" y="288"/>
                      <a:pt x="120" y="237"/>
                      <a:pt x="154" y="185"/>
                    </a:cubicBezTo>
                    <a:cubicBezTo>
                      <a:pt x="189" y="134"/>
                      <a:pt x="206" y="66"/>
                      <a:pt x="154" y="15"/>
                    </a:cubicBezTo>
                    <a:cubicBezTo>
                      <a:pt x="134" y="5"/>
                      <a:pt x="117" y="0"/>
                      <a:pt x="102"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63"/>
              <p:cNvSpPr/>
              <p:nvPr/>
            </p:nvSpPr>
            <p:spPr>
              <a:xfrm rot="1123747">
                <a:off x="3431088" y="3046450"/>
                <a:ext cx="43587" cy="52335"/>
              </a:xfrm>
              <a:custGeom>
                <a:avLst/>
                <a:gdLst/>
                <a:ahLst/>
                <a:cxnLst/>
                <a:rect l="l" t="t" r="r" b="b"/>
                <a:pathLst>
                  <a:path w="1146" h="1376" extrusionOk="0">
                    <a:moveTo>
                      <a:pt x="889" y="1"/>
                    </a:moveTo>
                    <a:cubicBezTo>
                      <a:pt x="769" y="120"/>
                      <a:pt x="667" y="240"/>
                      <a:pt x="547" y="342"/>
                    </a:cubicBezTo>
                    <a:cubicBezTo>
                      <a:pt x="376" y="479"/>
                      <a:pt x="240" y="650"/>
                      <a:pt x="120" y="838"/>
                    </a:cubicBezTo>
                    <a:cubicBezTo>
                      <a:pt x="18" y="941"/>
                      <a:pt x="0" y="1077"/>
                      <a:pt x="69" y="1197"/>
                    </a:cubicBezTo>
                    <a:cubicBezTo>
                      <a:pt x="127" y="1298"/>
                      <a:pt x="246" y="1375"/>
                      <a:pt x="365" y="1375"/>
                    </a:cubicBezTo>
                    <a:cubicBezTo>
                      <a:pt x="386" y="1375"/>
                      <a:pt x="407" y="1373"/>
                      <a:pt x="428" y="1368"/>
                    </a:cubicBezTo>
                    <a:cubicBezTo>
                      <a:pt x="616" y="1368"/>
                      <a:pt x="803" y="1368"/>
                      <a:pt x="991" y="1333"/>
                    </a:cubicBezTo>
                    <a:lnTo>
                      <a:pt x="1145" y="1299"/>
                    </a:lnTo>
                    <a:lnTo>
                      <a:pt x="1145" y="1265"/>
                    </a:lnTo>
                    <a:cubicBezTo>
                      <a:pt x="1128" y="1197"/>
                      <a:pt x="1111" y="1128"/>
                      <a:pt x="1111" y="1077"/>
                    </a:cubicBezTo>
                    <a:cubicBezTo>
                      <a:pt x="906" y="1111"/>
                      <a:pt x="718" y="1128"/>
                      <a:pt x="513" y="1146"/>
                    </a:cubicBezTo>
                    <a:cubicBezTo>
                      <a:pt x="490" y="1146"/>
                      <a:pt x="464" y="1147"/>
                      <a:pt x="437" y="1147"/>
                    </a:cubicBezTo>
                    <a:cubicBezTo>
                      <a:pt x="384" y="1147"/>
                      <a:pt x="331" y="1140"/>
                      <a:pt x="308" y="1094"/>
                    </a:cubicBezTo>
                    <a:cubicBezTo>
                      <a:pt x="257" y="1009"/>
                      <a:pt x="342" y="941"/>
                      <a:pt x="393" y="872"/>
                    </a:cubicBezTo>
                    <a:cubicBezTo>
                      <a:pt x="479" y="770"/>
                      <a:pt x="581" y="667"/>
                      <a:pt x="684" y="565"/>
                    </a:cubicBezTo>
                    <a:cubicBezTo>
                      <a:pt x="786" y="462"/>
                      <a:pt x="889" y="377"/>
                      <a:pt x="974" y="274"/>
                    </a:cubicBezTo>
                    <a:cubicBezTo>
                      <a:pt x="940" y="172"/>
                      <a:pt x="923" y="86"/>
                      <a:pt x="889"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63"/>
              <p:cNvSpPr/>
              <p:nvPr/>
            </p:nvSpPr>
            <p:spPr>
              <a:xfrm rot="1123747">
                <a:off x="3468182" y="3080308"/>
                <a:ext cx="2662" cy="5895"/>
              </a:xfrm>
              <a:custGeom>
                <a:avLst/>
                <a:gdLst/>
                <a:ahLst/>
                <a:cxnLst/>
                <a:rect l="l" t="t" r="r" b="b"/>
                <a:pathLst>
                  <a:path w="70" h="155" extrusionOk="0">
                    <a:moveTo>
                      <a:pt x="69" y="0"/>
                    </a:moveTo>
                    <a:cubicBezTo>
                      <a:pt x="18" y="35"/>
                      <a:pt x="1" y="86"/>
                      <a:pt x="35" y="120"/>
                    </a:cubicBezTo>
                    <a:cubicBezTo>
                      <a:pt x="35" y="137"/>
                      <a:pt x="52" y="137"/>
                      <a:pt x="69" y="154"/>
                    </a:cubicBezTo>
                    <a:lnTo>
                      <a:pt x="69" y="0"/>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63"/>
              <p:cNvSpPr/>
              <p:nvPr/>
            </p:nvSpPr>
            <p:spPr>
              <a:xfrm rot="1123747">
                <a:off x="3727546" y="3082074"/>
                <a:ext cx="560203" cy="292748"/>
              </a:xfrm>
              <a:custGeom>
                <a:avLst/>
                <a:gdLst/>
                <a:ahLst/>
                <a:cxnLst/>
                <a:rect l="l" t="t" r="r" b="b"/>
                <a:pathLst>
                  <a:path w="14729" h="7697" extrusionOk="0">
                    <a:moveTo>
                      <a:pt x="13892" y="889"/>
                    </a:moveTo>
                    <a:cubicBezTo>
                      <a:pt x="13669" y="1128"/>
                      <a:pt x="13430" y="1368"/>
                      <a:pt x="13191" y="1607"/>
                    </a:cubicBezTo>
                    <a:cubicBezTo>
                      <a:pt x="11910" y="2837"/>
                      <a:pt x="10628" y="4067"/>
                      <a:pt x="9244" y="5178"/>
                    </a:cubicBezTo>
                    <a:cubicBezTo>
                      <a:pt x="8732" y="5588"/>
                      <a:pt x="8202" y="5981"/>
                      <a:pt x="7672" y="6374"/>
                    </a:cubicBezTo>
                    <a:cubicBezTo>
                      <a:pt x="7587" y="6442"/>
                      <a:pt x="7433" y="6511"/>
                      <a:pt x="7518" y="6613"/>
                    </a:cubicBezTo>
                    <a:cubicBezTo>
                      <a:pt x="7545" y="6651"/>
                      <a:pt x="7575" y="6665"/>
                      <a:pt x="7606" y="6665"/>
                    </a:cubicBezTo>
                    <a:cubicBezTo>
                      <a:pt x="7674" y="6665"/>
                      <a:pt x="7745" y="6597"/>
                      <a:pt x="7792" y="6562"/>
                    </a:cubicBezTo>
                    <a:cubicBezTo>
                      <a:pt x="9483" y="5349"/>
                      <a:pt x="11055" y="4016"/>
                      <a:pt x="12542" y="2564"/>
                    </a:cubicBezTo>
                    <a:cubicBezTo>
                      <a:pt x="13003" y="2119"/>
                      <a:pt x="13464" y="1675"/>
                      <a:pt x="13926" y="1197"/>
                    </a:cubicBezTo>
                    <a:lnTo>
                      <a:pt x="13926" y="1197"/>
                    </a:lnTo>
                    <a:cubicBezTo>
                      <a:pt x="13789" y="2137"/>
                      <a:pt x="13618" y="3042"/>
                      <a:pt x="13003" y="3794"/>
                    </a:cubicBezTo>
                    <a:cubicBezTo>
                      <a:pt x="12593" y="4306"/>
                      <a:pt x="12098" y="4768"/>
                      <a:pt x="11534" y="5127"/>
                    </a:cubicBezTo>
                    <a:cubicBezTo>
                      <a:pt x="10098" y="6066"/>
                      <a:pt x="8544" y="6835"/>
                      <a:pt x="6920" y="7382"/>
                    </a:cubicBezTo>
                    <a:cubicBezTo>
                      <a:pt x="6764" y="7453"/>
                      <a:pt x="6595" y="7489"/>
                      <a:pt x="6425" y="7489"/>
                    </a:cubicBezTo>
                    <a:cubicBezTo>
                      <a:pt x="6391" y="7489"/>
                      <a:pt x="6357" y="7487"/>
                      <a:pt x="6322" y="7485"/>
                    </a:cubicBezTo>
                    <a:cubicBezTo>
                      <a:pt x="6322" y="7382"/>
                      <a:pt x="6374" y="7262"/>
                      <a:pt x="6442" y="7177"/>
                    </a:cubicBezTo>
                    <a:cubicBezTo>
                      <a:pt x="7296" y="6083"/>
                      <a:pt x="7877" y="4853"/>
                      <a:pt x="8390" y="3606"/>
                    </a:cubicBezTo>
                    <a:cubicBezTo>
                      <a:pt x="8561" y="3196"/>
                      <a:pt x="8749" y="2820"/>
                      <a:pt x="8971" y="2444"/>
                    </a:cubicBezTo>
                    <a:cubicBezTo>
                      <a:pt x="9398" y="1744"/>
                      <a:pt x="10047" y="1436"/>
                      <a:pt x="10799" y="1231"/>
                    </a:cubicBezTo>
                    <a:cubicBezTo>
                      <a:pt x="11397" y="1077"/>
                      <a:pt x="12012" y="992"/>
                      <a:pt x="12627" y="975"/>
                    </a:cubicBezTo>
                    <a:cubicBezTo>
                      <a:pt x="13054" y="958"/>
                      <a:pt x="13464" y="923"/>
                      <a:pt x="13892" y="889"/>
                    </a:cubicBezTo>
                    <a:close/>
                    <a:moveTo>
                      <a:pt x="14678" y="1"/>
                    </a:moveTo>
                    <a:cubicBezTo>
                      <a:pt x="14609" y="52"/>
                      <a:pt x="14558" y="120"/>
                      <a:pt x="14507" y="206"/>
                    </a:cubicBezTo>
                    <a:cubicBezTo>
                      <a:pt x="14353" y="428"/>
                      <a:pt x="14114" y="582"/>
                      <a:pt x="13840" y="599"/>
                    </a:cubicBezTo>
                    <a:cubicBezTo>
                      <a:pt x="13191" y="684"/>
                      <a:pt x="12576" y="735"/>
                      <a:pt x="11944" y="787"/>
                    </a:cubicBezTo>
                    <a:cubicBezTo>
                      <a:pt x="11722" y="787"/>
                      <a:pt x="11517" y="821"/>
                      <a:pt x="11294" y="872"/>
                    </a:cubicBezTo>
                    <a:cubicBezTo>
                      <a:pt x="10594" y="1043"/>
                      <a:pt x="9842" y="1146"/>
                      <a:pt x="9244" y="1709"/>
                    </a:cubicBezTo>
                    <a:cubicBezTo>
                      <a:pt x="9364" y="1333"/>
                      <a:pt x="9466" y="958"/>
                      <a:pt x="9552" y="582"/>
                    </a:cubicBezTo>
                    <a:cubicBezTo>
                      <a:pt x="9569" y="445"/>
                      <a:pt x="9637" y="342"/>
                      <a:pt x="9723" y="240"/>
                    </a:cubicBezTo>
                    <a:lnTo>
                      <a:pt x="9723" y="240"/>
                    </a:lnTo>
                    <a:lnTo>
                      <a:pt x="8714" y="308"/>
                    </a:lnTo>
                    <a:cubicBezTo>
                      <a:pt x="8800" y="325"/>
                      <a:pt x="8885" y="342"/>
                      <a:pt x="8971" y="342"/>
                    </a:cubicBezTo>
                    <a:cubicBezTo>
                      <a:pt x="8527" y="565"/>
                      <a:pt x="8065" y="787"/>
                      <a:pt x="7621" y="1026"/>
                    </a:cubicBezTo>
                    <a:cubicBezTo>
                      <a:pt x="5861" y="1932"/>
                      <a:pt x="4050" y="2752"/>
                      <a:pt x="2256" y="3623"/>
                    </a:cubicBezTo>
                    <a:cubicBezTo>
                      <a:pt x="2119" y="3691"/>
                      <a:pt x="1965" y="3777"/>
                      <a:pt x="1829" y="3862"/>
                    </a:cubicBezTo>
                    <a:cubicBezTo>
                      <a:pt x="1777" y="3896"/>
                      <a:pt x="1726" y="3948"/>
                      <a:pt x="1760" y="4016"/>
                    </a:cubicBezTo>
                    <a:cubicBezTo>
                      <a:pt x="1788" y="4062"/>
                      <a:pt x="1815" y="4078"/>
                      <a:pt x="1846" y="4078"/>
                    </a:cubicBezTo>
                    <a:cubicBezTo>
                      <a:pt x="1872" y="4078"/>
                      <a:pt x="1900" y="4066"/>
                      <a:pt x="1931" y="4050"/>
                    </a:cubicBezTo>
                    <a:cubicBezTo>
                      <a:pt x="2000" y="4016"/>
                      <a:pt x="2017" y="4016"/>
                      <a:pt x="2051" y="3999"/>
                    </a:cubicBezTo>
                    <a:cubicBezTo>
                      <a:pt x="3708" y="3145"/>
                      <a:pt x="5451" y="2444"/>
                      <a:pt x="7108" y="1590"/>
                    </a:cubicBezTo>
                    <a:cubicBezTo>
                      <a:pt x="7792" y="1231"/>
                      <a:pt x="8475" y="889"/>
                      <a:pt x="9176" y="548"/>
                    </a:cubicBezTo>
                    <a:cubicBezTo>
                      <a:pt x="9215" y="521"/>
                      <a:pt x="9244" y="485"/>
                      <a:pt x="9295" y="485"/>
                    </a:cubicBezTo>
                    <a:cubicBezTo>
                      <a:pt x="9310" y="485"/>
                      <a:pt x="9327" y="488"/>
                      <a:pt x="9347" y="496"/>
                    </a:cubicBezTo>
                    <a:cubicBezTo>
                      <a:pt x="9210" y="1231"/>
                      <a:pt x="9056" y="1983"/>
                      <a:pt x="8561" y="2581"/>
                    </a:cubicBezTo>
                    <a:cubicBezTo>
                      <a:pt x="8390" y="2735"/>
                      <a:pt x="8219" y="2854"/>
                      <a:pt x="8014" y="2957"/>
                    </a:cubicBezTo>
                    <a:cubicBezTo>
                      <a:pt x="7125" y="3538"/>
                      <a:pt x="6100" y="3862"/>
                      <a:pt x="5024" y="3931"/>
                    </a:cubicBezTo>
                    <a:cubicBezTo>
                      <a:pt x="3554" y="3982"/>
                      <a:pt x="2102" y="4272"/>
                      <a:pt x="735" y="4785"/>
                    </a:cubicBezTo>
                    <a:cubicBezTo>
                      <a:pt x="623" y="4827"/>
                      <a:pt x="510" y="4858"/>
                      <a:pt x="398" y="4858"/>
                    </a:cubicBezTo>
                    <a:cubicBezTo>
                      <a:pt x="374" y="4858"/>
                      <a:pt x="349" y="4856"/>
                      <a:pt x="325" y="4853"/>
                    </a:cubicBezTo>
                    <a:cubicBezTo>
                      <a:pt x="359" y="4734"/>
                      <a:pt x="445" y="4631"/>
                      <a:pt x="547" y="4563"/>
                    </a:cubicBezTo>
                    <a:cubicBezTo>
                      <a:pt x="1726" y="3640"/>
                      <a:pt x="2683" y="2512"/>
                      <a:pt x="3759" y="1487"/>
                    </a:cubicBezTo>
                    <a:cubicBezTo>
                      <a:pt x="4135" y="1128"/>
                      <a:pt x="4545" y="804"/>
                      <a:pt x="4990" y="530"/>
                    </a:cubicBezTo>
                    <a:lnTo>
                      <a:pt x="4990" y="530"/>
                    </a:lnTo>
                    <a:lnTo>
                      <a:pt x="4460" y="565"/>
                    </a:lnTo>
                    <a:lnTo>
                      <a:pt x="4392" y="616"/>
                    </a:lnTo>
                    <a:cubicBezTo>
                      <a:pt x="3777" y="1094"/>
                      <a:pt x="3213" y="1641"/>
                      <a:pt x="2666" y="2205"/>
                    </a:cubicBezTo>
                    <a:cubicBezTo>
                      <a:pt x="2051" y="2871"/>
                      <a:pt x="1402" y="3503"/>
                      <a:pt x="718" y="4101"/>
                    </a:cubicBezTo>
                    <a:cubicBezTo>
                      <a:pt x="513" y="4238"/>
                      <a:pt x="342" y="4392"/>
                      <a:pt x="188" y="4580"/>
                    </a:cubicBezTo>
                    <a:cubicBezTo>
                      <a:pt x="86" y="4699"/>
                      <a:pt x="0" y="4836"/>
                      <a:pt x="103" y="4973"/>
                    </a:cubicBezTo>
                    <a:cubicBezTo>
                      <a:pt x="162" y="5056"/>
                      <a:pt x="263" y="5106"/>
                      <a:pt x="364" y="5106"/>
                    </a:cubicBezTo>
                    <a:cubicBezTo>
                      <a:pt x="409" y="5106"/>
                      <a:pt x="454" y="5096"/>
                      <a:pt x="496" y="5075"/>
                    </a:cubicBezTo>
                    <a:cubicBezTo>
                      <a:pt x="718" y="5024"/>
                      <a:pt x="923" y="4973"/>
                      <a:pt x="1145" y="4905"/>
                    </a:cubicBezTo>
                    <a:cubicBezTo>
                      <a:pt x="2358" y="4494"/>
                      <a:pt x="3623" y="4255"/>
                      <a:pt x="4921" y="4204"/>
                    </a:cubicBezTo>
                    <a:cubicBezTo>
                      <a:pt x="5109" y="4187"/>
                      <a:pt x="5297" y="4170"/>
                      <a:pt x="5485" y="4136"/>
                    </a:cubicBezTo>
                    <a:cubicBezTo>
                      <a:pt x="6510" y="3982"/>
                      <a:pt x="7501" y="3606"/>
                      <a:pt x="8356" y="3008"/>
                    </a:cubicBezTo>
                    <a:lnTo>
                      <a:pt x="8356" y="3008"/>
                    </a:lnTo>
                    <a:cubicBezTo>
                      <a:pt x="8270" y="3230"/>
                      <a:pt x="8185" y="3401"/>
                      <a:pt x="8116" y="3589"/>
                    </a:cubicBezTo>
                    <a:cubicBezTo>
                      <a:pt x="7758" y="4494"/>
                      <a:pt x="7313" y="5366"/>
                      <a:pt x="6818" y="6203"/>
                    </a:cubicBezTo>
                    <a:cubicBezTo>
                      <a:pt x="6596" y="6528"/>
                      <a:pt x="6391" y="6852"/>
                      <a:pt x="6186" y="7177"/>
                    </a:cubicBezTo>
                    <a:cubicBezTo>
                      <a:pt x="6083" y="7297"/>
                      <a:pt x="6066" y="7467"/>
                      <a:pt x="6152" y="7604"/>
                    </a:cubicBezTo>
                    <a:cubicBezTo>
                      <a:pt x="6206" y="7676"/>
                      <a:pt x="6279" y="7696"/>
                      <a:pt x="6356" y="7696"/>
                    </a:cubicBezTo>
                    <a:cubicBezTo>
                      <a:pt x="6425" y="7696"/>
                      <a:pt x="6497" y="7681"/>
                      <a:pt x="6562" y="7672"/>
                    </a:cubicBezTo>
                    <a:lnTo>
                      <a:pt x="6613" y="7672"/>
                    </a:lnTo>
                    <a:cubicBezTo>
                      <a:pt x="7006" y="7587"/>
                      <a:pt x="7382" y="7467"/>
                      <a:pt x="7758" y="7314"/>
                    </a:cubicBezTo>
                    <a:cubicBezTo>
                      <a:pt x="9176" y="6716"/>
                      <a:pt x="10560" y="6083"/>
                      <a:pt x="11824" y="5195"/>
                    </a:cubicBezTo>
                    <a:cubicBezTo>
                      <a:pt x="13071" y="4306"/>
                      <a:pt x="13909" y="3179"/>
                      <a:pt x="14080" y="1607"/>
                    </a:cubicBezTo>
                    <a:cubicBezTo>
                      <a:pt x="14114" y="1128"/>
                      <a:pt x="14336" y="667"/>
                      <a:pt x="14678" y="325"/>
                    </a:cubicBezTo>
                    <a:cubicBezTo>
                      <a:pt x="14695" y="308"/>
                      <a:pt x="14712" y="291"/>
                      <a:pt x="14729" y="274"/>
                    </a:cubicBezTo>
                    <a:cubicBezTo>
                      <a:pt x="14712" y="189"/>
                      <a:pt x="14695" y="86"/>
                      <a:pt x="14678"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63"/>
              <p:cNvSpPr/>
              <p:nvPr/>
            </p:nvSpPr>
            <p:spPr>
              <a:xfrm rot="1123747">
                <a:off x="3458352" y="2972584"/>
                <a:ext cx="223564" cy="332113"/>
              </a:xfrm>
              <a:custGeom>
                <a:avLst/>
                <a:gdLst/>
                <a:ahLst/>
                <a:cxnLst/>
                <a:rect l="l" t="t" r="r" b="b"/>
                <a:pathLst>
                  <a:path w="5878" h="8732" extrusionOk="0">
                    <a:moveTo>
                      <a:pt x="5878" y="1"/>
                    </a:moveTo>
                    <a:lnTo>
                      <a:pt x="5570" y="18"/>
                    </a:lnTo>
                    <a:cubicBezTo>
                      <a:pt x="5211" y="462"/>
                      <a:pt x="4904" y="957"/>
                      <a:pt x="4562" y="1436"/>
                    </a:cubicBezTo>
                    <a:cubicBezTo>
                      <a:pt x="4118" y="2136"/>
                      <a:pt x="3486" y="2700"/>
                      <a:pt x="2751" y="3093"/>
                    </a:cubicBezTo>
                    <a:cubicBezTo>
                      <a:pt x="2033" y="3452"/>
                      <a:pt x="1281" y="3742"/>
                      <a:pt x="513" y="3965"/>
                    </a:cubicBezTo>
                    <a:cubicBezTo>
                      <a:pt x="342" y="4016"/>
                      <a:pt x="171" y="4067"/>
                      <a:pt x="0" y="4084"/>
                    </a:cubicBezTo>
                    <a:cubicBezTo>
                      <a:pt x="0" y="4152"/>
                      <a:pt x="0" y="4221"/>
                      <a:pt x="17" y="4289"/>
                    </a:cubicBezTo>
                    <a:lnTo>
                      <a:pt x="17" y="4323"/>
                    </a:lnTo>
                    <a:cubicBezTo>
                      <a:pt x="1042" y="4101"/>
                      <a:pt x="2016" y="3742"/>
                      <a:pt x="2939" y="3247"/>
                    </a:cubicBezTo>
                    <a:cubicBezTo>
                      <a:pt x="3093" y="3179"/>
                      <a:pt x="3229" y="3076"/>
                      <a:pt x="3383" y="2991"/>
                    </a:cubicBezTo>
                    <a:lnTo>
                      <a:pt x="3383" y="3025"/>
                    </a:lnTo>
                    <a:cubicBezTo>
                      <a:pt x="3349" y="3093"/>
                      <a:pt x="3298" y="3179"/>
                      <a:pt x="3263" y="3230"/>
                    </a:cubicBezTo>
                    <a:cubicBezTo>
                      <a:pt x="2597" y="4340"/>
                      <a:pt x="2290" y="5622"/>
                      <a:pt x="2392" y="6903"/>
                    </a:cubicBezTo>
                    <a:cubicBezTo>
                      <a:pt x="2443" y="7518"/>
                      <a:pt x="2529" y="8134"/>
                      <a:pt x="2597" y="8732"/>
                    </a:cubicBezTo>
                    <a:lnTo>
                      <a:pt x="2853" y="8732"/>
                    </a:lnTo>
                    <a:cubicBezTo>
                      <a:pt x="2836" y="8168"/>
                      <a:pt x="2751" y="7621"/>
                      <a:pt x="2683" y="7074"/>
                    </a:cubicBezTo>
                    <a:cubicBezTo>
                      <a:pt x="2529" y="5554"/>
                      <a:pt x="2956" y="4016"/>
                      <a:pt x="3862" y="2786"/>
                    </a:cubicBezTo>
                    <a:cubicBezTo>
                      <a:pt x="4477" y="1914"/>
                      <a:pt x="5143" y="1060"/>
                      <a:pt x="5741" y="154"/>
                    </a:cubicBezTo>
                    <a:cubicBezTo>
                      <a:pt x="5792" y="103"/>
                      <a:pt x="5826" y="52"/>
                      <a:pt x="5878"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63"/>
              <p:cNvSpPr/>
              <p:nvPr/>
            </p:nvSpPr>
            <p:spPr>
              <a:xfrm rot="1123747">
                <a:off x="3567149" y="3066675"/>
                <a:ext cx="77361" cy="251024"/>
              </a:xfrm>
              <a:custGeom>
                <a:avLst/>
                <a:gdLst/>
                <a:ahLst/>
                <a:cxnLst/>
                <a:rect l="l" t="t" r="r" b="b"/>
                <a:pathLst>
                  <a:path w="2034" h="6600" extrusionOk="0">
                    <a:moveTo>
                      <a:pt x="1861" y="0"/>
                    </a:moveTo>
                    <a:cubicBezTo>
                      <a:pt x="1729" y="0"/>
                      <a:pt x="1742" y="183"/>
                      <a:pt x="1726" y="277"/>
                    </a:cubicBezTo>
                    <a:cubicBezTo>
                      <a:pt x="1453" y="1474"/>
                      <a:pt x="1214" y="2652"/>
                      <a:pt x="940" y="3848"/>
                    </a:cubicBezTo>
                    <a:cubicBezTo>
                      <a:pt x="752" y="4805"/>
                      <a:pt x="428" y="5728"/>
                      <a:pt x="0" y="6599"/>
                    </a:cubicBezTo>
                    <a:lnTo>
                      <a:pt x="291" y="6582"/>
                    </a:lnTo>
                    <a:cubicBezTo>
                      <a:pt x="342" y="6446"/>
                      <a:pt x="411" y="6326"/>
                      <a:pt x="462" y="6189"/>
                    </a:cubicBezTo>
                    <a:cubicBezTo>
                      <a:pt x="940" y="5113"/>
                      <a:pt x="1197" y="3968"/>
                      <a:pt x="1419" y="2840"/>
                    </a:cubicBezTo>
                    <a:cubicBezTo>
                      <a:pt x="1607" y="2003"/>
                      <a:pt x="1760" y="1166"/>
                      <a:pt x="1931" y="329"/>
                    </a:cubicBezTo>
                    <a:cubicBezTo>
                      <a:pt x="1965" y="226"/>
                      <a:pt x="2034" y="38"/>
                      <a:pt x="1897" y="4"/>
                    </a:cubicBezTo>
                    <a:cubicBezTo>
                      <a:pt x="1884" y="2"/>
                      <a:pt x="1872" y="0"/>
                      <a:pt x="186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63"/>
              <p:cNvSpPr/>
              <p:nvPr/>
            </p:nvSpPr>
            <p:spPr>
              <a:xfrm rot="1123747">
                <a:off x="3486009" y="2960086"/>
                <a:ext cx="73482" cy="116384"/>
              </a:xfrm>
              <a:custGeom>
                <a:avLst/>
                <a:gdLst/>
                <a:ahLst/>
                <a:cxnLst/>
                <a:rect l="l" t="t" r="r" b="b"/>
                <a:pathLst>
                  <a:path w="1932" h="3060" extrusionOk="0">
                    <a:moveTo>
                      <a:pt x="1932" y="1"/>
                    </a:moveTo>
                    <a:lnTo>
                      <a:pt x="1590" y="18"/>
                    </a:lnTo>
                    <a:cubicBezTo>
                      <a:pt x="1317" y="445"/>
                      <a:pt x="1094" y="872"/>
                      <a:pt x="924" y="1351"/>
                    </a:cubicBezTo>
                    <a:cubicBezTo>
                      <a:pt x="701" y="1880"/>
                      <a:pt x="394" y="2376"/>
                      <a:pt x="1" y="2803"/>
                    </a:cubicBezTo>
                    <a:cubicBezTo>
                      <a:pt x="35" y="2888"/>
                      <a:pt x="52" y="2974"/>
                      <a:pt x="86" y="3059"/>
                    </a:cubicBezTo>
                    <a:cubicBezTo>
                      <a:pt x="565" y="2564"/>
                      <a:pt x="941" y="1966"/>
                      <a:pt x="1197" y="1333"/>
                    </a:cubicBezTo>
                    <a:cubicBezTo>
                      <a:pt x="1265" y="1180"/>
                      <a:pt x="1317" y="1043"/>
                      <a:pt x="1402" y="906"/>
                    </a:cubicBezTo>
                    <a:cubicBezTo>
                      <a:pt x="1556" y="582"/>
                      <a:pt x="1727" y="291"/>
                      <a:pt x="193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63"/>
              <p:cNvSpPr/>
              <p:nvPr/>
            </p:nvSpPr>
            <p:spPr>
              <a:xfrm rot="1123747">
                <a:off x="3596152" y="2997767"/>
                <a:ext cx="108587" cy="332113"/>
              </a:xfrm>
              <a:custGeom>
                <a:avLst/>
                <a:gdLst/>
                <a:ahLst/>
                <a:cxnLst/>
                <a:rect l="l" t="t" r="r" b="b"/>
                <a:pathLst>
                  <a:path w="2855" h="8732" extrusionOk="0">
                    <a:moveTo>
                      <a:pt x="2854" y="0"/>
                    </a:moveTo>
                    <a:lnTo>
                      <a:pt x="2666" y="17"/>
                    </a:lnTo>
                    <a:cubicBezTo>
                      <a:pt x="2666" y="86"/>
                      <a:pt x="2632" y="154"/>
                      <a:pt x="2615" y="222"/>
                    </a:cubicBezTo>
                    <a:cubicBezTo>
                      <a:pt x="2512" y="855"/>
                      <a:pt x="2359" y="1470"/>
                      <a:pt x="2239" y="2085"/>
                    </a:cubicBezTo>
                    <a:cubicBezTo>
                      <a:pt x="2120" y="2768"/>
                      <a:pt x="2102" y="3452"/>
                      <a:pt x="2034" y="4135"/>
                    </a:cubicBezTo>
                    <a:cubicBezTo>
                      <a:pt x="1932" y="5348"/>
                      <a:pt x="1727" y="6544"/>
                      <a:pt x="1077" y="7604"/>
                    </a:cubicBezTo>
                    <a:cubicBezTo>
                      <a:pt x="787" y="8031"/>
                      <a:pt x="411" y="8424"/>
                      <a:pt x="1" y="8731"/>
                    </a:cubicBezTo>
                    <a:lnTo>
                      <a:pt x="360" y="8714"/>
                    </a:lnTo>
                    <a:lnTo>
                      <a:pt x="428" y="8646"/>
                    </a:lnTo>
                    <a:cubicBezTo>
                      <a:pt x="1094" y="8099"/>
                      <a:pt x="1573" y="7364"/>
                      <a:pt x="1812" y="6544"/>
                    </a:cubicBezTo>
                    <a:cubicBezTo>
                      <a:pt x="2085" y="5690"/>
                      <a:pt x="2239" y="4819"/>
                      <a:pt x="2290" y="3930"/>
                    </a:cubicBezTo>
                    <a:cubicBezTo>
                      <a:pt x="2342" y="2871"/>
                      <a:pt x="2495" y="1828"/>
                      <a:pt x="2735" y="820"/>
                    </a:cubicBezTo>
                    <a:cubicBezTo>
                      <a:pt x="2803" y="547"/>
                      <a:pt x="2854" y="274"/>
                      <a:pt x="2854"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63"/>
              <p:cNvSpPr/>
              <p:nvPr/>
            </p:nvSpPr>
            <p:spPr>
              <a:xfrm rot="1123747">
                <a:off x="3617890" y="3189054"/>
                <a:ext cx="350978" cy="189143"/>
              </a:xfrm>
              <a:custGeom>
                <a:avLst/>
                <a:gdLst/>
                <a:ahLst/>
                <a:cxnLst/>
                <a:rect l="l" t="t" r="r" b="b"/>
                <a:pathLst>
                  <a:path w="9228" h="4973" extrusionOk="0">
                    <a:moveTo>
                      <a:pt x="8168" y="1"/>
                    </a:moveTo>
                    <a:cubicBezTo>
                      <a:pt x="7399" y="18"/>
                      <a:pt x="6613" y="86"/>
                      <a:pt x="5844" y="189"/>
                    </a:cubicBezTo>
                    <a:cubicBezTo>
                      <a:pt x="5110" y="274"/>
                      <a:pt x="4392" y="462"/>
                      <a:pt x="3691" y="752"/>
                    </a:cubicBezTo>
                    <a:cubicBezTo>
                      <a:pt x="2119" y="1436"/>
                      <a:pt x="923" y="2495"/>
                      <a:pt x="377" y="4170"/>
                    </a:cubicBezTo>
                    <a:cubicBezTo>
                      <a:pt x="308" y="4358"/>
                      <a:pt x="223" y="4546"/>
                      <a:pt x="137" y="4716"/>
                    </a:cubicBezTo>
                    <a:cubicBezTo>
                      <a:pt x="86" y="4802"/>
                      <a:pt x="52" y="4887"/>
                      <a:pt x="1" y="4973"/>
                    </a:cubicBezTo>
                    <a:lnTo>
                      <a:pt x="718" y="4939"/>
                    </a:lnTo>
                    <a:cubicBezTo>
                      <a:pt x="1197" y="4597"/>
                      <a:pt x="1692" y="4272"/>
                      <a:pt x="2188" y="3965"/>
                    </a:cubicBezTo>
                    <a:cubicBezTo>
                      <a:pt x="3896" y="2871"/>
                      <a:pt x="5691" y="1897"/>
                      <a:pt x="7553" y="1043"/>
                    </a:cubicBezTo>
                    <a:lnTo>
                      <a:pt x="7638" y="1009"/>
                    </a:lnTo>
                    <a:cubicBezTo>
                      <a:pt x="7707" y="975"/>
                      <a:pt x="7741" y="923"/>
                      <a:pt x="7707" y="855"/>
                    </a:cubicBezTo>
                    <a:cubicBezTo>
                      <a:pt x="7683" y="815"/>
                      <a:pt x="7659" y="801"/>
                      <a:pt x="7635" y="801"/>
                    </a:cubicBezTo>
                    <a:cubicBezTo>
                      <a:pt x="7608" y="801"/>
                      <a:pt x="7580" y="820"/>
                      <a:pt x="7553" y="838"/>
                    </a:cubicBezTo>
                    <a:cubicBezTo>
                      <a:pt x="7365" y="906"/>
                      <a:pt x="7177" y="992"/>
                      <a:pt x="7006" y="1077"/>
                    </a:cubicBezTo>
                    <a:cubicBezTo>
                      <a:pt x="4717" y="2119"/>
                      <a:pt x="2530" y="3367"/>
                      <a:pt x="462" y="4802"/>
                    </a:cubicBezTo>
                    <a:cubicBezTo>
                      <a:pt x="448" y="4816"/>
                      <a:pt x="423" y="4841"/>
                      <a:pt x="387" y="4841"/>
                    </a:cubicBezTo>
                    <a:cubicBezTo>
                      <a:pt x="379" y="4841"/>
                      <a:pt x="369" y="4839"/>
                      <a:pt x="360" y="4836"/>
                    </a:cubicBezTo>
                    <a:cubicBezTo>
                      <a:pt x="718" y="3999"/>
                      <a:pt x="992" y="3127"/>
                      <a:pt x="1624" y="2427"/>
                    </a:cubicBezTo>
                    <a:cubicBezTo>
                      <a:pt x="2410" y="1624"/>
                      <a:pt x="3384" y="1026"/>
                      <a:pt x="4460" y="701"/>
                    </a:cubicBezTo>
                    <a:cubicBezTo>
                      <a:pt x="5058" y="530"/>
                      <a:pt x="5656" y="411"/>
                      <a:pt x="6271" y="342"/>
                    </a:cubicBezTo>
                    <a:cubicBezTo>
                      <a:pt x="6818" y="274"/>
                      <a:pt x="7382" y="257"/>
                      <a:pt x="7929" y="206"/>
                    </a:cubicBezTo>
                    <a:cubicBezTo>
                      <a:pt x="7997" y="201"/>
                      <a:pt x="8067" y="199"/>
                      <a:pt x="8138" y="199"/>
                    </a:cubicBezTo>
                    <a:cubicBezTo>
                      <a:pt x="8330" y="199"/>
                      <a:pt x="8527" y="215"/>
                      <a:pt x="8715" y="240"/>
                    </a:cubicBezTo>
                    <a:cubicBezTo>
                      <a:pt x="8954" y="274"/>
                      <a:pt x="8971" y="342"/>
                      <a:pt x="8834" y="530"/>
                    </a:cubicBezTo>
                    <a:cubicBezTo>
                      <a:pt x="8595" y="838"/>
                      <a:pt x="8305" y="1111"/>
                      <a:pt x="7997" y="1351"/>
                    </a:cubicBezTo>
                    <a:cubicBezTo>
                      <a:pt x="7245" y="2000"/>
                      <a:pt x="6579" y="2734"/>
                      <a:pt x="5878" y="3435"/>
                    </a:cubicBezTo>
                    <a:cubicBezTo>
                      <a:pt x="5400" y="3948"/>
                      <a:pt x="4922" y="4443"/>
                      <a:pt x="4255" y="4716"/>
                    </a:cubicBezTo>
                    <a:lnTo>
                      <a:pt x="4836" y="4682"/>
                    </a:lnTo>
                    <a:cubicBezTo>
                      <a:pt x="5178" y="4477"/>
                      <a:pt x="5503" y="4221"/>
                      <a:pt x="5776" y="3931"/>
                    </a:cubicBezTo>
                    <a:cubicBezTo>
                      <a:pt x="6699" y="2974"/>
                      <a:pt x="7621" y="2034"/>
                      <a:pt x="8629" y="1163"/>
                    </a:cubicBezTo>
                    <a:cubicBezTo>
                      <a:pt x="8817" y="992"/>
                      <a:pt x="8971" y="787"/>
                      <a:pt x="9091" y="565"/>
                    </a:cubicBezTo>
                    <a:cubicBezTo>
                      <a:pt x="9227" y="360"/>
                      <a:pt x="9091" y="69"/>
                      <a:pt x="8834" y="52"/>
                    </a:cubicBezTo>
                    <a:cubicBezTo>
                      <a:pt x="8612" y="18"/>
                      <a:pt x="8390" y="1"/>
                      <a:pt x="8168"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63"/>
              <p:cNvSpPr/>
              <p:nvPr/>
            </p:nvSpPr>
            <p:spPr>
              <a:xfrm rot="1123747">
                <a:off x="4004493" y="3352749"/>
                <a:ext cx="263880" cy="117031"/>
              </a:xfrm>
              <a:custGeom>
                <a:avLst/>
                <a:gdLst/>
                <a:ahLst/>
                <a:cxnLst/>
                <a:rect l="l" t="t" r="r" b="b"/>
                <a:pathLst>
                  <a:path w="6938" h="3077" extrusionOk="0">
                    <a:moveTo>
                      <a:pt x="6937" y="1"/>
                    </a:moveTo>
                    <a:cubicBezTo>
                      <a:pt x="6561" y="1"/>
                      <a:pt x="6168" y="18"/>
                      <a:pt x="5758" y="52"/>
                    </a:cubicBezTo>
                    <a:cubicBezTo>
                      <a:pt x="4836" y="86"/>
                      <a:pt x="3930" y="274"/>
                      <a:pt x="3059" y="599"/>
                    </a:cubicBezTo>
                    <a:cubicBezTo>
                      <a:pt x="1897" y="1009"/>
                      <a:pt x="889" y="1641"/>
                      <a:pt x="205" y="2701"/>
                    </a:cubicBezTo>
                    <a:cubicBezTo>
                      <a:pt x="120" y="2837"/>
                      <a:pt x="51" y="2957"/>
                      <a:pt x="0" y="3076"/>
                    </a:cubicBezTo>
                    <a:lnTo>
                      <a:pt x="291" y="3059"/>
                    </a:lnTo>
                    <a:cubicBezTo>
                      <a:pt x="615" y="2478"/>
                      <a:pt x="1077" y="1966"/>
                      <a:pt x="1640" y="1573"/>
                    </a:cubicBezTo>
                    <a:cubicBezTo>
                      <a:pt x="2375" y="1094"/>
                      <a:pt x="3212" y="736"/>
                      <a:pt x="4084" y="531"/>
                    </a:cubicBezTo>
                    <a:cubicBezTo>
                      <a:pt x="4921" y="326"/>
                      <a:pt x="5792" y="223"/>
                      <a:pt x="6681" y="223"/>
                    </a:cubicBezTo>
                    <a:lnTo>
                      <a:pt x="6937" y="223"/>
                    </a:lnTo>
                    <a:lnTo>
                      <a:pt x="6937" y="189"/>
                    </a:lnTo>
                    <a:lnTo>
                      <a:pt x="6937" y="1"/>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63"/>
              <p:cNvSpPr/>
              <p:nvPr/>
            </p:nvSpPr>
            <p:spPr>
              <a:xfrm rot="1123747">
                <a:off x="4223174" y="3475254"/>
                <a:ext cx="31226" cy="16925"/>
              </a:xfrm>
              <a:custGeom>
                <a:avLst/>
                <a:gdLst/>
                <a:ahLst/>
                <a:cxnLst/>
                <a:rect l="l" t="t" r="r" b="b"/>
                <a:pathLst>
                  <a:path w="821" h="445" extrusionOk="0">
                    <a:moveTo>
                      <a:pt x="821" y="0"/>
                    </a:moveTo>
                    <a:lnTo>
                      <a:pt x="821" y="0"/>
                    </a:lnTo>
                    <a:cubicBezTo>
                      <a:pt x="564" y="154"/>
                      <a:pt x="274" y="291"/>
                      <a:pt x="1" y="445"/>
                    </a:cubicBezTo>
                    <a:lnTo>
                      <a:pt x="752" y="410"/>
                    </a:lnTo>
                    <a:cubicBezTo>
                      <a:pt x="769" y="274"/>
                      <a:pt x="804" y="137"/>
                      <a:pt x="82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63"/>
              <p:cNvSpPr/>
              <p:nvPr/>
            </p:nvSpPr>
            <p:spPr>
              <a:xfrm rot="1123747">
                <a:off x="4081426" y="3403667"/>
                <a:ext cx="178760" cy="73482"/>
              </a:xfrm>
              <a:custGeom>
                <a:avLst/>
                <a:gdLst/>
                <a:ahLst/>
                <a:cxnLst/>
                <a:rect l="l" t="t" r="r" b="b"/>
                <a:pathLst>
                  <a:path w="4700" h="1932" extrusionOk="0">
                    <a:moveTo>
                      <a:pt x="4682" y="1"/>
                    </a:moveTo>
                    <a:lnTo>
                      <a:pt x="4067" y="240"/>
                    </a:lnTo>
                    <a:cubicBezTo>
                      <a:pt x="2700" y="787"/>
                      <a:pt x="1333" y="1317"/>
                      <a:pt x="0" y="1932"/>
                    </a:cubicBezTo>
                    <a:lnTo>
                      <a:pt x="564" y="1898"/>
                    </a:lnTo>
                    <a:cubicBezTo>
                      <a:pt x="1179" y="1624"/>
                      <a:pt x="1811" y="1351"/>
                      <a:pt x="2427" y="1112"/>
                    </a:cubicBezTo>
                    <a:cubicBezTo>
                      <a:pt x="3195" y="804"/>
                      <a:pt x="3947" y="514"/>
                      <a:pt x="4699" y="206"/>
                    </a:cubicBezTo>
                    <a:cubicBezTo>
                      <a:pt x="4699" y="138"/>
                      <a:pt x="4699" y="69"/>
                      <a:pt x="468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63"/>
              <p:cNvSpPr/>
              <p:nvPr/>
            </p:nvSpPr>
            <p:spPr>
              <a:xfrm rot="1123747">
                <a:off x="3488870" y="2970282"/>
                <a:ext cx="155331" cy="145442"/>
              </a:xfrm>
              <a:custGeom>
                <a:avLst/>
                <a:gdLst/>
                <a:ahLst/>
                <a:cxnLst/>
                <a:rect l="l" t="t" r="r" b="b"/>
                <a:pathLst>
                  <a:path w="4084" h="3824" extrusionOk="0">
                    <a:moveTo>
                      <a:pt x="4084" y="0"/>
                    </a:moveTo>
                    <a:lnTo>
                      <a:pt x="3810" y="17"/>
                    </a:lnTo>
                    <a:cubicBezTo>
                      <a:pt x="3349" y="632"/>
                      <a:pt x="2836" y="1213"/>
                      <a:pt x="2290" y="1743"/>
                    </a:cubicBezTo>
                    <a:cubicBezTo>
                      <a:pt x="1623" y="2375"/>
                      <a:pt x="923" y="2956"/>
                      <a:pt x="188" y="3486"/>
                    </a:cubicBezTo>
                    <a:cubicBezTo>
                      <a:pt x="120" y="3537"/>
                      <a:pt x="51" y="3588"/>
                      <a:pt x="0" y="3656"/>
                    </a:cubicBezTo>
                    <a:lnTo>
                      <a:pt x="0" y="3810"/>
                    </a:lnTo>
                    <a:cubicBezTo>
                      <a:pt x="9" y="3819"/>
                      <a:pt x="21" y="3823"/>
                      <a:pt x="36" y="3823"/>
                    </a:cubicBezTo>
                    <a:cubicBezTo>
                      <a:pt x="51" y="3823"/>
                      <a:pt x="68" y="3819"/>
                      <a:pt x="85" y="3810"/>
                    </a:cubicBezTo>
                    <a:cubicBezTo>
                      <a:pt x="137" y="3793"/>
                      <a:pt x="188" y="3759"/>
                      <a:pt x="222" y="3742"/>
                    </a:cubicBezTo>
                    <a:cubicBezTo>
                      <a:pt x="701" y="3383"/>
                      <a:pt x="1179" y="3041"/>
                      <a:pt x="1623" y="2665"/>
                    </a:cubicBezTo>
                    <a:cubicBezTo>
                      <a:pt x="2563" y="1880"/>
                      <a:pt x="3383" y="991"/>
                      <a:pt x="4084"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1516" name="Google Shape;1516;p63"/>
          <p:cNvGrpSpPr/>
          <p:nvPr/>
        </p:nvGrpSpPr>
        <p:grpSpPr>
          <a:xfrm rot="-2301608">
            <a:off x="9611686" y="3201970"/>
            <a:ext cx="2719893" cy="3451941"/>
            <a:chOff x="1154976" y="632775"/>
            <a:chExt cx="2502430" cy="3877954"/>
          </a:xfrm>
        </p:grpSpPr>
        <p:sp>
          <p:nvSpPr>
            <p:cNvPr id="1517" name="Google Shape;1517;p63"/>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8" name="Google Shape;1518;p63"/>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19" name="Google Shape;1519;p63"/>
          <p:cNvGrpSpPr/>
          <p:nvPr/>
        </p:nvGrpSpPr>
        <p:grpSpPr>
          <a:xfrm rot="-569816">
            <a:off x="8894264" y="1154377"/>
            <a:ext cx="975069" cy="793657"/>
            <a:chOff x="6619350" y="3916825"/>
            <a:chExt cx="790183" cy="643169"/>
          </a:xfrm>
        </p:grpSpPr>
        <p:sp>
          <p:nvSpPr>
            <p:cNvPr id="1520" name="Google Shape;1520;p63"/>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1" name="Google Shape;1521;p63"/>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2" name="Google Shape;1522;p63"/>
          <p:cNvSpPr/>
          <p:nvPr/>
        </p:nvSpPr>
        <p:spPr>
          <a:xfrm rot="1295893">
            <a:off x="8073223" y="5703028"/>
            <a:ext cx="984620" cy="649493"/>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164935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9200" y="1842800"/>
            <a:ext cx="6704400" cy="3172400"/>
          </a:xfrm>
        </p:spPr>
        <p:txBody>
          <a:bodyPr/>
          <a:lstStyle/>
          <a:p>
            <a:r>
              <a:rPr lang="en-US" sz="4000" dirty="0" err="1"/>
              <a:t>Yêu</a:t>
            </a:r>
            <a:r>
              <a:rPr lang="en-US" sz="4000" dirty="0"/>
              <a:t> </a:t>
            </a:r>
            <a:r>
              <a:rPr lang="en-US" sz="4000" dirty="0" err="1"/>
              <a:t>cầu</a:t>
            </a:r>
            <a:r>
              <a:rPr lang="en-US" sz="4000" dirty="0"/>
              <a:t> </a:t>
            </a:r>
            <a:r>
              <a:rPr lang="en-US" sz="4000" dirty="0" err="1"/>
              <a:t>mỗi</a:t>
            </a:r>
            <a:r>
              <a:rPr lang="en-US" sz="4000" dirty="0"/>
              <a:t> HS </a:t>
            </a:r>
            <a:r>
              <a:rPr lang="en-US" sz="4000" dirty="0" err="1"/>
              <a:t>chuẩn</a:t>
            </a:r>
            <a:r>
              <a:rPr lang="en-US" sz="4000" dirty="0"/>
              <a:t> </a:t>
            </a:r>
            <a:r>
              <a:rPr lang="en-US" sz="4000" dirty="0" err="1"/>
              <a:t>bị</a:t>
            </a:r>
            <a:r>
              <a:rPr lang="en-US" sz="4000" dirty="0"/>
              <a:t> 1 </a:t>
            </a:r>
            <a:r>
              <a:rPr lang="en-US" sz="4000" dirty="0" err="1"/>
              <a:t>bức</a:t>
            </a:r>
            <a:r>
              <a:rPr lang="en-US" sz="4000" dirty="0"/>
              <a:t> </a:t>
            </a:r>
            <a:r>
              <a:rPr lang="en-US" sz="4000" dirty="0" err="1"/>
              <a:t>ảnh</a:t>
            </a:r>
            <a:r>
              <a:rPr lang="en-US" sz="4000" dirty="0"/>
              <a:t> </a:t>
            </a:r>
            <a:r>
              <a:rPr lang="en-US" sz="4000" dirty="0" err="1"/>
              <a:t>của</a:t>
            </a:r>
            <a:r>
              <a:rPr lang="en-US" sz="4000" dirty="0"/>
              <a:t> </a:t>
            </a:r>
            <a:r>
              <a:rPr lang="en-US" sz="4000" dirty="0" err="1"/>
              <a:t>mình</a:t>
            </a:r>
            <a:r>
              <a:rPr lang="en-US" sz="4000" dirty="0"/>
              <a:t> </a:t>
            </a:r>
            <a:r>
              <a:rPr lang="en-US" sz="4000" dirty="0" err="1"/>
              <a:t>hoặc</a:t>
            </a:r>
            <a:r>
              <a:rPr lang="en-US" sz="4000" dirty="0"/>
              <a:t> </a:t>
            </a:r>
            <a:r>
              <a:rPr lang="en-US" sz="4000" dirty="0" err="1"/>
              <a:t>em</a:t>
            </a:r>
            <a:r>
              <a:rPr lang="en-US" sz="4000" dirty="0"/>
              <a:t> </a:t>
            </a:r>
            <a:r>
              <a:rPr lang="en-US" sz="4000" dirty="0" err="1"/>
              <a:t>mình</a:t>
            </a:r>
            <a:r>
              <a:rPr lang="en-US" sz="4000" dirty="0"/>
              <a:t> </a:t>
            </a:r>
            <a:r>
              <a:rPr lang="en-US" sz="4000" dirty="0" err="1"/>
              <a:t>để</a:t>
            </a:r>
            <a:r>
              <a:rPr lang="en-US" sz="4000" dirty="0"/>
              <a:t> </a:t>
            </a:r>
            <a:r>
              <a:rPr lang="en-US" sz="4000" dirty="0" err="1"/>
              <a:t>giới</a:t>
            </a:r>
            <a:r>
              <a:rPr lang="en-US" sz="4000" dirty="0"/>
              <a:t> </a:t>
            </a:r>
            <a:r>
              <a:rPr lang="en-US" sz="4000" dirty="0" err="1"/>
              <a:t>thiệu</a:t>
            </a:r>
            <a:r>
              <a:rPr lang="en-US" sz="4000" dirty="0"/>
              <a:t> </a:t>
            </a:r>
            <a:r>
              <a:rPr lang="en-US" sz="4000" dirty="0" err="1"/>
              <a:t>theo</a:t>
            </a:r>
            <a:r>
              <a:rPr lang="en-US" sz="4000" dirty="0"/>
              <a:t> </a:t>
            </a:r>
            <a:r>
              <a:rPr lang="en-US" sz="4000" dirty="0" err="1"/>
              <a:t>gợi</a:t>
            </a:r>
            <a:r>
              <a:rPr lang="en-US" sz="4000" dirty="0"/>
              <a:t> ý</a:t>
            </a:r>
            <a:br>
              <a:rPr lang="en-US" sz="4000" dirty="0"/>
            </a:br>
            <a:r>
              <a:rPr lang="en-US" sz="4000" dirty="0"/>
              <a:t>(</a:t>
            </a:r>
            <a:r>
              <a:rPr lang="en-US" sz="4000" dirty="0" err="1"/>
              <a:t>Có</a:t>
            </a:r>
            <a:r>
              <a:rPr lang="en-US" sz="4000" dirty="0"/>
              <a:t> </a:t>
            </a:r>
            <a:r>
              <a:rPr lang="en-US" sz="4000" dirty="0" err="1"/>
              <a:t>thể</a:t>
            </a:r>
            <a:r>
              <a:rPr lang="en-US" sz="4000" dirty="0"/>
              <a:t> </a:t>
            </a:r>
            <a:r>
              <a:rPr lang="en-US" sz="4000" dirty="0" err="1"/>
              <a:t>chọn</a:t>
            </a:r>
            <a:r>
              <a:rPr lang="en-US" sz="4000" dirty="0"/>
              <a:t> 1 </a:t>
            </a:r>
            <a:r>
              <a:rPr lang="en-US" sz="4000" dirty="0" err="1"/>
              <a:t>tấm</a:t>
            </a:r>
            <a:r>
              <a:rPr lang="en-US" sz="4000" dirty="0"/>
              <a:t> </a:t>
            </a:r>
            <a:r>
              <a:rPr lang="en-US" sz="4000" dirty="0" err="1"/>
              <a:t>ảnh</a:t>
            </a:r>
            <a:r>
              <a:rPr lang="en-US" sz="4000" dirty="0"/>
              <a:t> </a:t>
            </a:r>
            <a:r>
              <a:rPr lang="en-US" sz="4000" dirty="0" err="1"/>
              <a:t>từ</a:t>
            </a:r>
            <a:r>
              <a:rPr lang="en-US" sz="4000" dirty="0"/>
              <a:t> </a:t>
            </a:r>
            <a:r>
              <a:rPr lang="en-US" sz="4000" dirty="0" err="1"/>
              <a:t>lúc</a:t>
            </a:r>
            <a:r>
              <a:rPr lang="en-US" sz="4000" dirty="0"/>
              <a:t> </a:t>
            </a:r>
            <a:r>
              <a:rPr lang="en-US" sz="4000" dirty="0" err="1"/>
              <a:t>nhỏ</a:t>
            </a:r>
            <a:r>
              <a:rPr lang="en-US" sz="4000" dirty="0"/>
              <a:t> </a:t>
            </a:r>
            <a:r>
              <a:rPr lang="en-US" sz="4000" dirty="0" err="1"/>
              <a:t>cho</a:t>
            </a:r>
            <a:r>
              <a:rPr lang="en-US" sz="4000" dirty="0"/>
              <a:t> </a:t>
            </a:r>
            <a:r>
              <a:rPr lang="en-US" sz="4000" dirty="0" err="1"/>
              <a:t>tới</a:t>
            </a:r>
            <a:r>
              <a:rPr lang="en-US" sz="4000" dirty="0"/>
              <a:t> </a:t>
            </a:r>
            <a:r>
              <a:rPr lang="en-US" sz="4000" dirty="0" err="1"/>
              <a:t>bây</a:t>
            </a:r>
            <a:r>
              <a:rPr lang="en-US" sz="4000" dirty="0"/>
              <a:t> </a:t>
            </a:r>
            <a:r>
              <a:rPr lang="en-US" sz="4000" dirty="0" err="1"/>
              <a:t>giờ</a:t>
            </a:r>
            <a:r>
              <a:rPr lang="en-US" sz="4000" dirty="0"/>
              <a:t>) </a:t>
            </a:r>
          </a:p>
        </p:txBody>
      </p:sp>
    </p:spTree>
    <p:extLst>
      <p:ext uri="{BB962C8B-B14F-4D97-AF65-F5344CB8AC3E}">
        <p14:creationId xmlns:p14="http://schemas.microsoft.com/office/powerpoint/2010/main" val="1266319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427" name="Google Shape;1427;p61"/>
          <p:cNvSpPr/>
          <p:nvPr/>
        </p:nvSpPr>
        <p:spPr>
          <a:xfrm rot="5120122">
            <a:off x="4255680" y="2677626"/>
            <a:ext cx="3680696" cy="2513207"/>
          </a:xfrm>
          <a:custGeom>
            <a:avLst/>
            <a:gdLst/>
            <a:ahLst/>
            <a:cxnLst/>
            <a:rect l="l" t="t" r="r" b="b"/>
            <a:pathLst>
              <a:path w="52935" h="37403" extrusionOk="0">
                <a:moveTo>
                  <a:pt x="1" y="0"/>
                </a:moveTo>
                <a:lnTo>
                  <a:pt x="1" y="37402"/>
                </a:lnTo>
                <a:lnTo>
                  <a:pt x="52934" y="37402"/>
                </a:lnTo>
                <a:lnTo>
                  <a:pt x="52934"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40" name="Google Shape;1954;p72"/>
          <p:cNvPicPr preferRelativeResize="0"/>
          <p:nvPr/>
        </p:nvPicPr>
        <p:blipFill rotWithShape="1">
          <a:blip r:embed="rId3">
            <a:alphaModFix/>
          </a:blip>
          <a:srcRect l="11946" r="12916"/>
          <a:stretch/>
        </p:blipFill>
        <p:spPr>
          <a:xfrm rot="21350192">
            <a:off x="4896883" y="2204933"/>
            <a:ext cx="2380492" cy="3504328"/>
          </a:xfrm>
          <a:prstGeom prst="rect">
            <a:avLst/>
          </a:prstGeom>
          <a:noFill/>
          <a:ln>
            <a:noFill/>
          </a:ln>
        </p:spPr>
      </p:pic>
      <p:sp>
        <p:nvSpPr>
          <p:cNvPr id="1395" name="Google Shape;1395;p61"/>
          <p:cNvSpPr/>
          <p:nvPr/>
        </p:nvSpPr>
        <p:spPr>
          <a:xfrm rot="10800000" flipH="1">
            <a:off x="3625617" y="583551"/>
            <a:ext cx="4940771" cy="90721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3" name="Google Shape;1413;p61"/>
          <p:cNvSpPr/>
          <p:nvPr/>
        </p:nvSpPr>
        <p:spPr>
          <a:xfrm flipH="1">
            <a:off x="687272" y="3990034"/>
            <a:ext cx="3652571" cy="1980449"/>
          </a:xfrm>
          <a:custGeom>
            <a:avLst/>
            <a:gdLst/>
            <a:ahLst/>
            <a:cxnLst/>
            <a:rect l="l" t="t" r="r" b="b"/>
            <a:pathLst>
              <a:path w="37369" h="20443" extrusionOk="0">
                <a:moveTo>
                  <a:pt x="11807" y="0"/>
                </a:moveTo>
                <a:cubicBezTo>
                  <a:pt x="11363" y="0"/>
                  <a:pt x="10987" y="17"/>
                  <a:pt x="10645" y="34"/>
                </a:cubicBezTo>
                <a:lnTo>
                  <a:pt x="9791" y="68"/>
                </a:lnTo>
                <a:lnTo>
                  <a:pt x="9056" y="103"/>
                </a:lnTo>
                <a:cubicBezTo>
                  <a:pt x="9005" y="137"/>
                  <a:pt x="8971" y="171"/>
                  <a:pt x="8920" y="205"/>
                </a:cubicBezTo>
                <a:lnTo>
                  <a:pt x="8903" y="205"/>
                </a:lnTo>
                <a:lnTo>
                  <a:pt x="8851" y="239"/>
                </a:lnTo>
                <a:cubicBezTo>
                  <a:pt x="8817" y="256"/>
                  <a:pt x="8783" y="273"/>
                  <a:pt x="8766" y="291"/>
                </a:cubicBezTo>
                <a:cubicBezTo>
                  <a:pt x="8646" y="308"/>
                  <a:pt x="8544" y="359"/>
                  <a:pt x="8441" y="444"/>
                </a:cubicBezTo>
                <a:lnTo>
                  <a:pt x="8424" y="444"/>
                </a:lnTo>
                <a:cubicBezTo>
                  <a:pt x="8271" y="444"/>
                  <a:pt x="8117" y="530"/>
                  <a:pt x="8031" y="649"/>
                </a:cubicBezTo>
                <a:cubicBezTo>
                  <a:pt x="7980" y="701"/>
                  <a:pt x="7946" y="752"/>
                  <a:pt x="7929" y="820"/>
                </a:cubicBezTo>
                <a:lnTo>
                  <a:pt x="7878" y="769"/>
                </a:lnTo>
                <a:lnTo>
                  <a:pt x="7775" y="683"/>
                </a:lnTo>
                <a:cubicBezTo>
                  <a:pt x="7690" y="615"/>
                  <a:pt x="7604" y="564"/>
                  <a:pt x="7485" y="547"/>
                </a:cubicBezTo>
                <a:lnTo>
                  <a:pt x="7382" y="547"/>
                </a:lnTo>
                <a:cubicBezTo>
                  <a:pt x="7211" y="547"/>
                  <a:pt x="7057" y="615"/>
                  <a:pt x="6955" y="752"/>
                </a:cubicBezTo>
                <a:cubicBezTo>
                  <a:pt x="6852" y="837"/>
                  <a:pt x="6767" y="957"/>
                  <a:pt x="6699" y="1076"/>
                </a:cubicBezTo>
                <a:cubicBezTo>
                  <a:pt x="6681" y="1094"/>
                  <a:pt x="6664" y="1111"/>
                  <a:pt x="6664" y="1128"/>
                </a:cubicBezTo>
                <a:cubicBezTo>
                  <a:pt x="6511" y="1179"/>
                  <a:pt x="6374" y="1264"/>
                  <a:pt x="6254" y="1367"/>
                </a:cubicBezTo>
                <a:cubicBezTo>
                  <a:pt x="6220" y="1367"/>
                  <a:pt x="6169" y="1350"/>
                  <a:pt x="6135" y="1350"/>
                </a:cubicBezTo>
                <a:cubicBezTo>
                  <a:pt x="6049" y="1350"/>
                  <a:pt x="5964" y="1367"/>
                  <a:pt x="5878" y="1384"/>
                </a:cubicBezTo>
                <a:cubicBezTo>
                  <a:pt x="5759" y="1418"/>
                  <a:pt x="5639" y="1504"/>
                  <a:pt x="5537" y="1606"/>
                </a:cubicBezTo>
                <a:cubicBezTo>
                  <a:pt x="5503" y="1640"/>
                  <a:pt x="5468" y="1674"/>
                  <a:pt x="5434" y="1726"/>
                </a:cubicBezTo>
                <a:lnTo>
                  <a:pt x="5400" y="1726"/>
                </a:lnTo>
                <a:cubicBezTo>
                  <a:pt x="5058" y="1726"/>
                  <a:pt x="4751" y="1965"/>
                  <a:pt x="4682" y="2290"/>
                </a:cubicBezTo>
                <a:cubicBezTo>
                  <a:pt x="4580" y="2221"/>
                  <a:pt x="4460" y="2187"/>
                  <a:pt x="4341" y="2187"/>
                </a:cubicBezTo>
                <a:cubicBezTo>
                  <a:pt x="4321" y="2182"/>
                  <a:pt x="4299" y="2180"/>
                  <a:pt x="4277" y="2180"/>
                </a:cubicBezTo>
                <a:cubicBezTo>
                  <a:pt x="4222" y="2180"/>
                  <a:pt x="4162" y="2192"/>
                  <a:pt x="4101" y="2204"/>
                </a:cubicBezTo>
                <a:lnTo>
                  <a:pt x="4084" y="2204"/>
                </a:lnTo>
                <a:cubicBezTo>
                  <a:pt x="4033" y="2221"/>
                  <a:pt x="3965" y="2238"/>
                  <a:pt x="3914" y="2273"/>
                </a:cubicBezTo>
                <a:cubicBezTo>
                  <a:pt x="3811" y="2221"/>
                  <a:pt x="3691" y="2187"/>
                  <a:pt x="3572" y="2187"/>
                </a:cubicBezTo>
                <a:cubicBezTo>
                  <a:pt x="3546" y="2184"/>
                  <a:pt x="3521" y="2183"/>
                  <a:pt x="3495" y="2183"/>
                </a:cubicBezTo>
                <a:cubicBezTo>
                  <a:pt x="3367" y="2183"/>
                  <a:pt x="3241" y="2218"/>
                  <a:pt x="3128" y="2290"/>
                </a:cubicBezTo>
                <a:cubicBezTo>
                  <a:pt x="3093" y="2273"/>
                  <a:pt x="3059" y="2273"/>
                  <a:pt x="3025" y="2273"/>
                </a:cubicBezTo>
                <a:cubicBezTo>
                  <a:pt x="3001" y="2269"/>
                  <a:pt x="2977" y="2268"/>
                  <a:pt x="2954" y="2268"/>
                </a:cubicBezTo>
                <a:cubicBezTo>
                  <a:pt x="2847" y="2268"/>
                  <a:pt x="2751" y="2299"/>
                  <a:pt x="2666" y="2341"/>
                </a:cubicBezTo>
                <a:cubicBezTo>
                  <a:pt x="2598" y="2375"/>
                  <a:pt x="2547" y="2426"/>
                  <a:pt x="2512" y="2460"/>
                </a:cubicBezTo>
                <a:cubicBezTo>
                  <a:pt x="2359" y="2512"/>
                  <a:pt x="2205" y="2546"/>
                  <a:pt x="2034" y="2563"/>
                </a:cubicBezTo>
                <a:cubicBezTo>
                  <a:pt x="1932" y="2580"/>
                  <a:pt x="1812" y="2631"/>
                  <a:pt x="1726" y="2683"/>
                </a:cubicBezTo>
                <a:lnTo>
                  <a:pt x="1590" y="2683"/>
                </a:lnTo>
                <a:cubicBezTo>
                  <a:pt x="1571" y="2681"/>
                  <a:pt x="1552" y="2680"/>
                  <a:pt x="1533" y="2680"/>
                </a:cubicBezTo>
                <a:cubicBezTo>
                  <a:pt x="1364" y="2680"/>
                  <a:pt x="1200" y="2748"/>
                  <a:pt x="1077" y="2871"/>
                </a:cubicBezTo>
                <a:cubicBezTo>
                  <a:pt x="923" y="2871"/>
                  <a:pt x="770" y="2922"/>
                  <a:pt x="650" y="3007"/>
                </a:cubicBezTo>
                <a:cubicBezTo>
                  <a:pt x="650" y="3007"/>
                  <a:pt x="650" y="3349"/>
                  <a:pt x="633" y="3930"/>
                </a:cubicBezTo>
                <a:cubicBezTo>
                  <a:pt x="633" y="4237"/>
                  <a:pt x="616" y="4596"/>
                  <a:pt x="599" y="4989"/>
                </a:cubicBezTo>
                <a:cubicBezTo>
                  <a:pt x="599" y="5399"/>
                  <a:pt x="582" y="5878"/>
                  <a:pt x="582" y="6373"/>
                </a:cubicBezTo>
                <a:cubicBezTo>
                  <a:pt x="548" y="7757"/>
                  <a:pt x="496" y="9449"/>
                  <a:pt x="462" y="11157"/>
                </a:cubicBezTo>
                <a:cubicBezTo>
                  <a:pt x="445" y="12012"/>
                  <a:pt x="428" y="12866"/>
                  <a:pt x="411" y="13703"/>
                </a:cubicBezTo>
                <a:cubicBezTo>
                  <a:pt x="411" y="14199"/>
                  <a:pt x="394" y="14677"/>
                  <a:pt x="377" y="15156"/>
                </a:cubicBezTo>
                <a:cubicBezTo>
                  <a:pt x="343" y="15634"/>
                  <a:pt x="274" y="16112"/>
                  <a:pt x="257" y="16557"/>
                </a:cubicBezTo>
                <a:cubicBezTo>
                  <a:pt x="223" y="17018"/>
                  <a:pt x="189" y="17445"/>
                  <a:pt x="155" y="17821"/>
                </a:cubicBezTo>
                <a:cubicBezTo>
                  <a:pt x="137" y="18214"/>
                  <a:pt x="103" y="18573"/>
                  <a:pt x="86" y="18863"/>
                </a:cubicBezTo>
                <a:cubicBezTo>
                  <a:pt x="69" y="19171"/>
                  <a:pt x="52" y="19444"/>
                  <a:pt x="52" y="19649"/>
                </a:cubicBezTo>
                <a:cubicBezTo>
                  <a:pt x="18" y="20076"/>
                  <a:pt x="1" y="20298"/>
                  <a:pt x="1" y="20298"/>
                </a:cubicBezTo>
                <a:cubicBezTo>
                  <a:pt x="1" y="20298"/>
                  <a:pt x="360" y="20350"/>
                  <a:pt x="975" y="20401"/>
                </a:cubicBezTo>
                <a:cubicBezTo>
                  <a:pt x="1197" y="20418"/>
                  <a:pt x="1436" y="20418"/>
                  <a:pt x="1709" y="20435"/>
                </a:cubicBezTo>
                <a:cubicBezTo>
                  <a:pt x="1806" y="20441"/>
                  <a:pt x="1911" y="20443"/>
                  <a:pt x="2021" y="20443"/>
                </a:cubicBezTo>
                <a:cubicBezTo>
                  <a:pt x="2243" y="20443"/>
                  <a:pt x="2490" y="20435"/>
                  <a:pt x="2752" y="20435"/>
                </a:cubicBezTo>
                <a:lnTo>
                  <a:pt x="3384" y="20418"/>
                </a:lnTo>
                <a:lnTo>
                  <a:pt x="4119" y="20367"/>
                </a:lnTo>
                <a:lnTo>
                  <a:pt x="4973" y="20333"/>
                </a:lnTo>
                <a:lnTo>
                  <a:pt x="5896" y="20281"/>
                </a:lnTo>
                <a:cubicBezTo>
                  <a:pt x="6203" y="20264"/>
                  <a:pt x="6511" y="20247"/>
                  <a:pt x="6835" y="20247"/>
                </a:cubicBezTo>
                <a:cubicBezTo>
                  <a:pt x="7143" y="20230"/>
                  <a:pt x="7433" y="20230"/>
                  <a:pt x="7724" y="20230"/>
                </a:cubicBezTo>
                <a:lnTo>
                  <a:pt x="8561" y="20230"/>
                </a:lnTo>
                <a:lnTo>
                  <a:pt x="9330" y="20264"/>
                </a:lnTo>
                <a:lnTo>
                  <a:pt x="10082" y="20264"/>
                </a:lnTo>
                <a:cubicBezTo>
                  <a:pt x="10321" y="20264"/>
                  <a:pt x="10577" y="20264"/>
                  <a:pt x="10816" y="20230"/>
                </a:cubicBezTo>
                <a:lnTo>
                  <a:pt x="12235" y="20162"/>
                </a:lnTo>
                <a:cubicBezTo>
                  <a:pt x="12696" y="20145"/>
                  <a:pt x="13140" y="20128"/>
                  <a:pt x="13567" y="20111"/>
                </a:cubicBezTo>
                <a:lnTo>
                  <a:pt x="14353" y="20093"/>
                </a:lnTo>
                <a:cubicBezTo>
                  <a:pt x="14866" y="20093"/>
                  <a:pt x="15344" y="20076"/>
                  <a:pt x="15754" y="20059"/>
                </a:cubicBezTo>
                <a:cubicBezTo>
                  <a:pt x="16164" y="20059"/>
                  <a:pt x="16523" y="20042"/>
                  <a:pt x="16831" y="20025"/>
                </a:cubicBezTo>
                <a:lnTo>
                  <a:pt x="17770" y="19974"/>
                </a:lnTo>
                <a:cubicBezTo>
                  <a:pt x="17805" y="19923"/>
                  <a:pt x="17839" y="19888"/>
                  <a:pt x="17873" y="19837"/>
                </a:cubicBezTo>
                <a:lnTo>
                  <a:pt x="17907" y="19871"/>
                </a:lnTo>
                <a:lnTo>
                  <a:pt x="17975" y="19940"/>
                </a:lnTo>
                <a:lnTo>
                  <a:pt x="18915" y="19888"/>
                </a:lnTo>
                <a:cubicBezTo>
                  <a:pt x="18984" y="19820"/>
                  <a:pt x="19035" y="19769"/>
                  <a:pt x="19086" y="19700"/>
                </a:cubicBezTo>
                <a:cubicBezTo>
                  <a:pt x="19103" y="19683"/>
                  <a:pt x="19120" y="19666"/>
                  <a:pt x="19137" y="19649"/>
                </a:cubicBezTo>
                <a:cubicBezTo>
                  <a:pt x="19274" y="19615"/>
                  <a:pt x="19411" y="19564"/>
                  <a:pt x="19547" y="19478"/>
                </a:cubicBezTo>
                <a:cubicBezTo>
                  <a:pt x="19599" y="19487"/>
                  <a:pt x="19654" y="19491"/>
                  <a:pt x="19712" y="19491"/>
                </a:cubicBezTo>
                <a:cubicBezTo>
                  <a:pt x="19770" y="19491"/>
                  <a:pt x="19829" y="19487"/>
                  <a:pt x="19889" y="19478"/>
                </a:cubicBezTo>
                <a:cubicBezTo>
                  <a:pt x="20009" y="19444"/>
                  <a:pt x="20128" y="19393"/>
                  <a:pt x="20231" y="19307"/>
                </a:cubicBezTo>
                <a:cubicBezTo>
                  <a:pt x="20282" y="19273"/>
                  <a:pt x="20316" y="19239"/>
                  <a:pt x="20350" y="19205"/>
                </a:cubicBezTo>
                <a:lnTo>
                  <a:pt x="20385" y="19205"/>
                </a:lnTo>
                <a:cubicBezTo>
                  <a:pt x="20398" y="19206"/>
                  <a:pt x="20412" y="19206"/>
                  <a:pt x="20426" y="19206"/>
                </a:cubicBezTo>
                <a:cubicBezTo>
                  <a:pt x="20735" y="19206"/>
                  <a:pt x="21023" y="19022"/>
                  <a:pt x="21171" y="18744"/>
                </a:cubicBezTo>
                <a:cubicBezTo>
                  <a:pt x="21273" y="18829"/>
                  <a:pt x="21393" y="18880"/>
                  <a:pt x="21529" y="18880"/>
                </a:cubicBezTo>
                <a:lnTo>
                  <a:pt x="21700" y="18880"/>
                </a:lnTo>
                <a:cubicBezTo>
                  <a:pt x="21769" y="18863"/>
                  <a:pt x="21820" y="18863"/>
                  <a:pt x="21888" y="18846"/>
                </a:cubicBezTo>
                <a:cubicBezTo>
                  <a:pt x="22008" y="18914"/>
                  <a:pt x="22145" y="18949"/>
                  <a:pt x="22281" y="18966"/>
                </a:cubicBezTo>
                <a:cubicBezTo>
                  <a:pt x="22315" y="18970"/>
                  <a:pt x="22348" y="18972"/>
                  <a:pt x="22381" y="18972"/>
                </a:cubicBezTo>
                <a:cubicBezTo>
                  <a:pt x="22478" y="18972"/>
                  <a:pt x="22567" y="18953"/>
                  <a:pt x="22657" y="18914"/>
                </a:cubicBezTo>
                <a:cubicBezTo>
                  <a:pt x="22725" y="18932"/>
                  <a:pt x="22777" y="18949"/>
                  <a:pt x="22845" y="18949"/>
                </a:cubicBezTo>
                <a:cubicBezTo>
                  <a:pt x="22873" y="18953"/>
                  <a:pt x="22900" y="18955"/>
                  <a:pt x="22927" y="18955"/>
                </a:cubicBezTo>
                <a:cubicBezTo>
                  <a:pt x="23001" y="18955"/>
                  <a:pt x="23073" y="18940"/>
                  <a:pt x="23136" y="18914"/>
                </a:cubicBezTo>
                <a:cubicBezTo>
                  <a:pt x="23204" y="18897"/>
                  <a:pt x="23272" y="18863"/>
                  <a:pt x="23323" y="18829"/>
                </a:cubicBezTo>
                <a:cubicBezTo>
                  <a:pt x="23494" y="18812"/>
                  <a:pt x="23682" y="18812"/>
                  <a:pt x="23853" y="18812"/>
                </a:cubicBezTo>
                <a:cubicBezTo>
                  <a:pt x="23973" y="18812"/>
                  <a:pt x="24109" y="18795"/>
                  <a:pt x="24229" y="18761"/>
                </a:cubicBezTo>
                <a:cubicBezTo>
                  <a:pt x="24246" y="18778"/>
                  <a:pt x="24280" y="18778"/>
                  <a:pt x="24314" y="18778"/>
                </a:cubicBezTo>
                <a:cubicBezTo>
                  <a:pt x="24366" y="18795"/>
                  <a:pt x="24417" y="18812"/>
                  <a:pt x="24468" y="18812"/>
                </a:cubicBezTo>
                <a:cubicBezTo>
                  <a:pt x="24501" y="18815"/>
                  <a:pt x="24532" y="18816"/>
                  <a:pt x="24563" y="18816"/>
                </a:cubicBezTo>
                <a:cubicBezTo>
                  <a:pt x="24714" y="18816"/>
                  <a:pt x="24853" y="18783"/>
                  <a:pt x="24981" y="18727"/>
                </a:cubicBezTo>
                <a:cubicBezTo>
                  <a:pt x="25015" y="18727"/>
                  <a:pt x="25049" y="18727"/>
                  <a:pt x="25083" y="18744"/>
                </a:cubicBezTo>
                <a:cubicBezTo>
                  <a:pt x="25111" y="18746"/>
                  <a:pt x="25138" y="18747"/>
                  <a:pt x="25165" y="18747"/>
                </a:cubicBezTo>
                <a:cubicBezTo>
                  <a:pt x="25508" y="18747"/>
                  <a:pt x="25812" y="18548"/>
                  <a:pt x="25955" y="18231"/>
                </a:cubicBezTo>
                <a:cubicBezTo>
                  <a:pt x="26006" y="18214"/>
                  <a:pt x="26074" y="18180"/>
                  <a:pt x="26126" y="18146"/>
                </a:cubicBezTo>
                <a:lnTo>
                  <a:pt x="26365" y="18146"/>
                </a:lnTo>
                <a:cubicBezTo>
                  <a:pt x="26416" y="18146"/>
                  <a:pt x="26467" y="18163"/>
                  <a:pt x="26519" y="18163"/>
                </a:cubicBezTo>
                <a:cubicBezTo>
                  <a:pt x="26655" y="18163"/>
                  <a:pt x="26775" y="18129"/>
                  <a:pt x="26894" y="18060"/>
                </a:cubicBezTo>
                <a:cubicBezTo>
                  <a:pt x="26997" y="18009"/>
                  <a:pt x="27117" y="17975"/>
                  <a:pt x="27236" y="17958"/>
                </a:cubicBezTo>
                <a:cubicBezTo>
                  <a:pt x="27441" y="17941"/>
                  <a:pt x="27612" y="17821"/>
                  <a:pt x="27732" y="17650"/>
                </a:cubicBezTo>
                <a:cubicBezTo>
                  <a:pt x="27817" y="17616"/>
                  <a:pt x="27885" y="17582"/>
                  <a:pt x="27954" y="17548"/>
                </a:cubicBezTo>
                <a:lnTo>
                  <a:pt x="28091" y="17496"/>
                </a:lnTo>
                <a:cubicBezTo>
                  <a:pt x="28142" y="17479"/>
                  <a:pt x="28193" y="17479"/>
                  <a:pt x="28244" y="17479"/>
                </a:cubicBezTo>
                <a:lnTo>
                  <a:pt x="28432" y="17479"/>
                </a:lnTo>
                <a:cubicBezTo>
                  <a:pt x="28466" y="17479"/>
                  <a:pt x="28518" y="17462"/>
                  <a:pt x="28569" y="17462"/>
                </a:cubicBezTo>
                <a:lnTo>
                  <a:pt x="28928" y="17360"/>
                </a:lnTo>
                <a:lnTo>
                  <a:pt x="28996" y="17343"/>
                </a:lnTo>
                <a:cubicBezTo>
                  <a:pt x="29116" y="17394"/>
                  <a:pt x="29252" y="17411"/>
                  <a:pt x="29372" y="17411"/>
                </a:cubicBezTo>
                <a:cubicBezTo>
                  <a:pt x="29423" y="17411"/>
                  <a:pt x="29457" y="17411"/>
                  <a:pt x="29509" y="17394"/>
                </a:cubicBezTo>
                <a:cubicBezTo>
                  <a:pt x="29584" y="17419"/>
                  <a:pt x="29659" y="17435"/>
                  <a:pt x="29727" y="17435"/>
                </a:cubicBezTo>
                <a:cubicBezTo>
                  <a:pt x="29752" y="17435"/>
                  <a:pt x="29776" y="17433"/>
                  <a:pt x="29799" y="17428"/>
                </a:cubicBezTo>
                <a:cubicBezTo>
                  <a:pt x="29919" y="17428"/>
                  <a:pt x="30038" y="17411"/>
                  <a:pt x="30141" y="17360"/>
                </a:cubicBezTo>
                <a:cubicBezTo>
                  <a:pt x="30175" y="17343"/>
                  <a:pt x="30226" y="17343"/>
                  <a:pt x="30260" y="17325"/>
                </a:cubicBezTo>
                <a:lnTo>
                  <a:pt x="30329" y="17325"/>
                </a:lnTo>
                <a:cubicBezTo>
                  <a:pt x="30602" y="17325"/>
                  <a:pt x="30876" y="17240"/>
                  <a:pt x="31115" y="17103"/>
                </a:cubicBezTo>
                <a:cubicBezTo>
                  <a:pt x="31388" y="17069"/>
                  <a:pt x="31627" y="16950"/>
                  <a:pt x="31815" y="16762"/>
                </a:cubicBezTo>
                <a:cubicBezTo>
                  <a:pt x="31884" y="16762"/>
                  <a:pt x="31952" y="16745"/>
                  <a:pt x="32020" y="16727"/>
                </a:cubicBezTo>
                <a:cubicBezTo>
                  <a:pt x="32191" y="16779"/>
                  <a:pt x="32345" y="16796"/>
                  <a:pt x="32516" y="16813"/>
                </a:cubicBezTo>
                <a:lnTo>
                  <a:pt x="32601" y="16813"/>
                </a:lnTo>
                <a:cubicBezTo>
                  <a:pt x="32841" y="16813"/>
                  <a:pt x="33063" y="16762"/>
                  <a:pt x="33285" y="16676"/>
                </a:cubicBezTo>
                <a:cubicBezTo>
                  <a:pt x="33302" y="16727"/>
                  <a:pt x="33319" y="16762"/>
                  <a:pt x="33336" y="16796"/>
                </a:cubicBezTo>
                <a:cubicBezTo>
                  <a:pt x="33456" y="17103"/>
                  <a:pt x="33712" y="17308"/>
                  <a:pt x="34037" y="17360"/>
                </a:cubicBezTo>
                <a:lnTo>
                  <a:pt x="34088" y="17360"/>
                </a:lnTo>
                <a:cubicBezTo>
                  <a:pt x="34190" y="17360"/>
                  <a:pt x="34276" y="17360"/>
                  <a:pt x="34378" y="17343"/>
                </a:cubicBezTo>
                <a:cubicBezTo>
                  <a:pt x="34515" y="17445"/>
                  <a:pt x="34669" y="17513"/>
                  <a:pt x="34840" y="17531"/>
                </a:cubicBezTo>
                <a:lnTo>
                  <a:pt x="34925" y="17531"/>
                </a:lnTo>
                <a:cubicBezTo>
                  <a:pt x="34950" y="17536"/>
                  <a:pt x="34977" y="17538"/>
                  <a:pt x="35004" y="17538"/>
                </a:cubicBezTo>
                <a:cubicBezTo>
                  <a:pt x="35069" y="17538"/>
                  <a:pt x="35138" y="17526"/>
                  <a:pt x="35198" y="17513"/>
                </a:cubicBezTo>
                <a:cubicBezTo>
                  <a:pt x="35233" y="17513"/>
                  <a:pt x="35284" y="17496"/>
                  <a:pt x="35318" y="17479"/>
                </a:cubicBezTo>
                <a:lnTo>
                  <a:pt x="35489" y="17479"/>
                </a:lnTo>
                <a:cubicBezTo>
                  <a:pt x="35514" y="17481"/>
                  <a:pt x="35540" y="17482"/>
                  <a:pt x="35566" y="17482"/>
                </a:cubicBezTo>
                <a:cubicBezTo>
                  <a:pt x="35745" y="17482"/>
                  <a:pt x="35922" y="17430"/>
                  <a:pt x="36087" y="17325"/>
                </a:cubicBezTo>
                <a:cubicBezTo>
                  <a:pt x="36224" y="17411"/>
                  <a:pt x="36360" y="17445"/>
                  <a:pt x="36514" y="17462"/>
                </a:cubicBezTo>
                <a:cubicBezTo>
                  <a:pt x="36582" y="17462"/>
                  <a:pt x="36668" y="17462"/>
                  <a:pt x="36736" y="17445"/>
                </a:cubicBezTo>
                <a:cubicBezTo>
                  <a:pt x="36822" y="17428"/>
                  <a:pt x="36907" y="17394"/>
                  <a:pt x="36975" y="17343"/>
                </a:cubicBezTo>
                <a:cubicBezTo>
                  <a:pt x="37095" y="17411"/>
                  <a:pt x="37232" y="17462"/>
                  <a:pt x="37368" y="17462"/>
                </a:cubicBezTo>
                <a:cubicBezTo>
                  <a:pt x="37368" y="17462"/>
                  <a:pt x="37368" y="17103"/>
                  <a:pt x="37334" y="16471"/>
                </a:cubicBezTo>
                <a:cubicBezTo>
                  <a:pt x="37334" y="16164"/>
                  <a:pt x="37317" y="15771"/>
                  <a:pt x="37283" y="15343"/>
                </a:cubicBezTo>
                <a:cubicBezTo>
                  <a:pt x="37266" y="14916"/>
                  <a:pt x="37232" y="14438"/>
                  <a:pt x="37197" y="13925"/>
                </a:cubicBezTo>
                <a:cubicBezTo>
                  <a:pt x="37180" y="13498"/>
                  <a:pt x="37146" y="13054"/>
                  <a:pt x="37129" y="12576"/>
                </a:cubicBezTo>
                <a:cubicBezTo>
                  <a:pt x="37112" y="12319"/>
                  <a:pt x="37095" y="12063"/>
                  <a:pt x="37095" y="11790"/>
                </a:cubicBezTo>
                <a:cubicBezTo>
                  <a:pt x="37078" y="11533"/>
                  <a:pt x="37078" y="11260"/>
                  <a:pt x="37061" y="10986"/>
                </a:cubicBezTo>
                <a:cubicBezTo>
                  <a:pt x="37044" y="10696"/>
                  <a:pt x="37044" y="10423"/>
                  <a:pt x="37027" y="10149"/>
                </a:cubicBezTo>
                <a:cubicBezTo>
                  <a:pt x="37027" y="9859"/>
                  <a:pt x="37010" y="9585"/>
                  <a:pt x="37010" y="9295"/>
                </a:cubicBezTo>
                <a:cubicBezTo>
                  <a:pt x="36992" y="9004"/>
                  <a:pt x="36992" y="8714"/>
                  <a:pt x="36975" y="8441"/>
                </a:cubicBezTo>
                <a:cubicBezTo>
                  <a:pt x="36873" y="4169"/>
                  <a:pt x="36770" y="0"/>
                  <a:pt x="36770" y="0"/>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5" name="Google Shape;1415;p61"/>
          <p:cNvSpPr/>
          <p:nvPr/>
        </p:nvSpPr>
        <p:spPr>
          <a:xfrm flipH="1">
            <a:off x="7731025" y="2763633"/>
            <a:ext cx="3652464" cy="3243984"/>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6" name="Google Shape;1416;p61"/>
          <p:cNvSpPr/>
          <p:nvPr/>
        </p:nvSpPr>
        <p:spPr>
          <a:xfrm>
            <a:off x="687334" y="1883334"/>
            <a:ext cx="3652596" cy="1899717"/>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7" name="Google Shape;1417;p61"/>
          <p:cNvSpPr txBox="1">
            <a:spLocks noGrp="1"/>
          </p:cNvSpPr>
          <p:nvPr>
            <p:ph type="title"/>
          </p:nvPr>
        </p:nvSpPr>
        <p:spPr>
          <a:xfrm>
            <a:off x="3442000" y="717167"/>
            <a:ext cx="5308000" cy="640000"/>
          </a:xfrm>
          <a:prstGeom prst="rect">
            <a:avLst/>
          </a:prstGeom>
        </p:spPr>
        <p:txBody>
          <a:bodyPr spcFirstLastPara="1" wrap="square" lIns="121900" tIns="121900" rIns="121900" bIns="121900" anchor="ctr" anchorCtr="0">
            <a:noAutofit/>
          </a:bodyPr>
          <a:lstStyle/>
          <a:p>
            <a:r>
              <a:rPr lang="en" dirty="0" smtClean="0"/>
              <a:t>Gợi ý</a:t>
            </a:r>
            <a:endParaRPr dirty="0"/>
          </a:p>
        </p:txBody>
      </p:sp>
      <p:sp>
        <p:nvSpPr>
          <p:cNvPr id="1419" name="Google Shape;1419;p61"/>
          <p:cNvSpPr txBox="1">
            <a:spLocks noGrp="1"/>
          </p:cNvSpPr>
          <p:nvPr>
            <p:ph type="title" idx="4294967295"/>
          </p:nvPr>
        </p:nvSpPr>
        <p:spPr>
          <a:xfrm>
            <a:off x="673269" y="2492233"/>
            <a:ext cx="2712400" cy="542800"/>
          </a:xfrm>
          <a:prstGeom prst="rect">
            <a:avLst/>
          </a:prstGeom>
        </p:spPr>
        <p:txBody>
          <a:bodyPr spcFirstLastPara="1" wrap="square" lIns="121900" tIns="121900" rIns="121900" bIns="121900" anchor="ctr" anchorCtr="0">
            <a:noAutofit/>
          </a:bodyPr>
          <a:lstStyle/>
          <a:p>
            <a:pPr algn="r"/>
            <a:r>
              <a:rPr lang="en" dirty="0" smtClean="0"/>
              <a:t>Đây là ai?</a:t>
            </a:r>
            <a:endParaRPr dirty="0"/>
          </a:p>
        </p:txBody>
      </p:sp>
      <p:sp>
        <p:nvSpPr>
          <p:cNvPr id="1421" name="Google Shape;1421;p61"/>
          <p:cNvSpPr txBox="1">
            <a:spLocks noGrp="1"/>
          </p:cNvSpPr>
          <p:nvPr>
            <p:ph type="title" idx="4294967295"/>
          </p:nvPr>
        </p:nvSpPr>
        <p:spPr>
          <a:xfrm>
            <a:off x="986368" y="4572511"/>
            <a:ext cx="2712400" cy="542800"/>
          </a:xfrm>
          <a:prstGeom prst="rect">
            <a:avLst/>
          </a:prstGeom>
        </p:spPr>
        <p:txBody>
          <a:bodyPr spcFirstLastPara="1" wrap="square" lIns="121900" tIns="121900" rIns="121900" bIns="121900" anchor="ctr" anchorCtr="0">
            <a:noAutofit/>
          </a:bodyPr>
          <a:lstStyle/>
          <a:p>
            <a:pPr algn="ctr"/>
            <a:r>
              <a:rPr lang="en" dirty="0" smtClean="0"/>
              <a:t>Ảnh chụp lúc mấy tuổi?</a:t>
            </a:r>
            <a:endParaRPr dirty="0"/>
          </a:p>
        </p:txBody>
      </p:sp>
      <p:sp>
        <p:nvSpPr>
          <p:cNvPr id="1425" name="Google Shape;1425;p61"/>
          <p:cNvSpPr txBox="1">
            <a:spLocks noGrp="1"/>
          </p:cNvSpPr>
          <p:nvPr>
            <p:ph type="title" idx="4294967295"/>
          </p:nvPr>
        </p:nvSpPr>
        <p:spPr>
          <a:xfrm>
            <a:off x="8393817" y="4179479"/>
            <a:ext cx="2948432" cy="542800"/>
          </a:xfrm>
          <a:prstGeom prst="rect">
            <a:avLst/>
          </a:prstGeom>
        </p:spPr>
        <p:txBody>
          <a:bodyPr spcFirstLastPara="1" wrap="square" lIns="121900" tIns="121900" rIns="121900" bIns="121900" anchor="ctr" anchorCtr="0">
            <a:noAutofit/>
          </a:bodyPr>
          <a:lstStyle/>
          <a:p>
            <a:pPr lvl="0"/>
            <a:r>
              <a:rPr lang="en-US" sz="3333" dirty="0" err="1"/>
              <a:t>Khi</a:t>
            </a:r>
            <a:r>
              <a:rPr lang="en-US" sz="3333" dirty="0"/>
              <a:t> </a:t>
            </a:r>
            <a:r>
              <a:rPr lang="en-US" sz="3333" dirty="0" err="1"/>
              <a:t>đó</a:t>
            </a:r>
            <a:r>
              <a:rPr lang="en-US" sz="3333" dirty="0"/>
              <a:t> </a:t>
            </a:r>
            <a:r>
              <a:rPr lang="en-US" sz="3333" dirty="0" err="1"/>
              <a:t>đã</a:t>
            </a:r>
            <a:r>
              <a:rPr lang="en-US" sz="3333" dirty="0"/>
              <a:t> </a:t>
            </a:r>
            <a:r>
              <a:rPr lang="en-US" sz="3333" dirty="0" err="1"/>
              <a:t>biết</a:t>
            </a:r>
            <a:r>
              <a:rPr lang="en-US" sz="3333" dirty="0"/>
              <a:t> </a:t>
            </a:r>
            <a:r>
              <a:rPr lang="en-US" sz="3333" dirty="0" err="1"/>
              <a:t>làm</a:t>
            </a:r>
            <a:r>
              <a:rPr lang="en-US" sz="3333" dirty="0"/>
              <a:t> </a:t>
            </a:r>
            <a:r>
              <a:rPr lang="en-US" sz="3333" dirty="0" err="1"/>
              <a:t>gì</a:t>
            </a:r>
            <a:r>
              <a:rPr lang="en-US" sz="3333" dirty="0"/>
              <a:t> </a:t>
            </a:r>
            <a:r>
              <a:rPr lang="en-US" sz="3333" dirty="0" err="1"/>
              <a:t>hoặc</a:t>
            </a:r>
            <a:r>
              <a:rPr lang="en-US" sz="3333" dirty="0"/>
              <a:t> </a:t>
            </a:r>
            <a:r>
              <a:rPr lang="en-US" sz="3333" dirty="0" err="1"/>
              <a:t>có</a:t>
            </a:r>
            <a:r>
              <a:rPr lang="en-US" sz="3333" dirty="0"/>
              <a:t> </a:t>
            </a:r>
            <a:r>
              <a:rPr lang="en-US" sz="3333" dirty="0" err="1"/>
              <a:t>những</a:t>
            </a:r>
            <a:r>
              <a:rPr lang="en-US" sz="3333" dirty="0"/>
              <a:t> </a:t>
            </a:r>
            <a:r>
              <a:rPr lang="en-US" sz="3333" dirty="0" err="1"/>
              <a:t>hành</a:t>
            </a:r>
            <a:r>
              <a:rPr lang="en-US" sz="3333" dirty="0"/>
              <a:t> </a:t>
            </a:r>
            <a:r>
              <a:rPr lang="en-US" sz="3333" dirty="0" err="1"/>
              <a:t>động</a:t>
            </a:r>
            <a:r>
              <a:rPr lang="en-US" sz="3333" dirty="0"/>
              <a:t> </a:t>
            </a:r>
            <a:r>
              <a:rPr lang="en-US" sz="3333" dirty="0" err="1"/>
              <a:t>nào</a:t>
            </a:r>
            <a:r>
              <a:rPr lang="en-US" sz="3333" dirty="0"/>
              <a:t> </a:t>
            </a:r>
            <a:r>
              <a:rPr lang="en-US" sz="3333" dirty="0" err="1"/>
              <a:t>đáng</a:t>
            </a:r>
            <a:r>
              <a:rPr lang="en-US" sz="3333" dirty="0"/>
              <a:t> </a:t>
            </a:r>
            <a:r>
              <a:rPr lang="en-US" sz="3333" dirty="0" err="1"/>
              <a:t>yêu</a:t>
            </a:r>
            <a:r>
              <a:rPr lang="en-US" sz="3333" dirty="0"/>
              <a:t>?</a:t>
            </a:r>
          </a:p>
        </p:txBody>
      </p:sp>
      <p:cxnSp>
        <p:nvCxnSpPr>
          <p:cNvPr id="1429" name="Google Shape;1429;p61"/>
          <p:cNvCxnSpPr>
            <a:stCxn id="1419" idx="3"/>
          </p:cNvCxnSpPr>
          <p:nvPr/>
        </p:nvCxnSpPr>
        <p:spPr>
          <a:xfrm>
            <a:off x="3385669" y="2763633"/>
            <a:ext cx="1431200" cy="868800"/>
          </a:xfrm>
          <a:prstGeom prst="curvedConnector3">
            <a:avLst>
              <a:gd name="adj1" fmla="val 50000"/>
            </a:avLst>
          </a:prstGeom>
          <a:noFill/>
          <a:ln w="28575" cap="flat" cmpd="sng">
            <a:solidFill>
              <a:schemeClr val="accent5"/>
            </a:solidFill>
            <a:prstDash val="solid"/>
            <a:round/>
            <a:headEnd type="none" w="med" len="med"/>
            <a:tailEnd type="triangle" w="med" len="med"/>
          </a:ln>
        </p:spPr>
      </p:cxnSp>
      <p:cxnSp>
        <p:nvCxnSpPr>
          <p:cNvPr id="1431" name="Google Shape;1431;p61"/>
          <p:cNvCxnSpPr>
            <a:stCxn id="1421" idx="3"/>
          </p:cNvCxnSpPr>
          <p:nvPr/>
        </p:nvCxnSpPr>
        <p:spPr>
          <a:xfrm flipV="1">
            <a:off x="3698769" y="3892803"/>
            <a:ext cx="1683553" cy="951108"/>
          </a:xfrm>
          <a:prstGeom prst="curvedConnector3">
            <a:avLst>
              <a:gd name="adj1" fmla="val 50000"/>
            </a:avLst>
          </a:prstGeom>
          <a:noFill/>
          <a:ln w="28575" cap="flat" cmpd="sng">
            <a:solidFill>
              <a:schemeClr val="accent5"/>
            </a:solidFill>
            <a:prstDash val="solid"/>
            <a:round/>
            <a:headEnd type="none" w="med" len="med"/>
            <a:tailEnd type="triangle" w="med" len="med"/>
          </a:ln>
        </p:spPr>
      </p:cxnSp>
      <p:cxnSp>
        <p:nvCxnSpPr>
          <p:cNvPr id="1432" name="Google Shape;1432;p61"/>
          <p:cNvCxnSpPr>
            <a:stCxn id="1425" idx="1"/>
          </p:cNvCxnSpPr>
          <p:nvPr/>
        </p:nvCxnSpPr>
        <p:spPr>
          <a:xfrm rot="10800000">
            <a:off x="6921409" y="3370154"/>
            <a:ext cx="1472408" cy="1080727"/>
          </a:xfrm>
          <a:prstGeom prst="curvedConnector3">
            <a:avLst>
              <a:gd name="adj1" fmla="val 50000"/>
            </a:avLst>
          </a:prstGeom>
          <a:noFill/>
          <a:ln w="28575" cap="flat" cmpd="sng">
            <a:solidFill>
              <a:schemeClr val="accent5"/>
            </a:solidFill>
            <a:prstDash val="solid"/>
            <a:round/>
            <a:headEnd type="none" w="med" len="med"/>
            <a:tailEnd type="triangle" w="med" len="med"/>
          </a:ln>
        </p:spPr>
      </p:cxnSp>
    </p:spTree>
    <p:extLst>
      <p:ext uri="{BB962C8B-B14F-4D97-AF65-F5344CB8AC3E}">
        <p14:creationId xmlns:p14="http://schemas.microsoft.com/office/powerpoint/2010/main" val="2752004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45" name="Google Shape;1445;p62"/>
          <p:cNvSpPr/>
          <p:nvPr/>
        </p:nvSpPr>
        <p:spPr>
          <a:xfrm rot="-5400000" flipH="1">
            <a:off x="5734207" y="-3930183"/>
            <a:ext cx="1486832" cy="10100529"/>
          </a:xfrm>
          <a:custGeom>
            <a:avLst/>
            <a:gdLst/>
            <a:ahLst/>
            <a:cxnLst/>
            <a:rect l="l" t="t" r="r" b="b"/>
            <a:pathLst>
              <a:path w="20692" h="47654" extrusionOk="0">
                <a:moveTo>
                  <a:pt x="308" y="46031"/>
                </a:moveTo>
                <a:cubicBezTo>
                  <a:pt x="342" y="46031"/>
                  <a:pt x="393" y="46013"/>
                  <a:pt x="410" y="45996"/>
                </a:cubicBezTo>
                <a:lnTo>
                  <a:pt x="410" y="45962"/>
                </a:lnTo>
                <a:cubicBezTo>
                  <a:pt x="564" y="45894"/>
                  <a:pt x="701" y="45877"/>
                  <a:pt x="854" y="45877"/>
                </a:cubicBezTo>
                <a:cubicBezTo>
                  <a:pt x="1008" y="45877"/>
                  <a:pt x="1179" y="45825"/>
                  <a:pt x="1299" y="45757"/>
                </a:cubicBezTo>
                <a:cubicBezTo>
                  <a:pt x="1316" y="45740"/>
                  <a:pt x="1316" y="45740"/>
                  <a:pt x="1316" y="45723"/>
                </a:cubicBezTo>
                <a:lnTo>
                  <a:pt x="2136" y="45979"/>
                </a:lnTo>
                <a:lnTo>
                  <a:pt x="2136" y="45979"/>
                </a:lnTo>
                <a:lnTo>
                  <a:pt x="2136" y="46184"/>
                </a:lnTo>
                <a:cubicBezTo>
                  <a:pt x="2136" y="46201"/>
                  <a:pt x="2136" y="46218"/>
                  <a:pt x="2153" y="46218"/>
                </a:cubicBezTo>
                <a:cubicBezTo>
                  <a:pt x="2187" y="46236"/>
                  <a:pt x="2238" y="46253"/>
                  <a:pt x="2255" y="46253"/>
                </a:cubicBezTo>
                <a:cubicBezTo>
                  <a:pt x="2324" y="46236"/>
                  <a:pt x="2392" y="46201"/>
                  <a:pt x="2443" y="46150"/>
                </a:cubicBezTo>
                <a:cubicBezTo>
                  <a:pt x="2478" y="46099"/>
                  <a:pt x="2546" y="46099"/>
                  <a:pt x="2648" y="46167"/>
                </a:cubicBezTo>
                <a:cubicBezTo>
                  <a:pt x="2665" y="46184"/>
                  <a:pt x="2700" y="46184"/>
                  <a:pt x="2700" y="46184"/>
                </a:cubicBezTo>
                <a:cubicBezTo>
                  <a:pt x="2751" y="46065"/>
                  <a:pt x="3007" y="46184"/>
                  <a:pt x="3093" y="46116"/>
                </a:cubicBezTo>
                <a:cubicBezTo>
                  <a:pt x="3144" y="46082"/>
                  <a:pt x="3212" y="46048"/>
                  <a:pt x="3281" y="46065"/>
                </a:cubicBezTo>
                <a:cubicBezTo>
                  <a:pt x="3434" y="46099"/>
                  <a:pt x="3503" y="46013"/>
                  <a:pt x="3588" y="45996"/>
                </a:cubicBezTo>
                <a:lnTo>
                  <a:pt x="3759" y="45945"/>
                </a:lnTo>
                <a:lnTo>
                  <a:pt x="3827" y="45962"/>
                </a:lnTo>
                <a:cubicBezTo>
                  <a:pt x="3896" y="45996"/>
                  <a:pt x="3981" y="46048"/>
                  <a:pt x="3998" y="46116"/>
                </a:cubicBezTo>
                <a:cubicBezTo>
                  <a:pt x="4015" y="46150"/>
                  <a:pt x="3981" y="46201"/>
                  <a:pt x="3930" y="46218"/>
                </a:cubicBezTo>
                <a:cubicBezTo>
                  <a:pt x="3827" y="46218"/>
                  <a:pt x="3708" y="46218"/>
                  <a:pt x="3708" y="46321"/>
                </a:cubicBezTo>
                <a:cubicBezTo>
                  <a:pt x="3622" y="46321"/>
                  <a:pt x="3537" y="46321"/>
                  <a:pt x="3469" y="46338"/>
                </a:cubicBezTo>
                <a:cubicBezTo>
                  <a:pt x="3451" y="46338"/>
                  <a:pt x="3469" y="46389"/>
                  <a:pt x="3469" y="46406"/>
                </a:cubicBezTo>
                <a:cubicBezTo>
                  <a:pt x="3520" y="46475"/>
                  <a:pt x="3434" y="46441"/>
                  <a:pt x="3503" y="46458"/>
                </a:cubicBezTo>
                <a:cubicBezTo>
                  <a:pt x="3622" y="46475"/>
                  <a:pt x="3742" y="46509"/>
                  <a:pt x="3861" y="46526"/>
                </a:cubicBezTo>
                <a:cubicBezTo>
                  <a:pt x="3930" y="46543"/>
                  <a:pt x="3981" y="46526"/>
                  <a:pt x="3998" y="46492"/>
                </a:cubicBezTo>
                <a:cubicBezTo>
                  <a:pt x="4032" y="46441"/>
                  <a:pt x="4084" y="46423"/>
                  <a:pt x="4135" y="46441"/>
                </a:cubicBezTo>
                <a:cubicBezTo>
                  <a:pt x="4272" y="46458"/>
                  <a:pt x="4408" y="46492"/>
                  <a:pt x="4408" y="46355"/>
                </a:cubicBezTo>
                <a:cubicBezTo>
                  <a:pt x="4511" y="46355"/>
                  <a:pt x="4630" y="46372"/>
                  <a:pt x="4699" y="46321"/>
                </a:cubicBezTo>
                <a:cubicBezTo>
                  <a:pt x="4733" y="46287"/>
                  <a:pt x="4801" y="46338"/>
                  <a:pt x="4852" y="46372"/>
                </a:cubicBezTo>
                <a:cubicBezTo>
                  <a:pt x="4904" y="46423"/>
                  <a:pt x="4887" y="46458"/>
                  <a:pt x="4870" y="46492"/>
                </a:cubicBezTo>
                <a:cubicBezTo>
                  <a:pt x="4835" y="46560"/>
                  <a:pt x="4921" y="46646"/>
                  <a:pt x="5040" y="46697"/>
                </a:cubicBezTo>
                <a:cubicBezTo>
                  <a:pt x="5092" y="46714"/>
                  <a:pt x="5143" y="46731"/>
                  <a:pt x="5194" y="46748"/>
                </a:cubicBezTo>
                <a:cubicBezTo>
                  <a:pt x="5297" y="46799"/>
                  <a:pt x="5416" y="46816"/>
                  <a:pt x="5519" y="46765"/>
                </a:cubicBezTo>
                <a:cubicBezTo>
                  <a:pt x="5604" y="46748"/>
                  <a:pt x="5690" y="46714"/>
                  <a:pt x="5758" y="46663"/>
                </a:cubicBezTo>
                <a:cubicBezTo>
                  <a:pt x="5792" y="46646"/>
                  <a:pt x="5843" y="46629"/>
                  <a:pt x="5878" y="46646"/>
                </a:cubicBezTo>
                <a:cubicBezTo>
                  <a:pt x="6083" y="46748"/>
                  <a:pt x="6134" y="46646"/>
                  <a:pt x="6271" y="46646"/>
                </a:cubicBezTo>
                <a:cubicBezTo>
                  <a:pt x="6442" y="46646"/>
                  <a:pt x="6442" y="46594"/>
                  <a:pt x="6288" y="46389"/>
                </a:cubicBezTo>
                <a:cubicBezTo>
                  <a:pt x="6339" y="46372"/>
                  <a:pt x="6390" y="46355"/>
                  <a:pt x="6442" y="46304"/>
                </a:cubicBezTo>
                <a:cubicBezTo>
                  <a:pt x="6493" y="46253"/>
                  <a:pt x="6561" y="46287"/>
                  <a:pt x="6647" y="46389"/>
                </a:cubicBezTo>
                <a:cubicBezTo>
                  <a:pt x="6681" y="46423"/>
                  <a:pt x="6715" y="46475"/>
                  <a:pt x="6749" y="46526"/>
                </a:cubicBezTo>
                <a:cubicBezTo>
                  <a:pt x="6817" y="46492"/>
                  <a:pt x="6954" y="46611"/>
                  <a:pt x="7005" y="46543"/>
                </a:cubicBezTo>
                <a:lnTo>
                  <a:pt x="7005" y="46458"/>
                </a:lnTo>
                <a:cubicBezTo>
                  <a:pt x="7108" y="46458"/>
                  <a:pt x="7227" y="46526"/>
                  <a:pt x="7313" y="46560"/>
                </a:cubicBezTo>
                <a:lnTo>
                  <a:pt x="7347" y="46560"/>
                </a:lnTo>
                <a:cubicBezTo>
                  <a:pt x="7381" y="46594"/>
                  <a:pt x="7433" y="46629"/>
                  <a:pt x="7484" y="46663"/>
                </a:cubicBezTo>
                <a:cubicBezTo>
                  <a:pt x="7655" y="46748"/>
                  <a:pt x="7843" y="46799"/>
                  <a:pt x="8048" y="46799"/>
                </a:cubicBezTo>
                <a:cubicBezTo>
                  <a:pt x="8150" y="46834"/>
                  <a:pt x="8253" y="46851"/>
                  <a:pt x="8355" y="46851"/>
                </a:cubicBezTo>
                <a:cubicBezTo>
                  <a:pt x="8389" y="46868"/>
                  <a:pt x="8424" y="46885"/>
                  <a:pt x="8458" y="46902"/>
                </a:cubicBezTo>
                <a:cubicBezTo>
                  <a:pt x="8492" y="46970"/>
                  <a:pt x="8543" y="47039"/>
                  <a:pt x="8594" y="47090"/>
                </a:cubicBezTo>
                <a:cubicBezTo>
                  <a:pt x="8936" y="47090"/>
                  <a:pt x="9261" y="47209"/>
                  <a:pt x="9517" y="47432"/>
                </a:cubicBezTo>
                <a:lnTo>
                  <a:pt x="9637" y="47414"/>
                </a:lnTo>
                <a:cubicBezTo>
                  <a:pt x="9705" y="47414"/>
                  <a:pt x="9756" y="47363"/>
                  <a:pt x="9773" y="47312"/>
                </a:cubicBezTo>
                <a:lnTo>
                  <a:pt x="9790" y="47278"/>
                </a:lnTo>
                <a:cubicBezTo>
                  <a:pt x="9842" y="47261"/>
                  <a:pt x="9876" y="47227"/>
                  <a:pt x="9927" y="47192"/>
                </a:cubicBezTo>
                <a:lnTo>
                  <a:pt x="9927" y="47192"/>
                </a:lnTo>
                <a:cubicBezTo>
                  <a:pt x="9978" y="47141"/>
                  <a:pt x="10047" y="47090"/>
                  <a:pt x="10115" y="47056"/>
                </a:cubicBezTo>
                <a:cubicBezTo>
                  <a:pt x="10115" y="47056"/>
                  <a:pt x="10098" y="47039"/>
                  <a:pt x="10098" y="47022"/>
                </a:cubicBezTo>
                <a:cubicBezTo>
                  <a:pt x="10132" y="46987"/>
                  <a:pt x="10166" y="46919"/>
                  <a:pt x="10166" y="46868"/>
                </a:cubicBezTo>
                <a:cubicBezTo>
                  <a:pt x="10252" y="46902"/>
                  <a:pt x="10337" y="46936"/>
                  <a:pt x="10423" y="46936"/>
                </a:cubicBezTo>
                <a:cubicBezTo>
                  <a:pt x="10662" y="46885"/>
                  <a:pt x="10918" y="46868"/>
                  <a:pt x="11174" y="46919"/>
                </a:cubicBezTo>
                <a:lnTo>
                  <a:pt x="11174" y="46902"/>
                </a:lnTo>
                <a:lnTo>
                  <a:pt x="11397" y="46936"/>
                </a:lnTo>
                <a:lnTo>
                  <a:pt x="11499" y="47039"/>
                </a:lnTo>
                <a:cubicBezTo>
                  <a:pt x="11567" y="47073"/>
                  <a:pt x="11619" y="47107"/>
                  <a:pt x="11670" y="47141"/>
                </a:cubicBezTo>
                <a:cubicBezTo>
                  <a:pt x="11687" y="47141"/>
                  <a:pt x="11704" y="47141"/>
                  <a:pt x="11721" y="47124"/>
                </a:cubicBezTo>
                <a:cubicBezTo>
                  <a:pt x="11738" y="47107"/>
                  <a:pt x="11755" y="47073"/>
                  <a:pt x="11789" y="47056"/>
                </a:cubicBezTo>
                <a:cubicBezTo>
                  <a:pt x="11807" y="47039"/>
                  <a:pt x="11909" y="47056"/>
                  <a:pt x="11977" y="47107"/>
                </a:cubicBezTo>
                <a:cubicBezTo>
                  <a:pt x="12012" y="47124"/>
                  <a:pt x="12046" y="47175"/>
                  <a:pt x="12063" y="47227"/>
                </a:cubicBezTo>
                <a:cubicBezTo>
                  <a:pt x="12063" y="47244"/>
                  <a:pt x="12063" y="47261"/>
                  <a:pt x="12080" y="47278"/>
                </a:cubicBezTo>
                <a:cubicBezTo>
                  <a:pt x="12114" y="47363"/>
                  <a:pt x="12131" y="47380"/>
                  <a:pt x="12234" y="47380"/>
                </a:cubicBezTo>
                <a:cubicBezTo>
                  <a:pt x="12319" y="47380"/>
                  <a:pt x="12405" y="47414"/>
                  <a:pt x="12473" y="47483"/>
                </a:cubicBezTo>
                <a:lnTo>
                  <a:pt x="12558" y="47568"/>
                </a:lnTo>
                <a:cubicBezTo>
                  <a:pt x="12610" y="47551"/>
                  <a:pt x="12661" y="47534"/>
                  <a:pt x="12712" y="47500"/>
                </a:cubicBezTo>
                <a:cubicBezTo>
                  <a:pt x="12746" y="47483"/>
                  <a:pt x="12763" y="47449"/>
                  <a:pt x="12763" y="47397"/>
                </a:cubicBezTo>
                <a:cubicBezTo>
                  <a:pt x="12763" y="47346"/>
                  <a:pt x="12763" y="47278"/>
                  <a:pt x="12763" y="47227"/>
                </a:cubicBezTo>
                <a:lnTo>
                  <a:pt x="13173" y="47175"/>
                </a:lnTo>
                <a:cubicBezTo>
                  <a:pt x="13225" y="47278"/>
                  <a:pt x="13293" y="47363"/>
                  <a:pt x="13396" y="47346"/>
                </a:cubicBezTo>
                <a:cubicBezTo>
                  <a:pt x="13481" y="47329"/>
                  <a:pt x="13566" y="47329"/>
                  <a:pt x="13652" y="47363"/>
                </a:cubicBezTo>
                <a:cubicBezTo>
                  <a:pt x="13754" y="47346"/>
                  <a:pt x="13840" y="47329"/>
                  <a:pt x="13942" y="47329"/>
                </a:cubicBezTo>
                <a:cubicBezTo>
                  <a:pt x="13959" y="47312"/>
                  <a:pt x="13959" y="47295"/>
                  <a:pt x="13959" y="47278"/>
                </a:cubicBezTo>
                <a:cubicBezTo>
                  <a:pt x="14011" y="47295"/>
                  <a:pt x="14062" y="47312"/>
                  <a:pt x="14113" y="47312"/>
                </a:cubicBezTo>
                <a:cubicBezTo>
                  <a:pt x="14164" y="47329"/>
                  <a:pt x="14250" y="47329"/>
                  <a:pt x="14301" y="47329"/>
                </a:cubicBezTo>
                <a:cubicBezTo>
                  <a:pt x="14301" y="47346"/>
                  <a:pt x="14284" y="47346"/>
                  <a:pt x="14267" y="47363"/>
                </a:cubicBezTo>
                <a:cubicBezTo>
                  <a:pt x="14506" y="47397"/>
                  <a:pt x="14711" y="47483"/>
                  <a:pt x="14899" y="47637"/>
                </a:cubicBezTo>
                <a:cubicBezTo>
                  <a:pt x="14985" y="47620"/>
                  <a:pt x="15053" y="47637"/>
                  <a:pt x="15138" y="47654"/>
                </a:cubicBezTo>
                <a:cubicBezTo>
                  <a:pt x="15155" y="47637"/>
                  <a:pt x="15190" y="47620"/>
                  <a:pt x="15224" y="47620"/>
                </a:cubicBezTo>
                <a:cubicBezTo>
                  <a:pt x="15378" y="47585"/>
                  <a:pt x="15548" y="47585"/>
                  <a:pt x="15702" y="47637"/>
                </a:cubicBezTo>
                <a:cubicBezTo>
                  <a:pt x="15890" y="47534"/>
                  <a:pt x="16078" y="47483"/>
                  <a:pt x="16283" y="47483"/>
                </a:cubicBezTo>
                <a:lnTo>
                  <a:pt x="16317" y="47483"/>
                </a:lnTo>
                <a:lnTo>
                  <a:pt x="16369" y="47432"/>
                </a:lnTo>
                <a:cubicBezTo>
                  <a:pt x="16403" y="47397"/>
                  <a:pt x="16437" y="47363"/>
                  <a:pt x="16471" y="47329"/>
                </a:cubicBezTo>
                <a:cubicBezTo>
                  <a:pt x="16522" y="47278"/>
                  <a:pt x="16557" y="47244"/>
                  <a:pt x="16608" y="47227"/>
                </a:cubicBezTo>
                <a:lnTo>
                  <a:pt x="16608" y="47227"/>
                </a:lnTo>
                <a:lnTo>
                  <a:pt x="16659" y="47192"/>
                </a:lnTo>
                <a:cubicBezTo>
                  <a:pt x="16659" y="47175"/>
                  <a:pt x="16659" y="47158"/>
                  <a:pt x="16659" y="47141"/>
                </a:cubicBezTo>
                <a:cubicBezTo>
                  <a:pt x="16659" y="47056"/>
                  <a:pt x="16710" y="47022"/>
                  <a:pt x="16745" y="46970"/>
                </a:cubicBezTo>
                <a:cubicBezTo>
                  <a:pt x="16779" y="46919"/>
                  <a:pt x="16813" y="46953"/>
                  <a:pt x="16864" y="46970"/>
                </a:cubicBezTo>
                <a:lnTo>
                  <a:pt x="17001" y="46987"/>
                </a:lnTo>
                <a:cubicBezTo>
                  <a:pt x="17018" y="46987"/>
                  <a:pt x="17052" y="46936"/>
                  <a:pt x="17035" y="46902"/>
                </a:cubicBezTo>
                <a:lnTo>
                  <a:pt x="16967" y="46697"/>
                </a:lnTo>
                <a:lnTo>
                  <a:pt x="17462" y="46629"/>
                </a:lnTo>
                <a:lnTo>
                  <a:pt x="17496" y="46680"/>
                </a:lnTo>
                <a:cubicBezTo>
                  <a:pt x="17548" y="46629"/>
                  <a:pt x="17599" y="46594"/>
                  <a:pt x="17650" y="46560"/>
                </a:cubicBezTo>
                <a:lnTo>
                  <a:pt x="17650" y="46441"/>
                </a:lnTo>
                <a:cubicBezTo>
                  <a:pt x="17650" y="46372"/>
                  <a:pt x="17616" y="46321"/>
                  <a:pt x="17565" y="46287"/>
                </a:cubicBezTo>
                <a:lnTo>
                  <a:pt x="17530" y="46270"/>
                </a:lnTo>
                <a:cubicBezTo>
                  <a:pt x="17513" y="46236"/>
                  <a:pt x="17496" y="46184"/>
                  <a:pt x="17479" y="46133"/>
                </a:cubicBezTo>
                <a:lnTo>
                  <a:pt x="17479" y="46133"/>
                </a:lnTo>
                <a:cubicBezTo>
                  <a:pt x="17428" y="46065"/>
                  <a:pt x="17394" y="45996"/>
                  <a:pt x="17360" y="45928"/>
                </a:cubicBezTo>
                <a:lnTo>
                  <a:pt x="17325" y="45945"/>
                </a:lnTo>
                <a:cubicBezTo>
                  <a:pt x="17291" y="45894"/>
                  <a:pt x="17240" y="45860"/>
                  <a:pt x="17172" y="45843"/>
                </a:cubicBezTo>
                <a:cubicBezTo>
                  <a:pt x="17223" y="45774"/>
                  <a:pt x="17274" y="45706"/>
                  <a:pt x="17308" y="45638"/>
                </a:cubicBezTo>
                <a:cubicBezTo>
                  <a:pt x="17274" y="45398"/>
                  <a:pt x="17325" y="45159"/>
                  <a:pt x="17428" y="44937"/>
                </a:cubicBezTo>
                <a:lnTo>
                  <a:pt x="17394" y="44920"/>
                </a:lnTo>
                <a:lnTo>
                  <a:pt x="17479" y="44732"/>
                </a:lnTo>
                <a:lnTo>
                  <a:pt x="17599" y="44647"/>
                </a:lnTo>
                <a:cubicBezTo>
                  <a:pt x="17633" y="44595"/>
                  <a:pt x="17684" y="44561"/>
                  <a:pt x="17736" y="44510"/>
                </a:cubicBezTo>
                <a:cubicBezTo>
                  <a:pt x="17736" y="44493"/>
                  <a:pt x="17736" y="44476"/>
                  <a:pt x="17736" y="44476"/>
                </a:cubicBezTo>
                <a:cubicBezTo>
                  <a:pt x="17718" y="44441"/>
                  <a:pt x="17684" y="44424"/>
                  <a:pt x="17667" y="44407"/>
                </a:cubicBezTo>
                <a:cubicBezTo>
                  <a:pt x="17650" y="44373"/>
                  <a:pt x="17701" y="44288"/>
                  <a:pt x="17753" y="44236"/>
                </a:cubicBezTo>
                <a:cubicBezTo>
                  <a:pt x="17804" y="44185"/>
                  <a:pt x="17855" y="44168"/>
                  <a:pt x="17906" y="44168"/>
                </a:cubicBezTo>
                <a:lnTo>
                  <a:pt x="17958" y="44168"/>
                </a:lnTo>
                <a:cubicBezTo>
                  <a:pt x="18060" y="44151"/>
                  <a:pt x="18077" y="44134"/>
                  <a:pt x="18094" y="44048"/>
                </a:cubicBezTo>
                <a:cubicBezTo>
                  <a:pt x="18111" y="43963"/>
                  <a:pt x="18163" y="43895"/>
                  <a:pt x="18248" y="43843"/>
                </a:cubicBezTo>
                <a:lnTo>
                  <a:pt x="18351" y="43792"/>
                </a:lnTo>
                <a:cubicBezTo>
                  <a:pt x="18334" y="43741"/>
                  <a:pt x="18334" y="43673"/>
                  <a:pt x="18316" y="43621"/>
                </a:cubicBezTo>
                <a:cubicBezTo>
                  <a:pt x="18316" y="43604"/>
                  <a:pt x="18265" y="43570"/>
                  <a:pt x="18214" y="43570"/>
                </a:cubicBezTo>
                <a:cubicBezTo>
                  <a:pt x="18163" y="43553"/>
                  <a:pt x="18094" y="43536"/>
                  <a:pt x="18026" y="43536"/>
                </a:cubicBezTo>
                <a:lnTo>
                  <a:pt x="18043" y="43143"/>
                </a:lnTo>
                <a:cubicBezTo>
                  <a:pt x="18163" y="43109"/>
                  <a:pt x="18265" y="43075"/>
                  <a:pt x="18282" y="42972"/>
                </a:cubicBezTo>
                <a:cubicBezTo>
                  <a:pt x="18265" y="42887"/>
                  <a:pt x="18282" y="42801"/>
                  <a:pt x="18334" y="42750"/>
                </a:cubicBezTo>
                <a:cubicBezTo>
                  <a:pt x="18334" y="42647"/>
                  <a:pt x="18334" y="42562"/>
                  <a:pt x="18351" y="42459"/>
                </a:cubicBezTo>
                <a:cubicBezTo>
                  <a:pt x="18351" y="42459"/>
                  <a:pt x="18334" y="42442"/>
                  <a:pt x="18316" y="42442"/>
                </a:cubicBezTo>
                <a:cubicBezTo>
                  <a:pt x="18334" y="42408"/>
                  <a:pt x="18351" y="42357"/>
                  <a:pt x="18368" y="42306"/>
                </a:cubicBezTo>
                <a:cubicBezTo>
                  <a:pt x="18402" y="42254"/>
                  <a:pt x="18419" y="42186"/>
                  <a:pt x="18436" y="42135"/>
                </a:cubicBezTo>
                <a:cubicBezTo>
                  <a:pt x="18436" y="42135"/>
                  <a:pt x="18436" y="42152"/>
                  <a:pt x="18453" y="42169"/>
                </a:cubicBezTo>
                <a:cubicBezTo>
                  <a:pt x="18539" y="41964"/>
                  <a:pt x="18675" y="41776"/>
                  <a:pt x="18846" y="41656"/>
                </a:cubicBezTo>
                <a:cubicBezTo>
                  <a:pt x="18863" y="41571"/>
                  <a:pt x="18880" y="41503"/>
                  <a:pt x="18914" y="41434"/>
                </a:cubicBezTo>
                <a:cubicBezTo>
                  <a:pt x="18897" y="41400"/>
                  <a:pt x="18897" y="41366"/>
                  <a:pt x="18880" y="41349"/>
                </a:cubicBezTo>
                <a:cubicBezTo>
                  <a:pt x="18880" y="41178"/>
                  <a:pt x="18932" y="41024"/>
                  <a:pt x="19017" y="40905"/>
                </a:cubicBezTo>
                <a:cubicBezTo>
                  <a:pt x="18932" y="40717"/>
                  <a:pt x="18914" y="40529"/>
                  <a:pt x="18949" y="40341"/>
                </a:cubicBezTo>
                <a:lnTo>
                  <a:pt x="18949" y="40307"/>
                </a:lnTo>
                <a:lnTo>
                  <a:pt x="18897" y="40255"/>
                </a:lnTo>
                <a:cubicBezTo>
                  <a:pt x="18863" y="40221"/>
                  <a:pt x="18829" y="40187"/>
                  <a:pt x="18812" y="40136"/>
                </a:cubicBezTo>
                <a:cubicBezTo>
                  <a:pt x="18778" y="40102"/>
                  <a:pt x="18744" y="40050"/>
                  <a:pt x="18727" y="39999"/>
                </a:cubicBezTo>
                <a:lnTo>
                  <a:pt x="18727" y="39999"/>
                </a:lnTo>
                <a:cubicBezTo>
                  <a:pt x="18727" y="39982"/>
                  <a:pt x="18709" y="39965"/>
                  <a:pt x="18709" y="39948"/>
                </a:cubicBezTo>
                <a:lnTo>
                  <a:pt x="18658" y="39948"/>
                </a:lnTo>
                <a:cubicBezTo>
                  <a:pt x="18590" y="39931"/>
                  <a:pt x="18521" y="39897"/>
                  <a:pt x="18487" y="39845"/>
                </a:cubicBezTo>
                <a:cubicBezTo>
                  <a:pt x="18453" y="39811"/>
                  <a:pt x="18487" y="39777"/>
                  <a:pt x="18504" y="39726"/>
                </a:cubicBezTo>
                <a:cubicBezTo>
                  <a:pt x="18521" y="39692"/>
                  <a:pt x="18539" y="39657"/>
                  <a:pt x="18556" y="39606"/>
                </a:cubicBezTo>
                <a:cubicBezTo>
                  <a:pt x="18556" y="39589"/>
                  <a:pt x="18504" y="39538"/>
                  <a:pt x="18453" y="39555"/>
                </a:cubicBezTo>
                <a:lnTo>
                  <a:pt x="18231" y="39572"/>
                </a:lnTo>
                <a:lnTo>
                  <a:pt x="18265" y="39111"/>
                </a:lnTo>
                <a:cubicBezTo>
                  <a:pt x="18316" y="39093"/>
                  <a:pt x="18368" y="39076"/>
                  <a:pt x="18419" y="39059"/>
                </a:cubicBezTo>
                <a:cubicBezTo>
                  <a:pt x="18487" y="39076"/>
                  <a:pt x="18556" y="39076"/>
                  <a:pt x="18607" y="39093"/>
                </a:cubicBezTo>
                <a:cubicBezTo>
                  <a:pt x="18658" y="39093"/>
                  <a:pt x="18761" y="39059"/>
                  <a:pt x="18744" y="39025"/>
                </a:cubicBezTo>
                <a:cubicBezTo>
                  <a:pt x="18709" y="38923"/>
                  <a:pt x="18727" y="38803"/>
                  <a:pt x="18795" y="38718"/>
                </a:cubicBezTo>
                <a:cubicBezTo>
                  <a:pt x="18761" y="38632"/>
                  <a:pt x="18761" y="38530"/>
                  <a:pt x="18778" y="38427"/>
                </a:cubicBezTo>
                <a:cubicBezTo>
                  <a:pt x="18761" y="38359"/>
                  <a:pt x="18761" y="38273"/>
                  <a:pt x="18795" y="38205"/>
                </a:cubicBezTo>
                <a:cubicBezTo>
                  <a:pt x="18829" y="38137"/>
                  <a:pt x="18795" y="38034"/>
                  <a:pt x="18744" y="37983"/>
                </a:cubicBezTo>
                <a:cubicBezTo>
                  <a:pt x="18658" y="37897"/>
                  <a:pt x="18709" y="37812"/>
                  <a:pt x="18846" y="37727"/>
                </a:cubicBezTo>
                <a:cubicBezTo>
                  <a:pt x="18744" y="37710"/>
                  <a:pt x="18641" y="37727"/>
                  <a:pt x="18556" y="37761"/>
                </a:cubicBezTo>
                <a:cubicBezTo>
                  <a:pt x="18487" y="37795"/>
                  <a:pt x="18385" y="37778"/>
                  <a:pt x="18334" y="37710"/>
                </a:cubicBezTo>
                <a:cubicBezTo>
                  <a:pt x="18351" y="37487"/>
                  <a:pt x="18368" y="37299"/>
                  <a:pt x="18368" y="37094"/>
                </a:cubicBezTo>
                <a:cubicBezTo>
                  <a:pt x="18556" y="36992"/>
                  <a:pt x="18573" y="36992"/>
                  <a:pt x="18573" y="36889"/>
                </a:cubicBezTo>
                <a:cubicBezTo>
                  <a:pt x="18573" y="36872"/>
                  <a:pt x="18573" y="36838"/>
                  <a:pt x="18573" y="36821"/>
                </a:cubicBezTo>
                <a:cubicBezTo>
                  <a:pt x="18590" y="36770"/>
                  <a:pt x="18641" y="36736"/>
                  <a:pt x="18692" y="36736"/>
                </a:cubicBezTo>
                <a:cubicBezTo>
                  <a:pt x="18727" y="36701"/>
                  <a:pt x="18795" y="36719"/>
                  <a:pt x="18829" y="36736"/>
                </a:cubicBezTo>
                <a:cubicBezTo>
                  <a:pt x="18829" y="36736"/>
                  <a:pt x="18863" y="36753"/>
                  <a:pt x="18863" y="36770"/>
                </a:cubicBezTo>
                <a:cubicBezTo>
                  <a:pt x="18880" y="36804"/>
                  <a:pt x="18880" y="36838"/>
                  <a:pt x="18880" y="36872"/>
                </a:cubicBezTo>
                <a:lnTo>
                  <a:pt x="18880" y="36872"/>
                </a:lnTo>
                <a:lnTo>
                  <a:pt x="19256" y="36684"/>
                </a:lnTo>
                <a:cubicBezTo>
                  <a:pt x="19273" y="36650"/>
                  <a:pt x="19256" y="36616"/>
                  <a:pt x="19256" y="36599"/>
                </a:cubicBezTo>
                <a:cubicBezTo>
                  <a:pt x="19205" y="36479"/>
                  <a:pt x="19154" y="36377"/>
                  <a:pt x="19085" y="36274"/>
                </a:cubicBezTo>
                <a:cubicBezTo>
                  <a:pt x="19068" y="36240"/>
                  <a:pt x="19017" y="36223"/>
                  <a:pt x="18966" y="36206"/>
                </a:cubicBezTo>
                <a:cubicBezTo>
                  <a:pt x="19068" y="35967"/>
                  <a:pt x="19034" y="35676"/>
                  <a:pt x="18880" y="35471"/>
                </a:cubicBezTo>
                <a:cubicBezTo>
                  <a:pt x="18880" y="35437"/>
                  <a:pt x="18880" y="35403"/>
                  <a:pt x="18880" y="35386"/>
                </a:cubicBezTo>
                <a:cubicBezTo>
                  <a:pt x="18863" y="35335"/>
                  <a:pt x="18914" y="35300"/>
                  <a:pt x="18966" y="35283"/>
                </a:cubicBezTo>
                <a:cubicBezTo>
                  <a:pt x="19034" y="35249"/>
                  <a:pt x="19102" y="35181"/>
                  <a:pt x="19102" y="35112"/>
                </a:cubicBezTo>
                <a:cubicBezTo>
                  <a:pt x="19119" y="35061"/>
                  <a:pt x="19102" y="35027"/>
                  <a:pt x="19085" y="34993"/>
                </a:cubicBezTo>
                <a:cubicBezTo>
                  <a:pt x="19085" y="34959"/>
                  <a:pt x="19051" y="34924"/>
                  <a:pt x="19034" y="34907"/>
                </a:cubicBezTo>
                <a:cubicBezTo>
                  <a:pt x="18914" y="34805"/>
                  <a:pt x="18897" y="34651"/>
                  <a:pt x="18983" y="34514"/>
                </a:cubicBezTo>
                <a:cubicBezTo>
                  <a:pt x="18983" y="34497"/>
                  <a:pt x="19000" y="34463"/>
                  <a:pt x="19017" y="34446"/>
                </a:cubicBezTo>
                <a:cubicBezTo>
                  <a:pt x="19051" y="34326"/>
                  <a:pt x="19051" y="34224"/>
                  <a:pt x="18914" y="34190"/>
                </a:cubicBezTo>
                <a:cubicBezTo>
                  <a:pt x="18897" y="34190"/>
                  <a:pt x="18880" y="34190"/>
                  <a:pt x="18863" y="34190"/>
                </a:cubicBezTo>
                <a:cubicBezTo>
                  <a:pt x="18829" y="34190"/>
                  <a:pt x="18812" y="34207"/>
                  <a:pt x="18778" y="34207"/>
                </a:cubicBezTo>
                <a:cubicBezTo>
                  <a:pt x="18709" y="34190"/>
                  <a:pt x="18641" y="34173"/>
                  <a:pt x="18573" y="34156"/>
                </a:cubicBezTo>
                <a:cubicBezTo>
                  <a:pt x="18573" y="34019"/>
                  <a:pt x="18470" y="33951"/>
                  <a:pt x="18402" y="33831"/>
                </a:cubicBezTo>
                <a:cubicBezTo>
                  <a:pt x="18453" y="33763"/>
                  <a:pt x="18487" y="33677"/>
                  <a:pt x="18334" y="33746"/>
                </a:cubicBezTo>
                <a:cubicBezTo>
                  <a:pt x="18316" y="33763"/>
                  <a:pt x="18282" y="33746"/>
                  <a:pt x="18265" y="33728"/>
                </a:cubicBezTo>
                <a:cubicBezTo>
                  <a:pt x="18231" y="33694"/>
                  <a:pt x="18214" y="33660"/>
                  <a:pt x="18214" y="33609"/>
                </a:cubicBezTo>
                <a:cubicBezTo>
                  <a:pt x="18214" y="33609"/>
                  <a:pt x="18231" y="33575"/>
                  <a:pt x="18231" y="33558"/>
                </a:cubicBezTo>
                <a:cubicBezTo>
                  <a:pt x="18351" y="33438"/>
                  <a:pt x="18470" y="33318"/>
                  <a:pt x="18607" y="33216"/>
                </a:cubicBezTo>
                <a:cubicBezTo>
                  <a:pt x="18624" y="33216"/>
                  <a:pt x="18641" y="33199"/>
                  <a:pt x="18658" y="33199"/>
                </a:cubicBezTo>
                <a:cubicBezTo>
                  <a:pt x="18692" y="33199"/>
                  <a:pt x="18709" y="33216"/>
                  <a:pt x="18744" y="33233"/>
                </a:cubicBezTo>
                <a:cubicBezTo>
                  <a:pt x="18812" y="33216"/>
                  <a:pt x="18897" y="33216"/>
                  <a:pt x="18966" y="33233"/>
                </a:cubicBezTo>
                <a:cubicBezTo>
                  <a:pt x="18966" y="33113"/>
                  <a:pt x="18983" y="32994"/>
                  <a:pt x="18897" y="32942"/>
                </a:cubicBezTo>
                <a:cubicBezTo>
                  <a:pt x="18880" y="32942"/>
                  <a:pt x="18897" y="32891"/>
                  <a:pt x="18914" y="32874"/>
                </a:cubicBezTo>
                <a:cubicBezTo>
                  <a:pt x="18914" y="32857"/>
                  <a:pt x="18932" y="32840"/>
                  <a:pt x="18949" y="32823"/>
                </a:cubicBezTo>
                <a:cubicBezTo>
                  <a:pt x="19273" y="32498"/>
                  <a:pt x="19273" y="32498"/>
                  <a:pt x="19119" y="32344"/>
                </a:cubicBezTo>
                <a:cubicBezTo>
                  <a:pt x="19068" y="32293"/>
                  <a:pt x="19102" y="32225"/>
                  <a:pt x="19154" y="32156"/>
                </a:cubicBezTo>
                <a:cubicBezTo>
                  <a:pt x="19222" y="32071"/>
                  <a:pt x="19256" y="32037"/>
                  <a:pt x="19307" y="31986"/>
                </a:cubicBezTo>
                <a:cubicBezTo>
                  <a:pt x="19273" y="31969"/>
                  <a:pt x="19239" y="31969"/>
                  <a:pt x="19205" y="31951"/>
                </a:cubicBezTo>
                <a:cubicBezTo>
                  <a:pt x="19205" y="31951"/>
                  <a:pt x="19239" y="31934"/>
                  <a:pt x="19239" y="31917"/>
                </a:cubicBezTo>
                <a:cubicBezTo>
                  <a:pt x="19222" y="31644"/>
                  <a:pt x="19256" y="31388"/>
                  <a:pt x="19307" y="31114"/>
                </a:cubicBezTo>
                <a:cubicBezTo>
                  <a:pt x="19307" y="31063"/>
                  <a:pt x="19307" y="31029"/>
                  <a:pt x="19290" y="30978"/>
                </a:cubicBezTo>
                <a:cubicBezTo>
                  <a:pt x="19239" y="30841"/>
                  <a:pt x="19273" y="30704"/>
                  <a:pt x="19376" y="30602"/>
                </a:cubicBezTo>
                <a:cubicBezTo>
                  <a:pt x="19393" y="30585"/>
                  <a:pt x="19393" y="30567"/>
                  <a:pt x="19410" y="30567"/>
                </a:cubicBezTo>
                <a:cubicBezTo>
                  <a:pt x="19444" y="30499"/>
                  <a:pt x="19427" y="30448"/>
                  <a:pt x="19307" y="30448"/>
                </a:cubicBezTo>
                <a:cubicBezTo>
                  <a:pt x="19222" y="30448"/>
                  <a:pt x="19154" y="30414"/>
                  <a:pt x="19102" y="30362"/>
                </a:cubicBezTo>
                <a:cubicBezTo>
                  <a:pt x="19068" y="30328"/>
                  <a:pt x="19051" y="30277"/>
                  <a:pt x="19085" y="30226"/>
                </a:cubicBezTo>
                <a:lnTo>
                  <a:pt x="19137" y="30209"/>
                </a:lnTo>
                <a:cubicBezTo>
                  <a:pt x="19239" y="30192"/>
                  <a:pt x="19342" y="30140"/>
                  <a:pt x="19410" y="30038"/>
                </a:cubicBezTo>
                <a:cubicBezTo>
                  <a:pt x="19461" y="29952"/>
                  <a:pt x="19410" y="29884"/>
                  <a:pt x="19325" y="29850"/>
                </a:cubicBezTo>
                <a:cubicBezTo>
                  <a:pt x="19239" y="29799"/>
                  <a:pt x="19154" y="29764"/>
                  <a:pt x="19051" y="29730"/>
                </a:cubicBezTo>
                <a:lnTo>
                  <a:pt x="19034" y="29730"/>
                </a:lnTo>
                <a:cubicBezTo>
                  <a:pt x="19085" y="29542"/>
                  <a:pt x="19034" y="29354"/>
                  <a:pt x="18897" y="29218"/>
                </a:cubicBezTo>
                <a:cubicBezTo>
                  <a:pt x="18914" y="29166"/>
                  <a:pt x="18932" y="29115"/>
                  <a:pt x="18949" y="29064"/>
                </a:cubicBezTo>
                <a:cubicBezTo>
                  <a:pt x="19017" y="28910"/>
                  <a:pt x="19051" y="28756"/>
                  <a:pt x="19034" y="28603"/>
                </a:cubicBezTo>
                <a:cubicBezTo>
                  <a:pt x="19051" y="28603"/>
                  <a:pt x="19068" y="28603"/>
                  <a:pt x="19102" y="28620"/>
                </a:cubicBezTo>
                <a:cubicBezTo>
                  <a:pt x="19034" y="28415"/>
                  <a:pt x="19034" y="28210"/>
                  <a:pt x="19068" y="28005"/>
                </a:cubicBezTo>
                <a:cubicBezTo>
                  <a:pt x="18983" y="27919"/>
                  <a:pt x="18932" y="27817"/>
                  <a:pt x="18897" y="27697"/>
                </a:cubicBezTo>
                <a:cubicBezTo>
                  <a:pt x="18897" y="27612"/>
                  <a:pt x="18880" y="27509"/>
                  <a:pt x="18846" y="27424"/>
                </a:cubicBezTo>
                <a:cubicBezTo>
                  <a:pt x="18863" y="27355"/>
                  <a:pt x="18863" y="27287"/>
                  <a:pt x="18846" y="27236"/>
                </a:cubicBezTo>
                <a:cubicBezTo>
                  <a:pt x="18863" y="27065"/>
                  <a:pt x="18897" y="26894"/>
                  <a:pt x="18966" y="26740"/>
                </a:cubicBezTo>
                <a:cubicBezTo>
                  <a:pt x="18966" y="26501"/>
                  <a:pt x="18983" y="26262"/>
                  <a:pt x="19000" y="26023"/>
                </a:cubicBezTo>
                <a:lnTo>
                  <a:pt x="19051" y="25988"/>
                </a:lnTo>
                <a:cubicBezTo>
                  <a:pt x="19154" y="25920"/>
                  <a:pt x="19239" y="25869"/>
                  <a:pt x="19205" y="25766"/>
                </a:cubicBezTo>
                <a:cubicBezTo>
                  <a:pt x="19171" y="25681"/>
                  <a:pt x="19205" y="25630"/>
                  <a:pt x="19290" y="25561"/>
                </a:cubicBezTo>
                <a:cubicBezTo>
                  <a:pt x="19359" y="25510"/>
                  <a:pt x="19376" y="25442"/>
                  <a:pt x="19376" y="25356"/>
                </a:cubicBezTo>
                <a:cubicBezTo>
                  <a:pt x="19359" y="25288"/>
                  <a:pt x="19393" y="25185"/>
                  <a:pt x="19290" y="25151"/>
                </a:cubicBezTo>
                <a:cubicBezTo>
                  <a:pt x="19461" y="24929"/>
                  <a:pt x="19478" y="24621"/>
                  <a:pt x="19342" y="24365"/>
                </a:cubicBezTo>
                <a:cubicBezTo>
                  <a:pt x="19427" y="24177"/>
                  <a:pt x="19376" y="23938"/>
                  <a:pt x="19222" y="23801"/>
                </a:cubicBezTo>
                <a:cubicBezTo>
                  <a:pt x="19188" y="23767"/>
                  <a:pt x="19154" y="23750"/>
                  <a:pt x="19119" y="23750"/>
                </a:cubicBezTo>
                <a:lnTo>
                  <a:pt x="19119" y="23665"/>
                </a:lnTo>
                <a:cubicBezTo>
                  <a:pt x="19137" y="23613"/>
                  <a:pt x="19154" y="23562"/>
                  <a:pt x="19171" y="23511"/>
                </a:cubicBezTo>
                <a:cubicBezTo>
                  <a:pt x="19188" y="23391"/>
                  <a:pt x="19205" y="23255"/>
                  <a:pt x="19222" y="23118"/>
                </a:cubicBezTo>
                <a:cubicBezTo>
                  <a:pt x="19325" y="22998"/>
                  <a:pt x="19393" y="22844"/>
                  <a:pt x="19427" y="22691"/>
                </a:cubicBezTo>
                <a:cubicBezTo>
                  <a:pt x="19478" y="22469"/>
                  <a:pt x="19461" y="22229"/>
                  <a:pt x="19376" y="22007"/>
                </a:cubicBezTo>
                <a:cubicBezTo>
                  <a:pt x="19393" y="21990"/>
                  <a:pt x="19393" y="21990"/>
                  <a:pt x="19410" y="21973"/>
                </a:cubicBezTo>
                <a:cubicBezTo>
                  <a:pt x="19461" y="21905"/>
                  <a:pt x="19495" y="21819"/>
                  <a:pt x="19530" y="21734"/>
                </a:cubicBezTo>
                <a:cubicBezTo>
                  <a:pt x="19547" y="21666"/>
                  <a:pt x="19581" y="21580"/>
                  <a:pt x="19581" y="21495"/>
                </a:cubicBezTo>
                <a:lnTo>
                  <a:pt x="19632" y="21461"/>
                </a:lnTo>
                <a:cubicBezTo>
                  <a:pt x="19700" y="21409"/>
                  <a:pt x="19769" y="21341"/>
                  <a:pt x="19837" y="21273"/>
                </a:cubicBezTo>
                <a:cubicBezTo>
                  <a:pt x="19854" y="21341"/>
                  <a:pt x="19923" y="21375"/>
                  <a:pt x="20042" y="21358"/>
                </a:cubicBezTo>
                <a:cubicBezTo>
                  <a:pt x="20128" y="21358"/>
                  <a:pt x="20162" y="21358"/>
                  <a:pt x="20145" y="21443"/>
                </a:cubicBezTo>
                <a:cubicBezTo>
                  <a:pt x="20110" y="21512"/>
                  <a:pt x="20110" y="21546"/>
                  <a:pt x="20213" y="21546"/>
                </a:cubicBezTo>
                <a:cubicBezTo>
                  <a:pt x="20247" y="21529"/>
                  <a:pt x="20281" y="21529"/>
                  <a:pt x="20316" y="21512"/>
                </a:cubicBezTo>
                <a:cubicBezTo>
                  <a:pt x="20316" y="21461"/>
                  <a:pt x="20316" y="21426"/>
                  <a:pt x="20316" y="21392"/>
                </a:cubicBezTo>
                <a:cubicBezTo>
                  <a:pt x="20316" y="21358"/>
                  <a:pt x="20247" y="21341"/>
                  <a:pt x="20247" y="21307"/>
                </a:cubicBezTo>
                <a:cubicBezTo>
                  <a:pt x="20264" y="21204"/>
                  <a:pt x="20298" y="21102"/>
                  <a:pt x="20350" y="20999"/>
                </a:cubicBezTo>
                <a:cubicBezTo>
                  <a:pt x="20367" y="20948"/>
                  <a:pt x="20435" y="20897"/>
                  <a:pt x="20503" y="20880"/>
                </a:cubicBezTo>
                <a:cubicBezTo>
                  <a:pt x="20521" y="20862"/>
                  <a:pt x="20538" y="20862"/>
                  <a:pt x="20572" y="20880"/>
                </a:cubicBezTo>
                <a:lnTo>
                  <a:pt x="20640" y="20880"/>
                </a:lnTo>
                <a:cubicBezTo>
                  <a:pt x="20640" y="20862"/>
                  <a:pt x="20640" y="20845"/>
                  <a:pt x="20657" y="20828"/>
                </a:cubicBezTo>
                <a:cubicBezTo>
                  <a:pt x="20657" y="20794"/>
                  <a:pt x="20657" y="20777"/>
                  <a:pt x="20657" y="20760"/>
                </a:cubicBezTo>
                <a:cubicBezTo>
                  <a:pt x="20640" y="20675"/>
                  <a:pt x="20640" y="20606"/>
                  <a:pt x="20657" y="20521"/>
                </a:cubicBezTo>
                <a:cubicBezTo>
                  <a:pt x="20657" y="20487"/>
                  <a:pt x="20674" y="20435"/>
                  <a:pt x="20691" y="20401"/>
                </a:cubicBezTo>
                <a:lnTo>
                  <a:pt x="20691" y="20230"/>
                </a:lnTo>
                <a:cubicBezTo>
                  <a:pt x="20674" y="20213"/>
                  <a:pt x="20657" y="20213"/>
                  <a:pt x="20640" y="20196"/>
                </a:cubicBezTo>
                <a:cubicBezTo>
                  <a:pt x="20606" y="20179"/>
                  <a:pt x="20606" y="20094"/>
                  <a:pt x="20589" y="20042"/>
                </a:cubicBezTo>
                <a:cubicBezTo>
                  <a:pt x="20589" y="19974"/>
                  <a:pt x="20538" y="19991"/>
                  <a:pt x="20452" y="20008"/>
                </a:cubicBezTo>
                <a:lnTo>
                  <a:pt x="20401" y="20025"/>
                </a:lnTo>
                <a:cubicBezTo>
                  <a:pt x="20264" y="20077"/>
                  <a:pt x="20213" y="20025"/>
                  <a:pt x="20213" y="19957"/>
                </a:cubicBezTo>
                <a:cubicBezTo>
                  <a:pt x="20213" y="19906"/>
                  <a:pt x="20213" y="19871"/>
                  <a:pt x="20230" y="19837"/>
                </a:cubicBezTo>
                <a:cubicBezTo>
                  <a:pt x="20367" y="19752"/>
                  <a:pt x="20521" y="19684"/>
                  <a:pt x="20691" y="19632"/>
                </a:cubicBezTo>
                <a:lnTo>
                  <a:pt x="20691" y="19376"/>
                </a:lnTo>
                <a:cubicBezTo>
                  <a:pt x="20657" y="19308"/>
                  <a:pt x="20418" y="19427"/>
                  <a:pt x="20503" y="19256"/>
                </a:cubicBezTo>
                <a:cubicBezTo>
                  <a:pt x="20486" y="19188"/>
                  <a:pt x="20452" y="19120"/>
                  <a:pt x="20435" y="19068"/>
                </a:cubicBezTo>
                <a:cubicBezTo>
                  <a:pt x="20418" y="19051"/>
                  <a:pt x="20418" y="19034"/>
                  <a:pt x="20435" y="19017"/>
                </a:cubicBezTo>
                <a:cubicBezTo>
                  <a:pt x="20452" y="19000"/>
                  <a:pt x="20486" y="18966"/>
                  <a:pt x="20521" y="18949"/>
                </a:cubicBezTo>
                <a:cubicBezTo>
                  <a:pt x="20555" y="18898"/>
                  <a:pt x="20623" y="18863"/>
                  <a:pt x="20674" y="18880"/>
                </a:cubicBezTo>
                <a:lnTo>
                  <a:pt x="20674" y="0"/>
                </a:lnTo>
                <a:lnTo>
                  <a:pt x="0" y="0"/>
                </a:lnTo>
                <a:lnTo>
                  <a:pt x="0" y="46065"/>
                </a:lnTo>
                <a:cubicBezTo>
                  <a:pt x="103" y="46048"/>
                  <a:pt x="205" y="46031"/>
                  <a:pt x="308" y="46031"/>
                </a:cubicBez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6" name="Google Shape;1446;p62"/>
          <p:cNvSpPr txBox="1">
            <a:spLocks noGrp="1"/>
          </p:cNvSpPr>
          <p:nvPr>
            <p:ph type="subTitle" idx="1"/>
          </p:nvPr>
        </p:nvSpPr>
        <p:spPr>
          <a:xfrm>
            <a:off x="2306207" y="3533747"/>
            <a:ext cx="8342832" cy="1090432"/>
          </a:xfrm>
          <a:prstGeom prst="rect">
            <a:avLst/>
          </a:prstGeom>
        </p:spPr>
        <p:txBody>
          <a:bodyPr spcFirstLastPara="1" wrap="square" lIns="121900" tIns="121900" rIns="121900" bIns="121900" anchor="ctr" anchorCtr="0">
            <a:noAutofit/>
          </a:bodyPr>
          <a:lstStyle/>
          <a:p>
            <a:pPr marL="0" indent="0"/>
            <a:r>
              <a:rPr lang="en" sz="2667" dirty="0">
                <a:latin typeface="Times New Roman" panose="02020603050405020304" pitchFamily="18" charset="0"/>
                <a:cs typeface="Times New Roman" panose="02020603050405020304" pitchFamily="18" charset="0"/>
              </a:rPr>
              <a:t>Bây giờ chúng ta cùng đi tìm hiểu các giai đoạn phát triển từ lúc mới sinh tới tuổi dậy thì qua trò chơi sau nhé!</a:t>
            </a:r>
            <a:endParaRPr sz="2667" dirty="0">
              <a:latin typeface="Times New Roman" panose="02020603050405020304" pitchFamily="18" charset="0"/>
              <a:cs typeface="Times New Roman" panose="02020603050405020304" pitchFamily="18" charset="0"/>
            </a:endParaRPr>
          </a:p>
        </p:txBody>
      </p:sp>
      <p:sp>
        <p:nvSpPr>
          <p:cNvPr id="1447" name="Google Shape;1447;p62"/>
          <p:cNvSpPr txBox="1">
            <a:spLocks noGrp="1"/>
          </p:cNvSpPr>
          <p:nvPr>
            <p:ph type="title" idx="2"/>
          </p:nvPr>
        </p:nvSpPr>
        <p:spPr>
          <a:xfrm>
            <a:off x="1695080" y="756815"/>
            <a:ext cx="9317369" cy="640000"/>
          </a:xfrm>
          <a:prstGeom prst="rect">
            <a:avLst/>
          </a:prstGeom>
        </p:spPr>
        <p:txBody>
          <a:bodyPr spcFirstLastPara="1" wrap="square" lIns="121900" tIns="121900" rIns="121900" bIns="121900" anchor="ctr" anchorCtr="0">
            <a:noAutofit/>
          </a:bodyPr>
          <a:lstStyle/>
          <a:p>
            <a:r>
              <a:rPr lang="en" dirty="0" smtClean="0"/>
              <a:t>CÁC GIAI ĐOẠN PHÁT TRIỂN TỪ LÚC MỚI SINH TỚI TUỔI DẬY THÌ</a:t>
            </a:r>
            <a:endParaRPr dirty="0"/>
          </a:p>
        </p:txBody>
      </p:sp>
    </p:spTree>
    <p:extLst>
      <p:ext uri="{BB962C8B-B14F-4D97-AF65-F5344CB8AC3E}">
        <p14:creationId xmlns:p14="http://schemas.microsoft.com/office/powerpoint/2010/main" val="1861326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64"/>
          <p:cNvSpPr/>
          <p:nvPr/>
        </p:nvSpPr>
        <p:spPr>
          <a:xfrm rot="-2236874">
            <a:off x="4146157" y="-946420"/>
            <a:ext cx="4305500" cy="3593248"/>
          </a:xfrm>
          <a:custGeom>
            <a:avLst/>
            <a:gdLst/>
            <a:ahLst/>
            <a:cxnLst/>
            <a:rect l="l" t="t" r="r" b="b"/>
            <a:pathLst>
              <a:path w="13909" h="13003" extrusionOk="0">
                <a:moveTo>
                  <a:pt x="2427" y="0"/>
                </a:moveTo>
                <a:cubicBezTo>
                  <a:pt x="2273" y="52"/>
                  <a:pt x="2119" y="86"/>
                  <a:pt x="1965" y="103"/>
                </a:cubicBezTo>
                <a:cubicBezTo>
                  <a:pt x="1965" y="120"/>
                  <a:pt x="1948" y="137"/>
                  <a:pt x="1931" y="154"/>
                </a:cubicBezTo>
                <a:cubicBezTo>
                  <a:pt x="1896" y="225"/>
                  <a:pt x="1820" y="263"/>
                  <a:pt x="1742" y="263"/>
                </a:cubicBezTo>
                <a:cubicBezTo>
                  <a:pt x="1707" y="263"/>
                  <a:pt x="1672" y="255"/>
                  <a:pt x="1641" y="240"/>
                </a:cubicBezTo>
                <a:lnTo>
                  <a:pt x="1624" y="240"/>
                </a:lnTo>
                <a:cubicBezTo>
                  <a:pt x="1624" y="240"/>
                  <a:pt x="1606" y="257"/>
                  <a:pt x="1606" y="274"/>
                </a:cubicBezTo>
                <a:cubicBezTo>
                  <a:pt x="1641" y="308"/>
                  <a:pt x="1692" y="325"/>
                  <a:pt x="1726" y="342"/>
                </a:cubicBezTo>
                <a:lnTo>
                  <a:pt x="1794" y="376"/>
                </a:lnTo>
                <a:cubicBezTo>
                  <a:pt x="1846" y="496"/>
                  <a:pt x="1897" y="598"/>
                  <a:pt x="1982" y="701"/>
                </a:cubicBezTo>
                <a:cubicBezTo>
                  <a:pt x="1982" y="701"/>
                  <a:pt x="2016" y="735"/>
                  <a:pt x="2051" y="786"/>
                </a:cubicBezTo>
                <a:cubicBezTo>
                  <a:pt x="2051" y="820"/>
                  <a:pt x="2016" y="855"/>
                  <a:pt x="1965" y="872"/>
                </a:cubicBezTo>
                <a:cubicBezTo>
                  <a:pt x="1948" y="872"/>
                  <a:pt x="1948" y="889"/>
                  <a:pt x="1931" y="906"/>
                </a:cubicBezTo>
                <a:cubicBezTo>
                  <a:pt x="1897" y="906"/>
                  <a:pt x="1846" y="923"/>
                  <a:pt x="1914" y="974"/>
                </a:cubicBezTo>
                <a:cubicBezTo>
                  <a:pt x="1948" y="1008"/>
                  <a:pt x="1982" y="1043"/>
                  <a:pt x="1999" y="1077"/>
                </a:cubicBezTo>
                <a:cubicBezTo>
                  <a:pt x="1999" y="1094"/>
                  <a:pt x="1999" y="1111"/>
                  <a:pt x="1982" y="1111"/>
                </a:cubicBezTo>
                <a:cubicBezTo>
                  <a:pt x="1965" y="1111"/>
                  <a:pt x="1914" y="1128"/>
                  <a:pt x="1914" y="1145"/>
                </a:cubicBezTo>
                <a:cubicBezTo>
                  <a:pt x="1931" y="1213"/>
                  <a:pt x="1948" y="1282"/>
                  <a:pt x="1948" y="1350"/>
                </a:cubicBezTo>
                <a:cubicBezTo>
                  <a:pt x="1948" y="1401"/>
                  <a:pt x="1999" y="1436"/>
                  <a:pt x="2068" y="1487"/>
                </a:cubicBezTo>
                <a:cubicBezTo>
                  <a:pt x="2136" y="1538"/>
                  <a:pt x="2102" y="1538"/>
                  <a:pt x="2068" y="1538"/>
                </a:cubicBezTo>
                <a:cubicBezTo>
                  <a:pt x="1999" y="1538"/>
                  <a:pt x="2016" y="1589"/>
                  <a:pt x="2051" y="1624"/>
                </a:cubicBezTo>
                <a:cubicBezTo>
                  <a:pt x="2119" y="1709"/>
                  <a:pt x="2187" y="1794"/>
                  <a:pt x="2256" y="1880"/>
                </a:cubicBezTo>
                <a:cubicBezTo>
                  <a:pt x="2170" y="1863"/>
                  <a:pt x="2085" y="1811"/>
                  <a:pt x="2034" y="1760"/>
                </a:cubicBezTo>
                <a:lnTo>
                  <a:pt x="2016" y="1726"/>
                </a:lnTo>
                <a:lnTo>
                  <a:pt x="2016" y="1726"/>
                </a:lnTo>
                <a:cubicBezTo>
                  <a:pt x="2016" y="1777"/>
                  <a:pt x="2034" y="1811"/>
                  <a:pt x="2051" y="1846"/>
                </a:cubicBezTo>
                <a:cubicBezTo>
                  <a:pt x="2153" y="2034"/>
                  <a:pt x="2187" y="2153"/>
                  <a:pt x="2153" y="2239"/>
                </a:cubicBezTo>
                <a:lnTo>
                  <a:pt x="2187" y="2307"/>
                </a:lnTo>
                <a:cubicBezTo>
                  <a:pt x="2187" y="2324"/>
                  <a:pt x="2222" y="2358"/>
                  <a:pt x="2222" y="2375"/>
                </a:cubicBezTo>
                <a:cubicBezTo>
                  <a:pt x="2239" y="2409"/>
                  <a:pt x="2273" y="2495"/>
                  <a:pt x="2256" y="2512"/>
                </a:cubicBezTo>
                <a:cubicBezTo>
                  <a:pt x="2187" y="2529"/>
                  <a:pt x="2136" y="2546"/>
                  <a:pt x="2068" y="2546"/>
                </a:cubicBezTo>
                <a:cubicBezTo>
                  <a:pt x="1982" y="2529"/>
                  <a:pt x="1897" y="2495"/>
                  <a:pt x="1846" y="2444"/>
                </a:cubicBezTo>
                <a:cubicBezTo>
                  <a:pt x="1743" y="2375"/>
                  <a:pt x="1641" y="2290"/>
                  <a:pt x="1555" y="2204"/>
                </a:cubicBezTo>
                <a:lnTo>
                  <a:pt x="1504" y="2187"/>
                </a:lnTo>
                <a:cubicBezTo>
                  <a:pt x="1504" y="2204"/>
                  <a:pt x="1504" y="2222"/>
                  <a:pt x="1487" y="2256"/>
                </a:cubicBezTo>
                <a:cubicBezTo>
                  <a:pt x="1675" y="2529"/>
                  <a:pt x="1658" y="2717"/>
                  <a:pt x="1504" y="2785"/>
                </a:cubicBezTo>
                <a:cubicBezTo>
                  <a:pt x="1466" y="2806"/>
                  <a:pt x="1417" y="2816"/>
                  <a:pt x="1359" y="2816"/>
                </a:cubicBezTo>
                <a:cubicBezTo>
                  <a:pt x="1182" y="2816"/>
                  <a:pt x="924" y="2726"/>
                  <a:pt x="667" y="2597"/>
                </a:cubicBezTo>
                <a:cubicBezTo>
                  <a:pt x="641" y="2602"/>
                  <a:pt x="614" y="2604"/>
                  <a:pt x="587" y="2604"/>
                </a:cubicBezTo>
                <a:cubicBezTo>
                  <a:pt x="505" y="2604"/>
                  <a:pt x="419" y="2585"/>
                  <a:pt x="342" y="2546"/>
                </a:cubicBezTo>
                <a:cubicBezTo>
                  <a:pt x="342" y="2546"/>
                  <a:pt x="325" y="2563"/>
                  <a:pt x="325" y="2580"/>
                </a:cubicBezTo>
                <a:cubicBezTo>
                  <a:pt x="325" y="2649"/>
                  <a:pt x="274" y="2734"/>
                  <a:pt x="205" y="2768"/>
                </a:cubicBezTo>
                <a:cubicBezTo>
                  <a:pt x="154" y="2802"/>
                  <a:pt x="69" y="2837"/>
                  <a:pt x="0" y="2854"/>
                </a:cubicBezTo>
                <a:lnTo>
                  <a:pt x="11346" y="12439"/>
                </a:lnTo>
                <a:cubicBezTo>
                  <a:pt x="11328" y="12422"/>
                  <a:pt x="11311" y="12405"/>
                  <a:pt x="11346" y="12388"/>
                </a:cubicBezTo>
                <a:lnTo>
                  <a:pt x="11260" y="12251"/>
                </a:lnTo>
                <a:lnTo>
                  <a:pt x="11260" y="12234"/>
                </a:lnTo>
                <a:lnTo>
                  <a:pt x="11346" y="12251"/>
                </a:lnTo>
                <a:cubicBezTo>
                  <a:pt x="11414" y="12268"/>
                  <a:pt x="11465" y="12302"/>
                  <a:pt x="11516" y="12354"/>
                </a:cubicBezTo>
                <a:cubicBezTo>
                  <a:pt x="11568" y="12405"/>
                  <a:pt x="11636" y="12456"/>
                  <a:pt x="11721" y="12473"/>
                </a:cubicBezTo>
                <a:cubicBezTo>
                  <a:pt x="11773" y="12473"/>
                  <a:pt x="11807" y="12490"/>
                  <a:pt x="11841" y="12525"/>
                </a:cubicBezTo>
                <a:cubicBezTo>
                  <a:pt x="11875" y="12542"/>
                  <a:pt x="11892" y="12559"/>
                  <a:pt x="11927" y="12576"/>
                </a:cubicBezTo>
                <a:cubicBezTo>
                  <a:pt x="12012" y="12678"/>
                  <a:pt x="12080" y="12764"/>
                  <a:pt x="12183" y="12866"/>
                </a:cubicBezTo>
                <a:cubicBezTo>
                  <a:pt x="12217" y="12900"/>
                  <a:pt x="12251" y="12918"/>
                  <a:pt x="12285" y="12952"/>
                </a:cubicBezTo>
                <a:cubicBezTo>
                  <a:pt x="12315" y="12917"/>
                  <a:pt x="12363" y="12904"/>
                  <a:pt x="12420" y="12904"/>
                </a:cubicBezTo>
                <a:cubicBezTo>
                  <a:pt x="12558" y="12904"/>
                  <a:pt x="12751" y="12979"/>
                  <a:pt x="12883" y="13003"/>
                </a:cubicBezTo>
                <a:cubicBezTo>
                  <a:pt x="12781" y="12969"/>
                  <a:pt x="12712" y="12798"/>
                  <a:pt x="12678" y="12627"/>
                </a:cubicBezTo>
                <a:cubicBezTo>
                  <a:pt x="12576" y="12576"/>
                  <a:pt x="12473" y="12490"/>
                  <a:pt x="12388" y="12405"/>
                </a:cubicBezTo>
                <a:cubicBezTo>
                  <a:pt x="12327" y="12359"/>
                  <a:pt x="12307" y="12300"/>
                  <a:pt x="12352" y="12300"/>
                </a:cubicBezTo>
                <a:cubicBezTo>
                  <a:pt x="12357" y="12300"/>
                  <a:pt x="12363" y="12301"/>
                  <a:pt x="12371" y="12302"/>
                </a:cubicBezTo>
                <a:cubicBezTo>
                  <a:pt x="12405" y="12311"/>
                  <a:pt x="12439" y="12315"/>
                  <a:pt x="12467" y="12315"/>
                </a:cubicBezTo>
                <a:cubicBezTo>
                  <a:pt x="12495" y="12315"/>
                  <a:pt x="12516" y="12311"/>
                  <a:pt x="12525" y="12302"/>
                </a:cubicBezTo>
                <a:cubicBezTo>
                  <a:pt x="12530" y="12297"/>
                  <a:pt x="12540" y="12295"/>
                  <a:pt x="12551" y="12295"/>
                </a:cubicBezTo>
                <a:cubicBezTo>
                  <a:pt x="12574" y="12295"/>
                  <a:pt x="12604" y="12302"/>
                  <a:pt x="12627" y="12302"/>
                </a:cubicBezTo>
                <a:lnTo>
                  <a:pt x="12661" y="12302"/>
                </a:lnTo>
                <a:cubicBezTo>
                  <a:pt x="12678" y="12268"/>
                  <a:pt x="12712" y="12251"/>
                  <a:pt x="12730" y="12234"/>
                </a:cubicBezTo>
                <a:cubicBezTo>
                  <a:pt x="12730" y="12217"/>
                  <a:pt x="12712" y="12200"/>
                  <a:pt x="12695" y="12183"/>
                </a:cubicBezTo>
                <a:cubicBezTo>
                  <a:pt x="12661" y="12132"/>
                  <a:pt x="12576" y="12046"/>
                  <a:pt x="12576" y="12012"/>
                </a:cubicBezTo>
                <a:cubicBezTo>
                  <a:pt x="12559" y="11978"/>
                  <a:pt x="12456" y="11858"/>
                  <a:pt x="12456" y="11807"/>
                </a:cubicBezTo>
                <a:cubicBezTo>
                  <a:pt x="12456" y="11798"/>
                  <a:pt x="12460" y="11794"/>
                  <a:pt x="12471" y="11794"/>
                </a:cubicBezTo>
                <a:cubicBezTo>
                  <a:pt x="12482" y="11794"/>
                  <a:pt x="12499" y="11798"/>
                  <a:pt x="12525" y="11807"/>
                </a:cubicBezTo>
                <a:lnTo>
                  <a:pt x="12627" y="11841"/>
                </a:lnTo>
                <a:cubicBezTo>
                  <a:pt x="12678" y="11875"/>
                  <a:pt x="12712" y="11892"/>
                  <a:pt x="12764" y="11927"/>
                </a:cubicBezTo>
                <a:cubicBezTo>
                  <a:pt x="12788" y="11854"/>
                  <a:pt x="12873" y="11833"/>
                  <a:pt x="12975" y="11833"/>
                </a:cubicBezTo>
                <a:cubicBezTo>
                  <a:pt x="13016" y="11833"/>
                  <a:pt x="13061" y="11836"/>
                  <a:pt x="13105" y="11841"/>
                </a:cubicBezTo>
                <a:cubicBezTo>
                  <a:pt x="13157" y="11756"/>
                  <a:pt x="13191" y="11670"/>
                  <a:pt x="13208" y="11585"/>
                </a:cubicBezTo>
                <a:cubicBezTo>
                  <a:pt x="13157" y="11551"/>
                  <a:pt x="13123" y="11516"/>
                  <a:pt x="13071" y="11482"/>
                </a:cubicBezTo>
                <a:lnTo>
                  <a:pt x="12935" y="11380"/>
                </a:lnTo>
                <a:cubicBezTo>
                  <a:pt x="12935" y="11346"/>
                  <a:pt x="12883" y="11328"/>
                  <a:pt x="12849" y="11311"/>
                </a:cubicBezTo>
                <a:cubicBezTo>
                  <a:pt x="12730" y="11192"/>
                  <a:pt x="12695" y="11123"/>
                  <a:pt x="12764" y="11123"/>
                </a:cubicBezTo>
                <a:cubicBezTo>
                  <a:pt x="12815" y="11123"/>
                  <a:pt x="12883" y="11072"/>
                  <a:pt x="12952" y="11038"/>
                </a:cubicBezTo>
                <a:cubicBezTo>
                  <a:pt x="12969" y="11038"/>
                  <a:pt x="12986" y="11004"/>
                  <a:pt x="12969" y="10970"/>
                </a:cubicBezTo>
                <a:cubicBezTo>
                  <a:pt x="12945" y="10911"/>
                  <a:pt x="12962" y="10892"/>
                  <a:pt x="13015" y="10892"/>
                </a:cubicBezTo>
                <a:cubicBezTo>
                  <a:pt x="13038" y="10892"/>
                  <a:pt x="13068" y="10896"/>
                  <a:pt x="13105" y="10901"/>
                </a:cubicBezTo>
                <a:cubicBezTo>
                  <a:pt x="13133" y="10910"/>
                  <a:pt x="13155" y="10915"/>
                  <a:pt x="13174" y="10915"/>
                </a:cubicBezTo>
                <a:cubicBezTo>
                  <a:pt x="13224" y="10915"/>
                  <a:pt x="13242" y="10883"/>
                  <a:pt x="13242" y="10833"/>
                </a:cubicBezTo>
                <a:cubicBezTo>
                  <a:pt x="13242" y="10816"/>
                  <a:pt x="13225" y="10782"/>
                  <a:pt x="13225" y="10765"/>
                </a:cubicBezTo>
                <a:cubicBezTo>
                  <a:pt x="13191" y="10679"/>
                  <a:pt x="13208" y="10645"/>
                  <a:pt x="13259" y="10628"/>
                </a:cubicBezTo>
                <a:cubicBezTo>
                  <a:pt x="13293" y="10628"/>
                  <a:pt x="13276" y="10594"/>
                  <a:pt x="13293" y="10577"/>
                </a:cubicBezTo>
                <a:lnTo>
                  <a:pt x="13413" y="10611"/>
                </a:lnTo>
                <a:lnTo>
                  <a:pt x="13413" y="10645"/>
                </a:lnTo>
                <a:cubicBezTo>
                  <a:pt x="13430" y="10662"/>
                  <a:pt x="13447" y="10679"/>
                  <a:pt x="13464" y="10696"/>
                </a:cubicBezTo>
                <a:cubicBezTo>
                  <a:pt x="13498" y="10713"/>
                  <a:pt x="13516" y="10730"/>
                  <a:pt x="13550" y="10748"/>
                </a:cubicBezTo>
                <a:cubicBezTo>
                  <a:pt x="13567" y="10748"/>
                  <a:pt x="13584" y="10730"/>
                  <a:pt x="13584" y="10713"/>
                </a:cubicBezTo>
                <a:lnTo>
                  <a:pt x="13601" y="10713"/>
                </a:lnTo>
                <a:lnTo>
                  <a:pt x="13533" y="10628"/>
                </a:lnTo>
                <a:cubicBezTo>
                  <a:pt x="13567" y="10611"/>
                  <a:pt x="13481" y="10525"/>
                  <a:pt x="13430" y="10474"/>
                </a:cubicBezTo>
                <a:cubicBezTo>
                  <a:pt x="13396" y="10406"/>
                  <a:pt x="13396" y="10372"/>
                  <a:pt x="13242" y="10303"/>
                </a:cubicBezTo>
                <a:cubicBezTo>
                  <a:pt x="13225" y="10286"/>
                  <a:pt x="13191" y="10269"/>
                  <a:pt x="13157" y="10252"/>
                </a:cubicBezTo>
                <a:cubicBezTo>
                  <a:pt x="13123" y="10218"/>
                  <a:pt x="13140" y="10201"/>
                  <a:pt x="13157" y="10201"/>
                </a:cubicBezTo>
                <a:cubicBezTo>
                  <a:pt x="13293" y="10269"/>
                  <a:pt x="13430" y="10320"/>
                  <a:pt x="13584" y="10320"/>
                </a:cubicBezTo>
                <a:cubicBezTo>
                  <a:pt x="13601" y="10337"/>
                  <a:pt x="13635" y="10355"/>
                  <a:pt x="13652" y="10372"/>
                </a:cubicBezTo>
                <a:cubicBezTo>
                  <a:pt x="13618" y="10252"/>
                  <a:pt x="13635" y="10167"/>
                  <a:pt x="13721" y="10115"/>
                </a:cubicBezTo>
                <a:cubicBezTo>
                  <a:pt x="13635" y="9945"/>
                  <a:pt x="13635" y="9808"/>
                  <a:pt x="13738" y="9757"/>
                </a:cubicBezTo>
                <a:cubicBezTo>
                  <a:pt x="13772" y="9757"/>
                  <a:pt x="13789" y="9757"/>
                  <a:pt x="13806" y="9739"/>
                </a:cubicBezTo>
                <a:cubicBezTo>
                  <a:pt x="13840" y="9722"/>
                  <a:pt x="13874" y="9705"/>
                  <a:pt x="13909" y="9688"/>
                </a:cubicBezTo>
                <a:lnTo>
                  <a:pt x="2427"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64"/>
          <p:cNvSpPr/>
          <p:nvPr/>
        </p:nvSpPr>
        <p:spPr>
          <a:xfrm>
            <a:off x="205312" y="1497283"/>
            <a:ext cx="6584891" cy="1222731"/>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64"/>
          <p:cNvSpPr/>
          <p:nvPr/>
        </p:nvSpPr>
        <p:spPr>
          <a:xfrm flipH="1">
            <a:off x="205312" y="4076629"/>
            <a:ext cx="5739019" cy="106421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64"/>
          <p:cNvSpPr/>
          <p:nvPr/>
        </p:nvSpPr>
        <p:spPr>
          <a:xfrm>
            <a:off x="176336" y="2898097"/>
            <a:ext cx="4036552" cy="856343"/>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64"/>
          <p:cNvSpPr txBox="1">
            <a:spLocks noGrp="1"/>
          </p:cNvSpPr>
          <p:nvPr>
            <p:ph type="title"/>
          </p:nvPr>
        </p:nvSpPr>
        <p:spPr>
          <a:xfrm>
            <a:off x="1236664" y="2977533"/>
            <a:ext cx="3005200" cy="650000"/>
          </a:xfrm>
          <a:prstGeom prst="rect">
            <a:avLst/>
          </a:prstGeom>
        </p:spPr>
        <p:txBody>
          <a:bodyPr spcFirstLastPara="1" wrap="square" lIns="121900" tIns="121900" rIns="121900" bIns="121900" anchor="ctr" anchorCtr="0">
            <a:noAutofit/>
          </a:bodyPr>
          <a:lstStyle/>
          <a:p>
            <a:r>
              <a:rPr lang="en" dirty="0" smtClean="0"/>
              <a:t>Thời gian: 3 phút</a:t>
            </a:r>
            <a:endParaRPr dirty="0"/>
          </a:p>
        </p:txBody>
      </p:sp>
      <p:sp>
        <p:nvSpPr>
          <p:cNvPr id="1542" name="Google Shape;1542;p64"/>
          <p:cNvSpPr txBox="1">
            <a:spLocks noGrp="1"/>
          </p:cNvSpPr>
          <p:nvPr>
            <p:ph type="title" idx="2"/>
          </p:nvPr>
        </p:nvSpPr>
        <p:spPr>
          <a:xfrm>
            <a:off x="1029336" y="1383416"/>
            <a:ext cx="5843523" cy="1435517"/>
          </a:xfrm>
          <a:prstGeom prst="rect">
            <a:avLst/>
          </a:prstGeom>
        </p:spPr>
        <p:txBody>
          <a:bodyPr spcFirstLastPara="1" wrap="square" lIns="121900" tIns="121900" rIns="121900" bIns="121900" anchor="ctr" anchorCtr="0">
            <a:noAutofit/>
          </a:bodyPr>
          <a:lstStyle/>
          <a:p>
            <a:r>
              <a:rPr lang="en-US" dirty="0" err="1" smtClean="0"/>
              <a:t>Tìm</a:t>
            </a:r>
            <a:r>
              <a:rPr lang="en-US" dirty="0" smtClean="0"/>
              <a:t> </a:t>
            </a:r>
            <a:r>
              <a:rPr lang="en-US" dirty="0" err="1" smtClean="0"/>
              <a:t>thông</a:t>
            </a:r>
            <a:r>
              <a:rPr lang="en-US" dirty="0" smtClean="0"/>
              <a:t> tin </a:t>
            </a:r>
            <a:r>
              <a:rPr lang="en-US" dirty="0" err="1" smtClean="0"/>
              <a:t>trong</a:t>
            </a:r>
            <a:r>
              <a:rPr lang="en-US" dirty="0" smtClean="0"/>
              <a:t> </a:t>
            </a:r>
            <a:r>
              <a:rPr lang="en-US" dirty="0" err="1" smtClean="0"/>
              <a:t>khung</a:t>
            </a:r>
            <a:r>
              <a:rPr lang="en-US" dirty="0" smtClean="0"/>
              <a:t> </a:t>
            </a:r>
            <a:r>
              <a:rPr lang="en-US" dirty="0" err="1" smtClean="0"/>
              <a:t>chữ</a:t>
            </a:r>
            <a:r>
              <a:rPr lang="en-US" dirty="0" smtClean="0"/>
              <a:t> </a:t>
            </a:r>
            <a:r>
              <a:rPr lang="en-US" dirty="0" err="1" smtClean="0"/>
              <a:t>ứng</a:t>
            </a:r>
            <a:r>
              <a:rPr lang="en-US" dirty="0" smtClean="0"/>
              <a:t> </a:t>
            </a:r>
            <a:r>
              <a:rPr lang="en-US" dirty="0" err="1" smtClean="0"/>
              <a:t>với</a:t>
            </a:r>
            <a:r>
              <a:rPr lang="en-US" dirty="0" smtClean="0"/>
              <a:t> </a:t>
            </a:r>
            <a:r>
              <a:rPr lang="en-US" dirty="0" err="1" smtClean="0"/>
              <a:t>lứa</a:t>
            </a:r>
            <a:r>
              <a:rPr lang="en-US" dirty="0" smtClean="0"/>
              <a:t> </a:t>
            </a:r>
            <a:r>
              <a:rPr lang="en-US" dirty="0" err="1" smtClean="0"/>
              <a:t>tuổi</a:t>
            </a:r>
            <a:r>
              <a:rPr lang="en-US" dirty="0" smtClean="0"/>
              <a:t> </a:t>
            </a:r>
            <a:r>
              <a:rPr lang="en-US" dirty="0" err="1" smtClean="0"/>
              <a:t>phù</a:t>
            </a:r>
            <a:r>
              <a:rPr lang="en-US" dirty="0" smtClean="0"/>
              <a:t> </a:t>
            </a:r>
            <a:r>
              <a:rPr lang="en-US" dirty="0" err="1" smtClean="0"/>
              <a:t>hợp</a:t>
            </a:r>
            <a:r>
              <a:rPr lang="en-US" dirty="0" smtClean="0"/>
              <a:t> </a:t>
            </a:r>
            <a:endParaRPr dirty="0"/>
          </a:p>
        </p:txBody>
      </p:sp>
      <p:sp>
        <p:nvSpPr>
          <p:cNvPr id="1546" name="Google Shape;1546;p64"/>
          <p:cNvSpPr txBox="1">
            <a:spLocks noGrp="1"/>
          </p:cNvSpPr>
          <p:nvPr>
            <p:ph type="title" idx="6"/>
          </p:nvPr>
        </p:nvSpPr>
        <p:spPr>
          <a:xfrm>
            <a:off x="4026607" y="463381"/>
            <a:ext cx="4793600" cy="640000"/>
          </a:xfrm>
          <a:prstGeom prst="rect">
            <a:avLst/>
          </a:prstGeom>
        </p:spPr>
        <p:txBody>
          <a:bodyPr spcFirstLastPara="1" wrap="square" lIns="121900" tIns="121900" rIns="121900" bIns="121900" anchor="ctr" anchorCtr="0">
            <a:noAutofit/>
          </a:bodyPr>
          <a:lstStyle/>
          <a:p>
            <a:r>
              <a:rPr lang="en" dirty="0" smtClean="0">
                <a:solidFill>
                  <a:schemeClr val="accent1">
                    <a:lumMod val="75000"/>
                  </a:schemeClr>
                </a:solidFill>
              </a:rPr>
              <a:t>AI NHANH – AI ĐÚNG</a:t>
            </a:r>
            <a:endParaRPr dirty="0">
              <a:solidFill>
                <a:schemeClr val="accent1">
                  <a:lumMod val="75000"/>
                </a:schemeClr>
              </a:solidFill>
            </a:endParaRPr>
          </a:p>
        </p:txBody>
      </p:sp>
      <p:grpSp>
        <p:nvGrpSpPr>
          <p:cNvPr id="1547" name="Google Shape;1547;p64"/>
          <p:cNvGrpSpPr/>
          <p:nvPr/>
        </p:nvGrpSpPr>
        <p:grpSpPr>
          <a:xfrm>
            <a:off x="535069" y="3031364"/>
            <a:ext cx="494267" cy="473331"/>
            <a:chOff x="4218650" y="1672075"/>
            <a:chExt cx="706702" cy="752397"/>
          </a:xfrm>
        </p:grpSpPr>
        <p:grpSp>
          <p:nvGrpSpPr>
            <p:cNvPr id="1548" name="Google Shape;1548;p64"/>
            <p:cNvGrpSpPr/>
            <p:nvPr/>
          </p:nvGrpSpPr>
          <p:grpSpPr>
            <a:xfrm>
              <a:off x="4218650" y="1672075"/>
              <a:ext cx="706702" cy="752397"/>
              <a:chOff x="4218650" y="1672075"/>
              <a:chExt cx="706702" cy="752397"/>
            </a:xfrm>
          </p:grpSpPr>
          <p:sp>
            <p:nvSpPr>
              <p:cNvPr id="1549" name="Google Shape;1549;p64"/>
              <p:cNvSpPr/>
              <p:nvPr/>
            </p:nvSpPr>
            <p:spPr>
              <a:xfrm>
                <a:off x="4577190" y="1672075"/>
                <a:ext cx="47429" cy="213763"/>
              </a:xfrm>
              <a:custGeom>
                <a:avLst/>
                <a:gdLst/>
                <a:ahLst/>
                <a:cxnLst/>
                <a:rect l="l" t="t" r="r" b="b"/>
                <a:pathLst>
                  <a:path w="1641" h="7396" extrusionOk="0">
                    <a:moveTo>
                      <a:pt x="748" y="1"/>
                    </a:moveTo>
                    <a:cubicBezTo>
                      <a:pt x="402" y="1"/>
                      <a:pt x="43" y="232"/>
                      <a:pt x="17" y="667"/>
                    </a:cubicBezTo>
                    <a:lnTo>
                      <a:pt x="0" y="667"/>
                    </a:lnTo>
                    <a:cubicBezTo>
                      <a:pt x="17" y="1829"/>
                      <a:pt x="103" y="2991"/>
                      <a:pt x="188" y="4136"/>
                    </a:cubicBezTo>
                    <a:cubicBezTo>
                      <a:pt x="256" y="5110"/>
                      <a:pt x="239" y="6271"/>
                      <a:pt x="632" y="7160"/>
                    </a:cubicBezTo>
                    <a:cubicBezTo>
                      <a:pt x="699" y="7323"/>
                      <a:pt x="855" y="7396"/>
                      <a:pt x="1017" y="7396"/>
                    </a:cubicBezTo>
                    <a:cubicBezTo>
                      <a:pt x="1228" y="7396"/>
                      <a:pt x="1448" y="7271"/>
                      <a:pt x="1487" y="7057"/>
                    </a:cubicBezTo>
                    <a:cubicBezTo>
                      <a:pt x="1640" y="6118"/>
                      <a:pt x="1470" y="5075"/>
                      <a:pt x="1435" y="4136"/>
                    </a:cubicBezTo>
                    <a:cubicBezTo>
                      <a:pt x="1401" y="2974"/>
                      <a:pt x="1384" y="1829"/>
                      <a:pt x="1401" y="667"/>
                    </a:cubicBezTo>
                    <a:cubicBezTo>
                      <a:pt x="1401" y="215"/>
                      <a:pt x="1081" y="1"/>
                      <a:pt x="74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64"/>
              <p:cNvSpPr/>
              <p:nvPr/>
            </p:nvSpPr>
            <p:spPr>
              <a:xfrm>
                <a:off x="4684738" y="1794681"/>
                <a:ext cx="74684" cy="137200"/>
              </a:xfrm>
              <a:custGeom>
                <a:avLst/>
                <a:gdLst/>
                <a:ahLst/>
                <a:cxnLst/>
                <a:rect l="l" t="t" r="r" b="b"/>
                <a:pathLst>
                  <a:path w="2584" h="4747" extrusionOk="0">
                    <a:moveTo>
                      <a:pt x="1761" y="0"/>
                    </a:moveTo>
                    <a:cubicBezTo>
                      <a:pt x="1722" y="0"/>
                      <a:pt x="1683" y="4"/>
                      <a:pt x="1644" y="13"/>
                    </a:cubicBezTo>
                    <a:cubicBezTo>
                      <a:pt x="961" y="133"/>
                      <a:pt x="841" y="1158"/>
                      <a:pt x="704" y="1688"/>
                    </a:cubicBezTo>
                    <a:cubicBezTo>
                      <a:pt x="465" y="2508"/>
                      <a:pt x="89" y="3396"/>
                      <a:pt x="21" y="4251"/>
                    </a:cubicBezTo>
                    <a:cubicBezTo>
                      <a:pt x="0" y="4570"/>
                      <a:pt x="259" y="4746"/>
                      <a:pt x="524" y="4746"/>
                    </a:cubicBezTo>
                    <a:cubicBezTo>
                      <a:pt x="699" y="4746"/>
                      <a:pt x="876" y="4670"/>
                      <a:pt x="978" y="4507"/>
                    </a:cubicBezTo>
                    <a:cubicBezTo>
                      <a:pt x="1405" y="3824"/>
                      <a:pt x="1593" y="2935"/>
                      <a:pt x="1866" y="2183"/>
                    </a:cubicBezTo>
                    <a:cubicBezTo>
                      <a:pt x="2071" y="1636"/>
                      <a:pt x="2584" y="833"/>
                      <a:pt x="2225" y="252"/>
                    </a:cubicBezTo>
                    <a:cubicBezTo>
                      <a:pt x="2126" y="97"/>
                      <a:pt x="1946" y="0"/>
                      <a:pt x="1761"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64"/>
              <p:cNvSpPr/>
              <p:nvPr/>
            </p:nvSpPr>
            <p:spPr>
              <a:xfrm>
                <a:off x="4729335" y="1875407"/>
                <a:ext cx="196017" cy="111332"/>
              </a:xfrm>
              <a:custGeom>
                <a:avLst/>
                <a:gdLst/>
                <a:ahLst/>
                <a:cxnLst/>
                <a:rect l="l" t="t" r="r" b="b"/>
                <a:pathLst>
                  <a:path w="6782" h="3852" extrusionOk="0">
                    <a:moveTo>
                      <a:pt x="5928" y="0"/>
                    </a:moveTo>
                    <a:cubicBezTo>
                      <a:pt x="5689" y="0"/>
                      <a:pt x="5462" y="156"/>
                      <a:pt x="5364" y="381"/>
                    </a:cubicBezTo>
                    <a:lnTo>
                      <a:pt x="5278" y="467"/>
                    </a:lnTo>
                    <a:cubicBezTo>
                      <a:pt x="5107" y="586"/>
                      <a:pt x="4937" y="689"/>
                      <a:pt x="4766" y="791"/>
                    </a:cubicBezTo>
                    <a:cubicBezTo>
                      <a:pt x="4253" y="1082"/>
                      <a:pt x="3706" y="1321"/>
                      <a:pt x="3177" y="1577"/>
                    </a:cubicBezTo>
                    <a:cubicBezTo>
                      <a:pt x="2288" y="1987"/>
                      <a:pt x="1075" y="2295"/>
                      <a:pt x="340" y="2978"/>
                    </a:cubicBezTo>
                    <a:cubicBezTo>
                      <a:pt x="0" y="3303"/>
                      <a:pt x="290" y="3852"/>
                      <a:pt x="715" y="3852"/>
                    </a:cubicBezTo>
                    <a:cubicBezTo>
                      <a:pt x="760" y="3852"/>
                      <a:pt x="806" y="3846"/>
                      <a:pt x="853" y="3833"/>
                    </a:cubicBezTo>
                    <a:cubicBezTo>
                      <a:pt x="2186" y="3491"/>
                      <a:pt x="3518" y="2842"/>
                      <a:pt x="4783" y="2295"/>
                    </a:cubicBezTo>
                    <a:cubicBezTo>
                      <a:pt x="5313" y="2073"/>
                      <a:pt x="6133" y="1782"/>
                      <a:pt x="6457" y="1270"/>
                    </a:cubicBezTo>
                    <a:cubicBezTo>
                      <a:pt x="6782" y="791"/>
                      <a:pt x="6662" y="193"/>
                      <a:pt x="6081" y="22"/>
                    </a:cubicBezTo>
                    <a:cubicBezTo>
                      <a:pt x="6030" y="7"/>
                      <a:pt x="5979" y="0"/>
                      <a:pt x="592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64"/>
              <p:cNvSpPr/>
              <p:nvPr/>
            </p:nvSpPr>
            <p:spPr>
              <a:xfrm>
                <a:off x="4738179" y="2027638"/>
                <a:ext cx="131882" cy="40232"/>
              </a:xfrm>
              <a:custGeom>
                <a:avLst/>
                <a:gdLst/>
                <a:ahLst/>
                <a:cxnLst/>
                <a:rect l="l" t="t" r="r" b="b"/>
                <a:pathLst>
                  <a:path w="4563" h="1392" extrusionOk="0">
                    <a:moveTo>
                      <a:pt x="1060" y="18"/>
                    </a:moveTo>
                    <a:cubicBezTo>
                      <a:pt x="908" y="18"/>
                      <a:pt x="526" y="72"/>
                      <a:pt x="371" y="72"/>
                    </a:cubicBezTo>
                    <a:cubicBezTo>
                      <a:pt x="352" y="72"/>
                      <a:pt x="336" y="71"/>
                      <a:pt x="325" y="69"/>
                    </a:cubicBezTo>
                    <a:lnTo>
                      <a:pt x="239" y="69"/>
                    </a:lnTo>
                    <a:cubicBezTo>
                      <a:pt x="171" y="69"/>
                      <a:pt x="86" y="120"/>
                      <a:pt x="51" y="189"/>
                    </a:cubicBezTo>
                    <a:cubicBezTo>
                      <a:pt x="0" y="291"/>
                      <a:pt x="34" y="428"/>
                      <a:pt x="137" y="496"/>
                    </a:cubicBezTo>
                    <a:cubicBezTo>
                      <a:pt x="615" y="821"/>
                      <a:pt x="1435" y="941"/>
                      <a:pt x="2102" y="1077"/>
                    </a:cubicBezTo>
                    <a:cubicBezTo>
                      <a:pt x="2541" y="1167"/>
                      <a:pt x="3151" y="1391"/>
                      <a:pt x="3673" y="1391"/>
                    </a:cubicBezTo>
                    <a:cubicBezTo>
                      <a:pt x="3942" y="1391"/>
                      <a:pt x="4188" y="1332"/>
                      <a:pt x="4374" y="1163"/>
                    </a:cubicBezTo>
                    <a:cubicBezTo>
                      <a:pt x="4528" y="1009"/>
                      <a:pt x="4562" y="753"/>
                      <a:pt x="4443" y="565"/>
                    </a:cubicBezTo>
                    <a:cubicBezTo>
                      <a:pt x="4067" y="1"/>
                      <a:pt x="3110" y="138"/>
                      <a:pt x="2512" y="103"/>
                    </a:cubicBezTo>
                    <a:lnTo>
                      <a:pt x="1060" y="18"/>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64"/>
              <p:cNvSpPr/>
              <p:nvPr/>
            </p:nvSpPr>
            <p:spPr>
              <a:xfrm>
                <a:off x="4711878" y="2107670"/>
                <a:ext cx="133674" cy="104049"/>
              </a:xfrm>
              <a:custGeom>
                <a:avLst/>
                <a:gdLst/>
                <a:ahLst/>
                <a:cxnLst/>
                <a:rect l="l" t="t" r="r" b="b"/>
                <a:pathLst>
                  <a:path w="4625" h="3600" extrusionOk="0">
                    <a:moveTo>
                      <a:pt x="489" y="0"/>
                    </a:moveTo>
                    <a:cubicBezTo>
                      <a:pt x="207" y="0"/>
                      <a:pt x="0" y="360"/>
                      <a:pt x="227" y="615"/>
                    </a:cubicBezTo>
                    <a:cubicBezTo>
                      <a:pt x="705" y="1196"/>
                      <a:pt x="1457" y="1623"/>
                      <a:pt x="2038" y="2101"/>
                    </a:cubicBezTo>
                    <a:cubicBezTo>
                      <a:pt x="2397" y="2392"/>
                      <a:pt x="2756" y="2665"/>
                      <a:pt x="3080" y="2973"/>
                    </a:cubicBezTo>
                    <a:cubicBezTo>
                      <a:pt x="3183" y="3075"/>
                      <a:pt x="3268" y="3212"/>
                      <a:pt x="3371" y="3297"/>
                    </a:cubicBezTo>
                    <a:cubicBezTo>
                      <a:pt x="3439" y="3366"/>
                      <a:pt x="3524" y="3417"/>
                      <a:pt x="3610" y="3468"/>
                    </a:cubicBezTo>
                    <a:cubicBezTo>
                      <a:pt x="3653" y="3501"/>
                      <a:pt x="3669" y="3513"/>
                      <a:pt x="3666" y="3513"/>
                    </a:cubicBezTo>
                    <a:cubicBezTo>
                      <a:pt x="3664" y="3513"/>
                      <a:pt x="3657" y="3509"/>
                      <a:pt x="3644" y="3503"/>
                    </a:cubicBezTo>
                    <a:lnTo>
                      <a:pt x="3644" y="3503"/>
                    </a:lnTo>
                    <a:cubicBezTo>
                      <a:pt x="3766" y="3566"/>
                      <a:pt x="3907" y="3600"/>
                      <a:pt x="4043" y="3600"/>
                    </a:cubicBezTo>
                    <a:cubicBezTo>
                      <a:pt x="4347" y="3600"/>
                      <a:pt x="4624" y="3431"/>
                      <a:pt x="4601" y="3041"/>
                    </a:cubicBezTo>
                    <a:cubicBezTo>
                      <a:pt x="4550" y="2477"/>
                      <a:pt x="4105" y="2289"/>
                      <a:pt x="3695" y="2016"/>
                    </a:cubicBezTo>
                    <a:cubicBezTo>
                      <a:pt x="2721" y="1384"/>
                      <a:pt x="1747" y="495"/>
                      <a:pt x="671" y="51"/>
                    </a:cubicBezTo>
                    <a:cubicBezTo>
                      <a:pt x="609" y="16"/>
                      <a:pt x="548" y="0"/>
                      <a:pt x="48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64"/>
              <p:cNvSpPr/>
              <p:nvPr/>
            </p:nvSpPr>
            <p:spPr>
              <a:xfrm>
                <a:off x="4660633" y="2197096"/>
                <a:ext cx="159050" cy="182519"/>
              </a:xfrm>
              <a:custGeom>
                <a:avLst/>
                <a:gdLst/>
                <a:ahLst/>
                <a:cxnLst/>
                <a:rect l="l" t="t" r="r" b="b"/>
                <a:pathLst>
                  <a:path w="5503" h="6315" extrusionOk="0">
                    <a:moveTo>
                      <a:pt x="656" y="0"/>
                    </a:moveTo>
                    <a:cubicBezTo>
                      <a:pt x="314" y="0"/>
                      <a:pt x="1" y="362"/>
                      <a:pt x="206" y="733"/>
                    </a:cubicBezTo>
                    <a:cubicBezTo>
                      <a:pt x="667" y="1673"/>
                      <a:pt x="1419" y="2510"/>
                      <a:pt x="2034" y="3330"/>
                    </a:cubicBezTo>
                    <a:cubicBezTo>
                      <a:pt x="2581" y="4065"/>
                      <a:pt x="3110" y="4800"/>
                      <a:pt x="3674" y="5534"/>
                    </a:cubicBezTo>
                    <a:cubicBezTo>
                      <a:pt x="3794" y="5722"/>
                      <a:pt x="3948" y="5910"/>
                      <a:pt x="4101" y="6098"/>
                    </a:cubicBezTo>
                    <a:cubicBezTo>
                      <a:pt x="4234" y="6251"/>
                      <a:pt x="4389" y="6315"/>
                      <a:pt x="4541" y="6315"/>
                    </a:cubicBezTo>
                    <a:cubicBezTo>
                      <a:pt x="5037" y="6315"/>
                      <a:pt x="5503" y="5638"/>
                      <a:pt x="5058" y="5141"/>
                    </a:cubicBezTo>
                    <a:cubicBezTo>
                      <a:pt x="4324" y="4338"/>
                      <a:pt x="3657" y="3450"/>
                      <a:pt x="2991" y="2596"/>
                    </a:cubicBezTo>
                    <a:cubicBezTo>
                      <a:pt x="2342" y="1793"/>
                      <a:pt x="1743" y="836"/>
                      <a:pt x="992" y="135"/>
                    </a:cubicBezTo>
                    <a:cubicBezTo>
                      <a:pt x="889" y="41"/>
                      <a:pt x="771" y="0"/>
                      <a:pt x="656"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64"/>
              <p:cNvSpPr/>
              <p:nvPr/>
            </p:nvSpPr>
            <p:spPr>
              <a:xfrm>
                <a:off x="4550022" y="2218513"/>
                <a:ext cx="44972" cy="157230"/>
              </a:xfrm>
              <a:custGeom>
                <a:avLst/>
                <a:gdLst/>
                <a:ahLst/>
                <a:cxnLst/>
                <a:rect l="l" t="t" r="r" b="b"/>
                <a:pathLst>
                  <a:path w="1556" h="5440" extrusionOk="0">
                    <a:moveTo>
                      <a:pt x="1280" y="0"/>
                    </a:moveTo>
                    <a:cubicBezTo>
                      <a:pt x="1214" y="0"/>
                      <a:pt x="1146" y="25"/>
                      <a:pt x="1094" y="78"/>
                    </a:cubicBezTo>
                    <a:cubicBezTo>
                      <a:pt x="1117" y="58"/>
                      <a:pt x="1127" y="50"/>
                      <a:pt x="1127" y="50"/>
                    </a:cubicBezTo>
                    <a:lnTo>
                      <a:pt x="1127" y="50"/>
                    </a:lnTo>
                    <a:cubicBezTo>
                      <a:pt x="1129" y="50"/>
                      <a:pt x="968" y="197"/>
                      <a:pt x="940" y="266"/>
                    </a:cubicBezTo>
                    <a:cubicBezTo>
                      <a:pt x="889" y="419"/>
                      <a:pt x="855" y="556"/>
                      <a:pt x="838" y="710"/>
                    </a:cubicBezTo>
                    <a:cubicBezTo>
                      <a:pt x="718" y="1239"/>
                      <a:pt x="633" y="1769"/>
                      <a:pt x="530" y="2299"/>
                    </a:cubicBezTo>
                    <a:cubicBezTo>
                      <a:pt x="428" y="2811"/>
                      <a:pt x="308" y="3392"/>
                      <a:pt x="188" y="3956"/>
                    </a:cubicBezTo>
                    <a:cubicBezTo>
                      <a:pt x="154" y="4127"/>
                      <a:pt x="86" y="4281"/>
                      <a:pt x="35" y="4452"/>
                    </a:cubicBezTo>
                    <a:cubicBezTo>
                      <a:pt x="0" y="4588"/>
                      <a:pt x="0" y="4742"/>
                      <a:pt x="35" y="4879"/>
                    </a:cubicBezTo>
                    <a:cubicBezTo>
                      <a:pt x="35" y="5033"/>
                      <a:pt x="86" y="5169"/>
                      <a:pt x="188" y="5272"/>
                    </a:cubicBezTo>
                    <a:cubicBezTo>
                      <a:pt x="283" y="5390"/>
                      <a:pt x="411" y="5439"/>
                      <a:pt x="543" y="5439"/>
                    </a:cubicBezTo>
                    <a:cubicBezTo>
                      <a:pt x="696" y="5439"/>
                      <a:pt x="855" y="5373"/>
                      <a:pt x="974" y="5272"/>
                    </a:cubicBezTo>
                    <a:cubicBezTo>
                      <a:pt x="1453" y="4879"/>
                      <a:pt x="1316" y="3597"/>
                      <a:pt x="1350" y="2897"/>
                    </a:cubicBezTo>
                    <a:cubicBezTo>
                      <a:pt x="1384" y="2316"/>
                      <a:pt x="1419" y="1735"/>
                      <a:pt x="1487" y="1171"/>
                    </a:cubicBezTo>
                    <a:cubicBezTo>
                      <a:pt x="1504" y="949"/>
                      <a:pt x="1538" y="710"/>
                      <a:pt x="1555" y="488"/>
                    </a:cubicBezTo>
                    <a:cubicBezTo>
                      <a:pt x="1555" y="385"/>
                      <a:pt x="1538" y="283"/>
                      <a:pt x="1521" y="180"/>
                    </a:cubicBezTo>
                    <a:cubicBezTo>
                      <a:pt x="1489" y="64"/>
                      <a:pt x="1386" y="0"/>
                      <a:pt x="128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64"/>
              <p:cNvSpPr/>
              <p:nvPr/>
            </p:nvSpPr>
            <p:spPr>
              <a:xfrm>
                <a:off x="4330071" y="2195275"/>
                <a:ext cx="158790" cy="229197"/>
              </a:xfrm>
              <a:custGeom>
                <a:avLst/>
                <a:gdLst/>
                <a:ahLst/>
                <a:cxnLst/>
                <a:rect l="l" t="t" r="r" b="b"/>
                <a:pathLst>
                  <a:path w="5494" h="7930" extrusionOk="0">
                    <a:moveTo>
                      <a:pt x="4980" y="1"/>
                    </a:moveTo>
                    <a:cubicBezTo>
                      <a:pt x="4924" y="1"/>
                      <a:pt x="4866" y="14"/>
                      <a:pt x="4808" y="44"/>
                    </a:cubicBezTo>
                    <a:cubicBezTo>
                      <a:pt x="2331" y="1292"/>
                      <a:pt x="1562" y="4008"/>
                      <a:pt x="468" y="6332"/>
                    </a:cubicBezTo>
                    <a:cubicBezTo>
                      <a:pt x="263" y="6554"/>
                      <a:pt x="144" y="6828"/>
                      <a:pt x="92" y="7118"/>
                    </a:cubicBezTo>
                    <a:cubicBezTo>
                      <a:pt x="0" y="7610"/>
                      <a:pt x="418" y="7930"/>
                      <a:pt x="797" y="7930"/>
                    </a:cubicBezTo>
                    <a:cubicBezTo>
                      <a:pt x="1050" y="7930"/>
                      <a:pt x="1285" y="7788"/>
                      <a:pt x="1340" y="7460"/>
                    </a:cubicBezTo>
                    <a:cubicBezTo>
                      <a:pt x="1818" y="4760"/>
                      <a:pt x="3322" y="2488"/>
                      <a:pt x="5235" y="608"/>
                    </a:cubicBezTo>
                    <a:cubicBezTo>
                      <a:pt x="5493" y="365"/>
                      <a:pt x="5270" y="1"/>
                      <a:pt x="498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64"/>
              <p:cNvSpPr/>
              <p:nvPr/>
            </p:nvSpPr>
            <p:spPr>
              <a:xfrm>
                <a:off x="4257351" y="2092785"/>
                <a:ext cx="149195" cy="46706"/>
              </a:xfrm>
              <a:custGeom>
                <a:avLst/>
                <a:gdLst/>
                <a:ahLst/>
                <a:cxnLst/>
                <a:rect l="l" t="t" r="r" b="b"/>
                <a:pathLst>
                  <a:path w="5162" h="1616" extrusionOk="0">
                    <a:moveTo>
                      <a:pt x="4626" y="1"/>
                    </a:moveTo>
                    <a:cubicBezTo>
                      <a:pt x="4570" y="1"/>
                      <a:pt x="4517" y="2"/>
                      <a:pt x="4488" y="2"/>
                    </a:cubicBezTo>
                    <a:cubicBezTo>
                      <a:pt x="4317" y="19"/>
                      <a:pt x="4129" y="36"/>
                      <a:pt x="3958" y="54"/>
                    </a:cubicBezTo>
                    <a:cubicBezTo>
                      <a:pt x="3446" y="122"/>
                      <a:pt x="2933" y="156"/>
                      <a:pt x="2421" y="207"/>
                    </a:cubicBezTo>
                    <a:cubicBezTo>
                      <a:pt x="1771" y="276"/>
                      <a:pt x="883" y="173"/>
                      <a:pt x="370" y="634"/>
                    </a:cubicBezTo>
                    <a:cubicBezTo>
                      <a:pt x="0" y="1004"/>
                      <a:pt x="284" y="1596"/>
                      <a:pt x="756" y="1596"/>
                    </a:cubicBezTo>
                    <a:cubicBezTo>
                      <a:pt x="788" y="1596"/>
                      <a:pt x="820" y="1594"/>
                      <a:pt x="854" y="1588"/>
                    </a:cubicBezTo>
                    <a:lnTo>
                      <a:pt x="854" y="1588"/>
                    </a:lnTo>
                    <a:cubicBezTo>
                      <a:pt x="779" y="1607"/>
                      <a:pt x="819" y="1611"/>
                      <a:pt x="880" y="1611"/>
                    </a:cubicBezTo>
                    <a:cubicBezTo>
                      <a:pt x="929" y="1611"/>
                      <a:pt x="992" y="1608"/>
                      <a:pt x="1019" y="1608"/>
                    </a:cubicBezTo>
                    <a:cubicBezTo>
                      <a:pt x="1065" y="1613"/>
                      <a:pt x="1112" y="1615"/>
                      <a:pt x="1160" y="1615"/>
                    </a:cubicBezTo>
                    <a:cubicBezTo>
                      <a:pt x="1291" y="1615"/>
                      <a:pt x="1429" y="1599"/>
                      <a:pt x="1566" y="1574"/>
                    </a:cubicBezTo>
                    <a:cubicBezTo>
                      <a:pt x="1993" y="1506"/>
                      <a:pt x="2438" y="1438"/>
                      <a:pt x="2865" y="1352"/>
                    </a:cubicBezTo>
                    <a:cubicBezTo>
                      <a:pt x="3309" y="1284"/>
                      <a:pt x="3770" y="1181"/>
                      <a:pt x="4215" y="1079"/>
                    </a:cubicBezTo>
                    <a:cubicBezTo>
                      <a:pt x="4573" y="1010"/>
                      <a:pt x="4881" y="788"/>
                      <a:pt x="5069" y="481"/>
                    </a:cubicBezTo>
                    <a:cubicBezTo>
                      <a:pt x="5162" y="279"/>
                      <a:pt x="5016" y="64"/>
                      <a:pt x="4822" y="64"/>
                    </a:cubicBezTo>
                    <a:cubicBezTo>
                      <a:pt x="4802" y="64"/>
                      <a:pt x="4782" y="66"/>
                      <a:pt x="4761" y="71"/>
                    </a:cubicBezTo>
                    <a:cubicBezTo>
                      <a:pt x="4920" y="10"/>
                      <a:pt x="4765" y="1"/>
                      <a:pt x="4626"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64"/>
              <p:cNvSpPr/>
              <p:nvPr/>
            </p:nvSpPr>
            <p:spPr>
              <a:xfrm>
                <a:off x="4218650" y="1926102"/>
                <a:ext cx="191132" cy="88326"/>
              </a:xfrm>
              <a:custGeom>
                <a:avLst/>
                <a:gdLst/>
                <a:ahLst/>
                <a:cxnLst/>
                <a:rect l="l" t="t" r="r" b="b"/>
                <a:pathLst>
                  <a:path w="6613" h="3056" extrusionOk="0">
                    <a:moveTo>
                      <a:pt x="647" y="1"/>
                    </a:moveTo>
                    <a:cubicBezTo>
                      <a:pt x="614" y="1"/>
                      <a:pt x="581" y="4"/>
                      <a:pt x="547" y="11"/>
                    </a:cubicBezTo>
                    <a:cubicBezTo>
                      <a:pt x="52" y="97"/>
                      <a:pt x="1" y="609"/>
                      <a:pt x="171" y="985"/>
                    </a:cubicBezTo>
                    <a:cubicBezTo>
                      <a:pt x="411" y="1498"/>
                      <a:pt x="1179" y="1686"/>
                      <a:pt x="1658" y="1857"/>
                    </a:cubicBezTo>
                    <a:cubicBezTo>
                      <a:pt x="2461" y="2147"/>
                      <a:pt x="3281" y="2369"/>
                      <a:pt x="4118" y="2591"/>
                    </a:cubicBezTo>
                    <a:cubicBezTo>
                      <a:pt x="4703" y="2754"/>
                      <a:pt x="5442" y="3055"/>
                      <a:pt x="6072" y="3055"/>
                    </a:cubicBezTo>
                    <a:cubicBezTo>
                      <a:pt x="6104" y="3055"/>
                      <a:pt x="6137" y="3054"/>
                      <a:pt x="6169" y="3053"/>
                    </a:cubicBezTo>
                    <a:cubicBezTo>
                      <a:pt x="6510" y="3053"/>
                      <a:pt x="6613" y="2608"/>
                      <a:pt x="6340" y="2437"/>
                    </a:cubicBezTo>
                    <a:cubicBezTo>
                      <a:pt x="5554" y="1925"/>
                      <a:pt x="4340" y="1737"/>
                      <a:pt x="3452" y="1412"/>
                    </a:cubicBezTo>
                    <a:cubicBezTo>
                      <a:pt x="2888" y="1207"/>
                      <a:pt x="2324" y="985"/>
                      <a:pt x="1795" y="746"/>
                    </a:cubicBezTo>
                    <a:cubicBezTo>
                      <a:pt x="1590" y="643"/>
                      <a:pt x="1402" y="541"/>
                      <a:pt x="1214" y="421"/>
                    </a:cubicBezTo>
                    <a:cubicBezTo>
                      <a:pt x="1162" y="387"/>
                      <a:pt x="1128" y="353"/>
                      <a:pt x="1077" y="336"/>
                    </a:cubicBezTo>
                    <a:cubicBezTo>
                      <a:pt x="1018" y="130"/>
                      <a:pt x="846" y="1"/>
                      <a:pt x="647"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64"/>
              <p:cNvSpPr/>
              <p:nvPr/>
            </p:nvSpPr>
            <p:spPr>
              <a:xfrm>
                <a:off x="4368772" y="1732713"/>
                <a:ext cx="124252" cy="190410"/>
              </a:xfrm>
              <a:custGeom>
                <a:avLst/>
                <a:gdLst/>
                <a:ahLst/>
                <a:cxnLst/>
                <a:rect l="l" t="t" r="r" b="b"/>
                <a:pathLst>
                  <a:path w="4299" h="6588" extrusionOk="0">
                    <a:moveTo>
                      <a:pt x="644" y="0"/>
                    </a:moveTo>
                    <a:cubicBezTo>
                      <a:pt x="390" y="0"/>
                      <a:pt x="139" y="267"/>
                      <a:pt x="103" y="517"/>
                    </a:cubicBezTo>
                    <a:cubicBezTo>
                      <a:pt x="1" y="1491"/>
                      <a:pt x="838" y="2704"/>
                      <a:pt x="1333" y="3490"/>
                    </a:cubicBezTo>
                    <a:cubicBezTo>
                      <a:pt x="1966" y="4532"/>
                      <a:pt x="2683" y="5609"/>
                      <a:pt x="3572" y="6446"/>
                    </a:cubicBezTo>
                    <a:cubicBezTo>
                      <a:pt x="3643" y="6546"/>
                      <a:pt x="3738" y="6588"/>
                      <a:pt x="3830" y="6588"/>
                    </a:cubicBezTo>
                    <a:cubicBezTo>
                      <a:pt x="4070" y="6588"/>
                      <a:pt x="4298" y="6311"/>
                      <a:pt x="4101" y="6053"/>
                    </a:cubicBezTo>
                    <a:cubicBezTo>
                      <a:pt x="3589" y="5096"/>
                      <a:pt x="2922" y="4208"/>
                      <a:pt x="2393" y="3251"/>
                    </a:cubicBezTo>
                    <a:cubicBezTo>
                      <a:pt x="2068" y="2670"/>
                      <a:pt x="1795" y="2072"/>
                      <a:pt x="1539" y="1457"/>
                    </a:cubicBezTo>
                    <a:cubicBezTo>
                      <a:pt x="1368" y="978"/>
                      <a:pt x="1282" y="568"/>
                      <a:pt x="958" y="175"/>
                    </a:cubicBezTo>
                    <a:cubicBezTo>
                      <a:pt x="864" y="51"/>
                      <a:pt x="754" y="0"/>
                      <a:pt x="64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60" name="Google Shape;1560;p64"/>
            <p:cNvSpPr/>
            <p:nvPr/>
          </p:nvSpPr>
          <p:spPr>
            <a:xfrm>
              <a:off x="4439931" y="1913905"/>
              <a:ext cx="278996" cy="271886"/>
            </a:xfrm>
            <a:custGeom>
              <a:avLst/>
              <a:gdLst/>
              <a:ahLst/>
              <a:cxnLst/>
              <a:rect l="l" t="t" r="r" b="b"/>
              <a:pathLst>
                <a:path w="9653" h="9407" extrusionOk="0">
                  <a:moveTo>
                    <a:pt x="5671" y="0"/>
                  </a:moveTo>
                  <a:cubicBezTo>
                    <a:pt x="5299" y="0"/>
                    <a:pt x="4932" y="273"/>
                    <a:pt x="4920" y="621"/>
                  </a:cubicBezTo>
                  <a:cubicBezTo>
                    <a:pt x="4732" y="484"/>
                    <a:pt x="4561" y="365"/>
                    <a:pt x="4373" y="245"/>
                  </a:cubicBezTo>
                  <a:cubicBezTo>
                    <a:pt x="4273" y="179"/>
                    <a:pt x="4164" y="150"/>
                    <a:pt x="4057" y="150"/>
                  </a:cubicBezTo>
                  <a:cubicBezTo>
                    <a:pt x="3578" y="150"/>
                    <a:pt x="3113" y="725"/>
                    <a:pt x="3433" y="1185"/>
                  </a:cubicBezTo>
                  <a:lnTo>
                    <a:pt x="4254" y="2279"/>
                  </a:lnTo>
                  <a:cubicBezTo>
                    <a:pt x="3929" y="2022"/>
                    <a:pt x="3604" y="1766"/>
                    <a:pt x="3280" y="1527"/>
                  </a:cubicBezTo>
                  <a:cubicBezTo>
                    <a:pt x="3186" y="1456"/>
                    <a:pt x="3084" y="1425"/>
                    <a:pt x="2982" y="1425"/>
                  </a:cubicBezTo>
                  <a:cubicBezTo>
                    <a:pt x="2541" y="1425"/>
                    <a:pt x="2103" y="1996"/>
                    <a:pt x="2408" y="2398"/>
                  </a:cubicBezTo>
                  <a:cubicBezTo>
                    <a:pt x="2784" y="2911"/>
                    <a:pt x="3143" y="3338"/>
                    <a:pt x="3536" y="3799"/>
                  </a:cubicBezTo>
                  <a:cubicBezTo>
                    <a:pt x="3246" y="3543"/>
                    <a:pt x="2972" y="3304"/>
                    <a:pt x="2682" y="3082"/>
                  </a:cubicBezTo>
                  <a:cubicBezTo>
                    <a:pt x="2558" y="2979"/>
                    <a:pt x="2414" y="2934"/>
                    <a:pt x="2273" y="2934"/>
                  </a:cubicBezTo>
                  <a:cubicBezTo>
                    <a:pt x="1851" y="2934"/>
                    <a:pt x="1460" y="3338"/>
                    <a:pt x="1742" y="3799"/>
                  </a:cubicBezTo>
                  <a:cubicBezTo>
                    <a:pt x="2391" y="4859"/>
                    <a:pt x="3092" y="5884"/>
                    <a:pt x="3775" y="6909"/>
                  </a:cubicBezTo>
                  <a:cubicBezTo>
                    <a:pt x="2955" y="6311"/>
                    <a:pt x="2152" y="5696"/>
                    <a:pt x="1315" y="5115"/>
                  </a:cubicBezTo>
                  <a:cubicBezTo>
                    <a:pt x="1208" y="5045"/>
                    <a:pt x="1104" y="5014"/>
                    <a:pt x="1008" y="5014"/>
                  </a:cubicBezTo>
                  <a:cubicBezTo>
                    <a:pt x="563" y="5014"/>
                    <a:pt x="274" y="5661"/>
                    <a:pt x="597" y="6055"/>
                  </a:cubicBezTo>
                  <a:cubicBezTo>
                    <a:pt x="871" y="6379"/>
                    <a:pt x="1144" y="6704"/>
                    <a:pt x="1417" y="7011"/>
                  </a:cubicBezTo>
                  <a:cubicBezTo>
                    <a:pt x="1195" y="6943"/>
                    <a:pt x="990" y="6875"/>
                    <a:pt x="768" y="6806"/>
                  </a:cubicBezTo>
                  <a:cubicBezTo>
                    <a:pt x="733" y="6797"/>
                    <a:pt x="699" y="6793"/>
                    <a:pt x="665" y="6793"/>
                  </a:cubicBezTo>
                  <a:cubicBezTo>
                    <a:pt x="259" y="6793"/>
                    <a:pt x="0" y="7420"/>
                    <a:pt x="426" y="7609"/>
                  </a:cubicBezTo>
                  <a:cubicBezTo>
                    <a:pt x="1520" y="8122"/>
                    <a:pt x="2528" y="8737"/>
                    <a:pt x="3570" y="9301"/>
                  </a:cubicBezTo>
                  <a:cubicBezTo>
                    <a:pt x="3661" y="9350"/>
                    <a:pt x="3756" y="9373"/>
                    <a:pt x="3847" y="9373"/>
                  </a:cubicBezTo>
                  <a:cubicBezTo>
                    <a:pt x="4167" y="9373"/>
                    <a:pt x="4447" y="9100"/>
                    <a:pt x="4407" y="8754"/>
                  </a:cubicBezTo>
                  <a:lnTo>
                    <a:pt x="4407" y="8754"/>
                  </a:lnTo>
                  <a:cubicBezTo>
                    <a:pt x="4715" y="8959"/>
                    <a:pt x="5023" y="9147"/>
                    <a:pt x="5347" y="9335"/>
                  </a:cubicBezTo>
                  <a:cubicBezTo>
                    <a:pt x="5440" y="9384"/>
                    <a:pt x="5534" y="9407"/>
                    <a:pt x="5624" y="9407"/>
                  </a:cubicBezTo>
                  <a:cubicBezTo>
                    <a:pt x="6036" y="9407"/>
                    <a:pt x="6371" y="8952"/>
                    <a:pt x="6133" y="8532"/>
                  </a:cubicBezTo>
                  <a:cubicBezTo>
                    <a:pt x="5757" y="7849"/>
                    <a:pt x="5330" y="7165"/>
                    <a:pt x="4903" y="6499"/>
                  </a:cubicBezTo>
                  <a:lnTo>
                    <a:pt x="4903" y="6499"/>
                  </a:lnTo>
                  <a:cubicBezTo>
                    <a:pt x="5672" y="7148"/>
                    <a:pt x="6458" y="7746"/>
                    <a:pt x="7278" y="8293"/>
                  </a:cubicBezTo>
                  <a:cubicBezTo>
                    <a:pt x="7374" y="8354"/>
                    <a:pt x="7474" y="8380"/>
                    <a:pt x="7571" y="8380"/>
                  </a:cubicBezTo>
                  <a:cubicBezTo>
                    <a:pt x="7994" y="8380"/>
                    <a:pt x="8365" y="7876"/>
                    <a:pt x="8115" y="7473"/>
                  </a:cubicBezTo>
                  <a:cubicBezTo>
                    <a:pt x="7996" y="7302"/>
                    <a:pt x="7893" y="7148"/>
                    <a:pt x="7790" y="6994"/>
                  </a:cubicBezTo>
                  <a:lnTo>
                    <a:pt x="7790" y="6994"/>
                  </a:lnTo>
                  <a:lnTo>
                    <a:pt x="8013" y="7165"/>
                  </a:lnTo>
                  <a:lnTo>
                    <a:pt x="8149" y="7268"/>
                  </a:lnTo>
                  <a:cubicBezTo>
                    <a:pt x="8268" y="7358"/>
                    <a:pt x="8384" y="7396"/>
                    <a:pt x="8492" y="7396"/>
                  </a:cubicBezTo>
                  <a:cubicBezTo>
                    <a:pt x="8959" y="7396"/>
                    <a:pt x="9268" y="6673"/>
                    <a:pt x="8935" y="6243"/>
                  </a:cubicBezTo>
                  <a:cubicBezTo>
                    <a:pt x="8559" y="5764"/>
                    <a:pt x="8183" y="5269"/>
                    <a:pt x="7808" y="4790"/>
                  </a:cubicBezTo>
                  <a:lnTo>
                    <a:pt x="7808" y="4790"/>
                  </a:lnTo>
                  <a:cubicBezTo>
                    <a:pt x="7908" y="4836"/>
                    <a:pt x="8011" y="4858"/>
                    <a:pt x="8111" y="4858"/>
                  </a:cubicBezTo>
                  <a:cubicBezTo>
                    <a:pt x="8422" y="4858"/>
                    <a:pt x="8708" y="4652"/>
                    <a:pt x="8799" y="4329"/>
                  </a:cubicBezTo>
                  <a:cubicBezTo>
                    <a:pt x="9226" y="4329"/>
                    <a:pt x="9653" y="3970"/>
                    <a:pt x="9465" y="3509"/>
                  </a:cubicBezTo>
                  <a:cubicBezTo>
                    <a:pt x="9243" y="2962"/>
                    <a:pt x="8987" y="2432"/>
                    <a:pt x="8696" y="1920"/>
                  </a:cubicBezTo>
                  <a:cubicBezTo>
                    <a:pt x="8587" y="1713"/>
                    <a:pt x="8367" y="1596"/>
                    <a:pt x="8147" y="1596"/>
                  </a:cubicBezTo>
                  <a:cubicBezTo>
                    <a:pt x="8022" y="1596"/>
                    <a:pt x="7896" y="1634"/>
                    <a:pt x="7790" y="1715"/>
                  </a:cubicBezTo>
                  <a:cubicBezTo>
                    <a:pt x="7244" y="1185"/>
                    <a:pt x="6680" y="672"/>
                    <a:pt x="6116" y="160"/>
                  </a:cubicBezTo>
                  <a:cubicBezTo>
                    <a:pt x="5984" y="48"/>
                    <a:pt x="5827" y="0"/>
                    <a:pt x="5671"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61" name="Google Shape;1561;p64"/>
            <p:cNvGrpSpPr/>
            <p:nvPr/>
          </p:nvGrpSpPr>
          <p:grpSpPr>
            <a:xfrm>
              <a:off x="4330735" y="1717510"/>
              <a:ext cx="584269" cy="664186"/>
              <a:chOff x="4330735" y="1717510"/>
              <a:chExt cx="584269" cy="664186"/>
            </a:xfrm>
          </p:grpSpPr>
          <p:sp>
            <p:nvSpPr>
              <p:cNvPr id="1562" name="Google Shape;1562;p64"/>
              <p:cNvSpPr/>
              <p:nvPr/>
            </p:nvSpPr>
            <p:spPr>
              <a:xfrm>
                <a:off x="4448630" y="1907894"/>
                <a:ext cx="276713" cy="272637"/>
              </a:xfrm>
              <a:custGeom>
                <a:avLst/>
                <a:gdLst/>
                <a:ahLst/>
                <a:cxnLst/>
                <a:rect l="l" t="t" r="r" b="b"/>
                <a:pathLst>
                  <a:path w="9574" h="9433" extrusionOk="0">
                    <a:moveTo>
                      <a:pt x="4570" y="513"/>
                    </a:moveTo>
                    <a:cubicBezTo>
                      <a:pt x="5192" y="513"/>
                      <a:pt x="5814" y="791"/>
                      <a:pt x="6379" y="1461"/>
                    </a:cubicBezTo>
                    <a:cubicBezTo>
                      <a:pt x="6231" y="1443"/>
                      <a:pt x="6082" y="1434"/>
                      <a:pt x="5934" y="1434"/>
                    </a:cubicBezTo>
                    <a:cubicBezTo>
                      <a:pt x="4990" y="1434"/>
                      <a:pt x="4068" y="1805"/>
                      <a:pt x="3389" y="2469"/>
                    </a:cubicBezTo>
                    <a:cubicBezTo>
                      <a:pt x="2278" y="3529"/>
                      <a:pt x="1834" y="5596"/>
                      <a:pt x="2842" y="6844"/>
                    </a:cubicBezTo>
                    <a:cubicBezTo>
                      <a:pt x="3220" y="7320"/>
                      <a:pt x="3764" y="7523"/>
                      <a:pt x="4331" y="7523"/>
                    </a:cubicBezTo>
                    <a:cubicBezTo>
                      <a:pt x="5330" y="7523"/>
                      <a:pt x="6401" y="6895"/>
                      <a:pt x="6772" y="6023"/>
                    </a:cubicBezTo>
                    <a:cubicBezTo>
                      <a:pt x="7266" y="4828"/>
                      <a:pt x="6764" y="3143"/>
                      <a:pt x="5308" y="3143"/>
                    </a:cubicBezTo>
                    <a:cubicBezTo>
                      <a:pt x="5203" y="3143"/>
                      <a:pt x="5093" y="3152"/>
                      <a:pt x="4978" y="3170"/>
                    </a:cubicBezTo>
                    <a:cubicBezTo>
                      <a:pt x="3594" y="3375"/>
                      <a:pt x="3081" y="4964"/>
                      <a:pt x="4653" y="5357"/>
                    </a:cubicBezTo>
                    <a:cubicBezTo>
                      <a:pt x="4670" y="5361"/>
                      <a:pt x="4686" y="5362"/>
                      <a:pt x="4701" y="5362"/>
                    </a:cubicBezTo>
                    <a:cubicBezTo>
                      <a:pt x="4903" y="5362"/>
                      <a:pt x="4962" y="5061"/>
                      <a:pt x="4756" y="4981"/>
                    </a:cubicBezTo>
                    <a:lnTo>
                      <a:pt x="4329" y="3905"/>
                    </a:lnTo>
                    <a:cubicBezTo>
                      <a:pt x="4552" y="3705"/>
                      <a:pt x="4847" y="3594"/>
                      <a:pt x="5149" y="3594"/>
                    </a:cubicBezTo>
                    <a:cubicBezTo>
                      <a:pt x="5286" y="3594"/>
                      <a:pt x="5425" y="3617"/>
                      <a:pt x="5559" y="3665"/>
                    </a:cubicBezTo>
                    <a:cubicBezTo>
                      <a:pt x="6225" y="3802"/>
                      <a:pt x="6533" y="4400"/>
                      <a:pt x="6550" y="5032"/>
                    </a:cubicBezTo>
                    <a:cubicBezTo>
                      <a:pt x="6584" y="6194"/>
                      <a:pt x="5559" y="6929"/>
                      <a:pt x="4516" y="6997"/>
                    </a:cubicBezTo>
                    <a:cubicBezTo>
                      <a:pt x="4454" y="7002"/>
                      <a:pt x="4394" y="7004"/>
                      <a:pt x="4335" y="7004"/>
                    </a:cubicBezTo>
                    <a:cubicBezTo>
                      <a:pt x="2361" y="7004"/>
                      <a:pt x="2606" y="4535"/>
                      <a:pt x="3303" y="3324"/>
                    </a:cubicBezTo>
                    <a:cubicBezTo>
                      <a:pt x="3876" y="2319"/>
                      <a:pt x="4775" y="1874"/>
                      <a:pt x="5685" y="1874"/>
                    </a:cubicBezTo>
                    <a:cubicBezTo>
                      <a:pt x="6894" y="1874"/>
                      <a:pt x="8120" y="2659"/>
                      <a:pt x="8617" y="3956"/>
                    </a:cubicBezTo>
                    <a:cubicBezTo>
                      <a:pt x="9232" y="5647"/>
                      <a:pt x="8480" y="7356"/>
                      <a:pt x="7062" y="8313"/>
                    </a:cubicBezTo>
                    <a:cubicBezTo>
                      <a:pt x="6302" y="8818"/>
                      <a:pt x="5407" y="9059"/>
                      <a:pt x="4527" y="9059"/>
                    </a:cubicBezTo>
                    <a:cubicBezTo>
                      <a:pt x="2459" y="9059"/>
                      <a:pt x="475" y="7725"/>
                      <a:pt x="535" y="5340"/>
                    </a:cubicBezTo>
                    <a:cubicBezTo>
                      <a:pt x="587" y="3373"/>
                      <a:pt x="2576" y="513"/>
                      <a:pt x="4570" y="513"/>
                    </a:cubicBezTo>
                    <a:close/>
                    <a:moveTo>
                      <a:pt x="4614" y="0"/>
                    </a:moveTo>
                    <a:cubicBezTo>
                      <a:pt x="2336" y="0"/>
                      <a:pt x="126" y="3345"/>
                      <a:pt x="74" y="5596"/>
                    </a:cubicBezTo>
                    <a:cubicBezTo>
                      <a:pt x="0" y="8217"/>
                      <a:pt x="2123" y="9433"/>
                      <a:pt x="4343" y="9433"/>
                    </a:cubicBezTo>
                    <a:cubicBezTo>
                      <a:pt x="5712" y="9433"/>
                      <a:pt x="7119" y="8971"/>
                      <a:pt x="8070" y="8091"/>
                    </a:cubicBezTo>
                    <a:cubicBezTo>
                      <a:pt x="9540" y="6724"/>
                      <a:pt x="9574" y="4503"/>
                      <a:pt x="8583" y="2880"/>
                    </a:cubicBezTo>
                    <a:cubicBezTo>
                      <a:pt x="8173" y="2213"/>
                      <a:pt x="7541" y="1735"/>
                      <a:pt x="6806" y="1530"/>
                    </a:cubicBezTo>
                    <a:cubicBezTo>
                      <a:pt x="6874" y="1444"/>
                      <a:pt x="6874" y="1325"/>
                      <a:pt x="6806" y="1239"/>
                    </a:cubicBezTo>
                    <a:cubicBezTo>
                      <a:pt x="6118" y="361"/>
                      <a:pt x="5362" y="0"/>
                      <a:pt x="4614"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64"/>
              <p:cNvSpPr/>
              <p:nvPr/>
            </p:nvSpPr>
            <p:spPr>
              <a:xfrm>
                <a:off x="4602365" y="1717510"/>
                <a:ext cx="23238" cy="148559"/>
              </a:xfrm>
              <a:custGeom>
                <a:avLst/>
                <a:gdLst/>
                <a:ahLst/>
                <a:cxnLst/>
                <a:rect l="l" t="t" r="r" b="b"/>
                <a:pathLst>
                  <a:path w="804" h="5140" extrusionOk="0">
                    <a:moveTo>
                      <a:pt x="462" y="1"/>
                    </a:moveTo>
                    <a:cubicBezTo>
                      <a:pt x="274" y="18"/>
                      <a:pt x="257" y="86"/>
                      <a:pt x="154" y="257"/>
                    </a:cubicBezTo>
                    <a:cubicBezTo>
                      <a:pt x="103" y="342"/>
                      <a:pt x="154" y="462"/>
                      <a:pt x="257" y="496"/>
                    </a:cubicBezTo>
                    <a:cubicBezTo>
                      <a:pt x="240" y="633"/>
                      <a:pt x="223" y="787"/>
                      <a:pt x="223" y="923"/>
                    </a:cubicBezTo>
                    <a:cubicBezTo>
                      <a:pt x="171" y="1316"/>
                      <a:pt x="206" y="1709"/>
                      <a:pt x="188" y="2102"/>
                    </a:cubicBezTo>
                    <a:cubicBezTo>
                      <a:pt x="137" y="3076"/>
                      <a:pt x="1" y="4033"/>
                      <a:pt x="35" y="5024"/>
                    </a:cubicBezTo>
                    <a:cubicBezTo>
                      <a:pt x="43" y="5101"/>
                      <a:pt x="107" y="5139"/>
                      <a:pt x="174" y="5139"/>
                    </a:cubicBezTo>
                    <a:cubicBezTo>
                      <a:pt x="240" y="5139"/>
                      <a:pt x="308" y="5101"/>
                      <a:pt x="325" y="5024"/>
                    </a:cubicBezTo>
                    <a:cubicBezTo>
                      <a:pt x="376" y="4033"/>
                      <a:pt x="479" y="3076"/>
                      <a:pt x="547" y="2102"/>
                    </a:cubicBezTo>
                    <a:cubicBezTo>
                      <a:pt x="599" y="1521"/>
                      <a:pt x="804" y="718"/>
                      <a:pt x="667" y="155"/>
                    </a:cubicBezTo>
                    <a:cubicBezTo>
                      <a:pt x="633" y="69"/>
                      <a:pt x="547" y="18"/>
                      <a:pt x="46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64"/>
              <p:cNvSpPr/>
              <p:nvPr/>
            </p:nvSpPr>
            <p:spPr>
              <a:xfrm>
                <a:off x="4386547" y="1793265"/>
                <a:ext cx="90754" cy="134079"/>
              </a:xfrm>
              <a:custGeom>
                <a:avLst/>
                <a:gdLst/>
                <a:ahLst/>
                <a:cxnLst/>
                <a:rect l="l" t="t" r="r" b="b"/>
                <a:pathLst>
                  <a:path w="3140" h="4639" extrusionOk="0">
                    <a:moveTo>
                      <a:pt x="195" y="1"/>
                    </a:moveTo>
                    <a:cubicBezTo>
                      <a:pt x="116" y="1"/>
                      <a:pt x="45" y="53"/>
                      <a:pt x="18" y="148"/>
                    </a:cubicBezTo>
                    <a:cubicBezTo>
                      <a:pt x="1" y="267"/>
                      <a:pt x="18" y="387"/>
                      <a:pt x="52" y="489"/>
                    </a:cubicBezTo>
                    <a:cubicBezTo>
                      <a:pt x="78" y="566"/>
                      <a:pt x="132" y="605"/>
                      <a:pt x="194" y="605"/>
                    </a:cubicBezTo>
                    <a:cubicBezTo>
                      <a:pt x="214" y="605"/>
                      <a:pt x="236" y="600"/>
                      <a:pt x="257" y="592"/>
                    </a:cubicBezTo>
                    <a:cubicBezTo>
                      <a:pt x="325" y="712"/>
                      <a:pt x="377" y="848"/>
                      <a:pt x="428" y="951"/>
                    </a:cubicBezTo>
                    <a:cubicBezTo>
                      <a:pt x="599" y="1207"/>
                      <a:pt x="787" y="1446"/>
                      <a:pt x="992" y="1685"/>
                    </a:cubicBezTo>
                    <a:cubicBezTo>
                      <a:pt x="1761" y="2591"/>
                      <a:pt x="2513" y="3514"/>
                      <a:pt x="3008" y="4607"/>
                    </a:cubicBezTo>
                    <a:cubicBezTo>
                      <a:pt x="3019" y="4629"/>
                      <a:pt x="3037" y="4639"/>
                      <a:pt x="3056" y="4639"/>
                    </a:cubicBezTo>
                    <a:cubicBezTo>
                      <a:pt x="3096" y="4639"/>
                      <a:pt x="3139" y="4597"/>
                      <a:pt x="3128" y="4539"/>
                    </a:cubicBezTo>
                    <a:cubicBezTo>
                      <a:pt x="2752" y="3394"/>
                      <a:pt x="2000" y="2437"/>
                      <a:pt x="1265" y="1480"/>
                    </a:cubicBezTo>
                    <a:cubicBezTo>
                      <a:pt x="1009" y="1173"/>
                      <a:pt x="804" y="848"/>
                      <a:pt x="633" y="489"/>
                    </a:cubicBezTo>
                    <a:cubicBezTo>
                      <a:pt x="548" y="301"/>
                      <a:pt x="479" y="79"/>
                      <a:pt x="257" y="11"/>
                    </a:cubicBezTo>
                    <a:cubicBezTo>
                      <a:pt x="236" y="4"/>
                      <a:pt x="215" y="1"/>
                      <a:pt x="195"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64"/>
              <p:cNvSpPr/>
              <p:nvPr/>
            </p:nvSpPr>
            <p:spPr>
              <a:xfrm>
                <a:off x="4330735" y="1974139"/>
                <a:ext cx="91419" cy="24162"/>
              </a:xfrm>
              <a:custGeom>
                <a:avLst/>
                <a:gdLst/>
                <a:ahLst/>
                <a:cxnLst/>
                <a:rect l="l" t="t" r="r" b="b"/>
                <a:pathLst>
                  <a:path w="3163" h="836" extrusionOk="0">
                    <a:moveTo>
                      <a:pt x="195" y="0"/>
                    </a:moveTo>
                    <a:cubicBezTo>
                      <a:pt x="43" y="0"/>
                      <a:pt x="0" y="233"/>
                      <a:pt x="172" y="280"/>
                    </a:cubicBezTo>
                    <a:cubicBezTo>
                      <a:pt x="377" y="382"/>
                      <a:pt x="565" y="502"/>
                      <a:pt x="770" y="622"/>
                    </a:cubicBezTo>
                    <a:cubicBezTo>
                      <a:pt x="775" y="624"/>
                      <a:pt x="779" y="625"/>
                      <a:pt x="783" y="625"/>
                    </a:cubicBezTo>
                    <a:cubicBezTo>
                      <a:pt x="808" y="625"/>
                      <a:pt x="816" y="585"/>
                      <a:pt x="787" y="570"/>
                    </a:cubicBezTo>
                    <a:cubicBezTo>
                      <a:pt x="685" y="519"/>
                      <a:pt x="582" y="468"/>
                      <a:pt x="480" y="382"/>
                    </a:cubicBezTo>
                    <a:lnTo>
                      <a:pt x="480" y="382"/>
                    </a:lnTo>
                    <a:cubicBezTo>
                      <a:pt x="890" y="519"/>
                      <a:pt x="1317" y="622"/>
                      <a:pt x="1744" y="707"/>
                    </a:cubicBezTo>
                    <a:cubicBezTo>
                      <a:pt x="1992" y="761"/>
                      <a:pt x="2289" y="836"/>
                      <a:pt x="2568" y="836"/>
                    </a:cubicBezTo>
                    <a:cubicBezTo>
                      <a:pt x="2730" y="836"/>
                      <a:pt x="2887" y="810"/>
                      <a:pt x="3025" y="741"/>
                    </a:cubicBezTo>
                    <a:cubicBezTo>
                      <a:pt x="3162" y="673"/>
                      <a:pt x="3128" y="485"/>
                      <a:pt x="2991" y="451"/>
                    </a:cubicBezTo>
                    <a:cubicBezTo>
                      <a:pt x="2564" y="365"/>
                      <a:pt x="2120" y="400"/>
                      <a:pt x="1676" y="331"/>
                    </a:cubicBezTo>
                    <a:cubicBezTo>
                      <a:pt x="1197" y="246"/>
                      <a:pt x="719" y="109"/>
                      <a:pt x="240" y="7"/>
                    </a:cubicBezTo>
                    <a:cubicBezTo>
                      <a:pt x="224" y="2"/>
                      <a:pt x="209" y="0"/>
                      <a:pt x="195"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64"/>
              <p:cNvSpPr/>
              <p:nvPr/>
            </p:nvSpPr>
            <p:spPr>
              <a:xfrm>
                <a:off x="4342614" y="2107642"/>
                <a:ext cx="73094" cy="15839"/>
              </a:xfrm>
              <a:custGeom>
                <a:avLst/>
                <a:gdLst/>
                <a:ahLst/>
                <a:cxnLst/>
                <a:rect l="l" t="t" r="r" b="b"/>
                <a:pathLst>
                  <a:path w="2529" h="548" extrusionOk="0">
                    <a:moveTo>
                      <a:pt x="2042" y="1"/>
                    </a:moveTo>
                    <a:cubicBezTo>
                      <a:pt x="1693" y="1"/>
                      <a:pt x="1321" y="103"/>
                      <a:pt x="1008" y="155"/>
                    </a:cubicBezTo>
                    <a:cubicBezTo>
                      <a:pt x="786" y="172"/>
                      <a:pt x="581" y="206"/>
                      <a:pt x="359" y="240"/>
                    </a:cubicBezTo>
                    <a:cubicBezTo>
                      <a:pt x="274" y="274"/>
                      <a:pt x="188" y="291"/>
                      <a:pt x="103" y="325"/>
                    </a:cubicBezTo>
                    <a:cubicBezTo>
                      <a:pt x="0" y="360"/>
                      <a:pt x="34" y="513"/>
                      <a:pt x="137" y="531"/>
                    </a:cubicBezTo>
                    <a:cubicBezTo>
                      <a:pt x="205" y="548"/>
                      <a:pt x="274" y="548"/>
                      <a:pt x="342" y="548"/>
                    </a:cubicBezTo>
                    <a:cubicBezTo>
                      <a:pt x="547" y="548"/>
                      <a:pt x="752" y="513"/>
                      <a:pt x="957" y="496"/>
                    </a:cubicBezTo>
                    <a:cubicBezTo>
                      <a:pt x="1401" y="445"/>
                      <a:pt x="1914" y="479"/>
                      <a:pt x="2358" y="360"/>
                    </a:cubicBezTo>
                    <a:cubicBezTo>
                      <a:pt x="2529" y="308"/>
                      <a:pt x="2529" y="69"/>
                      <a:pt x="2358" y="35"/>
                    </a:cubicBezTo>
                    <a:cubicBezTo>
                      <a:pt x="2257" y="11"/>
                      <a:pt x="2150" y="1"/>
                      <a:pt x="204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64"/>
              <p:cNvSpPr/>
              <p:nvPr/>
            </p:nvSpPr>
            <p:spPr>
              <a:xfrm>
                <a:off x="4365332" y="2181691"/>
                <a:ext cx="128298" cy="161941"/>
              </a:xfrm>
              <a:custGeom>
                <a:avLst/>
                <a:gdLst/>
                <a:ahLst/>
                <a:cxnLst/>
                <a:rect l="l" t="t" r="r" b="b"/>
                <a:pathLst>
                  <a:path w="4439" h="5603" extrusionOk="0">
                    <a:moveTo>
                      <a:pt x="4241" y="0"/>
                    </a:moveTo>
                    <a:cubicBezTo>
                      <a:pt x="4234" y="0"/>
                      <a:pt x="4227" y="1"/>
                      <a:pt x="4220" y="2"/>
                    </a:cubicBezTo>
                    <a:cubicBezTo>
                      <a:pt x="3793" y="138"/>
                      <a:pt x="3503" y="634"/>
                      <a:pt x="3229" y="993"/>
                    </a:cubicBezTo>
                    <a:cubicBezTo>
                      <a:pt x="2700" y="1625"/>
                      <a:pt x="2204" y="2291"/>
                      <a:pt x="1726" y="2958"/>
                    </a:cubicBezTo>
                    <a:cubicBezTo>
                      <a:pt x="1487" y="3317"/>
                      <a:pt x="0" y="5145"/>
                      <a:pt x="667" y="5589"/>
                    </a:cubicBezTo>
                    <a:cubicBezTo>
                      <a:pt x="680" y="5598"/>
                      <a:pt x="696" y="5602"/>
                      <a:pt x="713" y="5602"/>
                    </a:cubicBezTo>
                    <a:cubicBezTo>
                      <a:pt x="757" y="5602"/>
                      <a:pt x="803" y="5571"/>
                      <a:pt x="803" y="5521"/>
                    </a:cubicBezTo>
                    <a:cubicBezTo>
                      <a:pt x="803" y="4615"/>
                      <a:pt x="1845" y="3470"/>
                      <a:pt x="2341" y="2804"/>
                    </a:cubicBezTo>
                    <a:cubicBezTo>
                      <a:pt x="2939" y="1967"/>
                      <a:pt x="3930" y="1129"/>
                      <a:pt x="4374" y="224"/>
                    </a:cubicBezTo>
                    <a:cubicBezTo>
                      <a:pt x="4439" y="127"/>
                      <a:pt x="4351" y="0"/>
                      <a:pt x="424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64"/>
              <p:cNvSpPr/>
              <p:nvPr/>
            </p:nvSpPr>
            <p:spPr>
              <a:xfrm>
                <a:off x="4556351" y="2217646"/>
                <a:ext cx="37313" cy="164051"/>
              </a:xfrm>
              <a:custGeom>
                <a:avLst/>
                <a:gdLst/>
                <a:ahLst/>
                <a:cxnLst/>
                <a:rect l="l" t="t" r="r" b="b"/>
                <a:pathLst>
                  <a:path w="1291" h="5676" extrusionOk="0">
                    <a:moveTo>
                      <a:pt x="1080" y="0"/>
                    </a:moveTo>
                    <a:cubicBezTo>
                      <a:pt x="1050" y="0"/>
                      <a:pt x="1021" y="7"/>
                      <a:pt x="995" y="22"/>
                    </a:cubicBezTo>
                    <a:cubicBezTo>
                      <a:pt x="567" y="210"/>
                      <a:pt x="584" y="1697"/>
                      <a:pt x="533" y="2055"/>
                    </a:cubicBezTo>
                    <a:cubicBezTo>
                      <a:pt x="379" y="3200"/>
                      <a:pt x="209" y="4345"/>
                      <a:pt x="21" y="5473"/>
                    </a:cubicBezTo>
                    <a:cubicBezTo>
                      <a:pt x="0" y="5596"/>
                      <a:pt x="96" y="5676"/>
                      <a:pt x="184" y="5676"/>
                    </a:cubicBezTo>
                    <a:cubicBezTo>
                      <a:pt x="243" y="5676"/>
                      <a:pt x="297" y="5640"/>
                      <a:pt x="311" y="5558"/>
                    </a:cubicBezTo>
                    <a:cubicBezTo>
                      <a:pt x="567" y="4601"/>
                      <a:pt x="670" y="3593"/>
                      <a:pt x="824" y="2619"/>
                    </a:cubicBezTo>
                    <a:cubicBezTo>
                      <a:pt x="943" y="1867"/>
                      <a:pt x="977" y="911"/>
                      <a:pt x="1251" y="193"/>
                    </a:cubicBezTo>
                    <a:cubicBezTo>
                      <a:pt x="1291" y="86"/>
                      <a:pt x="1185" y="0"/>
                      <a:pt x="1080"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9" name="Google Shape;1569;p64"/>
              <p:cNvSpPr/>
              <p:nvPr/>
            </p:nvSpPr>
            <p:spPr>
              <a:xfrm>
                <a:off x="4651095" y="2194784"/>
                <a:ext cx="132171" cy="144599"/>
              </a:xfrm>
              <a:custGeom>
                <a:avLst/>
                <a:gdLst/>
                <a:ahLst/>
                <a:cxnLst/>
                <a:rect l="l" t="t" r="r" b="b"/>
                <a:pathLst>
                  <a:path w="4573" h="5003" extrusionOk="0">
                    <a:moveTo>
                      <a:pt x="192" y="1"/>
                    </a:moveTo>
                    <a:cubicBezTo>
                      <a:pt x="95" y="1"/>
                      <a:pt x="1" y="117"/>
                      <a:pt x="74" y="215"/>
                    </a:cubicBezTo>
                    <a:cubicBezTo>
                      <a:pt x="502" y="1206"/>
                      <a:pt x="1407" y="2197"/>
                      <a:pt x="2056" y="3034"/>
                    </a:cubicBezTo>
                    <a:cubicBezTo>
                      <a:pt x="2569" y="3701"/>
                      <a:pt x="3355" y="4880"/>
                      <a:pt x="4261" y="4999"/>
                    </a:cubicBezTo>
                    <a:cubicBezTo>
                      <a:pt x="4273" y="5002"/>
                      <a:pt x="4285" y="5003"/>
                      <a:pt x="4297" y="5003"/>
                    </a:cubicBezTo>
                    <a:cubicBezTo>
                      <a:pt x="4465" y="5003"/>
                      <a:pt x="4573" y="4788"/>
                      <a:pt x="4397" y="4692"/>
                    </a:cubicBezTo>
                    <a:cubicBezTo>
                      <a:pt x="3440" y="4145"/>
                      <a:pt x="2774" y="3325"/>
                      <a:pt x="2108" y="2471"/>
                    </a:cubicBezTo>
                    <a:cubicBezTo>
                      <a:pt x="1544" y="1719"/>
                      <a:pt x="1031" y="642"/>
                      <a:pt x="297" y="61"/>
                    </a:cubicBezTo>
                    <a:cubicBezTo>
                      <a:pt x="268" y="18"/>
                      <a:pt x="230" y="1"/>
                      <a:pt x="19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0" name="Google Shape;1570;p64"/>
              <p:cNvSpPr/>
              <p:nvPr/>
            </p:nvSpPr>
            <p:spPr>
              <a:xfrm>
                <a:off x="4755955" y="2145215"/>
                <a:ext cx="78557" cy="34770"/>
              </a:xfrm>
              <a:custGeom>
                <a:avLst/>
                <a:gdLst/>
                <a:ahLst/>
                <a:cxnLst/>
                <a:rect l="l" t="t" r="r" b="b"/>
                <a:pathLst>
                  <a:path w="2718" h="1203" extrusionOk="0">
                    <a:moveTo>
                      <a:pt x="190" y="0"/>
                    </a:moveTo>
                    <a:cubicBezTo>
                      <a:pt x="149" y="0"/>
                      <a:pt x="114" y="10"/>
                      <a:pt x="86" y="34"/>
                    </a:cubicBezTo>
                    <a:cubicBezTo>
                      <a:pt x="0" y="102"/>
                      <a:pt x="52" y="204"/>
                      <a:pt x="120" y="222"/>
                    </a:cubicBezTo>
                    <a:lnTo>
                      <a:pt x="205" y="256"/>
                    </a:lnTo>
                    <a:cubicBezTo>
                      <a:pt x="359" y="324"/>
                      <a:pt x="564" y="512"/>
                      <a:pt x="667" y="580"/>
                    </a:cubicBezTo>
                    <a:cubicBezTo>
                      <a:pt x="855" y="683"/>
                      <a:pt x="1060" y="768"/>
                      <a:pt x="1248" y="854"/>
                    </a:cubicBezTo>
                    <a:cubicBezTo>
                      <a:pt x="1588" y="993"/>
                      <a:pt x="2013" y="1203"/>
                      <a:pt x="2395" y="1203"/>
                    </a:cubicBezTo>
                    <a:cubicBezTo>
                      <a:pt x="2434" y="1203"/>
                      <a:pt x="2473" y="1200"/>
                      <a:pt x="2512" y="1195"/>
                    </a:cubicBezTo>
                    <a:cubicBezTo>
                      <a:pt x="2632" y="1195"/>
                      <a:pt x="2717" y="1025"/>
                      <a:pt x="2580" y="956"/>
                    </a:cubicBezTo>
                    <a:cubicBezTo>
                      <a:pt x="2358" y="854"/>
                      <a:pt x="2136" y="785"/>
                      <a:pt x="1914" y="734"/>
                    </a:cubicBezTo>
                    <a:cubicBezTo>
                      <a:pt x="1589" y="632"/>
                      <a:pt x="1265" y="529"/>
                      <a:pt x="957" y="375"/>
                    </a:cubicBezTo>
                    <a:cubicBezTo>
                      <a:pt x="798" y="317"/>
                      <a:pt x="416" y="0"/>
                      <a:pt x="190"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1" name="Google Shape;1571;p64"/>
              <p:cNvSpPr/>
              <p:nvPr/>
            </p:nvSpPr>
            <p:spPr>
              <a:xfrm>
                <a:off x="4759914" y="2042437"/>
                <a:ext cx="87921" cy="13151"/>
              </a:xfrm>
              <a:custGeom>
                <a:avLst/>
                <a:gdLst/>
                <a:ahLst/>
                <a:cxnLst/>
                <a:rect l="l" t="t" r="r" b="b"/>
                <a:pathLst>
                  <a:path w="3042" h="455" extrusionOk="0">
                    <a:moveTo>
                      <a:pt x="2653" y="1"/>
                    </a:moveTo>
                    <a:cubicBezTo>
                      <a:pt x="2520" y="1"/>
                      <a:pt x="2388" y="20"/>
                      <a:pt x="2255" y="53"/>
                    </a:cubicBezTo>
                    <a:cubicBezTo>
                      <a:pt x="1948" y="70"/>
                      <a:pt x="1640" y="87"/>
                      <a:pt x="1316" y="104"/>
                    </a:cubicBezTo>
                    <a:cubicBezTo>
                      <a:pt x="923" y="121"/>
                      <a:pt x="496" y="189"/>
                      <a:pt x="85" y="207"/>
                    </a:cubicBezTo>
                    <a:cubicBezTo>
                      <a:pt x="0" y="224"/>
                      <a:pt x="0" y="343"/>
                      <a:pt x="85" y="360"/>
                    </a:cubicBezTo>
                    <a:cubicBezTo>
                      <a:pt x="530" y="377"/>
                      <a:pt x="991" y="429"/>
                      <a:pt x="1435" y="429"/>
                    </a:cubicBezTo>
                    <a:cubicBezTo>
                      <a:pt x="1627" y="429"/>
                      <a:pt x="1896" y="455"/>
                      <a:pt x="2162" y="455"/>
                    </a:cubicBezTo>
                    <a:cubicBezTo>
                      <a:pt x="2466" y="455"/>
                      <a:pt x="2766" y="421"/>
                      <a:pt x="2939" y="275"/>
                    </a:cubicBezTo>
                    <a:cubicBezTo>
                      <a:pt x="3041" y="207"/>
                      <a:pt x="2973" y="53"/>
                      <a:pt x="2871" y="19"/>
                    </a:cubicBezTo>
                    <a:cubicBezTo>
                      <a:pt x="2798" y="6"/>
                      <a:pt x="2725" y="1"/>
                      <a:pt x="2653"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2" name="Google Shape;1572;p64"/>
              <p:cNvSpPr/>
              <p:nvPr/>
            </p:nvSpPr>
            <p:spPr>
              <a:xfrm>
                <a:off x="4734711" y="1907316"/>
                <a:ext cx="180294" cy="70985"/>
              </a:xfrm>
              <a:custGeom>
                <a:avLst/>
                <a:gdLst/>
                <a:ahLst/>
                <a:cxnLst/>
                <a:rect l="l" t="t" r="r" b="b"/>
                <a:pathLst>
                  <a:path w="6238" h="2456" extrusionOk="0">
                    <a:moveTo>
                      <a:pt x="5968" y="1"/>
                    </a:moveTo>
                    <a:cubicBezTo>
                      <a:pt x="5911" y="1"/>
                      <a:pt x="5859" y="34"/>
                      <a:pt x="5844" y="114"/>
                    </a:cubicBezTo>
                    <a:cubicBezTo>
                      <a:pt x="5793" y="268"/>
                      <a:pt x="5212" y="490"/>
                      <a:pt x="5092" y="542"/>
                    </a:cubicBezTo>
                    <a:cubicBezTo>
                      <a:pt x="4477" y="832"/>
                      <a:pt x="3845" y="1088"/>
                      <a:pt x="3213" y="1328"/>
                    </a:cubicBezTo>
                    <a:cubicBezTo>
                      <a:pt x="2256" y="1669"/>
                      <a:pt x="1197" y="2096"/>
                      <a:pt x="171" y="2182"/>
                    </a:cubicBezTo>
                    <a:cubicBezTo>
                      <a:pt x="1" y="2199"/>
                      <a:pt x="1" y="2438"/>
                      <a:pt x="171" y="2455"/>
                    </a:cubicBezTo>
                    <a:cubicBezTo>
                      <a:pt x="1453" y="2455"/>
                      <a:pt x="2837" y="1857"/>
                      <a:pt x="4016" y="1430"/>
                    </a:cubicBezTo>
                    <a:cubicBezTo>
                      <a:pt x="4443" y="1276"/>
                      <a:pt x="6237" y="815"/>
                      <a:pt x="6152" y="149"/>
                    </a:cubicBezTo>
                    <a:cubicBezTo>
                      <a:pt x="6132" y="61"/>
                      <a:pt x="6045" y="1"/>
                      <a:pt x="5968"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3" name="Google Shape;1573;p64"/>
              <p:cNvSpPr/>
              <p:nvPr/>
            </p:nvSpPr>
            <p:spPr>
              <a:xfrm>
                <a:off x="4700143" y="1839047"/>
                <a:ext cx="57516" cy="65204"/>
              </a:xfrm>
              <a:custGeom>
                <a:avLst/>
                <a:gdLst/>
                <a:ahLst/>
                <a:cxnLst/>
                <a:rect l="l" t="t" r="r" b="b"/>
                <a:pathLst>
                  <a:path w="1990" h="2256" extrusionOk="0">
                    <a:moveTo>
                      <a:pt x="1810" y="1"/>
                    </a:moveTo>
                    <a:cubicBezTo>
                      <a:pt x="1787" y="1"/>
                      <a:pt x="1764" y="6"/>
                      <a:pt x="1743" y="16"/>
                    </a:cubicBezTo>
                    <a:cubicBezTo>
                      <a:pt x="1350" y="221"/>
                      <a:pt x="1043" y="785"/>
                      <a:pt x="769" y="1127"/>
                    </a:cubicBezTo>
                    <a:cubicBezTo>
                      <a:pt x="616" y="1315"/>
                      <a:pt x="1" y="1947"/>
                      <a:pt x="154" y="2220"/>
                    </a:cubicBezTo>
                    <a:cubicBezTo>
                      <a:pt x="170" y="2246"/>
                      <a:pt x="191" y="2256"/>
                      <a:pt x="213" y="2256"/>
                    </a:cubicBezTo>
                    <a:cubicBezTo>
                      <a:pt x="263" y="2256"/>
                      <a:pt x="315" y="2200"/>
                      <a:pt x="291" y="2152"/>
                    </a:cubicBezTo>
                    <a:cubicBezTo>
                      <a:pt x="411" y="2015"/>
                      <a:pt x="530" y="1896"/>
                      <a:pt x="633" y="1759"/>
                    </a:cubicBezTo>
                    <a:cubicBezTo>
                      <a:pt x="838" y="1520"/>
                      <a:pt x="1043" y="1280"/>
                      <a:pt x="1248" y="1041"/>
                    </a:cubicBezTo>
                    <a:cubicBezTo>
                      <a:pt x="1487" y="768"/>
                      <a:pt x="1829" y="512"/>
                      <a:pt x="1948" y="170"/>
                    </a:cubicBezTo>
                    <a:cubicBezTo>
                      <a:pt x="1989" y="74"/>
                      <a:pt x="1900" y="1"/>
                      <a:pt x="181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74" name="Google Shape;1574;p64"/>
            <p:cNvSpPr/>
            <p:nvPr/>
          </p:nvSpPr>
          <p:spPr>
            <a:xfrm>
              <a:off x="4593983" y="2222704"/>
              <a:ext cx="29" cy="1040"/>
            </a:xfrm>
            <a:custGeom>
              <a:avLst/>
              <a:gdLst/>
              <a:ahLst/>
              <a:cxnLst/>
              <a:rect l="l" t="t" r="r" b="b"/>
              <a:pathLst>
                <a:path w="1" h="36" extrusionOk="0">
                  <a:moveTo>
                    <a:pt x="0" y="35"/>
                  </a:moveTo>
                  <a:lnTo>
                    <a:pt x="0" y="35"/>
                  </a:lnTo>
                  <a:cubicBezTo>
                    <a:pt x="0" y="1"/>
                    <a:pt x="0" y="1"/>
                    <a:pt x="0" y="35"/>
                  </a:cubicBezTo>
                  <a:close/>
                </a:path>
              </a:pathLst>
            </a:custGeom>
            <a:solidFill>
              <a:srgbClr val="E95B0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75" name="Google Shape;1575;p64"/>
          <p:cNvGrpSpPr/>
          <p:nvPr/>
        </p:nvGrpSpPr>
        <p:grpSpPr>
          <a:xfrm>
            <a:off x="630371" y="4447845"/>
            <a:ext cx="739187" cy="462120"/>
            <a:chOff x="6715600" y="1591925"/>
            <a:chExt cx="790222" cy="678301"/>
          </a:xfrm>
        </p:grpSpPr>
        <p:sp>
          <p:nvSpPr>
            <p:cNvPr id="1576" name="Google Shape;1576;p64"/>
            <p:cNvSpPr/>
            <p:nvPr/>
          </p:nvSpPr>
          <p:spPr>
            <a:xfrm>
              <a:off x="6740122" y="1626770"/>
              <a:ext cx="715472" cy="520436"/>
            </a:xfrm>
            <a:custGeom>
              <a:avLst/>
              <a:gdLst/>
              <a:ahLst/>
              <a:cxnLst/>
              <a:rect l="l" t="t" r="r" b="b"/>
              <a:pathLst>
                <a:path w="17535" h="12755" extrusionOk="0">
                  <a:moveTo>
                    <a:pt x="11008" y="2131"/>
                  </a:moveTo>
                  <a:cubicBezTo>
                    <a:pt x="11691" y="2883"/>
                    <a:pt x="12204" y="3822"/>
                    <a:pt x="12665" y="4694"/>
                  </a:cubicBezTo>
                  <a:cubicBezTo>
                    <a:pt x="13280" y="5890"/>
                    <a:pt x="13810" y="7120"/>
                    <a:pt x="14511" y="8265"/>
                  </a:cubicBezTo>
                  <a:cubicBezTo>
                    <a:pt x="14340" y="7991"/>
                    <a:pt x="14152" y="7701"/>
                    <a:pt x="13947" y="7427"/>
                  </a:cubicBezTo>
                  <a:lnTo>
                    <a:pt x="13964" y="7427"/>
                  </a:lnTo>
                  <a:cubicBezTo>
                    <a:pt x="13212" y="6146"/>
                    <a:pt x="12477" y="4865"/>
                    <a:pt x="11555" y="3720"/>
                  </a:cubicBezTo>
                  <a:cubicBezTo>
                    <a:pt x="11298" y="3207"/>
                    <a:pt x="11128" y="2677"/>
                    <a:pt x="11008" y="2131"/>
                  </a:cubicBezTo>
                  <a:close/>
                  <a:moveTo>
                    <a:pt x="13376" y="1"/>
                  </a:moveTo>
                  <a:cubicBezTo>
                    <a:pt x="13180" y="1"/>
                    <a:pt x="12987" y="66"/>
                    <a:pt x="12836" y="217"/>
                  </a:cubicBezTo>
                  <a:cubicBezTo>
                    <a:pt x="12563" y="508"/>
                    <a:pt x="12494" y="935"/>
                    <a:pt x="12665" y="1293"/>
                  </a:cubicBezTo>
                  <a:cubicBezTo>
                    <a:pt x="12682" y="1345"/>
                    <a:pt x="12717" y="1396"/>
                    <a:pt x="12734" y="1447"/>
                  </a:cubicBezTo>
                  <a:lnTo>
                    <a:pt x="12717" y="1464"/>
                  </a:lnTo>
                  <a:cubicBezTo>
                    <a:pt x="12645" y="1417"/>
                    <a:pt x="12563" y="1394"/>
                    <a:pt x="12482" y="1394"/>
                  </a:cubicBezTo>
                  <a:cubicBezTo>
                    <a:pt x="12330" y="1394"/>
                    <a:pt x="12179" y="1473"/>
                    <a:pt x="12102" y="1618"/>
                  </a:cubicBezTo>
                  <a:cubicBezTo>
                    <a:pt x="11674" y="1106"/>
                    <a:pt x="11179" y="678"/>
                    <a:pt x="10649" y="302"/>
                  </a:cubicBezTo>
                  <a:cubicBezTo>
                    <a:pt x="10552" y="237"/>
                    <a:pt x="10452" y="209"/>
                    <a:pt x="10356" y="209"/>
                  </a:cubicBezTo>
                  <a:cubicBezTo>
                    <a:pt x="10051" y="209"/>
                    <a:pt x="9787" y="499"/>
                    <a:pt x="9761" y="798"/>
                  </a:cubicBezTo>
                  <a:cubicBezTo>
                    <a:pt x="9709" y="1413"/>
                    <a:pt x="9744" y="2011"/>
                    <a:pt x="9880" y="2609"/>
                  </a:cubicBezTo>
                  <a:cubicBezTo>
                    <a:pt x="9590" y="2763"/>
                    <a:pt x="9487" y="3139"/>
                    <a:pt x="9658" y="3412"/>
                  </a:cubicBezTo>
                  <a:cubicBezTo>
                    <a:pt x="9812" y="3703"/>
                    <a:pt x="9983" y="3976"/>
                    <a:pt x="10137" y="4249"/>
                  </a:cubicBezTo>
                  <a:cubicBezTo>
                    <a:pt x="10000" y="4147"/>
                    <a:pt x="9863" y="4044"/>
                    <a:pt x="9709" y="3942"/>
                  </a:cubicBezTo>
                  <a:cubicBezTo>
                    <a:pt x="9634" y="3890"/>
                    <a:pt x="9553" y="3867"/>
                    <a:pt x="9472" y="3867"/>
                  </a:cubicBezTo>
                  <a:cubicBezTo>
                    <a:pt x="9132" y="3867"/>
                    <a:pt x="8808" y="4277"/>
                    <a:pt x="9043" y="4608"/>
                  </a:cubicBezTo>
                  <a:cubicBezTo>
                    <a:pt x="9214" y="4847"/>
                    <a:pt x="9385" y="5104"/>
                    <a:pt x="9556" y="5343"/>
                  </a:cubicBezTo>
                  <a:cubicBezTo>
                    <a:pt x="9532" y="5341"/>
                    <a:pt x="9508" y="5340"/>
                    <a:pt x="9486" y="5340"/>
                  </a:cubicBezTo>
                  <a:cubicBezTo>
                    <a:pt x="9329" y="5340"/>
                    <a:pt x="9194" y="5390"/>
                    <a:pt x="9060" y="5480"/>
                  </a:cubicBezTo>
                  <a:cubicBezTo>
                    <a:pt x="8855" y="5172"/>
                    <a:pt x="8633" y="4882"/>
                    <a:pt x="8411" y="4574"/>
                  </a:cubicBezTo>
                  <a:cubicBezTo>
                    <a:pt x="8279" y="4384"/>
                    <a:pt x="8070" y="4290"/>
                    <a:pt x="7863" y="4290"/>
                  </a:cubicBezTo>
                  <a:cubicBezTo>
                    <a:pt x="7643" y="4290"/>
                    <a:pt x="7424" y="4397"/>
                    <a:pt x="7300" y="4608"/>
                  </a:cubicBezTo>
                  <a:cubicBezTo>
                    <a:pt x="7266" y="4601"/>
                    <a:pt x="7232" y="4597"/>
                    <a:pt x="7199" y="4597"/>
                  </a:cubicBezTo>
                  <a:cubicBezTo>
                    <a:pt x="6857" y="4597"/>
                    <a:pt x="6534" y="4971"/>
                    <a:pt x="6566" y="5360"/>
                  </a:cubicBezTo>
                  <a:cubicBezTo>
                    <a:pt x="6156" y="4865"/>
                    <a:pt x="5711" y="4386"/>
                    <a:pt x="5267" y="3925"/>
                  </a:cubicBezTo>
                  <a:cubicBezTo>
                    <a:pt x="5165" y="3819"/>
                    <a:pt x="5033" y="3773"/>
                    <a:pt x="4898" y="3773"/>
                  </a:cubicBezTo>
                  <a:cubicBezTo>
                    <a:pt x="4468" y="3773"/>
                    <a:pt x="3998" y="4235"/>
                    <a:pt x="4310" y="4677"/>
                  </a:cubicBezTo>
                  <a:cubicBezTo>
                    <a:pt x="4327" y="4694"/>
                    <a:pt x="4344" y="4711"/>
                    <a:pt x="4344" y="4711"/>
                  </a:cubicBezTo>
                  <a:cubicBezTo>
                    <a:pt x="4259" y="4659"/>
                    <a:pt x="4174" y="4608"/>
                    <a:pt x="4088" y="4540"/>
                  </a:cubicBezTo>
                  <a:cubicBezTo>
                    <a:pt x="3986" y="4479"/>
                    <a:pt x="3883" y="4453"/>
                    <a:pt x="3784" y="4453"/>
                  </a:cubicBezTo>
                  <a:cubicBezTo>
                    <a:pt x="3355" y="4453"/>
                    <a:pt x="3015" y="4960"/>
                    <a:pt x="3251" y="5377"/>
                  </a:cubicBezTo>
                  <a:cubicBezTo>
                    <a:pt x="3319" y="5531"/>
                    <a:pt x="3405" y="5668"/>
                    <a:pt x="3490" y="5804"/>
                  </a:cubicBezTo>
                  <a:cubicBezTo>
                    <a:pt x="2995" y="5411"/>
                    <a:pt x="2482" y="5070"/>
                    <a:pt x="1935" y="4745"/>
                  </a:cubicBezTo>
                  <a:cubicBezTo>
                    <a:pt x="1823" y="4678"/>
                    <a:pt x="1716" y="4649"/>
                    <a:pt x="1617" y="4649"/>
                  </a:cubicBezTo>
                  <a:cubicBezTo>
                    <a:pt x="1237" y="4649"/>
                    <a:pt x="993" y="5086"/>
                    <a:pt x="1115" y="5480"/>
                  </a:cubicBezTo>
                  <a:cubicBezTo>
                    <a:pt x="1060" y="5465"/>
                    <a:pt x="1004" y="5459"/>
                    <a:pt x="948" y="5459"/>
                  </a:cubicBezTo>
                  <a:cubicBezTo>
                    <a:pt x="536" y="5459"/>
                    <a:pt x="148" y="5827"/>
                    <a:pt x="449" y="6248"/>
                  </a:cubicBezTo>
                  <a:cubicBezTo>
                    <a:pt x="790" y="6727"/>
                    <a:pt x="1098" y="7154"/>
                    <a:pt x="1440" y="7615"/>
                  </a:cubicBezTo>
                  <a:cubicBezTo>
                    <a:pt x="1218" y="7462"/>
                    <a:pt x="1013" y="7325"/>
                    <a:pt x="790" y="7205"/>
                  </a:cubicBezTo>
                  <a:cubicBezTo>
                    <a:pt x="731" y="7173"/>
                    <a:pt x="667" y="7158"/>
                    <a:pt x="604" y="7158"/>
                  </a:cubicBezTo>
                  <a:cubicBezTo>
                    <a:pt x="300" y="7158"/>
                    <a:pt x="1" y="7490"/>
                    <a:pt x="227" y="7786"/>
                  </a:cubicBezTo>
                  <a:cubicBezTo>
                    <a:pt x="961" y="8794"/>
                    <a:pt x="1713" y="9820"/>
                    <a:pt x="2533" y="10776"/>
                  </a:cubicBezTo>
                  <a:cubicBezTo>
                    <a:pt x="2580" y="10827"/>
                    <a:pt x="2638" y="10848"/>
                    <a:pt x="2696" y="10848"/>
                  </a:cubicBezTo>
                  <a:cubicBezTo>
                    <a:pt x="2873" y="10848"/>
                    <a:pt x="3055" y="10649"/>
                    <a:pt x="2926" y="10469"/>
                  </a:cubicBezTo>
                  <a:cubicBezTo>
                    <a:pt x="2687" y="10127"/>
                    <a:pt x="2448" y="9768"/>
                    <a:pt x="2209" y="9409"/>
                  </a:cubicBezTo>
                  <a:lnTo>
                    <a:pt x="2209" y="9409"/>
                  </a:lnTo>
                  <a:cubicBezTo>
                    <a:pt x="2995" y="10127"/>
                    <a:pt x="3712" y="10930"/>
                    <a:pt x="4498" y="11665"/>
                  </a:cubicBezTo>
                  <a:cubicBezTo>
                    <a:pt x="4602" y="11753"/>
                    <a:pt x="4722" y="11793"/>
                    <a:pt x="4840" y="11793"/>
                  </a:cubicBezTo>
                  <a:cubicBezTo>
                    <a:pt x="5088" y="11793"/>
                    <a:pt x="5323" y="11613"/>
                    <a:pt x="5370" y="11323"/>
                  </a:cubicBezTo>
                  <a:cubicBezTo>
                    <a:pt x="5797" y="11784"/>
                    <a:pt x="6275" y="12212"/>
                    <a:pt x="6754" y="12605"/>
                  </a:cubicBezTo>
                  <a:cubicBezTo>
                    <a:pt x="6880" y="12709"/>
                    <a:pt x="7022" y="12755"/>
                    <a:pt x="7158" y="12755"/>
                  </a:cubicBezTo>
                  <a:cubicBezTo>
                    <a:pt x="7555" y="12755"/>
                    <a:pt x="7901" y="12366"/>
                    <a:pt x="7659" y="11921"/>
                  </a:cubicBezTo>
                  <a:cubicBezTo>
                    <a:pt x="7420" y="11494"/>
                    <a:pt x="7181" y="11084"/>
                    <a:pt x="6907" y="10674"/>
                  </a:cubicBezTo>
                  <a:lnTo>
                    <a:pt x="6907" y="10674"/>
                  </a:lnTo>
                  <a:cubicBezTo>
                    <a:pt x="7147" y="10913"/>
                    <a:pt x="7386" y="11152"/>
                    <a:pt x="7625" y="11391"/>
                  </a:cubicBezTo>
                  <a:cubicBezTo>
                    <a:pt x="7741" y="11507"/>
                    <a:pt x="7887" y="11560"/>
                    <a:pt x="8031" y="11560"/>
                  </a:cubicBezTo>
                  <a:cubicBezTo>
                    <a:pt x="8312" y="11560"/>
                    <a:pt x="8588" y="11360"/>
                    <a:pt x="8633" y="11033"/>
                  </a:cubicBezTo>
                  <a:cubicBezTo>
                    <a:pt x="8657" y="11035"/>
                    <a:pt x="8681" y="11037"/>
                    <a:pt x="8705" y="11037"/>
                  </a:cubicBezTo>
                  <a:cubicBezTo>
                    <a:pt x="8985" y="11037"/>
                    <a:pt x="9238" y="10856"/>
                    <a:pt x="9316" y="10588"/>
                  </a:cubicBezTo>
                  <a:cubicBezTo>
                    <a:pt x="9351" y="10623"/>
                    <a:pt x="9368" y="10657"/>
                    <a:pt x="9402" y="10674"/>
                  </a:cubicBezTo>
                  <a:cubicBezTo>
                    <a:pt x="9512" y="10798"/>
                    <a:pt x="9658" y="10852"/>
                    <a:pt x="9807" y="10852"/>
                  </a:cubicBezTo>
                  <a:cubicBezTo>
                    <a:pt x="10189" y="10852"/>
                    <a:pt x="10587" y="10499"/>
                    <a:pt x="10427" y="10093"/>
                  </a:cubicBezTo>
                  <a:cubicBezTo>
                    <a:pt x="10325" y="9871"/>
                    <a:pt x="10239" y="9666"/>
                    <a:pt x="10137" y="9444"/>
                  </a:cubicBezTo>
                  <a:cubicBezTo>
                    <a:pt x="10290" y="9444"/>
                    <a:pt x="10444" y="9392"/>
                    <a:pt x="10564" y="9273"/>
                  </a:cubicBezTo>
                  <a:cubicBezTo>
                    <a:pt x="10601" y="9280"/>
                    <a:pt x="10639" y="9284"/>
                    <a:pt x="10677" y="9284"/>
                  </a:cubicBezTo>
                  <a:cubicBezTo>
                    <a:pt x="11078" y="9284"/>
                    <a:pt x="11504" y="8892"/>
                    <a:pt x="11333" y="8487"/>
                  </a:cubicBezTo>
                  <a:cubicBezTo>
                    <a:pt x="11264" y="8316"/>
                    <a:pt x="11179" y="8145"/>
                    <a:pt x="11111" y="7991"/>
                  </a:cubicBezTo>
                  <a:cubicBezTo>
                    <a:pt x="11230" y="7889"/>
                    <a:pt x="11316" y="7769"/>
                    <a:pt x="11350" y="7615"/>
                  </a:cubicBezTo>
                  <a:cubicBezTo>
                    <a:pt x="11418" y="7684"/>
                    <a:pt x="11486" y="7752"/>
                    <a:pt x="11555" y="7820"/>
                  </a:cubicBezTo>
                  <a:cubicBezTo>
                    <a:pt x="11601" y="7878"/>
                    <a:pt x="11671" y="7913"/>
                    <a:pt x="11749" y="7913"/>
                  </a:cubicBezTo>
                  <a:cubicBezTo>
                    <a:pt x="11786" y="7913"/>
                    <a:pt x="11824" y="7905"/>
                    <a:pt x="11862" y="7889"/>
                  </a:cubicBezTo>
                  <a:cubicBezTo>
                    <a:pt x="12050" y="8162"/>
                    <a:pt x="12255" y="8436"/>
                    <a:pt x="12460" y="8692"/>
                  </a:cubicBezTo>
                  <a:cubicBezTo>
                    <a:pt x="12558" y="8804"/>
                    <a:pt x="12694" y="8857"/>
                    <a:pt x="12833" y="8857"/>
                  </a:cubicBezTo>
                  <a:cubicBezTo>
                    <a:pt x="13011" y="8857"/>
                    <a:pt x="13192" y="8770"/>
                    <a:pt x="13298" y="8606"/>
                  </a:cubicBezTo>
                  <a:cubicBezTo>
                    <a:pt x="13503" y="8965"/>
                    <a:pt x="13725" y="9307"/>
                    <a:pt x="13930" y="9666"/>
                  </a:cubicBezTo>
                  <a:cubicBezTo>
                    <a:pt x="14054" y="9853"/>
                    <a:pt x="14228" y="9931"/>
                    <a:pt x="14400" y="9931"/>
                  </a:cubicBezTo>
                  <a:cubicBezTo>
                    <a:pt x="14794" y="9931"/>
                    <a:pt x="15181" y="9520"/>
                    <a:pt x="14955" y="9068"/>
                  </a:cubicBezTo>
                  <a:cubicBezTo>
                    <a:pt x="14818" y="8811"/>
                    <a:pt x="14682" y="8555"/>
                    <a:pt x="14528" y="8299"/>
                  </a:cubicBezTo>
                  <a:lnTo>
                    <a:pt x="14528" y="8299"/>
                  </a:lnTo>
                  <a:cubicBezTo>
                    <a:pt x="14630" y="8453"/>
                    <a:pt x="14733" y="8606"/>
                    <a:pt x="14835" y="8760"/>
                  </a:cubicBezTo>
                  <a:cubicBezTo>
                    <a:pt x="14957" y="8954"/>
                    <a:pt x="15137" y="9037"/>
                    <a:pt x="15315" y="9037"/>
                  </a:cubicBezTo>
                  <a:cubicBezTo>
                    <a:pt x="15686" y="9037"/>
                    <a:pt x="16051" y="8680"/>
                    <a:pt x="15878" y="8231"/>
                  </a:cubicBezTo>
                  <a:lnTo>
                    <a:pt x="15878" y="8231"/>
                  </a:lnTo>
                  <a:cubicBezTo>
                    <a:pt x="15975" y="8323"/>
                    <a:pt x="16088" y="8363"/>
                    <a:pt x="16201" y="8363"/>
                  </a:cubicBezTo>
                  <a:cubicBezTo>
                    <a:pt x="16484" y="8363"/>
                    <a:pt x="16768" y="8113"/>
                    <a:pt x="16817" y="7820"/>
                  </a:cubicBezTo>
                  <a:cubicBezTo>
                    <a:pt x="17193" y="7735"/>
                    <a:pt x="17535" y="7291"/>
                    <a:pt x="17262" y="6915"/>
                  </a:cubicBezTo>
                  <a:cubicBezTo>
                    <a:pt x="16664" y="6078"/>
                    <a:pt x="16014" y="5275"/>
                    <a:pt x="15382" y="4472"/>
                  </a:cubicBezTo>
                  <a:cubicBezTo>
                    <a:pt x="15300" y="4348"/>
                    <a:pt x="15151" y="4291"/>
                    <a:pt x="15007" y="4291"/>
                  </a:cubicBezTo>
                  <a:cubicBezTo>
                    <a:pt x="14972" y="4291"/>
                    <a:pt x="14937" y="4294"/>
                    <a:pt x="14904" y="4301"/>
                  </a:cubicBezTo>
                  <a:cubicBezTo>
                    <a:pt x="14596" y="3959"/>
                    <a:pt x="14289" y="3617"/>
                    <a:pt x="13981" y="3275"/>
                  </a:cubicBezTo>
                  <a:cubicBezTo>
                    <a:pt x="14066" y="3190"/>
                    <a:pt x="14101" y="3070"/>
                    <a:pt x="14101" y="2934"/>
                  </a:cubicBezTo>
                  <a:cubicBezTo>
                    <a:pt x="14101" y="2814"/>
                    <a:pt x="14084" y="2677"/>
                    <a:pt x="14066" y="2541"/>
                  </a:cubicBezTo>
                  <a:cubicBezTo>
                    <a:pt x="14289" y="2336"/>
                    <a:pt x="14374" y="2028"/>
                    <a:pt x="14254" y="1738"/>
                  </a:cubicBezTo>
                  <a:cubicBezTo>
                    <a:pt x="14186" y="1601"/>
                    <a:pt x="14135" y="1447"/>
                    <a:pt x="14066" y="1311"/>
                  </a:cubicBezTo>
                  <a:cubicBezTo>
                    <a:pt x="14101" y="1293"/>
                    <a:pt x="14135" y="1276"/>
                    <a:pt x="14152" y="1242"/>
                  </a:cubicBezTo>
                  <a:cubicBezTo>
                    <a:pt x="14391" y="1003"/>
                    <a:pt x="14391" y="627"/>
                    <a:pt x="14152" y="371"/>
                  </a:cubicBezTo>
                  <a:cubicBezTo>
                    <a:pt x="13968" y="146"/>
                    <a:pt x="13668" y="1"/>
                    <a:pt x="13376"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7" name="Google Shape;1577;p64"/>
            <p:cNvSpPr/>
            <p:nvPr/>
          </p:nvSpPr>
          <p:spPr>
            <a:xfrm>
              <a:off x="6715600" y="1591925"/>
              <a:ext cx="790222" cy="678301"/>
            </a:xfrm>
            <a:custGeom>
              <a:avLst/>
              <a:gdLst/>
              <a:ahLst/>
              <a:cxnLst/>
              <a:rect l="l" t="t" r="r" b="b"/>
              <a:pathLst>
                <a:path w="19367" h="16624" extrusionOk="0">
                  <a:moveTo>
                    <a:pt x="11336" y="1054"/>
                  </a:moveTo>
                  <a:cubicBezTo>
                    <a:pt x="11541" y="1806"/>
                    <a:pt x="11797" y="2540"/>
                    <a:pt x="12104" y="3241"/>
                  </a:cubicBezTo>
                  <a:lnTo>
                    <a:pt x="11882" y="3241"/>
                  </a:lnTo>
                  <a:cubicBezTo>
                    <a:pt x="11869" y="3236"/>
                    <a:pt x="11856" y="3234"/>
                    <a:pt x="11845" y="3234"/>
                  </a:cubicBezTo>
                  <a:cubicBezTo>
                    <a:pt x="11813" y="3234"/>
                    <a:pt x="11788" y="3250"/>
                    <a:pt x="11763" y="3275"/>
                  </a:cubicBezTo>
                  <a:cubicBezTo>
                    <a:pt x="11656" y="3222"/>
                    <a:pt x="11543" y="3197"/>
                    <a:pt x="11433" y="3197"/>
                  </a:cubicBezTo>
                  <a:cubicBezTo>
                    <a:pt x="11187" y="3197"/>
                    <a:pt x="10952" y="3320"/>
                    <a:pt x="10823" y="3531"/>
                  </a:cubicBezTo>
                  <a:cubicBezTo>
                    <a:pt x="11028" y="2711"/>
                    <a:pt x="11165" y="1891"/>
                    <a:pt x="11336" y="1054"/>
                  </a:cubicBezTo>
                  <a:close/>
                  <a:moveTo>
                    <a:pt x="14326" y="1464"/>
                  </a:moveTo>
                  <a:cubicBezTo>
                    <a:pt x="14343" y="2199"/>
                    <a:pt x="14360" y="2933"/>
                    <a:pt x="14411" y="3668"/>
                  </a:cubicBezTo>
                  <a:cubicBezTo>
                    <a:pt x="13916" y="3514"/>
                    <a:pt x="13420" y="3395"/>
                    <a:pt x="12908" y="3326"/>
                  </a:cubicBezTo>
                  <a:cubicBezTo>
                    <a:pt x="13335" y="2677"/>
                    <a:pt x="13796" y="2045"/>
                    <a:pt x="14309" y="1464"/>
                  </a:cubicBezTo>
                  <a:close/>
                  <a:moveTo>
                    <a:pt x="16335" y="5255"/>
                  </a:moveTo>
                  <a:cubicBezTo>
                    <a:pt x="16408" y="5255"/>
                    <a:pt x="16490" y="5272"/>
                    <a:pt x="16581" y="5308"/>
                  </a:cubicBezTo>
                  <a:lnTo>
                    <a:pt x="16598" y="5308"/>
                  </a:lnTo>
                  <a:cubicBezTo>
                    <a:pt x="17726" y="6146"/>
                    <a:pt x="18375" y="7513"/>
                    <a:pt x="17794" y="8640"/>
                  </a:cubicBezTo>
                  <a:cubicBezTo>
                    <a:pt x="17811" y="8555"/>
                    <a:pt x="17760" y="8486"/>
                    <a:pt x="17675" y="8469"/>
                  </a:cubicBezTo>
                  <a:cubicBezTo>
                    <a:pt x="17470" y="8435"/>
                    <a:pt x="17282" y="8401"/>
                    <a:pt x="17094" y="8367"/>
                  </a:cubicBezTo>
                  <a:cubicBezTo>
                    <a:pt x="17142" y="8239"/>
                    <a:pt x="17190" y="8125"/>
                    <a:pt x="17238" y="8013"/>
                  </a:cubicBezTo>
                  <a:lnTo>
                    <a:pt x="17238" y="8013"/>
                  </a:lnTo>
                  <a:cubicBezTo>
                    <a:pt x="17240" y="8017"/>
                    <a:pt x="17243" y="8021"/>
                    <a:pt x="17247" y="8025"/>
                  </a:cubicBezTo>
                  <a:cubicBezTo>
                    <a:pt x="17247" y="8076"/>
                    <a:pt x="17282" y="8111"/>
                    <a:pt x="17316" y="8128"/>
                  </a:cubicBezTo>
                  <a:cubicBezTo>
                    <a:pt x="17346" y="8148"/>
                    <a:pt x="17388" y="8156"/>
                    <a:pt x="17427" y="8156"/>
                  </a:cubicBezTo>
                  <a:cubicBezTo>
                    <a:pt x="17455" y="8156"/>
                    <a:pt x="17483" y="8152"/>
                    <a:pt x="17504" y="8145"/>
                  </a:cubicBezTo>
                  <a:cubicBezTo>
                    <a:pt x="17863" y="7923"/>
                    <a:pt x="17623" y="7000"/>
                    <a:pt x="17658" y="6641"/>
                  </a:cubicBezTo>
                  <a:cubicBezTo>
                    <a:pt x="17667" y="6512"/>
                    <a:pt x="17551" y="6429"/>
                    <a:pt x="17441" y="6429"/>
                  </a:cubicBezTo>
                  <a:cubicBezTo>
                    <a:pt x="17362" y="6429"/>
                    <a:pt x="17286" y="6473"/>
                    <a:pt x="17265" y="6573"/>
                  </a:cubicBezTo>
                  <a:cubicBezTo>
                    <a:pt x="17196" y="6863"/>
                    <a:pt x="17111" y="7137"/>
                    <a:pt x="17008" y="7427"/>
                  </a:cubicBezTo>
                  <a:cubicBezTo>
                    <a:pt x="17008" y="6880"/>
                    <a:pt x="17042" y="6334"/>
                    <a:pt x="16991" y="5787"/>
                  </a:cubicBezTo>
                  <a:lnTo>
                    <a:pt x="16991" y="5736"/>
                  </a:lnTo>
                  <a:cubicBezTo>
                    <a:pt x="16983" y="5633"/>
                    <a:pt x="16899" y="5585"/>
                    <a:pt x="16810" y="5585"/>
                  </a:cubicBezTo>
                  <a:cubicBezTo>
                    <a:pt x="16707" y="5585"/>
                    <a:pt x="16598" y="5650"/>
                    <a:pt x="16598" y="5770"/>
                  </a:cubicBezTo>
                  <a:lnTo>
                    <a:pt x="16598" y="6744"/>
                  </a:lnTo>
                  <a:cubicBezTo>
                    <a:pt x="16513" y="6334"/>
                    <a:pt x="16479" y="5924"/>
                    <a:pt x="16427" y="5531"/>
                  </a:cubicBezTo>
                  <a:cubicBezTo>
                    <a:pt x="16419" y="5435"/>
                    <a:pt x="16348" y="5391"/>
                    <a:pt x="16272" y="5391"/>
                  </a:cubicBezTo>
                  <a:cubicBezTo>
                    <a:pt x="16186" y="5391"/>
                    <a:pt x="16095" y="5448"/>
                    <a:pt x="16086" y="5548"/>
                  </a:cubicBezTo>
                  <a:cubicBezTo>
                    <a:pt x="16034" y="6129"/>
                    <a:pt x="16086" y="6761"/>
                    <a:pt x="15983" y="7325"/>
                  </a:cubicBezTo>
                  <a:cubicBezTo>
                    <a:pt x="15983" y="7365"/>
                    <a:pt x="16007" y="7381"/>
                    <a:pt x="16033" y="7381"/>
                  </a:cubicBezTo>
                  <a:cubicBezTo>
                    <a:pt x="16051" y="7381"/>
                    <a:pt x="16071" y="7373"/>
                    <a:pt x="16086" y="7359"/>
                  </a:cubicBezTo>
                  <a:cubicBezTo>
                    <a:pt x="16171" y="7222"/>
                    <a:pt x="16239" y="7051"/>
                    <a:pt x="16239" y="6880"/>
                  </a:cubicBezTo>
                  <a:cubicBezTo>
                    <a:pt x="16308" y="7222"/>
                    <a:pt x="16410" y="7547"/>
                    <a:pt x="16530" y="7854"/>
                  </a:cubicBezTo>
                  <a:cubicBezTo>
                    <a:pt x="16564" y="7906"/>
                    <a:pt x="16598" y="7940"/>
                    <a:pt x="16649" y="7957"/>
                  </a:cubicBezTo>
                  <a:cubicBezTo>
                    <a:pt x="16649" y="8042"/>
                    <a:pt x="16667" y="8145"/>
                    <a:pt x="16684" y="8230"/>
                  </a:cubicBezTo>
                  <a:cubicBezTo>
                    <a:pt x="16564" y="8179"/>
                    <a:pt x="16461" y="8094"/>
                    <a:pt x="16359" y="8008"/>
                  </a:cubicBezTo>
                  <a:cubicBezTo>
                    <a:pt x="16068" y="7683"/>
                    <a:pt x="15863" y="7290"/>
                    <a:pt x="15795" y="6863"/>
                  </a:cubicBezTo>
                  <a:cubicBezTo>
                    <a:pt x="15704" y="6421"/>
                    <a:pt x="15721" y="5255"/>
                    <a:pt x="16335" y="5255"/>
                  </a:cubicBezTo>
                  <a:close/>
                  <a:moveTo>
                    <a:pt x="11639" y="3613"/>
                  </a:moveTo>
                  <a:cubicBezTo>
                    <a:pt x="11668" y="3613"/>
                    <a:pt x="11698" y="3614"/>
                    <a:pt x="11729" y="3617"/>
                  </a:cubicBezTo>
                  <a:cubicBezTo>
                    <a:pt x="11763" y="3668"/>
                    <a:pt x="11814" y="3685"/>
                    <a:pt x="11865" y="3685"/>
                  </a:cubicBezTo>
                  <a:cubicBezTo>
                    <a:pt x="11934" y="3685"/>
                    <a:pt x="11985" y="3702"/>
                    <a:pt x="12053" y="3702"/>
                  </a:cubicBezTo>
                  <a:cubicBezTo>
                    <a:pt x="12070" y="3719"/>
                    <a:pt x="12104" y="3719"/>
                    <a:pt x="12139" y="3737"/>
                  </a:cubicBezTo>
                  <a:cubicBezTo>
                    <a:pt x="12173" y="3737"/>
                    <a:pt x="12190" y="3737"/>
                    <a:pt x="12224" y="3719"/>
                  </a:cubicBezTo>
                  <a:lnTo>
                    <a:pt x="12344" y="3737"/>
                  </a:lnTo>
                  <a:cubicBezTo>
                    <a:pt x="12383" y="3766"/>
                    <a:pt x="12435" y="3785"/>
                    <a:pt x="12484" y="3785"/>
                  </a:cubicBezTo>
                  <a:cubicBezTo>
                    <a:pt x="12520" y="3785"/>
                    <a:pt x="12554" y="3775"/>
                    <a:pt x="12583" y="3754"/>
                  </a:cubicBezTo>
                  <a:cubicBezTo>
                    <a:pt x="13847" y="3942"/>
                    <a:pt x="15060" y="4369"/>
                    <a:pt x="16171" y="5018"/>
                  </a:cubicBezTo>
                  <a:cubicBezTo>
                    <a:pt x="15590" y="5069"/>
                    <a:pt x="15368" y="6026"/>
                    <a:pt x="15385" y="6590"/>
                  </a:cubicBezTo>
                  <a:cubicBezTo>
                    <a:pt x="15419" y="7256"/>
                    <a:pt x="15693" y="7888"/>
                    <a:pt x="16154" y="8384"/>
                  </a:cubicBezTo>
                  <a:cubicBezTo>
                    <a:pt x="15733" y="8610"/>
                    <a:pt x="15262" y="8725"/>
                    <a:pt x="14791" y="8725"/>
                  </a:cubicBezTo>
                  <a:cubicBezTo>
                    <a:pt x="14478" y="8725"/>
                    <a:pt x="14164" y="8674"/>
                    <a:pt x="13864" y="8572"/>
                  </a:cubicBezTo>
                  <a:cubicBezTo>
                    <a:pt x="13454" y="8452"/>
                    <a:pt x="11899" y="7837"/>
                    <a:pt x="12292" y="7154"/>
                  </a:cubicBezTo>
                  <a:cubicBezTo>
                    <a:pt x="12329" y="7081"/>
                    <a:pt x="12262" y="7009"/>
                    <a:pt x="12196" y="7009"/>
                  </a:cubicBezTo>
                  <a:cubicBezTo>
                    <a:pt x="12169" y="7009"/>
                    <a:pt x="12142" y="7021"/>
                    <a:pt x="12122" y="7051"/>
                  </a:cubicBezTo>
                  <a:cubicBezTo>
                    <a:pt x="11336" y="8011"/>
                    <a:pt x="13470" y="9207"/>
                    <a:pt x="15079" y="9207"/>
                  </a:cubicBezTo>
                  <a:cubicBezTo>
                    <a:pt x="15676" y="9207"/>
                    <a:pt x="16201" y="9042"/>
                    <a:pt x="16479" y="8640"/>
                  </a:cubicBezTo>
                  <a:cubicBezTo>
                    <a:pt x="16710" y="8802"/>
                    <a:pt x="16980" y="8886"/>
                    <a:pt x="17258" y="8886"/>
                  </a:cubicBezTo>
                  <a:cubicBezTo>
                    <a:pt x="17391" y="8886"/>
                    <a:pt x="17525" y="8867"/>
                    <a:pt x="17658" y="8828"/>
                  </a:cubicBezTo>
                  <a:cubicBezTo>
                    <a:pt x="17675" y="8828"/>
                    <a:pt x="17692" y="8811"/>
                    <a:pt x="17709" y="8811"/>
                  </a:cubicBezTo>
                  <a:cubicBezTo>
                    <a:pt x="17452" y="9187"/>
                    <a:pt x="17094" y="9495"/>
                    <a:pt x="16701" y="9700"/>
                  </a:cubicBezTo>
                  <a:cubicBezTo>
                    <a:pt x="16312" y="9916"/>
                    <a:pt x="15885" y="10008"/>
                    <a:pt x="15444" y="10008"/>
                  </a:cubicBezTo>
                  <a:cubicBezTo>
                    <a:pt x="13966" y="10008"/>
                    <a:pt x="12325" y="8971"/>
                    <a:pt x="11404" y="8076"/>
                  </a:cubicBezTo>
                  <a:cubicBezTo>
                    <a:pt x="10823" y="7530"/>
                    <a:pt x="10498" y="6761"/>
                    <a:pt x="10515" y="5975"/>
                  </a:cubicBezTo>
                  <a:lnTo>
                    <a:pt x="10515" y="5975"/>
                  </a:lnTo>
                  <a:cubicBezTo>
                    <a:pt x="10522" y="5976"/>
                    <a:pt x="10529" y="5976"/>
                    <a:pt x="10536" y="5976"/>
                  </a:cubicBezTo>
                  <a:cubicBezTo>
                    <a:pt x="10633" y="5976"/>
                    <a:pt x="10731" y="5868"/>
                    <a:pt x="10635" y="5804"/>
                  </a:cubicBezTo>
                  <a:lnTo>
                    <a:pt x="10515" y="5701"/>
                  </a:lnTo>
                  <a:cubicBezTo>
                    <a:pt x="10532" y="4841"/>
                    <a:pt x="10757" y="3613"/>
                    <a:pt x="11639" y="3613"/>
                  </a:cubicBezTo>
                  <a:close/>
                  <a:moveTo>
                    <a:pt x="6227" y="4799"/>
                  </a:moveTo>
                  <a:cubicBezTo>
                    <a:pt x="7591" y="4799"/>
                    <a:pt x="8973" y="5174"/>
                    <a:pt x="10174" y="5787"/>
                  </a:cubicBezTo>
                  <a:cubicBezTo>
                    <a:pt x="10122" y="6163"/>
                    <a:pt x="10140" y="6539"/>
                    <a:pt x="10174" y="6915"/>
                  </a:cubicBezTo>
                  <a:cubicBezTo>
                    <a:pt x="10345" y="7820"/>
                    <a:pt x="11079" y="8640"/>
                    <a:pt x="12019" y="9255"/>
                  </a:cubicBezTo>
                  <a:cubicBezTo>
                    <a:pt x="12002" y="9307"/>
                    <a:pt x="12002" y="9358"/>
                    <a:pt x="12036" y="9409"/>
                  </a:cubicBezTo>
                  <a:cubicBezTo>
                    <a:pt x="12942" y="11101"/>
                    <a:pt x="9371" y="12382"/>
                    <a:pt x="8209" y="12621"/>
                  </a:cubicBezTo>
                  <a:cubicBezTo>
                    <a:pt x="7893" y="12682"/>
                    <a:pt x="7572" y="12712"/>
                    <a:pt x="7251" y="12712"/>
                  </a:cubicBezTo>
                  <a:cubicBezTo>
                    <a:pt x="5061" y="12712"/>
                    <a:pt x="2867" y="11342"/>
                    <a:pt x="1972" y="9375"/>
                  </a:cubicBezTo>
                  <a:cubicBezTo>
                    <a:pt x="930" y="7034"/>
                    <a:pt x="2741" y="5343"/>
                    <a:pt x="4860" y="4933"/>
                  </a:cubicBezTo>
                  <a:cubicBezTo>
                    <a:pt x="5308" y="4842"/>
                    <a:pt x="5767" y="4799"/>
                    <a:pt x="6227" y="4799"/>
                  </a:cubicBezTo>
                  <a:close/>
                  <a:moveTo>
                    <a:pt x="1677" y="12640"/>
                  </a:moveTo>
                  <a:cubicBezTo>
                    <a:pt x="1829" y="12640"/>
                    <a:pt x="1933" y="12728"/>
                    <a:pt x="1938" y="12963"/>
                  </a:cubicBezTo>
                  <a:cubicBezTo>
                    <a:pt x="1959" y="13489"/>
                    <a:pt x="1587" y="13816"/>
                    <a:pt x="1215" y="13816"/>
                  </a:cubicBezTo>
                  <a:cubicBezTo>
                    <a:pt x="970" y="13816"/>
                    <a:pt x="724" y="13675"/>
                    <a:pt x="588" y="13356"/>
                  </a:cubicBezTo>
                  <a:cubicBezTo>
                    <a:pt x="588" y="13322"/>
                    <a:pt x="571" y="13305"/>
                    <a:pt x="537" y="13288"/>
                  </a:cubicBezTo>
                  <a:cubicBezTo>
                    <a:pt x="784" y="13065"/>
                    <a:pt x="1345" y="12640"/>
                    <a:pt x="1677" y="12640"/>
                  </a:cubicBezTo>
                  <a:close/>
                  <a:moveTo>
                    <a:pt x="11873" y="14024"/>
                  </a:moveTo>
                  <a:cubicBezTo>
                    <a:pt x="12065" y="14024"/>
                    <a:pt x="12255" y="14093"/>
                    <a:pt x="12429" y="14262"/>
                  </a:cubicBezTo>
                  <a:lnTo>
                    <a:pt x="12412" y="14262"/>
                  </a:lnTo>
                  <a:cubicBezTo>
                    <a:pt x="12923" y="14740"/>
                    <a:pt x="12050" y="15186"/>
                    <a:pt x="11635" y="15186"/>
                  </a:cubicBezTo>
                  <a:cubicBezTo>
                    <a:pt x="11620" y="15186"/>
                    <a:pt x="11606" y="15185"/>
                    <a:pt x="11592" y="15184"/>
                  </a:cubicBezTo>
                  <a:cubicBezTo>
                    <a:pt x="11250" y="15167"/>
                    <a:pt x="11011" y="14928"/>
                    <a:pt x="10703" y="14825"/>
                  </a:cubicBezTo>
                  <a:cubicBezTo>
                    <a:pt x="10934" y="14437"/>
                    <a:pt x="11405" y="14024"/>
                    <a:pt x="11873" y="14024"/>
                  </a:cubicBezTo>
                  <a:close/>
                  <a:moveTo>
                    <a:pt x="8432" y="14924"/>
                  </a:moveTo>
                  <a:cubicBezTo>
                    <a:pt x="8610" y="14924"/>
                    <a:pt x="8802" y="15001"/>
                    <a:pt x="8995" y="15184"/>
                  </a:cubicBezTo>
                  <a:cubicBezTo>
                    <a:pt x="9319" y="15475"/>
                    <a:pt x="9080" y="15834"/>
                    <a:pt x="8824" y="16073"/>
                  </a:cubicBezTo>
                  <a:cubicBezTo>
                    <a:pt x="8686" y="16205"/>
                    <a:pt x="8541" y="16256"/>
                    <a:pt x="8394" y="16256"/>
                  </a:cubicBezTo>
                  <a:cubicBezTo>
                    <a:pt x="8103" y="16256"/>
                    <a:pt x="7804" y="16055"/>
                    <a:pt x="7542" y="15885"/>
                  </a:cubicBezTo>
                  <a:cubicBezTo>
                    <a:pt x="7640" y="15387"/>
                    <a:pt x="7995" y="14924"/>
                    <a:pt x="8432" y="14924"/>
                  </a:cubicBezTo>
                  <a:close/>
                  <a:moveTo>
                    <a:pt x="11319" y="1"/>
                  </a:moveTo>
                  <a:cubicBezTo>
                    <a:pt x="11222" y="1"/>
                    <a:pt x="11123" y="65"/>
                    <a:pt x="11113" y="183"/>
                  </a:cubicBezTo>
                  <a:cubicBezTo>
                    <a:pt x="10891" y="1379"/>
                    <a:pt x="10755" y="2575"/>
                    <a:pt x="10669" y="3771"/>
                  </a:cubicBezTo>
                  <a:cubicBezTo>
                    <a:pt x="10413" y="4300"/>
                    <a:pt x="10259" y="4864"/>
                    <a:pt x="10208" y="5445"/>
                  </a:cubicBezTo>
                  <a:cubicBezTo>
                    <a:pt x="9169" y="4729"/>
                    <a:pt x="7760" y="4375"/>
                    <a:pt x="6368" y="4375"/>
                  </a:cubicBezTo>
                  <a:cubicBezTo>
                    <a:pt x="5035" y="4375"/>
                    <a:pt x="3719" y="4699"/>
                    <a:pt x="2758" y="5343"/>
                  </a:cubicBezTo>
                  <a:cubicBezTo>
                    <a:pt x="913" y="3907"/>
                    <a:pt x="2844" y="1720"/>
                    <a:pt x="4416" y="917"/>
                  </a:cubicBezTo>
                  <a:cubicBezTo>
                    <a:pt x="4576" y="837"/>
                    <a:pt x="4511" y="607"/>
                    <a:pt x="4347" y="607"/>
                  </a:cubicBezTo>
                  <a:cubicBezTo>
                    <a:pt x="4336" y="607"/>
                    <a:pt x="4325" y="608"/>
                    <a:pt x="4313" y="610"/>
                  </a:cubicBezTo>
                  <a:cubicBezTo>
                    <a:pt x="2365" y="934"/>
                    <a:pt x="452" y="4369"/>
                    <a:pt x="2519" y="5513"/>
                  </a:cubicBezTo>
                  <a:cubicBezTo>
                    <a:pt x="1340" y="6419"/>
                    <a:pt x="811" y="7888"/>
                    <a:pt x="1716" y="9870"/>
                  </a:cubicBezTo>
                  <a:cubicBezTo>
                    <a:pt x="1836" y="10127"/>
                    <a:pt x="1989" y="10383"/>
                    <a:pt x="2143" y="10605"/>
                  </a:cubicBezTo>
                  <a:cubicBezTo>
                    <a:pt x="1460" y="11340"/>
                    <a:pt x="930" y="12211"/>
                    <a:pt x="281" y="12980"/>
                  </a:cubicBezTo>
                  <a:cubicBezTo>
                    <a:pt x="212" y="13049"/>
                    <a:pt x="161" y="13100"/>
                    <a:pt x="110" y="13168"/>
                  </a:cubicBezTo>
                  <a:cubicBezTo>
                    <a:pt x="1" y="13324"/>
                    <a:pt x="134" y="13480"/>
                    <a:pt x="288" y="13480"/>
                  </a:cubicBezTo>
                  <a:cubicBezTo>
                    <a:pt x="302" y="13480"/>
                    <a:pt x="317" y="13479"/>
                    <a:pt x="332" y="13476"/>
                  </a:cubicBezTo>
                  <a:lnTo>
                    <a:pt x="332" y="13476"/>
                  </a:lnTo>
                  <a:cubicBezTo>
                    <a:pt x="300" y="13976"/>
                    <a:pt x="710" y="14217"/>
                    <a:pt x="1169" y="14217"/>
                  </a:cubicBezTo>
                  <a:cubicBezTo>
                    <a:pt x="1683" y="14217"/>
                    <a:pt x="2258" y="13916"/>
                    <a:pt x="2348" y="13339"/>
                  </a:cubicBezTo>
                  <a:cubicBezTo>
                    <a:pt x="2471" y="12568"/>
                    <a:pt x="2155" y="12270"/>
                    <a:pt x="1714" y="12270"/>
                  </a:cubicBezTo>
                  <a:cubicBezTo>
                    <a:pt x="1540" y="12270"/>
                    <a:pt x="1346" y="12317"/>
                    <a:pt x="1152" y="12399"/>
                  </a:cubicBezTo>
                  <a:cubicBezTo>
                    <a:pt x="1511" y="11852"/>
                    <a:pt x="1887" y="11306"/>
                    <a:pt x="2297" y="10810"/>
                  </a:cubicBezTo>
                  <a:cubicBezTo>
                    <a:pt x="2656" y="11254"/>
                    <a:pt x="3083" y="11647"/>
                    <a:pt x="3544" y="11955"/>
                  </a:cubicBezTo>
                  <a:cubicBezTo>
                    <a:pt x="3339" y="12878"/>
                    <a:pt x="2895" y="13698"/>
                    <a:pt x="2519" y="14552"/>
                  </a:cubicBezTo>
                  <a:cubicBezTo>
                    <a:pt x="2461" y="14692"/>
                    <a:pt x="2593" y="14808"/>
                    <a:pt x="2716" y="14808"/>
                  </a:cubicBezTo>
                  <a:cubicBezTo>
                    <a:pt x="2773" y="14808"/>
                    <a:pt x="2828" y="14783"/>
                    <a:pt x="2861" y="14723"/>
                  </a:cubicBezTo>
                  <a:cubicBezTo>
                    <a:pt x="3060" y="14433"/>
                    <a:pt x="3368" y="13896"/>
                    <a:pt x="3760" y="13896"/>
                  </a:cubicBezTo>
                  <a:cubicBezTo>
                    <a:pt x="3807" y="13896"/>
                    <a:pt x="3854" y="13904"/>
                    <a:pt x="3903" y="13920"/>
                  </a:cubicBezTo>
                  <a:cubicBezTo>
                    <a:pt x="4211" y="14022"/>
                    <a:pt x="4330" y="14467"/>
                    <a:pt x="4382" y="14723"/>
                  </a:cubicBezTo>
                  <a:cubicBezTo>
                    <a:pt x="4433" y="15048"/>
                    <a:pt x="4382" y="15441"/>
                    <a:pt x="4074" y="15577"/>
                  </a:cubicBezTo>
                  <a:cubicBezTo>
                    <a:pt x="3999" y="15615"/>
                    <a:pt x="3914" y="15630"/>
                    <a:pt x="3828" y="15630"/>
                  </a:cubicBezTo>
                  <a:cubicBezTo>
                    <a:pt x="3680" y="15630"/>
                    <a:pt x="3526" y="15586"/>
                    <a:pt x="3408" y="15543"/>
                  </a:cubicBezTo>
                  <a:cubicBezTo>
                    <a:pt x="2946" y="15389"/>
                    <a:pt x="3083" y="15236"/>
                    <a:pt x="3237" y="14911"/>
                  </a:cubicBezTo>
                  <a:cubicBezTo>
                    <a:pt x="3288" y="14796"/>
                    <a:pt x="3185" y="14709"/>
                    <a:pt x="3081" y="14709"/>
                  </a:cubicBezTo>
                  <a:cubicBezTo>
                    <a:pt x="3046" y="14709"/>
                    <a:pt x="3010" y="14719"/>
                    <a:pt x="2980" y="14740"/>
                  </a:cubicBezTo>
                  <a:cubicBezTo>
                    <a:pt x="2724" y="14911"/>
                    <a:pt x="2587" y="15184"/>
                    <a:pt x="2587" y="15475"/>
                  </a:cubicBezTo>
                  <a:cubicBezTo>
                    <a:pt x="2570" y="15560"/>
                    <a:pt x="2622" y="15629"/>
                    <a:pt x="2673" y="15680"/>
                  </a:cubicBezTo>
                  <a:cubicBezTo>
                    <a:pt x="3029" y="15869"/>
                    <a:pt x="3429" y="16051"/>
                    <a:pt x="3820" y="16051"/>
                  </a:cubicBezTo>
                  <a:cubicBezTo>
                    <a:pt x="4029" y="16051"/>
                    <a:pt x="4236" y="15999"/>
                    <a:pt x="4433" y="15868"/>
                  </a:cubicBezTo>
                  <a:cubicBezTo>
                    <a:pt x="4843" y="15594"/>
                    <a:pt x="4860" y="14979"/>
                    <a:pt x="4792" y="14552"/>
                  </a:cubicBezTo>
                  <a:cubicBezTo>
                    <a:pt x="4706" y="14142"/>
                    <a:pt x="4433" y="13647"/>
                    <a:pt x="3989" y="13510"/>
                  </a:cubicBezTo>
                  <a:cubicBezTo>
                    <a:pt x="3909" y="13481"/>
                    <a:pt x="3827" y="13468"/>
                    <a:pt x="3747" y="13468"/>
                  </a:cubicBezTo>
                  <a:cubicBezTo>
                    <a:pt x="3586" y="13468"/>
                    <a:pt x="3430" y="13521"/>
                    <a:pt x="3305" y="13612"/>
                  </a:cubicBezTo>
                  <a:cubicBezTo>
                    <a:pt x="3527" y="13134"/>
                    <a:pt x="3681" y="12621"/>
                    <a:pt x="3801" y="12109"/>
                  </a:cubicBezTo>
                  <a:cubicBezTo>
                    <a:pt x="4911" y="12758"/>
                    <a:pt x="6158" y="13100"/>
                    <a:pt x="7440" y="13100"/>
                  </a:cubicBezTo>
                  <a:cubicBezTo>
                    <a:pt x="7389" y="13356"/>
                    <a:pt x="7355" y="13629"/>
                    <a:pt x="7337" y="13903"/>
                  </a:cubicBezTo>
                  <a:cubicBezTo>
                    <a:pt x="7286" y="14501"/>
                    <a:pt x="7269" y="15099"/>
                    <a:pt x="7201" y="15680"/>
                  </a:cubicBezTo>
                  <a:cubicBezTo>
                    <a:pt x="7115" y="15680"/>
                    <a:pt x="7047" y="15765"/>
                    <a:pt x="7064" y="15868"/>
                  </a:cubicBezTo>
                  <a:cubicBezTo>
                    <a:pt x="7224" y="16393"/>
                    <a:pt x="7711" y="16623"/>
                    <a:pt x="8217" y="16623"/>
                  </a:cubicBezTo>
                  <a:cubicBezTo>
                    <a:pt x="9011" y="16623"/>
                    <a:pt x="9848" y="16055"/>
                    <a:pt x="9524" y="15167"/>
                  </a:cubicBezTo>
                  <a:cubicBezTo>
                    <a:pt x="9380" y="14735"/>
                    <a:pt x="8846" y="14498"/>
                    <a:pt x="8414" y="14498"/>
                  </a:cubicBezTo>
                  <a:cubicBezTo>
                    <a:pt x="8385" y="14498"/>
                    <a:pt x="8356" y="14499"/>
                    <a:pt x="8328" y="14501"/>
                  </a:cubicBezTo>
                  <a:cubicBezTo>
                    <a:pt x="8038" y="14518"/>
                    <a:pt x="7782" y="14638"/>
                    <a:pt x="7594" y="14843"/>
                  </a:cubicBezTo>
                  <a:cubicBezTo>
                    <a:pt x="7594" y="14603"/>
                    <a:pt x="7611" y="14347"/>
                    <a:pt x="7628" y="14091"/>
                  </a:cubicBezTo>
                  <a:cubicBezTo>
                    <a:pt x="7628" y="13783"/>
                    <a:pt x="7679" y="13424"/>
                    <a:pt x="7679" y="13083"/>
                  </a:cubicBezTo>
                  <a:cubicBezTo>
                    <a:pt x="8055" y="13066"/>
                    <a:pt x="8431" y="13014"/>
                    <a:pt x="8807" y="12929"/>
                  </a:cubicBezTo>
                  <a:cubicBezTo>
                    <a:pt x="9131" y="12861"/>
                    <a:pt x="9439" y="12758"/>
                    <a:pt x="9747" y="12656"/>
                  </a:cubicBezTo>
                  <a:cubicBezTo>
                    <a:pt x="10054" y="13339"/>
                    <a:pt x="10174" y="14074"/>
                    <a:pt x="10362" y="14808"/>
                  </a:cubicBezTo>
                  <a:cubicBezTo>
                    <a:pt x="10379" y="14877"/>
                    <a:pt x="10430" y="14928"/>
                    <a:pt x="10498" y="14945"/>
                  </a:cubicBezTo>
                  <a:cubicBezTo>
                    <a:pt x="10498" y="14996"/>
                    <a:pt x="10498" y="15031"/>
                    <a:pt x="10515" y="15065"/>
                  </a:cubicBezTo>
                  <a:cubicBezTo>
                    <a:pt x="10723" y="15453"/>
                    <a:pt x="11192" y="15636"/>
                    <a:pt x="11667" y="15636"/>
                  </a:cubicBezTo>
                  <a:cubicBezTo>
                    <a:pt x="12405" y="15636"/>
                    <a:pt x="13156" y="15192"/>
                    <a:pt x="12959" y="14381"/>
                  </a:cubicBezTo>
                  <a:cubicBezTo>
                    <a:pt x="12816" y="13835"/>
                    <a:pt x="12432" y="13619"/>
                    <a:pt x="11997" y="13619"/>
                  </a:cubicBezTo>
                  <a:cubicBezTo>
                    <a:pt x="11494" y="13619"/>
                    <a:pt x="10923" y="13909"/>
                    <a:pt x="10584" y="14313"/>
                  </a:cubicBezTo>
                  <a:cubicBezTo>
                    <a:pt x="10413" y="13715"/>
                    <a:pt x="10293" y="13100"/>
                    <a:pt x="10003" y="12536"/>
                  </a:cubicBezTo>
                  <a:cubicBezTo>
                    <a:pt x="11353" y="11955"/>
                    <a:pt x="12959" y="10861"/>
                    <a:pt x="12617" y="9597"/>
                  </a:cubicBezTo>
                  <a:lnTo>
                    <a:pt x="12617" y="9597"/>
                  </a:lnTo>
                  <a:cubicBezTo>
                    <a:pt x="13581" y="10118"/>
                    <a:pt x="14646" y="10406"/>
                    <a:pt x="15504" y="10406"/>
                  </a:cubicBezTo>
                  <a:cubicBezTo>
                    <a:pt x="15574" y="10406"/>
                    <a:pt x="15643" y="10404"/>
                    <a:pt x="15710" y="10400"/>
                  </a:cubicBezTo>
                  <a:cubicBezTo>
                    <a:pt x="17726" y="10246"/>
                    <a:pt x="19366" y="7940"/>
                    <a:pt x="18051" y="6094"/>
                  </a:cubicBezTo>
                  <a:cubicBezTo>
                    <a:pt x="17316" y="5052"/>
                    <a:pt x="16103" y="4283"/>
                    <a:pt x="14804" y="3805"/>
                  </a:cubicBezTo>
                  <a:cubicBezTo>
                    <a:pt x="14838" y="2865"/>
                    <a:pt x="14753" y="1908"/>
                    <a:pt x="14719" y="969"/>
                  </a:cubicBezTo>
                  <a:cubicBezTo>
                    <a:pt x="14719" y="847"/>
                    <a:pt x="14605" y="742"/>
                    <a:pt x="14491" y="742"/>
                  </a:cubicBezTo>
                  <a:cubicBezTo>
                    <a:pt x="14445" y="742"/>
                    <a:pt x="14399" y="759"/>
                    <a:pt x="14360" y="798"/>
                  </a:cubicBezTo>
                  <a:cubicBezTo>
                    <a:pt x="13676" y="1532"/>
                    <a:pt x="13061" y="2318"/>
                    <a:pt x="12532" y="3173"/>
                  </a:cubicBezTo>
                  <a:cubicBezTo>
                    <a:pt x="12104" y="2182"/>
                    <a:pt x="11780" y="1191"/>
                    <a:pt x="11506" y="165"/>
                  </a:cubicBezTo>
                  <a:cubicBezTo>
                    <a:pt x="11490" y="52"/>
                    <a:pt x="11406" y="1"/>
                    <a:pt x="11319"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8" name="Google Shape;1578;p64"/>
            <p:cNvSpPr/>
            <p:nvPr/>
          </p:nvSpPr>
          <p:spPr>
            <a:xfrm>
              <a:off x="7223427" y="1783329"/>
              <a:ext cx="39089" cy="44760"/>
            </a:xfrm>
            <a:custGeom>
              <a:avLst/>
              <a:gdLst/>
              <a:ahLst/>
              <a:cxnLst/>
              <a:rect l="l" t="t" r="r" b="b"/>
              <a:pathLst>
                <a:path w="958" h="1097" extrusionOk="0">
                  <a:moveTo>
                    <a:pt x="593" y="0"/>
                  </a:moveTo>
                  <a:cubicBezTo>
                    <a:pt x="579" y="0"/>
                    <a:pt x="563" y="1"/>
                    <a:pt x="547" y="2"/>
                  </a:cubicBezTo>
                  <a:cubicBezTo>
                    <a:pt x="479" y="19"/>
                    <a:pt x="393" y="71"/>
                    <a:pt x="342" y="139"/>
                  </a:cubicBezTo>
                  <a:cubicBezTo>
                    <a:pt x="222" y="224"/>
                    <a:pt x="120" y="344"/>
                    <a:pt x="51" y="464"/>
                  </a:cubicBezTo>
                  <a:cubicBezTo>
                    <a:pt x="0" y="549"/>
                    <a:pt x="0" y="652"/>
                    <a:pt x="51" y="720"/>
                  </a:cubicBezTo>
                  <a:cubicBezTo>
                    <a:pt x="17" y="805"/>
                    <a:pt x="17" y="874"/>
                    <a:pt x="17" y="959"/>
                  </a:cubicBezTo>
                  <a:cubicBezTo>
                    <a:pt x="43" y="1038"/>
                    <a:pt x="120" y="1096"/>
                    <a:pt x="193" y="1096"/>
                  </a:cubicBezTo>
                  <a:cubicBezTo>
                    <a:pt x="215" y="1096"/>
                    <a:pt x="237" y="1091"/>
                    <a:pt x="257" y="1079"/>
                  </a:cubicBezTo>
                  <a:lnTo>
                    <a:pt x="359" y="1028"/>
                  </a:lnTo>
                  <a:cubicBezTo>
                    <a:pt x="444" y="993"/>
                    <a:pt x="530" y="942"/>
                    <a:pt x="598" y="874"/>
                  </a:cubicBezTo>
                  <a:cubicBezTo>
                    <a:pt x="735" y="788"/>
                    <a:pt x="837" y="652"/>
                    <a:pt x="906" y="498"/>
                  </a:cubicBezTo>
                  <a:cubicBezTo>
                    <a:pt x="957" y="412"/>
                    <a:pt x="923" y="293"/>
                    <a:pt x="837" y="242"/>
                  </a:cubicBezTo>
                  <a:cubicBezTo>
                    <a:pt x="837" y="99"/>
                    <a:pt x="779" y="0"/>
                    <a:pt x="593" y="0"/>
                  </a:cubicBezTo>
                  <a:close/>
                </a:path>
              </a:pathLst>
            </a:custGeom>
            <a:solidFill>
              <a:srgbClr val="3C3C3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79" name="Google Shape;1579;p64"/>
          <p:cNvGrpSpPr/>
          <p:nvPr/>
        </p:nvGrpSpPr>
        <p:grpSpPr>
          <a:xfrm>
            <a:off x="524678" y="1752346"/>
            <a:ext cx="515759" cy="620631"/>
            <a:chOff x="1460963" y="1402750"/>
            <a:chExt cx="771968" cy="1021730"/>
          </a:xfrm>
        </p:grpSpPr>
        <p:sp>
          <p:nvSpPr>
            <p:cNvPr id="1580" name="Google Shape;1580;p64"/>
            <p:cNvSpPr/>
            <p:nvPr/>
          </p:nvSpPr>
          <p:spPr>
            <a:xfrm>
              <a:off x="1513353" y="1423516"/>
              <a:ext cx="347745" cy="329135"/>
            </a:xfrm>
            <a:custGeom>
              <a:avLst/>
              <a:gdLst/>
              <a:ahLst/>
              <a:cxnLst/>
              <a:rect l="l" t="t" r="r" b="b"/>
              <a:pathLst>
                <a:path w="8390" h="7941" extrusionOk="0">
                  <a:moveTo>
                    <a:pt x="4546" y="2856"/>
                  </a:moveTo>
                  <a:lnTo>
                    <a:pt x="4546" y="2856"/>
                  </a:lnTo>
                  <a:cubicBezTo>
                    <a:pt x="4665" y="2890"/>
                    <a:pt x="4802" y="2925"/>
                    <a:pt x="4921" y="2959"/>
                  </a:cubicBezTo>
                  <a:cubicBezTo>
                    <a:pt x="4853" y="3010"/>
                    <a:pt x="4802" y="3078"/>
                    <a:pt x="4768" y="3147"/>
                  </a:cubicBezTo>
                  <a:lnTo>
                    <a:pt x="4768" y="3164"/>
                  </a:lnTo>
                  <a:lnTo>
                    <a:pt x="4546" y="2856"/>
                  </a:lnTo>
                  <a:close/>
                  <a:moveTo>
                    <a:pt x="3435" y="5043"/>
                  </a:moveTo>
                  <a:lnTo>
                    <a:pt x="3520" y="5146"/>
                  </a:lnTo>
                  <a:cubicBezTo>
                    <a:pt x="3555" y="5282"/>
                    <a:pt x="3555" y="5419"/>
                    <a:pt x="3537" y="5556"/>
                  </a:cubicBezTo>
                  <a:cubicBezTo>
                    <a:pt x="3469" y="5402"/>
                    <a:pt x="3418" y="5248"/>
                    <a:pt x="3367" y="5077"/>
                  </a:cubicBezTo>
                  <a:lnTo>
                    <a:pt x="3435" y="5043"/>
                  </a:lnTo>
                  <a:close/>
                  <a:moveTo>
                    <a:pt x="2564" y="5932"/>
                  </a:moveTo>
                  <a:cubicBezTo>
                    <a:pt x="2649" y="6085"/>
                    <a:pt x="2752" y="6222"/>
                    <a:pt x="2854" y="6359"/>
                  </a:cubicBezTo>
                  <a:cubicBezTo>
                    <a:pt x="2752" y="6410"/>
                    <a:pt x="2649" y="6444"/>
                    <a:pt x="2529" y="6478"/>
                  </a:cubicBezTo>
                  <a:cubicBezTo>
                    <a:pt x="2512" y="6291"/>
                    <a:pt x="2512" y="6120"/>
                    <a:pt x="2564" y="5932"/>
                  </a:cubicBezTo>
                  <a:close/>
                  <a:moveTo>
                    <a:pt x="5940" y="0"/>
                  </a:moveTo>
                  <a:cubicBezTo>
                    <a:pt x="5899" y="0"/>
                    <a:pt x="5856" y="7"/>
                    <a:pt x="5810" y="20"/>
                  </a:cubicBezTo>
                  <a:cubicBezTo>
                    <a:pt x="4836" y="310"/>
                    <a:pt x="4153" y="1062"/>
                    <a:pt x="3743" y="1968"/>
                  </a:cubicBezTo>
                  <a:cubicBezTo>
                    <a:pt x="3708" y="2036"/>
                    <a:pt x="3691" y="2087"/>
                    <a:pt x="3691" y="2156"/>
                  </a:cubicBezTo>
                  <a:cubicBezTo>
                    <a:pt x="3418" y="2173"/>
                    <a:pt x="3264" y="2446"/>
                    <a:pt x="3367" y="2685"/>
                  </a:cubicBezTo>
                  <a:lnTo>
                    <a:pt x="3401" y="2805"/>
                  </a:lnTo>
                  <a:lnTo>
                    <a:pt x="3196" y="2720"/>
                  </a:lnTo>
                  <a:cubicBezTo>
                    <a:pt x="3153" y="2694"/>
                    <a:pt x="3106" y="2681"/>
                    <a:pt x="3059" y="2681"/>
                  </a:cubicBezTo>
                  <a:cubicBezTo>
                    <a:pt x="3012" y="2681"/>
                    <a:pt x="2965" y="2694"/>
                    <a:pt x="2922" y="2720"/>
                  </a:cubicBezTo>
                  <a:cubicBezTo>
                    <a:pt x="2666" y="2737"/>
                    <a:pt x="2495" y="2942"/>
                    <a:pt x="2546" y="3181"/>
                  </a:cubicBezTo>
                  <a:cubicBezTo>
                    <a:pt x="2341" y="3147"/>
                    <a:pt x="2102" y="3095"/>
                    <a:pt x="2051" y="3078"/>
                  </a:cubicBezTo>
                  <a:cubicBezTo>
                    <a:pt x="1660" y="3050"/>
                    <a:pt x="1258" y="3023"/>
                    <a:pt x="864" y="3023"/>
                  </a:cubicBezTo>
                  <a:cubicBezTo>
                    <a:pt x="775" y="3023"/>
                    <a:pt x="686" y="3024"/>
                    <a:pt x="599" y="3027"/>
                  </a:cubicBezTo>
                  <a:cubicBezTo>
                    <a:pt x="154" y="3027"/>
                    <a:pt x="1" y="3591"/>
                    <a:pt x="377" y="3813"/>
                  </a:cubicBezTo>
                  <a:cubicBezTo>
                    <a:pt x="752" y="4035"/>
                    <a:pt x="1077" y="4326"/>
                    <a:pt x="1436" y="4582"/>
                  </a:cubicBezTo>
                  <a:cubicBezTo>
                    <a:pt x="1487" y="4684"/>
                    <a:pt x="1573" y="4770"/>
                    <a:pt x="1675" y="4855"/>
                  </a:cubicBezTo>
                  <a:cubicBezTo>
                    <a:pt x="1231" y="5009"/>
                    <a:pt x="872" y="5334"/>
                    <a:pt x="667" y="5761"/>
                  </a:cubicBezTo>
                  <a:cubicBezTo>
                    <a:pt x="479" y="6188"/>
                    <a:pt x="684" y="6478"/>
                    <a:pt x="1094" y="6632"/>
                  </a:cubicBezTo>
                  <a:cubicBezTo>
                    <a:pt x="1110" y="6637"/>
                    <a:pt x="1125" y="6640"/>
                    <a:pt x="1139" y="6640"/>
                  </a:cubicBezTo>
                  <a:cubicBezTo>
                    <a:pt x="1267" y="6640"/>
                    <a:pt x="1340" y="6451"/>
                    <a:pt x="1248" y="6359"/>
                  </a:cubicBezTo>
                  <a:cubicBezTo>
                    <a:pt x="1009" y="6085"/>
                    <a:pt x="1350" y="5846"/>
                    <a:pt x="1743" y="5675"/>
                  </a:cubicBezTo>
                  <a:lnTo>
                    <a:pt x="1743" y="5675"/>
                  </a:lnTo>
                  <a:cubicBezTo>
                    <a:pt x="1624" y="6154"/>
                    <a:pt x="1641" y="6649"/>
                    <a:pt x="1778" y="7128"/>
                  </a:cubicBezTo>
                  <a:cubicBezTo>
                    <a:pt x="1834" y="7311"/>
                    <a:pt x="2006" y="7436"/>
                    <a:pt x="2190" y="7436"/>
                  </a:cubicBezTo>
                  <a:cubicBezTo>
                    <a:pt x="2229" y="7436"/>
                    <a:pt x="2268" y="7430"/>
                    <a:pt x="2307" y="7418"/>
                  </a:cubicBezTo>
                  <a:cubicBezTo>
                    <a:pt x="2683" y="7333"/>
                    <a:pt x="3025" y="7196"/>
                    <a:pt x="3350" y="6991"/>
                  </a:cubicBezTo>
                  <a:cubicBezTo>
                    <a:pt x="3430" y="7071"/>
                    <a:pt x="3518" y="7105"/>
                    <a:pt x="3604" y="7105"/>
                  </a:cubicBezTo>
                  <a:cubicBezTo>
                    <a:pt x="3885" y="7105"/>
                    <a:pt x="4139" y="6741"/>
                    <a:pt x="3982" y="6427"/>
                  </a:cubicBezTo>
                  <a:cubicBezTo>
                    <a:pt x="4067" y="6308"/>
                    <a:pt x="4135" y="6188"/>
                    <a:pt x="4204" y="6068"/>
                  </a:cubicBezTo>
                  <a:cubicBezTo>
                    <a:pt x="4375" y="6376"/>
                    <a:pt x="4528" y="6701"/>
                    <a:pt x="4648" y="7042"/>
                  </a:cubicBezTo>
                  <a:cubicBezTo>
                    <a:pt x="4699" y="7282"/>
                    <a:pt x="4785" y="7521"/>
                    <a:pt x="4887" y="7743"/>
                  </a:cubicBezTo>
                  <a:cubicBezTo>
                    <a:pt x="4951" y="7882"/>
                    <a:pt x="5070" y="7940"/>
                    <a:pt x="5193" y="7940"/>
                  </a:cubicBezTo>
                  <a:cubicBezTo>
                    <a:pt x="5435" y="7940"/>
                    <a:pt x="5695" y="7718"/>
                    <a:pt x="5605" y="7435"/>
                  </a:cubicBezTo>
                  <a:cubicBezTo>
                    <a:pt x="5537" y="7196"/>
                    <a:pt x="5434" y="6940"/>
                    <a:pt x="5332" y="6701"/>
                  </a:cubicBezTo>
                  <a:cubicBezTo>
                    <a:pt x="5229" y="6342"/>
                    <a:pt x="5126" y="5983"/>
                    <a:pt x="5024" y="5641"/>
                  </a:cubicBezTo>
                  <a:cubicBezTo>
                    <a:pt x="5092" y="5539"/>
                    <a:pt x="5126" y="5419"/>
                    <a:pt x="5092" y="5300"/>
                  </a:cubicBezTo>
                  <a:cubicBezTo>
                    <a:pt x="5075" y="5146"/>
                    <a:pt x="5041" y="5009"/>
                    <a:pt x="5007" y="4855"/>
                  </a:cubicBezTo>
                  <a:lnTo>
                    <a:pt x="5007" y="4855"/>
                  </a:lnTo>
                  <a:lnTo>
                    <a:pt x="5383" y="5368"/>
                  </a:lnTo>
                  <a:cubicBezTo>
                    <a:pt x="5718" y="5814"/>
                    <a:pt x="5889" y="5829"/>
                    <a:pt x="6369" y="5829"/>
                  </a:cubicBezTo>
                  <a:cubicBezTo>
                    <a:pt x="6403" y="5829"/>
                    <a:pt x="6439" y="5829"/>
                    <a:pt x="6476" y="5829"/>
                  </a:cubicBezTo>
                  <a:cubicBezTo>
                    <a:pt x="6852" y="5829"/>
                    <a:pt x="7040" y="5368"/>
                    <a:pt x="6784" y="5112"/>
                  </a:cubicBezTo>
                  <a:cubicBezTo>
                    <a:pt x="6647" y="4941"/>
                    <a:pt x="6528" y="4770"/>
                    <a:pt x="6425" y="4599"/>
                  </a:cubicBezTo>
                  <a:cubicBezTo>
                    <a:pt x="6698" y="4496"/>
                    <a:pt x="6818" y="4189"/>
                    <a:pt x="6698" y="3933"/>
                  </a:cubicBezTo>
                  <a:cubicBezTo>
                    <a:pt x="6664" y="3881"/>
                    <a:pt x="6630" y="3830"/>
                    <a:pt x="6613" y="3762"/>
                  </a:cubicBezTo>
                  <a:cubicBezTo>
                    <a:pt x="6801" y="3745"/>
                    <a:pt x="7006" y="3693"/>
                    <a:pt x="7194" y="3608"/>
                  </a:cubicBezTo>
                  <a:cubicBezTo>
                    <a:pt x="7296" y="3557"/>
                    <a:pt x="7382" y="3454"/>
                    <a:pt x="7433" y="3335"/>
                  </a:cubicBezTo>
                  <a:lnTo>
                    <a:pt x="7467" y="3335"/>
                  </a:lnTo>
                  <a:lnTo>
                    <a:pt x="7587" y="3369"/>
                  </a:lnTo>
                  <a:cubicBezTo>
                    <a:pt x="7620" y="3375"/>
                    <a:pt x="7652" y="3377"/>
                    <a:pt x="7684" y="3377"/>
                  </a:cubicBezTo>
                  <a:cubicBezTo>
                    <a:pt x="8194" y="3377"/>
                    <a:pt x="8390" y="2624"/>
                    <a:pt x="7826" y="2463"/>
                  </a:cubicBezTo>
                  <a:cubicBezTo>
                    <a:pt x="6852" y="2190"/>
                    <a:pt x="5776" y="2258"/>
                    <a:pt x="4802" y="1951"/>
                  </a:cubicBezTo>
                  <a:cubicBezTo>
                    <a:pt x="5058" y="1438"/>
                    <a:pt x="5502" y="1045"/>
                    <a:pt x="6032" y="840"/>
                  </a:cubicBezTo>
                  <a:cubicBezTo>
                    <a:pt x="6500" y="684"/>
                    <a:pt x="6370" y="0"/>
                    <a:pt x="5940"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1" name="Google Shape;1581;p64"/>
            <p:cNvSpPr/>
            <p:nvPr/>
          </p:nvSpPr>
          <p:spPr>
            <a:xfrm>
              <a:off x="1555630" y="2003714"/>
              <a:ext cx="316700" cy="241100"/>
            </a:xfrm>
            <a:custGeom>
              <a:avLst/>
              <a:gdLst/>
              <a:ahLst/>
              <a:cxnLst/>
              <a:rect l="l" t="t" r="r" b="b"/>
              <a:pathLst>
                <a:path w="7641" h="5817" extrusionOk="0">
                  <a:moveTo>
                    <a:pt x="7028" y="1"/>
                  </a:moveTo>
                  <a:cubicBezTo>
                    <a:pt x="6989" y="1"/>
                    <a:pt x="6949" y="5"/>
                    <a:pt x="6909" y="16"/>
                  </a:cubicBezTo>
                  <a:cubicBezTo>
                    <a:pt x="5883" y="323"/>
                    <a:pt x="5644" y="1673"/>
                    <a:pt x="5696" y="2698"/>
                  </a:cubicBezTo>
                  <a:cubicBezTo>
                    <a:pt x="5525" y="2749"/>
                    <a:pt x="5405" y="2835"/>
                    <a:pt x="5320" y="2971"/>
                  </a:cubicBezTo>
                  <a:cubicBezTo>
                    <a:pt x="5234" y="3091"/>
                    <a:pt x="5183" y="3245"/>
                    <a:pt x="5166" y="3381"/>
                  </a:cubicBezTo>
                  <a:cubicBezTo>
                    <a:pt x="3970" y="2254"/>
                    <a:pt x="2893" y="1024"/>
                    <a:pt x="1475" y="135"/>
                  </a:cubicBezTo>
                  <a:cubicBezTo>
                    <a:pt x="1368" y="70"/>
                    <a:pt x="1263" y="41"/>
                    <a:pt x="1164" y="41"/>
                  </a:cubicBezTo>
                  <a:cubicBezTo>
                    <a:pt x="699" y="41"/>
                    <a:pt x="388" y="683"/>
                    <a:pt x="741" y="1092"/>
                  </a:cubicBezTo>
                  <a:cubicBezTo>
                    <a:pt x="911" y="1280"/>
                    <a:pt x="1065" y="1468"/>
                    <a:pt x="1236" y="1639"/>
                  </a:cubicBezTo>
                  <a:lnTo>
                    <a:pt x="1116" y="1570"/>
                  </a:lnTo>
                  <a:cubicBezTo>
                    <a:pt x="1019" y="1513"/>
                    <a:pt x="921" y="1488"/>
                    <a:pt x="827" y="1488"/>
                  </a:cubicBezTo>
                  <a:cubicBezTo>
                    <a:pt x="360" y="1488"/>
                    <a:pt x="0" y="2112"/>
                    <a:pt x="399" y="2510"/>
                  </a:cubicBezTo>
                  <a:lnTo>
                    <a:pt x="723" y="2818"/>
                  </a:lnTo>
                  <a:cubicBezTo>
                    <a:pt x="693" y="2810"/>
                    <a:pt x="663" y="2806"/>
                    <a:pt x="634" y="2806"/>
                  </a:cubicBezTo>
                  <a:cubicBezTo>
                    <a:pt x="415" y="2806"/>
                    <a:pt x="236" y="3019"/>
                    <a:pt x="296" y="3245"/>
                  </a:cubicBezTo>
                  <a:cubicBezTo>
                    <a:pt x="450" y="3638"/>
                    <a:pt x="689" y="3809"/>
                    <a:pt x="1065" y="4031"/>
                  </a:cubicBezTo>
                  <a:cubicBezTo>
                    <a:pt x="1096" y="4057"/>
                    <a:pt x="1132" y="4068"/>
                    <a:pt x="1167" y="4068"/>
                  </a:cubicBezTo>
                  <a:cubicBezTo>
                    <a:pt x="1248" y="4068"/>
                    <a:pt x="1327" y="4006"/>
                    <a:pt x="1339" y="3911"/>
                  </a:cubicBezTo>
                  <a:cubicBezTo>
                    <a:pt x="2415" y="4492"/>
                    <a:pt x="3406" y="5141"/>
                    <a:pt x="4448" y="5739"/>
                  </a:cubicBezTo>
                  <a:cubicBezTo>
                    <a:pt x="4543" y="5793"/>
                    <a:pt x="4634" y="5816"/>
                    <a:pt x="4720" y="5816"/>
                  </a:cubicBezTo>
                  <a:cubicBezTo>
                    <a:pt x="5101" y="5816"/>
                    <a:pt x="5358" y="5356"/>
                    <a:pt x="5149" y="5022"/>
                  </a:cubicBezTo>
                  <a:lnTo>
                    <a:pt x="5149" y="5022"/>
                  </a:lnTo>
                  <a:lnTo>
                    <a:pt x="5354" y="5176"/>
                  </a:lnTo>
                  <a:cubicBezTo>
                    <a:pt x="5486" y="5285"/>
                    <a:pt x="5648" y="5338"/>
                    <a:pt x="5804" y="5338"/>
                  </a:cubicBezTo>
                  <a:cubicBezTo>
                    <a:pt x="6111" y="5338"/>
                    <a:pt x="6396" y="5133"/>
                    <a:pt x="6396" y="4748"/>
                  </a:cubicBezTo>
                  <a:lnTo>
                    <a:pt x="6396" y="4150"/>
                  </a:lnTo>
                  <a:cubicBezTo>
                    <a:pt x="6396" y="4099"/>
                    <a:pt x="6396" y="3962"/>
                    <a:pt x="6413" y="3826"/>
                  </a:cubicBezTo>
                  <a:cubicBezTo>
                    <a:pt x="6652" y="3757"/>
                    <a:pt x="6840" y="3569"/>
                    <a:pt x="6909" y="3313"/>
                  </a:cubicBezTo>
                  <a:cubicBezTo>
                    <a:pt x="7011" y="2903"/>
                    <a:pt x="6857" y="2390"/>
                    <a:pt x="6943" y="1963"/>
                  </a:cubicBezTo>
                  <a:cubicBezTo>
                    <a:pt x="7045" y="1519"/>
                    <a:pt x="7216" y="1109"/>
                    <a:pt x="7455" y="733"/>
                  </a:cubicBezTo>
                  <a:cubicBezTo>
                    <a:pt x="7640" y="395"/>
                    <a:pt x="7381" y="1"/>
                    <a:pt x="702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2" name="Google Shape;1582;p64"/>
            <p:cNvSpPr/>
            <p:nvPr/>
          </p:nvSpPr>
          <p:spPr>
            <a:xfrm>
              <a:off x="1913537" y="2106631"/>
              <a:ext cx="313716" cy="249182"/>
            </a:xfrm>
            <a:custGeom>
              <a:avLst/>
              <a:gdLst/>
              <a:ahLst/>
              <a:cxnLst/>
              <a:rect l="l" t="t" r="r" b="b"/>
              <a:pathLst>
                <a:path w="7569" h="6012" extrusionOk="0">
                  <a:moveTo>
                    <a:pt x="5521" y="0"/>
                  </a:moveTo>
                  <a:cubicBezTo>
                    <a:pt x="5190" y="0"/>
                    <a:pt x="4886" y="256"/>
                    <a:pt x="4886" y="625"/>
                  </a:cubicBezTo>
                  <a:cubicBezTo>
                    <a:pt x="4803" y="596"/>
                    <a:pt x="4714" y="582"/>
                    <a:pt x="4626" y="582"/>
                  </a:cubicBezTo>
                  <a:cubicBezTo>
                    <a:pt x="4295" y="582"/>
                    <a:pt x="3971" y="784"/>
                    <a:pt x="3998" y="1189"/>
                  </a:cubicBezTo>
                  <a:cubicBezTo>
                    <a:pt x="3998" y="1309"/>
                    <a:pt x="4015" y="1411"/>
                    <a:pt x="4015" y="1497"/>
                  </a:cubicBezTo>
                  <a:lnTo>
                    <a:pt x="3382" y="1291"/>
                  </a:lnTo>
                  <a:cubicBezTo>
                    <a:pt x="3309" y="1268"/>
                    <a:pt x="3239" y="1258"/>
                    <a:pt x="3174" y="1258"/>
                  </a:cubicBezTo>
                  <a:cubicBezTo>
                    <a:pt x="2760" y="1258"/>
                    <a:pt x="2542" y="1693"/>
                    <a:pt x="2631" y="2077"/>
                  </a:cubicBezTo>
                  <a:cubicBezTo>
                    <a:pt x="2531" y="2025"/>
                    <a:pt x="2431" y="2001"/>
                    <a:pt x="2335" y="2001"/>
                  </a:cubicBezTo>
                  <a:cubicBezTo>
                    <a:pt x="1844" y="2001"/>
                    <a:pt x="1478" y="2622"/>
                    <a:pt x="1879" y="3051"/>
                  </a:cubicBezTo>
                  <a:cubicBezTo>
                    <a:pt x="1913" y="3086"/>
                    <a:pt x="1947" y="3137"/>
                    <a:pt x="1981" y="3188"/>
                  </a:cubicBezTo>
                  <a:lnTo>
                    <a:pt x="1913" y="3154"/>
                  </a:lnTo>
                  <a:cubicBezTo>
                    <a:pt x="1833" y="3121"/>
                    <a:pt x="1748" y="3105"/>
                    <a:pt x="1662" y="3105"/>
                  </a:cubicBezTo>
                  <a:cubicBezTo>
                    <a:pt x="1219" y="3105"/>
                    <a:pt x="778" y="3518"/>
                    <a:pt x="1093" y="3991"/>
                  </a:cubicBezTo>
                  <a:cubicBezTo>
                    <a:pt x="1144" y="4059"/>
                    <a:pt x="1195" y="4145"/>
                    <a:pt x="1247" y="4230"/>
                  </a:cubicBezTo>
                  <a:cubicBezTo>
                    <a:pt x="1093" y="4145"/>
                    <a:pt x="939" y="4059"/>
                    <a:pt x="785" y="3974"/>
                  </a:cubicBezTo>
                  <a:cubicBezTo>
                    <a:pt x="704" y="3919"/>
                    <a:pt x="620" y="3894"/>
                    <a:pt x="540" y="3894"/>
                  </a:cubicBezTo>
                  <a:cubicBezTo>
                    <a:pt x="249" y="3894"/>
                    <a:pt x="1" y="4213"/>
                    <a:pt x="68" y="4521"/>
                  </a:cubicBezTo>
                  <a:cubicBezTo>
                    <a:pt x="119" y="4794"/>
                    <a:pt x="221" y="5187"/>
                    <a:pt x="529" y="5273"/>
                  </a:cubicBezTo>
                  <a:cubicBezTo>
                    <a:pt x="572" y="5283"/>
                    <a:pt x="617" y="5289"/>
                    <a:pt x="662" y="5289"/>
                  </a:cubicBezTo>
                  <a:cubicBezTo>
                    <a:pt x="758" y="5289"/>
                    <a:pt x="852" y="5263"/>
                    <a:pt x="922" y="5204"/>
                  </a:cubicBezTo>
                  <a:cubicBezTo>
                    <a:pt x="1400" y="5478"/>
                    <a:pt x="1913" y="5666"/>
                    <a:pt x="2391" y="5939"/>
                  </a:cubicBezTo>
                  <a:cubicBezTo>
                    <a:pt x="2483" y="5989"/>
                    <a:pt x="2577" y="6012"/>
                    <a:pt x="2669" y="6012"/>
                  </a:cubicBezTo>
                  <a:cubicBezTo>
                    <a:pt x="3071" y="6012"/>
                    <a:pt x="3411" y="5574"/>
                    <a:pt x="3160" y="5170"/>
                  </a:cubicBezTo>
                  <a:cubicBezTo>
                    <a:pt x="3075" y="5033"/>
                    <a:pt x="3007" y="4897"/>
                    <a:pt x="2921" y="4760"/>
                  </a:cubicBezTo>
                  <a:lnTo>
                    <a:pt x="2921" y="4760"/>
                  </a:lnTo>
                  <a:lnTo>
                    <a:pt x="3058" y="4811"/>
                  </a:lnTo>
                  <a:cubicBezTo>
                    <a:pt x="3127" y="4834"/>
                    <a:pt x="3193" y="4844"/>
                    <a:pt x="3254" y="4844"/>
                  </a:cubicBezTo>
                  <a:cubicBezTo>
                    <a:pt x="3750" y="4844"/>
                    <a:pt x="3958" y="4166"/>
                    <a:pt x="3639" y="3786"/>
                  </a:cubicBezTo>
                  <a:cubicBezTo>
                    <a:pt x="3622" y="3752"/>
                    <a:pt x="3605" y="3735"/>
                    <a:pt x="3587" y="3701"/>
                  </a:cubicBezTo>
                  <a:lnTo>
                    <a:pt x="3587" y="3701"/>
                  </a:lnTo>
                  <a:lnTo>
                    <a:pt x="3758" y="3752"/>
                  </a:lnTo>
                  <a:cubicBezTo>
                    <a:pt x="3835" y="3778"/>
                    <a:pt x="3907" y="3791"/>
                    <a:pt x="3974" y="3791"/>
                  </a:cubicBezTo>
                  <a:cubicBezTo>
                    <a:pt x="4336" y="3791"/>
                    <a:pt x="4539" y="3432"/>
                    <a:pt x="4510" y="3086"/>
                  </a:cubicBezTo>
                  <a:lnTo>
                    <a:pt x="4510" y="3086"/>
                  </a:lnTo>
                  <a:lnTo>
                    <a:pt x="4664" y="3171"/>
                  </a:lnTo>
                  <a:cubicBezTo>
                    <a:pt x="4780" y="3239"/>
                    <a:pt x="4893" y="3270"/>
                    <a:pt x="4998" y="3270"/>
                  </a:cubicBezTo>
                  <a:cubicBezTo>
                    <a:pt x="5417" y="3270"/>
                    <a:pt x="5706" y="2791"/>
                    <a:pt x="5569" y="2368"/>
                  </a:cubicBezTo>
                  <a:lnTo>
                    <a:pt x="5569" y="2368"/>
                  </a:lnTo>
                  <a:lnTo>
                    <a:pt x="6065" y="2539"/>
                  </a:lnTo>
                  <a:cubicBezTo>
                    <a:pt x="6131" y="2564"/>
                    <a:pt x="6200" y="2576"/>
                    <a:pt x="6267" y="2576"/>
                  </a:cubicBezTo>
                  <a:cubicBezTo>
                    <a:pt x="6562" y="2576"/>
                    <a:pt x="6834" y="2346"/>
                    <a:pt x="6834" y="2026"/>
                  </a:cubicBezTo>
                  <a:cubicBezTo>
                    <a:pt x="6902" y="2009"/>
                    <a:pt x="6971" y="2009"/>
                    <a:pt x="7022" y="1992"/>
                  </a:cubicBezTo>
                  <a:cubicBezTo>
                    <a:pt x="7364" y="1872"/>
                    <a:pt x="7569" y="1531"/>
                    <a:pt x="7483" y="1189"/>
                  </a:cubicBezTo>
                  <a:cubicBezTo>
                    <a:pt x="7415" y="881"/>
                    <a:pt x="7124" y="693"/>
                    <a:pt x="6851" y="557"/>
                  </a:cubicBezTo>
                  <a:cubicBezTo>
                    <a:pt x="6786" y="505"/>
                    <a:pt x="6700" y="482"/>
                    <a:pt x="6618" y="482"/>
                  </a:cubicBezTo>
                  <a:cubicBezTo>
                    <a:pt x="6593" y="482"/>
                    <a:pt x="6568" y="484"/>
                    <a:pt x="6543" y="488"/>
                  </a:cubicBezTo>
                  <a:cubicBezTo>
                    <a:pt x="6321" y="352"/>
                    <a:pt x="6099" y="215"/>
                    <a:pt x="5860" y="95"/>
                  </a:cubicBezTo>
                  <a:cubicBezTo>
                    <a:pt x="5751" y="30"/>
                    <a:pt x="5635" y="0"/>
                    <a:pt x="552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3" name="Google Shape;1583;p64"/>
            <p:cNvSpPr/>
            <p:nvPr/>
          </p:nvSpPr>
          <p:spPr>
            <a:xfrm>
              <a:off x="1939027" y="1663379"/>
              <a:ext cx="288226" cy="312556"/>
            </a:xfrm>
            <a:custGeom>
              <a:avLst/>
              <a:gdLst/>
              <a:ahLst/>
              <a:cxnLst/>
              <a:rect l="l" t="t" r="r" b="b"/>
              <a:pathLst>
                <a:path w="6954" h="7541" extrusionOk="0">
                  <a:moveTo>
                    <a:pt x="3658" y="0"/>
                  </a:moveTo>
                  <a:cubicBezTo>
                    <a:pt x="3335" y="0"/>
                    <a:pt x="3021" y="267"/>
                    <a:pt x="3143" y="657"/>
                  </a:cubicBezTo>
                  <a:cubicBezTo>
                    <a:pt x="3212" y="897"/>
                    <a:pt x="3297" y="1136"/>
                    <a:pt x="3365" y="1375"/>
                  </a:cubicBezTo>
                  <a:cubicBezTo>
                    <a:pt x="3143" y="1067"/>
                    <a:pt x="2887" y="760"/>
                    <a:pt x="2614" y="486"/>
                  </a:cubicBezTo>
                  <a:cubicBezTo>
                    <a:pt x="2509" y="391"/>
                    <a:pt x="2381" y="349"/>
                    <a:pt x="2254" y="349"/>
                  </a:cubicBezTo>
                  <a:cubicBezTo>
                    <a:pt x="1924" y="349"/>
                    <a:pt x="1602" y="634"/>
                    <a:pt x="1725" y="1016"/>
                  </a:cubicBezTo>
                  <a:lnTo>
                    <a:pt x="1981" y="1836"/>
                  </a:lnTo>
                  <a:cubicBezTo>
                    <a:pt x="1725" y="1546"/>
                    <a:pt x="1452" y="1289"/>
                    <a:pt x="1161" y="1050"/>
                  </a:cubicBezTo>
                  <a:cubicBezTo>
                    <a:pt x="1058" y="967"/>
                    <a:pt x="932" y="928"/>
                    <a:pt x="809" y="928"/>
                  </a:cubicBezTo>
                  <a:cubicBezTo>
                    <a:pt x="504" y="928"/>
                    <a:pt x="215" y="1164"/>
                    <a:pt x="324" y="1529"/>
                  </a:cubicBezTo>
                  <a:cubicBezTo>
                    <a:pt x="615" y="2349"/>
                    <a:pt x="939" y="3152"/>
                    <a:pt x="1332" y="3921"/>
                  </a:cubicBezTo>
                  <a:cubicBezTo>
                    <a:pt x="1213" y="4040"/>
                    <a:pt x="1161" y="4211"/>
                    <a:pt x="1230" y="4382"/>
                  </a:cubicBezTo>
                  <a:cubicBezTo>
                    <a:pt x="1332" y="4673"/>
                    <a:pt x="1401" y="4963"/>
                    <a:pt x="1452" y="5271"/>
                  </a:cubicBezTo>
                  <a:lnTo>
                    <a:pt x="802" y="4228"/>
                  </a:lnTo>
                  <a:cubicBezTo>
                    <a:pt x="720" y="4093"/>
                    <a:pt x="595" y="4034"/>
                    <a:pt x="470" y="4034"/>
                  </a:cubicBezTo>
                  <a:cubicBezTo>
                    <a:pt x="234" y="4034"/>
                    <a:pt x="1" y="4245"/>
                    <a:pt x="68" y="4536"/>
                  </a:cubicBezTo>
                  <a:cubicBezTo>
                    <a:pt x="136" y="4895"/>
                    <a:pt x="290" y="5219"/>
                    <a:pt x="358" y="5578"/>
                  </a:cubicBezTo>
                  <a:cubicBezTo>
                    <a:pt x="383" y="5703"/>
                    <a:pt x="500" y="5783"/>
                    <a:pt x="621" y="5783"/>
                  </a:cubicBezTo>
                  <a:cubicBezTo>
                    <a:pt x="665" y="5783"/>
                    <a:pt x="710" y="5772"/>
                    <a:pt x="751" y="5749"/>
                  </a:cubicBezTo>
                  <a:cubicBezTo>
                    <a:pt x="1059" y="6279"/>
                    <a:pt x="1349" y="6791"/>
                    <a:pt x="1657" y="7321"/>
                  </a:cubicBezTo>
                  <a:cubicBezTo>
                    <a:pt x="1749" y="7473"/>
                    <a:pt x="1896" y="7541"/>
                    <a:pt x="2041" y="7541"/>
                  </a:cubicBezTo>
                  <a:cubicBezTo>
                    <a:pt x="2272" y="7541"/>
                    <a:pt x="2501" y="7371"/>
                    <a:pt x="2511" y="7099"/>
                  </a:cubicBezTo>
                  <a:lnTo>
                    <a:pt x="2511" y="6723"/>
                  </a:lnTo>
                  <a:cubicBezTo>
                    <a:pt x="2579" y="6877"/>
                    <a:pt x="2648" y="7013"/>
                    <a:pt x="2699" y="7150"/>
                  </a:cubicBezTo>
                  <a:cubicBezTo>
                    <a:pt x="2774" y="7323"/>
                    <a:pt x="2914" y="7395"/>
                    <a:pt x="3059" y="7395"/>
                  </a:cubicBezTo>
                  <a:cubicBezTo>
                    <a:pt x="3345" y="7395"/>
                    <a:pt x="3655" y="7119"/>
                    <a:pt x="3553" y="6791"/>
                  </a:cubicBezTo>
                  <a:cubicBezTo>
                    <a:pt x="3519" y="6637"/>
                    <a:pt x="3468" y="6484"/>
                    <a:pt x="3417" y="6330"/>
                  </a:cubicBezTo>
                  <a:lnTo>
                    <a:pt x="3417" y="6330"/>
                  </a:lnTo>
                  <a:cubicBezTo>
                    <a:pt x="3473" y="6347"/>
                    <a:pt x="3529" y="6355"/>
                    <a:pt x="3583" y="6355"/>
                  </a:cubicBezTo>
                  <a:cubicBezTo>
                    <a:pt x="3908" y="6355"/>
                    <a:pt x="4178" y="6066"/>
                    <a:pt x="4134" y="5715"/>
                  </a:cubicBezTo>
                  <a:cubicBezTo>
                    <a:pt x="4032" y="5202"/>
                    <a:pt x="3912" y="4707"/>
                    <a:pt x="3793" y="4194"/>
                  </a:cubicBezTo>
                  <a:lnTo>
                    <a:pt x="3793" y="4194"/>
                  </a:lnTo>
                  <a:cubicBezTo>
                    <a:pt x="4083" y="4861"/>
                    <a:pt x="4425" y="5493"/>
                    <a:pt x="4784" y="6125"/>
                  </a:cubicBezTo>
                  <a:cubicBezTo>
                    <a:pt x="4886" y="6289"/>
                    <a:pt x="5073" y="6368"/>
                    <a:pt x="5257" y="6368"/>
                  </a:cubicBezTo>
                  <a:cubicBezTo>
                    <a:pt x="5532" y="6368"/>
                    <a:pt x="5799" y="6190"/>
                    <a:pt x="5757" y="5852"/>
                  </a:cubicBezTo>
                  <a:cubicBezTo>
                    <a:pt x="5757" y="5766"/>
                    <a:pt x="5740" y="5664"/>
                    <a:pt x="5723" y="5578"/>
                  </a:cubicBezTo>
                  <a:lnTo>
                    <a:pt x="5723" y="5578"/>
                  </a:lnTo>
                  <a:lnTo>
                    <a:pt x="5843" y="5783"/>
                  </a:lnTo>
                  <a:cubicBezTo>
                    <a:pt x="5946" y="5967"/>
                    <a:pt x="6111" y="6045"/>
                    <a:pt x="6279" y="6045"/>
                  </a:cubicBezTo>
                  <a:cubicBezTo>
                    <a:pt x="6611" y="6045"/>
                    <a:pt x="6953" y="5742"/>
                    <a:pt x="6851" y="5356"/>
                  </a:cubicBezTo>
                  <a:cubicBezTo>
                    <a:pt x="6714" y="4826"/>
                    <a:pt x="6543" y="4331"/>
                    <a:pt x="6373" y="3835"/>
                  </a:cubicBezTo>
                  <a:cubicBezTo>
                    <a:pt x="6663" y="3699"/>
                    <a:pt x="6766" y="3357"/>
                    <a:pt x="6612" y="3084"/>
                  </a:cubicBezTo>
                  <a:lnTo>
                    <a:pt x="6475" y="2827"/>
                  </a:lnTo>
                  <a:cubicBezTo>
                    <a:pt x="6338" y="2571"/>
                    <a:pt x="6219" y="2298"/>
                    <a:pt x="6133" y="2024"/>
                  </a:cubicBezTo>
                  <a:cubicBezTo>
                    <a:pt x="6185" y="1973"/>
                    <a:pt x="6236" y="1922"/>
                    <a:pt x="6270" y="1853"/>
                  </a:cubicBezTo>
                  <a:cubicBezTo>
                    <a:pt x="6469" y="1470"/>
                    <a:pt x="6174" y="1032"/>
                    <a:pt x="5766" y="1032"/>
                  </a:cubicBezTo>
                  <a:cubicBezTo>
                    <a:pt x="5719" y="1032"/>
                    <a:pt x="5670" y="1038"/>
                    <a:pt x="5621" y="1050"/>
                  </a:cubicBezTo>
                  <a:cubicBezTo>
                    <a:pt x="5571" y="1040"/>
                    <a:pt x="5522" y="1031"/>
                    <a:pt x="5470" y="1031"/>
                  </a:cubicBezTo>
                  <a:cubicBezTo>
                    <a:pt x="5431" y="1031"/>
                    <a:pt x="5391" y="1036"/>
                    <a:pt x="5347" y="1050"/>
                  </a:cubicBezTo>
                  <a:cubicBezTo>
                    <a:pt x="5296" y="948"/>
                    <a:pt x="5245" y="862"/>
                    <a:pt x="5194" y="777"/>
                  </a:cubicBezTo>
                  <a:cubicBezTo>
                    <a:pt x="5082" y="604"/>
                    <a:pt x="4904" y="516"/>
                    <a:pt x="4724" y="516"/>
                  </a:cubicBezTo>
                  <a:cubicBezTo>
                    <a:pt x="4601" y="516"/>
                    <a:pt x="4477" y="557"/>
                    <a:pt x="4374" y="640"/>
                  </a:cubicBezTo>
                  <a:cubicBezTo>
                    <a:pt x="4288" y="521"/>
                    <a:pt x="4203" y="384"/>
                    <a:pt x="4117" y="247"/>
                  </a:cubicBezTo>
                  <a:cubicBezTo>
                    <a:pt x="4005" y="75"/>
                    <a:pt x="3830" y="0"/>
                    <a:pt x="365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4" name="Google Shape;1584;p64"/>
            <p:cNvSpPr/>
            <p:nvPr/>
          </p:nvSpPr>
          <p:spPr>
            <a:xfrm>
              <a:off x="1863716" y="1672083"/>
              <a:ext cx="369214" cy="752396"/>
            </a:xfrm>
            <a:custGeom>
              <a:avLst/>
              <a:gdLst/>
              <a:ahLst/>
              <a:cxnLst/>
              <a:rect l="l" t="t" r="r" b="b"/>
              <a:pathLst>
                <a:path w="8908" h="18153" extrusionOk="0">
                  <a:moveTo>
                    <a:pt x="3404" y="484"/>
                  </a:moveTo>
                  <a:cubicBezTo>
                    <a:pt x="3939" y="484"/>
                    <a:pt x="4578" y="1329"/>
                    <a:pt x="4858" y="1831"/>
                  </a:cubicBezTo>
                  <a:cubicBezTo>
                    <a:pt x="4896" y="1915"/>
                    <a:pt x="4975" y="1955"/>
                    <a:pt x="5055" y="1955"/>
                  </a:cubicBezTo>
                  <a:cubicBezTo>
                    <a:pt x="5155" y="1955"/>
                    <a:pt x="5257" y="1894"/>
                    <a:pt x="5285" y="1780"/>
                  </a:cubicBezTo>
                  <a:cubicBezTo>
                    <a:pt x="5415" y="977"/>
                    <a:pt x="5945" y="533"/>
                    <a:pt x="6581" y="533"/>
                  </a:cubicBezTo>
                  <a:cubicBezTo>
                    <a:pt x="6866" y="533"/>
                    <a:pt x="7171" y="621"/>
                    <a:pt x="7472" y="806"/>
                  </a:cubicBezTo>
                  <a:cubicBezTo>
                    <a:pt x="8805" y="1626"/>
                    <a:pt x="7762" y="2908"/>
                    <a:pt x="6857" y="3506"/>
                  </a:cubicBezTo>
                  <a:lnTo>
                    <a:pt x="6771" y="3574"/>
                  </a:lnTo>
                  <a:cubicBezTo>
                    <a:pt x="6571" y="3717"/>
                    <a:pt x="6682" y="4003"/>
                    <a:pt x="6874" y="4003"/>
                  </a:cubicBezTo>
                  <a:cubicBezTo>
                    <a:pt x="6911" y="4003"/>
                    <a:pt x="6952" y="3992"/>
                    <a:pt x="6994" y="3967"/>
                  </a:cubicBezTo>
                  <a:cubicBezTo>
                    <a:pt x="7045" y="3933"/>
                    <a:pt x="7096" y="3916"/>
                    <a:pt x="7130" y="3882"/>
                  </a:cubicBezTo>
                  <a:cubicBezTo>
                    <a:pt x="7332" y="3750"/>
                    <a:pt x="7559" y="3637"/>
                    <a:pt x="7773" y="3637"/>
                  </a:cubicBezTo>
                  <a:cubicBezTo>
                    <a:pt x="7921" y="3637"/>
                    <a:pt x="8064" y="3691"/>
                    <a:pt x="8190" y="3830"/>
                  </a:cubicBezTo>
                  <a:cubicBezTo>
                    <a:pt x="8429" y="4104"/>
                    <a:pt x="8429" y="4616"/>
                    <a:pt x="8378" y="4975"/>
                  </a:cubicBezTo>
                  <a:cubicBezTo>
                    <a:pt x="8360" y="5368"/>
                    <a:pt x="8173" y="5727"/>
                    <a:pt x="7865" y="5966"/>
                  </a:cubicBezTo>
                  <a:cubicBezTo>
                    <a:pt x="7769" y="6030"/>
                    <a:pt x="7669" y="6057"/>
                    <a:pt x="7569" y="6057"/>
                  </a:cubicBezTo>
                  <a:cubicBezTo>
                    <a:pt x="7188" y="6057"/>
                    <a:pt x="6800" y="5666"/>
                    <a:pt x="6583" y="5436"/>
                  </a:cubicBezTo>
                  <a:cubicBezTo>
                    <a:pt x="6537" y="5390"/>
                    <a:pt x="6484" y="5370"/>
                    <a:pt x="6432" y="5370"/>
                  </a:cubicBezTo>
                  <a:cubicBezTo>
                    <a:pt x="6294" y="5370"/>
                    <a:pt x="6166" y="5510"/>
                    <a:pt x="6191" y="5659"/>
                  </a:cubicBezTo>
                  <a:cubicBezTo>
                    <a:pt x="6381" y="6741"/>
                    <a:pt x="5698" y="7204"/>
                    <a:pt x="5015" y="7204"/>
                  </a:cubicBezTo>
                  <a:cubicBezTo>
                    <a:pt x="4231" y="7204"/>
                    <a:pt x="3448" y="6593"/>
                    <a:pt x="3986" y="5607"/>
                  </a:cubicBezTo>
                  <a:cubicBezTo>
                    <a:pt x="4070" y="5428"/>
                    <a:pt x="3928" y="5273"/>
                    <a:pt x="3776" y="5273"/>
                  </a:cubicBezTo>
                  <a:cubicBezTo>
                    <a:pt x="3711" y="5273"/>
                    <a:pt x="3645" y="5302"/>
                    <a:pt x="3593" y="5368"/>
                  </a:cubicBezTo>
                  <a:cubicBezTo>
                    <a:pt x="3559" y="5436"/>
                    <a:pt x="3525" y="5522"/>
                    <a:pt x="3491" y="5590"/>
                  </a:cubicBezTo>
                  <a:cubicBezTo>
                    <a:pt x="3235" y="5831"/>
                    <a:pt x="2936" y="5973"/>
                    <a:pt x="2666" y="5973"/>
                  </a:cubicBezTo>
                  <a:cubicBezTo>
                    <a:pt x="2341" y="5973"/>
                    <a:pt x="2057" y="5768"/>
                    <a:pt x="1936" y="5283"/>
                  </a:cubicBezTo>
                  <a:cubicBezTo>
                    <a:pt x="1646" y="4189"/>
                    <a:pt x="2893" y="3591"/>
                    <a:pt x="3730" y="3420"/>
                  </a:cubicBezTo>
                  <a:cubicBezTo>
                    <a:pt x="3986" y="3335"/>
                    <a:pt x="3935" y="2976"/>
                    <a:pt x="3679" y="2976"/>
                  </a:cubicBezTo>
                  <a:cubicBezTo>
                    <a:pt x="2671" y="2976"/>
                    <a:pt x="2534" y="1934"/>
                    <a:pt x="2773" y="1148"/>
                  </a:cubicBezTo>
                  <a:cubicBezTo>
                    <a:pt x="2930" y="666"/>
                    <a:pt x="3156" y="484"/>
                    <a:pt x="3404" y="484"/>
                  </a:cubicBezTo>
                  <a:close/>
                  <a:moveTo>
                    <a:pt x="5819" y="11791"/>
                  </a:moveTo>
                  <a:cubicBezTo>
                    <a:pt x="6773" y="11791"/>
                    <a:pt x="8183" y="12342"/>
                    <a:pt x="7199" y="13296"/>
                  </a:cubicBezTo>
                  <a:cubicBezTo>
                    <a:pt x="6156" y="14321"/>
                    <a:pt x="4465" y="14902"/>
                    <a:pt x="3149" y="15449"/>
                  </a:cubicBezTo>
                  <a:cubicBezTo>
                    <a:pt x="2534" y="15705"/>
                    <a:pt x="1919" y="15927"/>
                    <a:pt x="1304" y="16150"/>
                  </a:cubicBezTo>
                  <a:cubicBezTo>
                    <a:pt x="1765" y="15210"/>
                    <a:pt x="2329" y="14304"/>
                    <a:pt x="2978" y="13484"/>
                  </a:cubicBezTo>
                  <a:cubicBezTo>
                    <a:pt x="3610" y="12732"/>
                    <a:pt x="4465" y="12032"/>
                    <a:pt x="5439" y="11827"/>
                  </a:cubicBezTo>
                  <a:cubicBezTo>
                    <a:pt x="5550" y="11803"/>
                    <a:pt x="5679" y="11791"/>
                    <a:pt x="5819" y="11791"/>
                  </a:cubicBezTo>
                  <a:close/>
                  <a:moveTo>
                    <a:pt x="3508" y="1"/>
                  </a:moveTo>
                  <a:cubicBezTo>
                    <a:pt x="2998" y="1"/>
                    <a:pt x="2644" y="364"/>
                    <a:pt x="2414" y="806"/>
                  </a:cubicBezTo>
                  <a:cubicBezTo>
                    <a:pt x="2004" y="1643"/>
                    <a:pt x="2158" y="2754"/>
                    <a:pt x="2893" y="3215"/>
                  </a:cubicBezTo>
                  <a:cubicBezTo>
                    <a:pt x="1953" y="3625"/>
                    <a:pt x="1167" y="4445"/>
                    <a:pt x="1577" y="5573"/>
                  </a:cubicBezTo>
                  <a:cubicBezTo>
                    <a:pt x="1774" y="6122"/>
                    <a:pt x="2153" y="6351"/>
                    <a:pt x="2561" y="6351"/>
                  </a:cubicBezTo>
                  <a:cubicBezTo>
                    <a:pt x="2827" y="6351"/>
                    <a:pt x="3105" y="6254"/>
                    <a:pt x="3354" y="6086"/>
                  </a:cubicBezTo>
                  <a:cubicBezTo>
                    <a:pt x="3354" y="6103"/>
                    <a:pt x="3354" y="6120"/>
                    <a:pt x="3354" y="6137"/>
                  </a:cubicBezTo>
                  <a:cubicBezTo>
                    <a:pt x="3342" y="6134"/>
                    <a:pt x="3331" y="6133"/>
                    <a:pt x="3319" y="6133"/>
                  </a:cubicBezTo>
                  <a:cubicBezTo>
                    <a:pt x="3268" y="6133"/>
                    <a:pt x="3229" y="6163"/>
                    <a:pt x="3200" y="6205"/>
                  </a:cubicBezTo>
                  <a:cubicBezTo>
                    <a:pt x="825" y="9452"/>
                    <a:pt x="381" y="14031"/>
                    <a:pt x="22" y="17927"/>
                  </a:cubicBezTo>
                  <a:cubicBezTo>
                    <a:pt x="1" y="18057"/>
                    <a:pt x="138" y="18153"/>
                    <a:pt x="267" y="18153"/>
                  </a:cubicBezTo>
                  <a:cubicBezTo>
                    <a:pt x="341" y="18153"/>
                    <a:pt x="412" y="18121"/>
                    <a:pt x="450" y="18046"/>
                  </a:cubicBezTo>
                  <a:cubicBezTo>
                    <a:pt x="620" y="17602"/>
                    <a:pt x="825" y="17158"/>
                    <a:pt x="1030" y="16730"/>
                  </a:cubicBezTo>
                  <a:cubicBezTo>
                    <a:pt x="2534" y="16218"/>
                    <a:pt x="4021" y="15620"/>
                    <a:pt x="5456" y="14919"/>
                  </a:cubicBezTo>
                  <a:cubicBezTo>
                    <a:pt x="6481" y="14407"/>
                    <a:pt x="8429" y="13621"/>
                    <a:pt x="7848" y="12186"/>
                  </a:cubicBezTo>
                  <a:cubicBezTo>
                    <a:pt x="7586" y="11519"/>
                    <a:pt x="6979" y="11286"/>
                    <a:pt x="6300" y="11286"/>
                  </a:cubicBezTo>
                  <a:cubicBezTo>
                    <a:pt x="5429" y="11286"/>
                    <a:pt x="4438" y="11669"/>
                    <a:pt x="3901" y="12015"/>
                  </a:cubicBezTo>
                  <a:cubicBezTo>
                    <a:pt x="2449" y="12954"/>
                    <a:pt x="1492" y="14578"/>
                    <a:pt x="740" y="16201"/>
                  </a:cubicBezTo>
                  <a:cubicBezTo>
                    <a:pt x="723" y="16184"/>
                    <a:pt x="689" y="16167"/>
                    <a:pt x="655" y="16150"/>
                  </a:cubicBezTo>
                  <a:cubicBezTo>
                    <a:pt x="1013" y="12835"/>
                    <a:pt x="1628" y="9332"/>
                    <a:pt x="3371" y="6513"/>
                  </a:cubicBezTo>
                  <a:cubicBezTo>
                    <a:pt x="3474" y="7111"/>
                    <a:pt x="3969" y="7589"/>
                    <a:pt x="4738" y="7692"/>
                  </a:cubicBezTo>
                  <a:cubicBezTo>
                    <a:pt x="4823" y="7701"/>
                    <a:pt x="4905" y="7705"/>
                    <a:pt x="4984" y="7705"/>
                  </a:cubicBezTo>
                  <a:cubicBezTo>
                    <a:pt x="5970" y="7705"/>
                    <a:pt x="6589" y="7038"/>
                    <a:pt x="6652" y="6137"/>
                  </a:cubicBezTo>
                  <a:cubicBezTo>
                    <a:pt x="6922" y="6346"/>
                    <a:pt x="7236" y="6510"/>
                    <a:pt x="7563" y="6510"/>
                  </a:cubicBezTo>
                  <a:cubicBezTo>
                    <a:pt x="7691" y="6510"/>
                    <a:pt x="7821" y="6485"/>
                    <a:pt x="7950" y="6427"/>
                  </a:cubicBezTo>
                  <a:cubicBezTo>
                    <a:pt x="8514" y="6188"/>
                    <a:pt x="8753" y="5556"/>
                    <a:pt x="8839" y="4992"/>
                  </a:cubicBezTo>
                  <a:cubicBezTo>
                    <a:pt x="8907" y="4428"/>
                    <a:pt x="8839" y="3865"/>
                    <a:pt x="8463" y="3454"/>
                  </a:cubicBezTo>
                  <a:cubicBezTo>
                    <a:pt x="8309" y="3284"/>
                    <a:pt x="8121" y="3198"/>
                    <a:pt x="7916" y="3181"/>
                  </a:cubicBezTo>
                  <a:cubicBezTo>
                    <a:pt x="8634" y="2361"/>
                    <a:pt x="8890" y="1319"/>
                    <a:pt x="7780" y="481"/>
                  </a:cubicBezTo>
                  <a:cubicBezTo>
                    <a:pt x="7438" y="190"/>
                    <a:pt x="7031" y="54"/>
                    <a:pt x="6629" y="54"/>
                  </a:cubicBezTo>
                  <a:cubicBezTo>
                    <a:pt x="5946" y="54"/>
                    <a:pt x="5279" y="448"/>
                    <a:pt x="4977" y="1148"/>
                  </a:cubicBezTo>
                  <a:cubicBezTo>
                    <a:pt x="4653" y="601"/>
                    <a:pt x="4191" y="54"/>
                    <a:pt x="3576" y="3"/>
                  </a:cubicBezTo>
                  <a:cubicBezTo>
                    <a:pt x="3553" y="2"/>
                    <a:pt x="3530" y="1"/>
                    <a:pt x="3508"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5" name="Google Shape;1585;p64"/>
            <p:cNvSpPr/>
            <p:nvPr/>
          </p:nvSpPr>
          <p:spPr>
            <a:xfrm>
              <a:off x="2038835" y="1790129"/>
              <a:ext cx="74398" cy="95329"/>
            </a:xfrm>
            <a:custGeom>
              <a:avLst/>
              <a:gdLst/>
              <a:ahLst/>
              <a:cxnLst/>
              <a:rect l="l" t="t" r="r" b="b"/>
              <a:pathLst>
                <a:path w="1795" h="2300" extrusionOk="0">
                  <a:moveTo>
                    <a:pt x="428" y="1085"/>
                  </a:moveTo>
                  <a:cubicBezTo>
                    <a:pt x="479" y="1153"/>
                    <a:pt x="547" y="1239"/>
                    <a:pt x="616" y="1307"/>
                  </a:cubicBezTo>
                  <a:cubicBezTo>
                    <a:pt x="630" y="1348"/>
                    <a:pt x="677" y="1424"/>
                    <a:pt x="694" y="1424"/>
                  </a:cubicBezTo>
                  <a:cubicBezTo>
                    <a:pt x="699" y="1424"/>
                    <a:pt x="701" y="1419"/>
                    <a:pt x="701" y="1410"/>
                  </a:cubicBezTo>
                  <a:cubicBezTo>
                    <a:pt x="718" y="1529"/>
                    <a:pt x="804" y="1615"/>
                    <a:pt x="923" y="1615"/>
                  </a:cubicBezTo>
                  <a:cubicBezTo>
                    <a:pt x="992" y="1683"/>
                    <a:pt x="1060" y="1734"/>
                    <a:pt x="1128" y="1785"/>
                  </a:cubicBezTo>
                  <a:cubicBezTo>
                    <a:pt x="1078" y="1849"/>
                    <a:pt x="999" y="1884"/>
                    <a:pt x="913" y="1884"/>
                  </a:cubicBezTo>
                  <a:cubicBezTo>
                    <a:pt x="883" y="1884"/>
                    <a:pt x="852" y="1880"/>
                    <a:pt x="821" y="1871"/>
                  </a:cubicBezTo>
                  <a:cubicBezTo>
                    <a:pt x="599" y="1820"/>
                    <a:pt x="411" y="1444"/>
                    <a:pt x="394" y="1239"/>
                  </a:cubicBezTo>
                  <a:cubicBezTo>
                    <a:pt x="394" y="1187"/>
                    <a:pt x="411" y="1119"/>
                    <a:pt x="428" y="1085"/>
                  </a:cubicBezTo>
                  <a:close/>
                  <a:moveTo>
                    <a:pt x="446" y="1"/>
                  </a:moveTo>
                  <a:cubicBezTo>
                    <a:pt x="379" y="1"/>
                    <a:pt x="315" y="13"/>
                    <a:pt x="257" y="43"/>
                  </a:cubicBezTo>
                  <a:cubicBezTo>
                    <a:pt x="1" y="162"/>
                    <a:pt x="86" y="470"/>
                    <a:pt x="189" y="658"/>
                  </a:cubicBezTo>
                  <a:cubicBezTo>
                    <a:pt x="189" y="692"/>
                    <a:pt x="206" y="726"/>
                    <a:pt x="223" y="760"/>
                  </a:cubicBezTo>
                  <a:cubicBezTo>
                    <a:pt x="69" y="914"/>
                    <a:pt x="1" y="1136"/>
                    <a:pt x="35" y="1375"/>
                  </a:cubicBezTo>
                  <a:cubicBezTo>
                    <a:pt x="101" y="1789"/>
                    <a:pt x="472" y="2300"/>
                    <a:pt x="930" y="2300"/>
                  </a:cubicBezTo>
                  <a:cubicBezTo>
                    <a:pt x="945" y="2300"/>
                    <a:pt x="960" y="2299"/>
                    <a:pt x="975" y="2298"/>
                  </a:cubicBezTo>
                  <a:cubicBezTo>
                    <a:pt x="1248" y="2264"/>
                    <a:pt x="1487" y="2093"/>
                    <a:pt x="1607" y="1854"/>
                  </a:cubicBezTo>
                  <a:cubicBezTo>
                    <a:pt x="1692" y="1803"/>
                    <a:pt x="1743" y="1717"/>
                    <a:pt x="1760" y="1632"/>
                  </a:cubicBezTo>
                  <a:cubicBezTo>
                    <a:pt x="1795" y="1529"/>
                    <a:pt x="1778" y="1410"/>
                    <a:pt x="1760" y="1307"/>
                  </a:cubicBezTo>
                  <a:cubicBezTo>
                    <a:pt x="1743" y="931"/>
                    <a:pt x="1555" y="589"/>
                    <a:pt x="1248" y="367"/>
                  </a:cubicBezTo>
                  <a:cubicBezTo>
                    <a:pt x="1068" y="229"/>
                    <a:pt x="731" y="1"/>
                    <a:pt x="446"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6" name="Google Shape;1586;p64"/>
            <p:cNvSpPr/>
            <p:nvPr/>
          </p:nvSpPr>
          <p:spPr>
            <a:xfrm>
              <a:off x="1638817" y="1560876"/>
              <a:ext cx="91267" cy="91475"/>
            </a:xfrm>
            <a:custGeom>
              <a:avLst/>
              <a:gdLst/>
              <a:ahLst/>
              <a:cxnLst/>
              <a:rect l="l" t="t" r="r" b="b"/>
              <a:pathLst>
                <a:path w="2202" h="2207" extrusionOk="0">
                  <a:moveTo>
                    <a:pt x="1183" y="412"/>
                  </a:moveTo>
                  <a:cubicBezTo>
                    <a:pt x="1192" y="412"/>
                    <a:pt x="1201" y="413"/>
                    <a:pt x="1211" y="414"/>
                  </a:cubicBezTo>
                  <a:cubicBezTo>
                    <a:pt x="1245" y="431"/>
                    <a:pt x="1262" y="448"/>
                    <a:pt x="1296" y="465"/>
                  </a:cubicBezTo>
                  <a:cubicBezTo>
                    <a:pt x="1305" y="473"/>
                    <a:pt x="1318" y="478"/>
                    <a:pt x="1331" y="478"/>
                  </a:cubicBezTo>
                  <a:cubicBezTo>
                    <a:pt x="1343" y="478"/>
                    <a:pt x="1356" y="473"/>
                    <a:pt x="1365" y="465"/>
                  </a:cubicBezTo>
                  <a:cubicBezTo>
                    <a:pt x="1382" y="482"/>
                    <a:pt x="1416" y="499"/>
                    <a:pt x="1433" y="516"/>
                  </a:cubicBezTo>
                  <a:cubicBezTo>
                    <a:pt x="1672" y="807"/>
                    <a:pt x="1724" y="1200"/>
                    <a:pt x="1570" y="1541"/>
                  </a:cubicBezTo>
                  <a:cubicBezTo>
                    <a:pt x="1475" y="1730"/>
                    <a:pt x="1325" y="1810"/>
                    <a:pt x="1170" y="1810"/>
                  </a:cubicBezTo>
                  <a:cubicBezTo>
                    <a:pt x="933" y="1810"/>
                    <a:pt x="685" y="1622"/>
                    <a:pt x="613" y="1353"/>
                  </a:cubicBezTo>
                  <a:cubicBezTo>
                    <a:pt x="579" y="1165"/>
                    <a:pt x="579" y="960"/>
                    <a:pt x="630" y="755"/>
                  </a:cubicBezTo>
                  <a:cubicBezTo>
                    <a:pt x="809" y="576"/>
                    <a:pt x="989" y="412"/>
                    <a:pt x="1183" y="412"/>
                  </a:cubicBezTo>
                  <a:close/>
                  <a:moveTo>
                    <a:pt x="1207" y="0"/>
                  </a:moveTo>
                  <a:cubicBezTo>
                    <a:pt x="709" y="0"/>
                    <a:pt x="163" y="455"/>
                    <a:pt x="32" y="943"/>
                  </a:cubicBezTo>
                  <a:cubicBezTo>
                    <a:pt x="0" y="1054"/>
                    <a:pt x="86" y="1150"/>
                    <a:pt x="194" y="1150"/>
                  </a:cubicBezTo>
                  <a:cubicBezTo>
                    <a:pt x="202" y="1150"/>
                    <a:pt x="211" y="1150"/>
                    <a:pt x="220" y="1148"/>
                  </a:cubicBezTo>
                  <a:lnTo>
                    <a:pt x="220" y="1200"/>
                  </a:lnTo>
                  <a:cubicBezTo>
                    <a:pt x="245" y="1765"/>
                    <a:pt x="676" y="2206"/>
                    <a:pt x="1157" y="2206"/>
                  </a:cubicBezTo>
                  <a:cubicBezTo>
                    <a:pt x="1345" y="2206"/>
                    <a:pt x="1541" y="2139"/>
                    <a:pt x="1724" y="1986"/>
                  </a:cubicBezTo>
                  <a:cubicBezTo>
                    <a:pt x="2202" y="1610"/>
                    <a:pt x="2151" y="738"/>
                    <a:pt x="1792" y="294"/>
                  </a:cubicBezTo>
                  <a:cubicBezTo>
                    <a:pt x="1631" y="87"/>
                    <a:pt x="1423" y="0"/>
                    <a:pt x="1207"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7" name="Google Shape;1587;p64"/>
            <p:cNvSpPr/>
            <p:nvPr/>
          </p:nvSpPr>
          <p:spPr>
            <a:xfrm>
              <a:off x="1460963" y="1402750"/>
              <a:ext cx="451861" cy="963779"/>
            </a:xfrm>
            <a:custGeom>
              <a:avLst/>
              <a:gdLst/>
              <a:ahLst/>
              <a:cxnLst/>
              <a:rect l="l" t="t" r="r" b="b"/>
              <a:pathLst>
                <a:path w="10902" h="23253" extrusionOk="0">
                  <a:moveTo>
                    <a:pt x="7245" y="692"/>
                  </a:moveTo>
                  <a:cubicBezTo>
                    <a:pt x="6732" y="1529"/>
                    <a:pt x="6305" y="2417"/>
                    <a:pt x="5980" y="3357"/>
                  </a:cubicBezTo>
                  <a:cubicBezTo>
                    <a:pt x="5952" y="3487"/>
                    <a:pt x="6057" y="3629"/>
                    <a:pt x="6183" y="3629"/>
                  </a:cubicBezTo>
                  <a:cubicBezTo>
                    <a:pt x="6206" y="3629"/>
                    <a:pt x="6230" y="3624"/>
                    <a:pt x="6254" y="3613"/>
                  </a:cubicBezTo>
                  <a:cubicBezTo>
                    <a:pt x="6957" y="3309"/>
                    <a:pt x="7711" y="3153"/>
                    <a:pt x="8466" y="3153"/>
                  </a:cubicBezTo>
                  <a:cubicBezTo>
                    <a:pt x="8940" y="3153"/>
                    <a:pt x="9414" y="3215"/>
                    <a:pt x="9876" y="3340"/>
                  </a:cubicBezTo>
                  <a:cubicBezTo>
                    <a:pt x="9056" y="3767"/>
                    <a:pt x="8167" y="4092"/>
                    <a:pt x="7347" y="4485"/>
                  </a:cubicBezTo>
                  <a:cubicBezTo>
                    <a:pt x="7194" y="4570"/>
                    <a:pt x="7194" y="4775"/>
                    <a:pt x="7347" y="4861"/>
                  </a:cubicBezTo>
                  <a:cubicBezTo>
                    <a:pt x="8116" y="5254"/>
                    <a:pt x="8543" y="5920"/>
                    <a:pt x="8765" y="6706"/>
                  </a:cubicBezTo>
                  <a:cubicBezTo>
                    <a:pt x="8219" y="6194"/>
                    <a:pt x="7501" y="5954"/>
                    <a:pt x="6715" y="5852"/>
                  </a:cubicBezTo>
                  <a:cubicBezTo>
                    <a:pt x="6692" y="5845"/>
                    <a:pt x="6670" y="5842"/>
                    <a:pt x="6648" y="5842"/>
                  </a:cubicBezTo>
                  <a:cubicBezTo>
                    <a:pt x="6507" y="5842"/>
                    <a:pt x="6397" y="5975"/>
                    <a:pt x="6442" y="6108"/>
                  </a:cubicBezTo>
                  <a:cubicBezTo>
                    <a:pt x="6630" y="7287"/>
                    <a:pt x="6749" y="8381"/>
                    <a:pt x="6390" y="9474"/>
                  </a:cubicBezTo>
                  <a:cubicBezTo>
                    <a:pt x="6254" y="8551"/>
                    <a:pt x="5946" y="7663"/>
                    <a:pt x="5468" y="6843"/>
                  </a:cubicBezTo>
                  <a:cubicBezTo>
                    <a:pt x="5451" y="6809"/>
                    <a:pt x="5417" y="6792"/>
                    <a:pt x="5399" y="6774"/>
                  </a:cubicBezTo>
                  <a:cubicBezTo>
                    <a:pt x="5434" y="6757"/>
                    <a:pt x="5485" y="6740"/>
                    <a:pt x="5536" y="6723"/>
                  </a:cubicBezTo>
                  <a:cubicBezTo>
                    <a:pt x="5639" y="6655"/>
                    <a:pt x="5587" y="6501"/>
                    <a:pt x="5468" y="6501"/>
                  </a:cubicBezTo>
                  <a:cubicBezTo>
                    <a:pt x="4528" y="6689"/>
                    <a:pt x="3810" y="7577"/>
                    <a:pt x="3366" y="8517"/>
                  </a:cubicBezTo>
                  <a:cubicBezTo>
                    <a:pt x="3435" y="7646"/>
                    <a:pt x="3725" y="6792"/>
                    <a:pt x="4203" y="6040"/>
                  </a:cubicBezTo>
                  <a:cubicBezTo>
                    <a:pt x="4289" y="5896"/>
                    <a:pt x="4147" y="5729"/>
                    <a:pt x="3998" y="5729"/>
                  </a:cubicBezTo>
                  <a:cubicBezTo>
                    <a:pt x="3970" y="5729"/>
                    <a:pt x="3941" y="5735"/>
                    <a:pt x="3913" y="5749"/>
                  </a:cubicBezTo>
                  <a:cubicBezTo>
                    <a:pt x="3042" y="6262"/>
                    <a:pt x="2153" y="6655"/>
                    <a:pt x="1401" y="7270"/>
                  </a:cubicBezTo>
                  <a:cubicBezTo>
                    <a:pt x="1794" y="6262"/>
                    <a:pt x="2392" y="5356"/>
                    <a:pt x="3144" y="4587"/>
                  </a:cubicBezTo>
                  <a:cubicBezTo>
                    <a:pt x="3247" y="4451"/>
                    <a:pt x="3161" y="4263"/>
                    <a:pt x="2990" y="4246"/>
                  </a:cubicBezTo>
                  <a:cubicBezTo>
                    <a:pt x="2307" y="4246"/>
                    <a:pt x="1606" y="4246"/>
                    <a:pt x="923" y="4297"/>
                  </a:cubicBezTo>
                  <a:cubicBezTo>
                    <a:pt x="1740" y="3715"/>
                    <a:pt x="2647" y="3339"/>
                    <a:pt x="3625" y="3339"/>
                  </a:cubicBezTo>
                  <a:cubicBezTo>
                    <a:pt x="3996" y="3339"/>
                    <a:pt x="4377" y="3393"/>
                    <a:pt x="4767" y="3511"/>
                  </a:cubicBezTo>
                  <a:cubicBezTo>
                    <a:pt x="4778" y="3513"/>
                    <a:pt x="4789" y="3514"/>
                    <a:pt x="4799" y="3514"/>
                  </a:cubicBezTo>
                  <a:cubicBezTo>
                    <a:pt x="4894" y="3514"/>
                    <a:pt x="4993" y="3449"/>
                    <a:pt x="5024" y="3357"/>
                  </a:cubicBezTo>
                  <a:cubicBezTo>
                    <a:pt x="5212" y="2059"/>
                    <a:pt x="6151" y="1221"/>
                    <a:pt x="7245" y="692"/>
                  </a:cubicBezTo>
                  <a:close/>
                  <a:moveTo>
                    <a:pt x="10337" y="15386"/>
                  </a:moveTo>
                  <a:lnTo>
                    <a:pt x="10337" y="15386"/>
                  </a:lnTo>
                  <a:cubicBezTo>
                    <a:pt x="10286" y="17248"/>
                    <a:pt x="8492" y="18530"/>
                    <a:pt x="7279" y="19862"/>
                  </a:cubicBezTo>
                  <a:cubicBezTo>
                    <a:pt x="7279" y="19709"/>
                    <a:pt x="7313" y="19572"/>
                    <a:pt x="7313" y="19418"/>
                  </a:cubicBezTo>
                  <a:cubicBezTo>
                    <a:pt x="8048" y="17880"/>
                    <a:pt x="9090" y="16514"/>
                    <a:pt x="10337" y="15386"/>
                  </a:cubicBezTo>
                  <a:close/>
                  <a:moveTo>
                    <a:pt x="3228" y="15239"/>
                  </a:moveTo>
                  <a:cubicBezTo>
                    <a:pt x="3832" y="15239"/>
                    <a:pt x="4938" y="16448"/>
                    <a:pt x="5143" y="16667"/>
                  </a:cubicBezTo>
                  <a:cubicBezTo>
                    <a:pt x="5895" y="17488"/>
                    <a:pt x="6664" y="18598"/>
                    <a:pt x="6766" y="19743"/>
                  </a:cubicBezTo>
                  <a:cubicBezTo>
                    <a:pt x="6766" y="19794"/>
                    <a:pt x="6801" y="19828"/>
                    <a:pt x="6835" y="19845"/>
                  </a:cubicBezTo>
                  <a:cubicBezTo>
                    <a:pt x="6835" y="19931"/>
                    <a:pt x="6818" y="20033"/>
                    <a:pt x="6818" y="20119"/>
                  </a:cubicBezTo>
                  <a:cubicBezTo>
                    <a:pt x="6066" y="19470"/>
                    <a:pt x="5160" y="18974"/>
                    <a:pt x="4426" y="18291"/>
                  </a:cubicBezTo>
                  <a:cubicBezTo>
                    <a:pt x="3845" y="17761"/>
                    <a:pt x="2187" y="16274"/>
                    <a:pt x="2973" y="15352"/>
                  </a:cubicBezTo>
                  <a:cubicBezTo>
                    <a:pt x="3040" y="15273"/>
                    <a:pt x="3127" y="15239"/>
                    <a:pt x="3228" y="15239"/>
                  </a:cubicBezTo>
                  <a:close/>
                  <a:moveTo>
                    <a:pt x="7799" y="0"/>
                  </a:moveTo>
                  <a:cubicBezTo>
                    <a:pt x="7780" y="0"/>
                    <a:pt x="7760" y="3"/>
                    <a:pt x="7740" y="8"/>
                  </a:cubicBezTo>
                  <a:cubicBezTo>
                    <a:pt x="6356" y="555"/>
                    <a:pt x="5092" y="1409"/>
                    <a:pt x="4682" y="2913"/>
                  </a:cubicBezTo>
                  <a:cubicBezTo>
                    <a:pt x="4682" y="2947"/>
                    <a:pt x="2802" y="2964"/>
                    <a:pt x="2546" y="3033"/>
                  </a:cubicBezTo>
                  <a:cubicBezTo>
                    <a:pt x="1623" y="3221"/>
                    <a:pt x="803" y="3801"/>
                    <a:pt x="103" y="4399"/>
                  </a:cubicBezTo>
                  <a:cubicBezTo>
                    <a:pt x="0" y="4536"/>
                    <a:pt x="86" y="4741"/>
                    <a:pt x="257" y="4758"/>
                  </a:cubicBezTo>
                  <a:cubicBezTo>
                    <a:pt x="1008" y="4673"/>
                    <a:pt x="1777" y="4656"/>
                    <a:pt x="2529" y="4639"/>
                  </a:cubicBezTo>
                  <a:lnTo>
                    <a:pt x="2529" y="4639"/>
                  </a:lnTo>
                  <a:cubicBezTo>
                    <a:pt x="1692" y="5578"/>
                    <a:pt x="1077" y="6706"/>
                    <a:pt x="735" y="7919"/>
                  </a:cubicBezTo>
                  <a:cubicBezTo>
                    <a:pt x="722" y="8058"/>
                    <a:pt x="841" y="8169"/>
                    <a:pt x="958" y="8169"/>
                  </a:cubicBezTo>
                  <a:cubicBezTo>
                    <a:pt x="1000" y="8169"/>
                    <a:pt x="1041" y="8155"/>
                    <a:pt x="1077" y="8124"/>
                  </a:cubicBezTo>
                  <a:cubicBezTo>
                    <a:pt x="1760" y="7355"/>
                    <a:pt x="2632" y="6911"/>
                    <a:pt x="3503" y="6433"/>
                  </a:cubicBezTo>
                  <a:lnTo>
                    <a:pt x="3503" y="6433"/>
                  </a:lnTo>
                  <a:cubicBezTo>
                    <a:pt x="2973" y="7560"/>
                    <a:pt x="2905" y="8756"/>
                    <a:pt x="2905" y="10038"/>
                  </a:cubicBezTo>
                  <a:cubicBezTo>
                    <a:pt x="2905" y="10154"/>
                    <a:pt x="3021" y="10227"/>
                    <a:pt x="3127" y="10227"/>
                  </a:cubicBezTo>
                  <a:cubicBezTo>
                    <a:pt x="3208" y="10227"/>
                    <a:pt x="3283" y="10185"/>
                    <a:pt x="3298" y="10089"/>
                  </a:cubicBezTo>
                  <a:cubicBezTo>
                    <a:pt x="3452" y="9047"/>
                    <a:pt x="4067" y="7543"/>
                    <a:pt x="5058" y="6928"/>
                  </a:cubicBezTo>
                  <a:cubicBezTo>
                    <a:pt x="5058" y="6962"/>
                    <a:pt x="5058" y="7014"/>
                    <a:pt x="5092" y="7065"/>
                  </a:cubicBezTo>
                  <a:cubicBezTo>
                    <a:pt x="5673" y="7988"/>
                    <a:pt x="5946" y="9235"/>
                    <a:pt x="6100" y="10311"/>
                  </a:cubicBezTo>
                  <a:cubicBezTo>
                    <a:pt x="6129" y="10416"/>
                    <a:pt x="6221" y="10473"/>
                    <a:pt x="6313" y="10473"/>
                  </a:cubicBezTo>
                  <a:cubicBezTo>
                    <a:pt x="6384" y="10473"/>
                    <a:pt x="6455" y="10438"/>
                    <a:pt x="6493" y="10363"/>
                  </a:cubicBezTo>
                  <a:cubicBezTo>
                    <a:pt x="6886" y="9577"/>
                    <a:pt x="7074" y="8688"/>
                    <a:pt x="7040" y="7800"/>
                  </a:cubicBezTo>
                  <a:lnTo>
                    <a:pt x="7040" y="7800"/>
                  </a:lnTo>
                  <a:cubicBezTo>
                    <a:pt x="7108" y="8005"/>
                    <a:pt x="7176" y="8193"/>
                    <a:pt x="7228" y="8346"/>
                  </a:cubicBezTo>
                  <a:cubicBezTo>
                    <a:pt x="7723" y="10226"/>
                    <a:pt x="7604" y="12293"/>
                    <a:pt x="7433" y="14224"/>
                  </a:cubicBezTo>
                  <a:cubicBezTo>
                    <a:pt x="7296" y="15813"/>
                    <a:pt x="7074" y="17402"/>
                    <a:pt x="6903" y="18991"/>
                  </a:cubicBezTo>
                  <a:cubicBezTo>
                    <a:pt x="6664" y="17966"/>
                    <a:pt x="5963" y="17026"/>
                    <a:pt x="5314" y="16274"/>
                  </a:cubicBezTo>
                  <a:cubicBezTo>
                    <a:pt x="4898" y="15801"/>
                    <a:pt x="3999" y="14845"/>
                    <a:pt x="3206" y="14845"/>
                  </a:cubicBezTo>
                  <a:cubicBezTo>
                    <a:pt x="3055" y="14845"/>
                    <a:pt x="2908" y="14879"/>
                    <a:pt x="2768" y="14959"/>
                  </a:cubicBezTo>
                  <a:cubicBezTo>
                    <a:pt x="1811" y="15506"/>
                    <a:pt x="2717" y="17060"/>
                    <a:pt x="3161" y="17607"/>
                  </a:cubicBezTo>
                  <a:cubicBezTo>
                    <a:pt x="3759" y="18308"/>
                    <a:pt x="4443" y="18957"/>
                    <a:pt x="5194" y="19521"/>
                  </a:cubicBezTo>
                  <a:cubicBezTo>
                    <a:pt x="5622" y="19845"/>
                    <a:pt x="6168" y="20409"/>
                    <a:pt x="6715" y="20478"/>
                  </a:cubicBezTo>
                  <a:cubicBezTo>
                    <a:pt x="6724" y="20486"/>
                    <a:pt x="6732" y="20490"/>
                    <a:pt x="6743" y="20490"/>
                  </a:cubicBezTo>
                  <a:cubicBezTo>
                    <a:pt x="6754" y="20490"/>
                    <a:pt x="6766" y="20486"/>
                    <a:pt x="6783" y="20478"/>
                  </a:cubicBezTo>
                  <a:lnTo>
                    <a:pt x="6783" y="20478"/>
                  </a:lnTo>
                  <a:lnTo>
                    <a:pt x="6715" y="20563"/>
                  </a:lnTo>
                  <a:cubicBezTo>
                    <a:pt x="6681" y="20631"/>
                    <a:pt x="6681" y="20717"/>
                    <a:pt x="6749" y="20768"/>
                  </a:cubicBezTo>
                  <a:cubicBezTo>
                    <a:pt x="6647" y="21537"/>
                    <a:pt x="6442" y="22630"/>
                    <a:pt x="6766" y="23160"/>
                  </a:cubicBezTo>
                  <a:cubicBezTo>
                    <a:pt x="6813" y="23218"/>
                    <a:pt x="6883" y="23253"/>
                    <a:pt x="6950" y="23253"/>
                  </a:cubicBezTo>
                  <a:cubicBezTo>
                    <a:pt x="6981" y="23253"/>
                    <a:pt x="7012" y="23245"/>
                    <a:pt x="7040" y="23228"/>
                  </a:cubicBezTo>
                  <a:lnTo>
                    <a:pt x="7091" y="23211"/>
                  </a:lnTo>
                  <a:cubicBezTo>
                    <a:pt x="7285" y="23131"/>
                    <a:pt x="7158" y="22867"/>
                    <a:pt x="6971" y="22867"/>
                  </a:cubicBezTo>
                  <a:cubicBezTo>
                    <a:pt x="6960" y="22867"/>
                    <a:pt x="6949" y="22868"/>
                    <a:pt x="6937" y="22870"/>
                  </a:cubicBezTo>
                  <a:cubicBezTo>
                    <a:pt x="7228" y="22818"/>
                    <a:pt x="7262" y="21503"/>
                    <a:pt x="7279" y="20614"/>
                  </a:cubicBezTo>
                  <a:cubicBezTo>
                    <a:pt x="8099" y="20050"/>
                    <a:pt x="8851" y="18991"/>
                    <a:pt x="9415" y="18239"/>
                  </a:cubicBezTo>
                  <a:cubicBezTo>
                    <a:pt x="10098" y="17334"/>
                    <a:pt x="10901" y="16172"/>
                    <a:pt x="10730" y="14959"/>
                  </a:cubicBezTo>
                  <a:cubicBezTo>
                    <a:pt x="10730" y="14830"/>
                    <a:pt x="10635" y="14750"/>
                    <a:pt x="10530" y="14750"/>
                  </a:cubicBezTo>
                  <a:cubicBezTo>
                    <a:pt x="10482" y="14750"/>
                    <a:pt x="10432" y="14767"/>
                    <a:pt x="10389" y="14805"/>
                  </a:cubicBezTo>
                  <a:cubicBezTo>
                    <a:pt x="9398" y="15693"/>
                    <a:pt x="8526" y="16702"/>
                    <a:pt x="7792" y="17812"/>
                  </a:cubicBezTo>
                  <a:cubicBezTo>
                    <a:pt x="7706" y="17932"/>
                    <a:pt x="7569" y="18120"/>
                    <a:pt x="7416" y="18342"/>
                  </a:cubicBezTo>
                  <a:cubicBezTo>
                    <a:pt x="7552" y="16975"/>
                    <a:pt x="7757" y="15608"/>
                    <a:pt x="7894" y="14224"/>
                  </a:cubicBezTo>
                  <a:cubicBezTo>
                    <a:pt x="8065" y="12635"/>
                    <a:pt x="8048" y="11029"/>
                    <a:pt x="7826" y="9440"/>
                  </a:cubicBezTo>
                  <a:cubicBezTo>
                    <a:pt x="7774" y="9149"/>
                    <a:pt x="7006" y="6399"/>
                    <a:pt x="7006" y="6330"/>
                  </a:cubicBezTo>
                  <a:lnTo>
                    <a:pt x="7006" y="6330"/>
                  </a:lnTo>
                  <a:cubicBezTo>
                    <a:pt x="7860" y="6501"/>
                    <a:pt x="8595" y="6877"/>
                    <a:pt x="8971" y="7748"/>
                  </a:cubicBezTo>
                  <a:cubicBezTo>
                    <a:pt x="9018" y="7823"/>
                    <a:pt x="9093" y="7857"/>
                    <a:pt x="9166" y="7857"/>
                  </a:cubicBezTo>
                  <a:cubicBezTo>
                    <a:pt x="9275" y="7857"/>
                    <a:pt x="9381" y="7779"/>
                    <a:pt x="9381" y="7646"/>
                  </a:cubicBezTo>
                  <a:cubicBezTo>
                    <a:pt x="9227" y="6484"/>
                    <a:pt x="8868" y="5356"/>
                    <a:pt x="7911" y="4690"/>
                  </a:cubicBezTo>
                  <a:cubicBezTo>
                    <a:pt x="8800" y="4314"/>
                    <a:pt x="9688" y="3972"/>
                    <a:pt x="10525" y="3494"/>
                  </a:cubicBezTo>
                  <a:cubicBezTo>
                    <a:pt x="10696" y="3391"/>
                    <a:pt x="10662" y="3135"/>
                    <a:pt x="10474" y="3101"/>
                  </a:cubicBezTo>
                  <a:cubicBezTo>
                    <a:pt x="9831" y="2849"/>
                    <a:pt x="9152" y="2725"/>
                    <a:pt x="8473" y="2725"/>
                  </a:cubicBezTo>
                  <a:cubicBezTo>
                    <a:pt x="7819" y="2725"/>
                    <a:pt x="7165" y="2840"/>
                    <a:pt x="6544" y="3067"/>
                  </a:cubicBezTo>
                  <a:cubicBezTo>
                    <a:pt x="6920" y="2093"/>
                    <a:pt x="7399" y="1170"/>
                    <a:pt x="7980" y="316"/>
                  </a:cubicBezTo>
                  <a:cubicBezTo>
                    <a:pt x="8056" y="179"/>
                    <a:pt x="7955" y="0"/>
                    <a:pt x="779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 name="Title 2"/>
          <p:cNvSpPr>
            <a:spLocks noGrp="1"/>
          </p:cNvSpPr>
          <p:nvPr>
            <p:ph type="title" idx="4"/>
          </p:nvPr>
        </p:nvSpPr>
        <p:spPr>
          <a:xfrm>
            <a:off x="1563178" y="4353905"/>
            <a:ext cx="4328199" cy="650000"/>
          </a:xfrm>
        </p:spPr>
        <p:txBody>
          <a:bodyPr/>
          <a:lstStyle/>
          <a:p>
            <a:r>
              <a:rPr lang="en-US" dirty="0" err="1" smtClean="0"/>
              <a:t>Gửi</a:t>
            </a:r>
            <a:r>
              <a:rPr lang="en-US" dirty="0" smtClean="0"/>
              <a:t> </a:t>
            </a:r>
            <a:r>
              <a:rPr lang="en-US" dirty="0" err="1" smtClean="0"/>
              <a:t>đáp</a:t>
            </a:r>
            <a:r>
              <a:rPr lang="en-US" dirty="0" smtClean="0"/>
              <a:t> </a:t>
            </a:r>
            <a:r>
              <a:rPr lang="en-US" dirty="0" err="1" smtClean="0"/>
              <a:t>án</a:t>
            </a:r>
            <a:r>
              <a:rPr lang="en-US" dirty="0" smtClean="0"/>
              <a:t> </a:t>
            </a:r>
            <a:r>
              <a:rPr lang="en-US" dirty="0" err="1" smtClean="0"/>
              <a:t>vào</a:t>
            </a:r>
            <a:r>
              <a:rPr lang="en-US" dirty="0" smtClean="0"/>
              <a:t> </a:t>
            </a:r>
            <a:r>
              <a:rPr lang="en-US" dirty="0" err="1" smtClean="0"/>
              <a:t>phần</a:t>
            </a:r>
            <a:r>
              <a:rPr lang="en-US" dirty="0" smtClean="0"/>
              <a:t> Chat</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425"/>
          <a:stretch/>
        </p:blipFill>
        <p:spPr>
          <a:xfrm>
            <a:off x="7240863" y="1497283"/>
            <a:ext cx="4970248" cy="215771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0863" y="5056318"/>
            <a:ext cx="4991416" cy="17481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0531" y="3622087"/>
            <a:ext cx="4980580" cy="1499475"/>
          </a:xfrm>
          <a:prstGeom prst="rect">
            <a:avLst/>
          </a:prstGeom>
        </p:spPr>
      </p:pic>
    </p:spTree>
    <p:extLst>
      <p:ext uri="{BB962C8B-B14F-4D97-AF65-F5344CB8AC3E}">
        <p14:creationId xmlns:p14="http://schemas.microsoft.com/office/powerpoint/2010/main" val="1567413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2"/>
          </p:nvPr>
        </p:nvSpPr>
        <p:spPr>
          <a:xfrm>
            <a:off x="1111445" y="2967672"/>
            <a:ext cx="3005200" cy="650000"/>
          </a:xfrm>
        </p:spPr>
        <p:txBody>
          <a:bodyPr/>
          <a:lstStyle/>
          <a:p>
            <a:r>
              <a:rPr lang="en-US" dirty="0" smtClean="0"/>
              <a:t>2. </a:t>
            </a:r>
            <a:r>
              <a:rPr lang="en-US" dirty="0" err="1" smtClean="0"/>
              <a:t>Từ</a:t>
            </a:r>
            <a:r>
              <a:rPr lang="en-US" dirty="0" smtClean="0"/>
              <a:t> 3 </a:t>
            </a:r>
            <a:r>
              <a:rPr lang="en-US" dirty="0" err="1" smtClean="0"/>
              <a:t>đến</a:t>
            </a:r>
            <a:r>
              <a:rPr lang="en-US" dirty="0" smtClean="0"/>
              <a:t> 6 </a:t>
            </a:r>
            <a:r>
              <a:rPr lang="en-US" dirty="0" err="1" smtClean="0"/>
              <a:t>tuổi</a:t>
            </a:r>
            <a:endParaRPr lang="en-US" dirty="0"/>
          </a:p>
        </p:txBody>
      </p:sp>
      <p:sp>
        <p:nvSpPr>
          <p:cNvPr id="6" name="Title 5"/>
          <p:cNvSpPr>
            <a:spLocks noGrp="1"/>
          </p:cNvSpPr>
          <p:nvPr>
            <p:ph type="title" idx="4"/>
          </p:nvPr>
        </p:nvSpPr>
        <p:spPr>
          <a:xfrm>
            <a:off x="766948" y="1796201"/>
            <a:ext cx="3005200" cy="650000"/>
          </a:xfrm>
        </p:spPr>
        <p:txBody>
          <a:bodyPr/>
          <a:lstStyle/>
          <a:p>
            <a:r>
              <a:rPr lang="en-US" dirty="0" smtClean="0"/>
              <a:t>1. </a:t>
            </a:r>
            <a:r>
              <a:rPr lang="vi-VN" dirty="0" smtClean="0"/>
              <a:t>Dướ</a:t>
            </a:r>
            <a:r>
              <a:rPr lang="en-US" dirty="0" err="1" smtClean="0"/>
              <a:t>i</a:t>
            </a:r>
            <a:r>
              <a:rPr lang="en-US" dirty="0" smtClean="0"/>
              <a:t> 3 </a:t>
            </a:r>
            <a:r>
              <a:rPr lang="en-US" dirty="0" err="1" smtClean="0"/>
              <a:t>tuổi</a:t>
            </a:r>
            <a:endParaRPr lang="en-US" dirty="0"/>
          </a:p>
        </p:txBody>
      </p:sp>
      <p:sp>
        <p:nvSpPr>
          <p:cNvPr id="8" name="Title 7"/>
          <p:cNvSpPr>
            <a:spLocks noGrp="1"/>
          </p:cNvSpPr>
          <p:nvPr>
            <p:ph type="title" idx="6"/>
          </p:nvPr>
        </p:nvSpPr>
        <p:spPr>
          <a:xfrm>
            <a:off x="320568" y="4139143"/>
            <a:ext cx="4793600" cy="640000"/>
          </a:xfrm>
        </p:spPr>
        <p:txBody>
          <a:bodyPr/>
          <a:lstStyle/>
          <a:p>
            <a:r>
              <a:rPr lang="en-US" sz="3333" dirty="0"/>
              <a:t>3. </a:t>
            </a:r>
            <a:r>
              <a:rPr lang="en-US" sz="3333" dirty="0" err="1"/>
              <a:t>Từ</a:t>
            </a:r>
            <a:r>
              <a:rPr lang="en-US" sz="3333" dirty="0"/>
              <a:t> 6 </a:t>
            </a:r>
            <a:r>
              <a:rPr lang="en-US" sz="3333" dirty="0" err="1"/>
              <a:t>đến</a:t>
            </a:r>
            <a:r>
              <a:rPr lang="en-US" sz="3333" dirty="0"/>
              <a:t> 10 </a:t>
            </a:r>
            <a:r>
              <a:rPr lang="en-US" sz="3333" dirty="0" err="1"/>
              <a:t>tuổi</a:t>
            </a:r>
            <a:endParaRPr lang="en-US" sz="3333"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425"/>
          <a:stretch/>
        </p:blipFill>
        <p:spPr>
          <a:xfrm>
            <a:off x="5819403" y="6444"/>
            <a:ext cx="6372597" cy="276651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403" y="4656874"/>
            <a:ext cx="6372597" cy="251367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071" y="2772959"/>
            <a:ext cx="6389967" cy="1923791"/>
          </a:xfrm>
          <a:prstGeom prst="rect">
            <a:avLst/>
          </a:prstGeom>
        </p:spPr>
      </p:pic>
      <p:sp>
        <p:nvSpPr>
          <p:cNvPr id="12" name="Rectangle 11"/>
          <p:cNvSpPr/>
          <p:nvPr/>
        </p:nvSpPr>
        <p:spPr>
          <a:xfrm>
            <a:off x="8121114" y="10333"/>
            <a:ext cx="1942453" cy="73069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3D1"/>
              </a:solidFill>
              <a:sym typeface="Arial"/>
            </a:endParaRPr>
          </a:p>
        </p:txBody>
      </p:sp>
      <p:cxnSp>
        <p:nvCxnSpPr>
          <p:cNvPr id="13" name="Google Shape;1429;p61"/>
          <p:cNvCxnSpPr/>
          <p:nvPr/>
        </p:nvCxnSpPr>
        <p:spPr>
          <a:xfrm>
            <a:off x="3579744" y="2184164"/>
            <a:ext cx="2188993" cy="1429696"/>
          </a:xfrm>
          <a:prstGeom prst="curvedConnector3">
            <a:avLst>
              <a:gd name="adj1" fmla="val 53304"/>
            </a:avLst>
          </a:prstGeom>
          <a:noFill/>
          <a:ln w="28575" cap="flat" cmpd="sng">
            <a:solidFill>
              <a:schemeClr val="accent5"/>
            </a:solidFill>
            <a:prstDash val="solid"/>
            <a:round/>
            <a:headEnd type="none" w="med" len="med"/>
            <a:tailEnd type="triangle" w="med" len="med"/>
          </a:ln>
        </p:spPr>
      </p:cxnSp>
      <p:cxnSp>
        <p:nvCxnSpPr>
          <p:cNvPr id="15" name="Google Shape;1432;p61"/>
          <p:cNvCxnSpPr>
            <a:endCxn id="10" idx="1"/>
          </p:cNvCxnSpPr>
          <p:nvPr/>
        </p:nvCxnSpPr>
        <p:spPr>
          <a:xfrm>
            <a:off x="4236984" y="4535840"/>
            <a:ext cx="1582419" cy="1377873"/>
          </a:xfrm>
          <a:prstGeom prst="curvedConnector3">
            <a:avLst>
              <a:gd name="adj1" fmla="val 50000"/>
            </a:avLst>
          </a:prstGeom>
          <a:noFill/>
          <a:ln w="28575" cap="flat" cmpd="sng">
            <a:solidFill>
              <a:schemeClr val="accent5"/>
            </a:solidFill>
            <a:prstDash val="solid"/>
            <a:round/>
            <a:headEnd type="none" w="med" len="med"/>
            <a:tailEnd type="triangle" w="med" len="med"/>
          </a:ln>
        </p:spPr>
      </p:cxnSp>
      <p:grpSp>
        <p:nvGrpSpPr>
          <p:cNvPr id="21" name="Google Shape;2116;p77"/>
          <p:cNvGrpSpPr/>
          <p:nvPr/>
        </p:nvGrpSpPr>
        <p:grpSpPr>
          <a:xfrm rot="-569690">
            <a:off x="5979486" y="2184845"/>
            <a:ext cx="645708" cy="527401"/>
            <a:chOff x="6619350" y="3916825"/>
            <a:chExt cx="790183" cy="643169"/>
          </a:xfrm>
        </p:grpSpPr>
        <p:sp>
          <p:nvSpPr>
            <p:cNvPr id="22" name="Google Shape;2117;p77"/>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118;p77"/>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 name="Google Shape;2123;p77"/>
          <p:cNvGrpSpPr/>
          <p:nvPr/>
        </p:nvGrpSpPr>
        <p:grpSpPr>
          <a:xfrm rot="-270824">
            <a:off x="9533582" y="4174890"/>
            <a:ext cx="512373" cy="467796"/>
            <a:chOff x="5810503" y="313825"/>
            <a:chExt cx="770003" cy="612504"/>
          </a:xfrm>
        </p:grpSpPr>
        <p:sp>
          <p:nvSpPr>
            <p:cNvPr id="25" name="Google Shape;2124;p77"/>
            <p:cNvSpPr/>
            <p:nvPr/>
          </p:nvSpPr>
          <p:spPr>
            <a:xfrm>
              <a:off x="5810503" y="397763"/>
              <a:ext cx="720087" cy="528566"/>
            </a:xfrm>
            <a:custGeom>
              <a:avLst/>
              <a:gdLst/>
              <a:ahLst/>
              <a:cxnLst/>
              <a:rect l="l" t="t" r="r" b="b"/>
              <a:pathLst>
                <a:path w="14904" h="10940" extrusionOk="0">
                  <a:moveTo>
                    <a:pt x="5124" y="1"/>
                  </a:moveTo>
                  <a:cubicBezTo>
                    <a:pt x="4651" y="1"/>
                    <a:pt x="4242" y="645"/>
                    <a:pt x="4635" y="1128"/>
                  </a:cubicBezTo>
                  <a:lnTo>
                    <a:pt x="5387" y="2051"/>
                  </a:lnTo>
                  <a:cubicBezTo>
                    <a:pt x="4618" y="1351"/>
                    <a:pt x="3780" y="718"/>
                    <a:pt x="2926" y="137"/>
                  </a:cubicBezTo>
                  <a:cubicBezTo>
                    <a:pt x="2825" y="67"/>
                    <a:pt x="2716" y="36"/>
                    <a:pt x="2610" y="36"/>
                  </a:cubicBezTo>
                  <a:cubicBezTo>
                    <a:pt x="2306" y="36"/>
                    <a:pt x="2020" y="290"/>
                    <a:pt x="1969" y="582"/>
                  </a:cubicBezTo>
                  <a:cubicBezTo>
                    <a:pt x="1696" y="428"/>
                    <a:pt x="1423" y="291"/>
                    <a:pt x="1115" y="155"/>
                  </a:cubicBezTo>
                  <a:cubicBezTo>
                    <a:pt x="1033" y="121"/>
                    <a:pt x="946" y="105"/>
                    <a:pt x="861" y="105"/>
                  </a:cubicBezTo>
                  <a:cubicBezTo>
                    <a:pt x="431" y="105"/>
                    <a:pt x="27" y="501"/>
                    <a:pt x="312" y="958"/>
                  </a:cubicBezTo>
                  <a:cubicBezTo>
                    <a:pt x="517" y="1282"/>
                    <a:pt x="739" y="1607"/>
                    <a:pt x="944" y="1914"/>
                  </a:cubicBezTo>
                  <a:cubicBezTo>
                    <a:pt x="903" y="1907"/>
                    <a:pt x="861" y="1903"/>
                    <a:pt x="820" y="1903"/>
                  </a:cubicBezTo>
                  <a:cubicBezTo>
                    <a:pt x="398" y="1903"/>
                    <a:pt x="1" y="2283"/>
                    <a:pt x="312" y="2735"/>
                  </a:cubicBezTo>
                  <a:cubicBezTo>
                    <a:pt x="1457" y="4443"/>
                    <a:pt x="2824" y="6032"/>
                    <a:pt x="4003" y="7707"/>
                  </a:cubicBezTo>
                  <a:cubicBezTo>
                    <a:pt x="3695" y="7502"/>
                    <a:pt x="3370" y="7314"/>
                    <a:pt x="3029" y="7160"/>
                  </a:cubicBezTo>
                  <a:cubicBezTo>
                    <a:pt x="2943" y="7112"/>
                    <a:pt x="2856" y="7091"/>
                    <a:pt x="2774" y="7091"/>
                  </a:cubicBezTo>
                  <a:cubicBezTo>
                    <a:pt x="2409" y="7091"/>
                    <a:pt x="2119" y="7499"/>
                    <a:pt x="2328" y="7860"/>
                  </a:cubicBezTo>
                  <a:cubicBezTo>
                    <a:pt x="2926" y="9142"/>
                    <a:pt x="3883" y="10201"/>
                    <a:pt x="5096" y="10902"/>
                  </a:cubicBezTo>
                  <a:cubicBezTo>
                    <a:pt x="5148" y="10928"/>
                    <a:pt x="5201" y="10940"/>
                    <a:pt x="5251" y="10940"/>
                  </a:cubicBezTo>
                  <a:cubicBezTo>
                    <a:pt x="5466" y="10940"/>
                    <a:pt x="5644" y="10727"/>
                    <a:pt x="5574" y="10492"/>
                  </a:cubicBezTo>
                  <a:lnTo>
                    <a:pt x="5574" y="10492"/>
                  </a:lnTo>
                  <a:lnTo>
                    <a:pt x="5762" y="10663"/>
                  </a:lnTo>
                  <a:cubicBezTo>
                    <a:pt x="5878" y="10770"/>
                    <a:pt x="6009" y="10816"/>
                    <a:pt x="6135" y="10816"/>
                  </a:cubicBezTo>
                  <a:cubicBezTo>
                    <a:pt x="6513" y="10816"/>
                    <a:pt x="6851" y="10406"/>
                    <a:pt x="6634" y="9996"/>
                  </a:cubicBezTo>
                  <a:cubicBezTo>
                    <a:pt x="6292" y="9227"/>
                    <a:pt x="5882" y="8493"/>
                    <a:pt x="5421" y="7792"/>
                  </a:cubicBezTo>
                  <a:lnTo>
                    <a:pt x="5421" y="7792"/>
                  </a:lnTo>
                  <a:cubicBezTo>
                    <a:pt x="6326" y="8749"/>
                    <a:pt x="7300" y="9637"/>
                    <a:pt x="8342" y="10423"/>
                  </a:cubicBezTo>
                  <a:cubicBezTo>
                    <a:pt x="8434" y="10490"/>
                    <a:pt x="8532" y="10520"/>
                    <a:pt x="8627" y="10520"/>
                  </a:cubicBezTo>
                  <a:cubicBezTo>
                    <a:pt x="8995" y="10520"/>
                    <a:pt x="9332" y="10089"/>
                    <a:pt x="9197" y="9723"/>
                  </a:cubicBezTo>
                  <a:lnTo>
                    <a:pt x="9197" y="9723"/>
                  </a:lnTo>
                  <a:cubicBezTo>
                    <a:pt x="9282" y="9808"/>
                    <a:pt x="9368" y="9894"/>
                    <a:pt x="9453" y="9996"/>
                  </a:cubicBezTo>
                  <a:cubicBezTo>
                    <a:pt x="9572" y="10119"/>
                    <a:pt x="9715" y="10172"/>
                    <a:pt x="9858" y="10172"/>
                  </a:cubicBezTo>
                  <a:cubicBezTo>
                    <a:pt x="10288" y="10172"/>
                    <a:pt x="10709" y="9694"/>
                    <a:pt x="10427" y="9244"/>
                  </a:cubicBezTo>
                  <a:cubicBezTo>
                    <a:pt x="10085" y="8732"/>
                    <a:pt x="9709" y="8219"/>
                    <a:pt x="9333" y="7741"/>
                  </a:cubicBezTo>
                  <a:lnTo>
                    <a:pt x="9333" y="7741"/>
                  </a:lnTo>
                  <a:cubicBezTo>
                    <a:pt x="10000" y="8407"/>
                    <a:pt x="10666" y="9056"/>
                    <a:pt x="11384" y="9654"/>
                  </a:cubicBezTo>
                  <a:cubicBezTo>
                    <a:pt x="11514" y="9763"/>
                    <a:pt x="11666" y="9811"/>
                    <a:pt x="11816" y="9811"/>
                  </a:cubicBezTo>
                  <a:cubicBezTo>
                    <a:pt x="12278" y="9811"/>
                    <a:pt x="12718" y="9363"/>
                    <a:pt x="12409" y="8886"/>
                  </a:cubicBezTo>
                  <a:lnTo>
                    <a:pt x="12170" y="8544"/>
                  </a:lnTo>
                  <a:lnTo>
                    <a:pt x="12409" y="8698"/>
                  </a:lnTo>
                  <a:cubicBezTo>
                    <a:pt x="12505" y="8762"/>
                    <a:pt x="12612" y="8790"/>
                    <a:pt x="12719" y="8790"/>
                  </a:cubicBezTo>
                  <a:cubicBezTo>
                    <a:pt x="13123" y="8790"/>
                    <a:pt x="13528" y="8382"/>
                    <a:pt x="13366" y="7963"/>
                  </a:cubicBezTo>
                  <a:cubicBezTo>
                    <a:pt x="13246" y="7638"/>
                    <a:pt x="13092" y="7314"/>
                    <a:pt x="12939" y="7006"/>
                  </a:cubicBezTo>
                  <a:cubicBezTo>
                    <a:pt x="13161" y="6904"/>
                    <a:pt x="13315" y="6681"/>
                    <a:pt x="13366" y="6442"/>
                  </a:cubicBezTo>
                  <a:cubicBezTo>
                    <a:pt x="13448" y="6482"/>
                    <a:pt x="13532" y="6500"/>
                    <a:pt x="13614" y="6500"/>
                  </a:cubicBezTo>
                  <a:cubicBezTo>
                    <a:pt x="13992" y="6500"/>
                    <a:pt x="14331" y="6121"/>
                    <a:pt x="14288" y="5742"/>
                  </a:cubicBezTo>
                  <a:cubicBezTo>
                    <a:pt x="14442" y="5639"/>
                    <a:pt x="14528" y="5485"/>
                    <a:pt x="14528" y="5315"/>
                  </a:cubicBezTo>
                  <a:cubicBezTo>
                    <a:pt x="14835" y="5092"/>
                    <a:pt x="14904" y="4665"/>
                    <a:pt x="14698" y="4358"/>
                  </a:cubicBezTo>
                  <a:cubicBezTo>
                    <a:pt x="14767" y="4255"/>
                    <a:pt x="14801" y="4136"/>
                    <a:pt x="14818" y="4016"/>
                  </a:cubicBezTo>
                  <a:cubicBezTo>
                    <a:pt x="14886" y="3435"/>
                    <a:pt x="14186" y="3008"/>
                    <a:pt x="13793" y="2752"/>
                  </a:cubicBezTo>
                  <a:cubicBezTo>
                    <a:pt x="13687" y="2666"/>
                    <a:pt x="13564" y="2626"/>
                    <a:pt x="13442" y="2626"/>
                  </a:cubicBezTo>
                  <a:cubicBezTo>
                    <a:pt x="13247" y="2626"/>
                    <a:pt x="13054" y="2727"/>
                    <a:pt x="12939" y="2905"/>
                  </a:cubicBezTo>
                  <a:cubicBezTo>
                    <a:pt x="12853" y="2837"/>
                    <a:pt x="12768" y="2752"/>
                    <a:pt x="12699" y="2683"/>
                  </a:cubicBezTo>
                  <a:cubicBezTo>
                    <a:pt x="12557" y="2562"/>
                    <a:pt x="12385" y="2503"/>
                    <a:pt x="12214" y="2503"/>
                  </a:cubicBezTo>
                  <a:cubicBezTo>
                    <a:pt x="11975" y="2503"/>
                    <a:pt x="11738" y="2618"/>
                    <a:pt x="11589" y="2837"/>
                  </a:cubicBezTo>
                  <a:cubicBezTo>
                    <a:pt x="11561" y="2832"/>
                    <a:pt x="11534" y="2830"/>
                    <a:pt x="11506" y="2830"/>
                  </a:cubicBezTo>
                  <a:cubicBezTo>
                    <a:pt x="11431" y="2830"/>
                    <a:pt x="11356" y="2846"/>
                    <a:pt x="11281" y="2871"/>
                  </a:cubicBezTo>
                  <a:lnTo>
                    <a:pt x="11127" y="2769"/>
                  </a:lnTo>
                  <a:cubicBezTo>
                    <a:pt x="11022" y="2687"/>
                    <a:pt x="10901" y="2649"/>
                    <a:pt x="10782" y="2649"/>
                  </a:cubicBezTo>
                  <a:cubicBezTo>
                    <a:pt x="10552" y="2649"/>
                    <a:pt x="10329" y="2789"/>
                    <a:pt x="10239" y="3025"/>
                  </a:cubicBezTo>
                  <a:cubicBezTo>
                    <a:pt x="10034" y="2803"/>
                    <a:pt x="9846" y="2564"/>
                    <a:pt x="9641" y="2342"/>
                  </a:cubicBezTo>
                  <a:cubicBezTo>
                    <a:pt x="9510" y="2186"/>
                    <a:pt x="9359" y="2120"/>
                    <a:pt x="9212" y="2120"/>
                  </a:cubicBezTo>
                  <a:cubicBezTo>
                    <a:pt x="8748" y="2120"/>
                    <a:pt x="8329" y="2775"/>
                    <a:pt x="8718" y="3281"/>
                  </a:cubicBezTo>
                  <a:cubicBezTo>
                    <a:pt x="9299" y="4016"/>
                    <a:pt x="9931" y="4768"/>
                    <a:pt x="10495" y="5537"/>
                  </a:cubicBezTo>
                  <a:cubicBezTo>
                    <a:pt x="8735" y="3879"/>
                    <a:pt x="7198" y="1983"/>
                    <a:pt x="5557" y="206"/>
                  </a:cubicBezTo>
                  <a:cubicBezTo>
                    <a:pt x="5421" y="61"/>
                    <a:pt x="5270" y="1"/>
                    <a:pt x="5124"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125;p77"/>
            <p:cNvSpPr/>
            <p:nvPr/>
          </p:nvSpPr>
          <p:spPr>
            <a:xfrm>
              <a:off x="5814375" y="313825"/>
              <a:ext cx="766131" cy="598575"/>
            </a:xfrm>
            <a:custGeom>
              <a:avLst/>
              <a:gdLst/>
              <a:ahLst/>
              <a:cxnLst/>
              <a:rect l="l" t="t" r="r" b="b"/>
              <a:pathLst>
                <a:path w="15857" h="12389" extrusionOk="0">
                  <a:moveTo>
                    <a:pt x="2794" y="475"/>
                  </a:moveTo>
                  <a:cubicBezTo>
                    <a:pt x="3496" y="475"/>
                    <a:pt x="4233" y="918"/>
                    <a:pt x="4784" y="1237"/>
                  </a:cubicBezTo>
                  <a:cubicBezTo>
                    <a:pt x="6203" y="2126"/>
                    <a:pt x="7450" y="3271"/>
                    <a:pt x="8441" y="4603"/>
                  </a:cubicBezTo>
                  <a:cubicBezTo>
                    <a:pt x="8490" y="4681"/>
                    <a:pt x="8566" y="4720"/>
                    <a:pt x="8642" y="4720"/>
                  </a:cubicBezTo>
                  <a:cubicBezTo>
                    <a:pt x="8699" y="4720"/>
                    <a:pt x="8756" y="4698"/>
                    <a:pt x="8800" y="4655"/>
                  </a:cubicBezTo>
                  <a:cubicBezTo>
                    <a:pt x="9694" y="3838"/>
                    <a:pt x="10801" y="3336"/>
                    <a:pt x="11934" y="3336"/>
                  </a:cubicBezTo>
                  <a:cubicBezTo>
                    <a:pt x="12531" y="3336"/>
                    <a:pt x="13136" y="3476"/>
                    <a:pt x="13721" y="3783"/>
                  </a:cubicBezTo>
                  <a:cubicBezTo>
                    <a:pt x="15497" y="4723"/>
                    <a:pt x="15344" y="6722"/>
                    <a:pt x="14387" y="8191"/>
                  </a:cubicBezTo>
                  <a:cubicBezTo>
                    <a:pt x="12712" y="10737"/>
                    <a:pt x="8578" y="11472"/>
                    <a:pt x="5775" y="11916"/>
                  </a:cubicBezTo>
                  <a:cubicBezTo>
                    <a:pt x="4340" y="11164"/>
                    <a:pt x="3315" y="9490"/>
                    <a:pt x="2563" y="8157"/>
                  </a:cubicBezTo>
                  <a:cubicBezTo>
                    <a:pt x="1675" y="6585"/>
                    <a:pt x="855" y="4689"/>
                    <a:pt x="940" y="2843"/>
                  </a:cubicBezTo>
                  <a:cubicBezTo>
                    <a:pt x="974" y="1904"/>
                    <a:pt x="1436" y="776"/>
                    <a:pt x="2427" y="520"/>
                  </a:cubicBezTo>
                  <a:cubicBezTo>
                    <a:pt x="2547" y="489"/>
                    <a:pt x="2670" y="475"/>
                    <a:pt x="2794" y="475"/>
                  </a:cubicBezTo>
                  <a:close/>
                  <a:moveTo>
                    <a:pt x="2649" y="1"/>
                  </a:moveTo>
                  <a:cubicBezTo>
                    <a:pt x="1864" y="1"/>
                    <a:pt x="1200" y="417"/>
                    <a:pt x="803" y="1494"/>
                  </a:cubicBezTo>
                  <a:cubicBezTo>
                    <a:pt x="0" y="3629"/>
                    <a:pt x="906" y="5885"/>
                    <a:pt x="1880" y="7798"/>
                  </a:cubicBezTo>
                  <a:cubicBezTo>
                    <a:pt x="2666" y="9353"/>
                    <a:pt x="3879" y="11335"/>
                    <a:pt x="5553" y="12138"/>
                  </a:cubicBezTo>
                  <a:cubicBezTo>
                    <a:pt x="5568" y="12259"/>
                    <a:pt x="5663" y="12366"/>
                    <a:pt x="5791" y="12366"/>
                  </a:cubicBezTo>
                  <a:cubicBezTo>
                    <a:pt x="5808" y="12366"/>
                    <a:pt x="5826" y="12364"/>
                    <a:pt x="5844" y="12360"/>
                  </a:cubicBezTo>
                  <a:lnTo>
                    <a:pt x="6049" y="12326"/>
                  </a:lnTo>
                  <a:lnTo>
                    <a:pt x="6203" y="12378"/>
                  </a:lnTo>
                  <a:cubicBezTo>
                    <a:pt x="6218" y="12385"/>
                    <a:pt x="6233" y="12388"/>
                    <a:pt x="6247" y="12388"/>
                  </a:cubicBezTo>
                  <a:cubicBezTo>
                    <a:pt x="6298" y="12388"/>
                    <a:pt x="6343" y="12345"/>
                    <a:pt x="6356" y="12292"/>
                  </a:cubicBezTo>
                  <a:cubicBezTo>
                    <a:pt x="9808" y="11711"/>
                    <a:pt x="14780" y="10498"/>
                    <a:pt x="15549" y="6602"/>
                  </a:cubicBezTo>
                  <a:cubicBezTo>
                    <a:pt x="15856" y="5082"/>
                    <a:pt x="14831" y="3749"/>
                    <a:pt x="13498" y="3168"/>
                  </a:cubicBezTo>
                  <a:cubicBezTo>
                    <a:pt x="13000" y="2949"/>
                    <a:pt x="12487" y="2852"/>
                    <a:pt x="11977" y="2852"/>
                  </a:cubicBezTo>
                  <a:cubicBezTo>
                    <a:pt x="10773" y="2852"/>
                    <a:pt x="9587" y="3396"/>
                    <a:pt x="8663" y="4176"/>
                  </a:cubicBezTo>
                  <a:cubicBezTo>
                    <a:pt x="7587" y="2853"/>
                    <a:pt x="4705" y="1"/>
                    <a:pt x="2649"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cxnSp>
        <p:nvCxnSpPr>
          <p:cNvPr id="30" name="Google Shape;1429;p61"/>
          <p:cNvCxnSpPr>
            <a:stCxn id="4" idx="3"/>
          </p:cNvCxnSpPr>
          <p:nvPr/>
        </p:nvCxnSpPr>
        <p:spPr>
          <a:xfrm flipV="1">
            <a:off x="4116645" y="1750709"/>
            <a:ext cx="1690576" cy="1541963"/>
          </a:xfrm>
          <a:prstGeom prst="curvedConnector3">
            <a:avLst>
              <a:gd name="adj1" fmla="val 50000"/>
            </a:avLst>
          </a:prstGeom>
          <a:noFill/>
          <a:ln w="28575" cap="flat" cmpd="sng">
            <a:solidFill>
              <a:schemeClr val="accent5"/>
            </a:solidFill>
            <a:prstDash val="solid"/>
            <a:round/>
            <a:headEnd type="none" w="med" len="med"/>
            <a:tailEnd type="triangle" w="med" len="med"/>
          </a:ln>
        </p:spPr>
      </p:cxnSp>
    </p:spTree>
    <p:extLst>
      <p:ext uri="{BB962C8B-B14F-4D97-AF65-F5344CB8AC3E}">
        <p14:creationId xmlns:p14="http://schemas.microsoft.com/office/powerpoint/2010/main" val="45846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0" fill="hold"/>
                                        <p:tgtEl>
                                          <p:spTgt spid="30"/>
                                        </p:tgtEl>
                                        <p:attrNameLst>
                                          <p:attrName>ppt_w</p:attrName>
                                        </p:attrNameLst>
                                      </p:cBhvr>
                                      <p:tavLst>
                                        <p:tav tm="0">
                                          <p:val>
                                            <p:fltVal val="0"/>
                                          </p:val>
                                        </p:tav>
                                        <p:tav tm="100000">
                                          <p:val>
                                            <p:strVal val="#ppt_w"/>
                                          </p:val>
                                        </p:tav>
                                      </p:tavLst>
                                    </p:anim>
                                    <p:anim calcmode="lin" valueType="num">
                                      <p:cBhvr>
                                        <p:cTn id="16" dur="1000" fill="hold"/>
                                        <p:tgtEl>
                                          <p:spTgt spid="30"/>
                                        </p:tgtEl>
                                        <p:attrNameLst>
                                          <p:attrName>ppt_h</p:attrName>
                                        </p:attrNameLst>
                                      </p:cBhvr>
                                      <p:tavLst>
                                        <p:tav tm="0">
                                          <p:val>
                                            <p:fltVal val="0"/>
                                          </p:val>
                                        </p:tav>
                                        <p:tav tm="100000">
                                          <p:val>
                                            <p:strVal val="#ppt_h"/>
                                          </p:val>
                                        </p:tav>
                                      </p:tavLst>
                                    </p:anim>
                                    <p:anim calcmode="lin" valueType="num">
                                      <p:cBhvr>
                                        <p:cTn id="17" dur="1000" fill="hold"/>
                                        <p:tgtEl>
                                          <p:spTgt spid="30"/>
                                        </p:tgtEl>
                                        <p:attrNameLst>
                                          <p:attrName>style.rotation</p:attrName>
                                        </p:attrNameLst>
                                      </p:cBhvr>
                                      <p:tavLst>
                                        <p:tav tm="0">
                                          <p:val>
                                            <p:fltVal val="90"/>
                                          </p:val>
                                        </p:tav>
                                        <p:tav tm="100000">
                                          <p:val>
                                            <p:fltVal val="0"/>
                                          </p:val>
                                        </p:tav>
                                      </p:tavLst>
                                    </p:anim>
                                    <p:animEffect transition="in" filter="fade">
                                      <p:cBhvr>
                                        <p:cTn id="18" dur="10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043;p75"/>
          <p:cNvSpPr/>
          <p:nvPr/>
        </p:nvSpPr>
        <p:spPr>
          <a:xfrm rot="-5400000" flipH="1">
            <a:off x="4242168" y="-1142219"/>
            <a:ext cx="5023616" cy="8601853"/>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2061;p75"/>
          <p:cNvSpPr/>
          <p:nvPr/>
        </p:nvSpPr>
        <p:spPr>
          <a:xfrm rot="9905838">
            <a:off x="8942097" y="192421"/>
            <a:ext cx="2202859" cy="1697972"/>
          </a:xfrm>
          <a:custGeom>
            <a:avLst/>
            <a:gdLst/>
            <a:ahLst/>
            <a:cxnLst/>
            <a:rect l="l" t="t" r="r" b="b"/>
            <a:pathLst>
              <a:path w="12030" h="13841" extrusionOk="0">
                <a:moveTo>
                  <a:pt x="11928" y="11423"/>
                </a:moveTo>
                <a:lnTo>
                  <a:pt x="12006" y="11521"/>
                </a:lnTo>
                <a:lnTo>
                  <a:pt x="12006" y="11521"/>
                </a:lnTo>
                <a:cubicBezTo>
                  <a:pt x="11993" y="11491"/>
                  <a:pt x="11965" y="11458"/>
                  <a:pt x="11928" y="11423"/>
                </a:cubicBezTo>
                <a:close/>
                <a:moveTo>
                  <a:pt x="12006" y="11521"/>
                </a:moveTo>
                <a:cubicBezTo>
                  <a:pt x="12010" y="11532"/>
                  <a:pt x="12012" y="11542"/>
                  <a:pt x="12012" y="11551"/>
                </a:cubicBezTo>
                <a:cubicBezTo>
                  <a:pt x="12012" y="11551"/>
                  <a:pt x="12012" y="11568"/>
                  <a:pt x="12012" y="11568"/>
                </a:cubicBezTo>
                <a:cubicBezTo>
                  <a:pt x="12012" y="11568"/>
                  <a:pt x="12030" y="11551"/>
                  <a:pt x="12030" y="11551"/>
                </a:cubicBezTo>
                <a:lnTo>
                  <a:pt x="12006" y="11521"/>
                </a:lnTo>
                <a:close/>
                <a:moveTo>
                  <a:pt x="2905" y="1"/>
                </a:moveTo>
                <a:cubicBezTo>
                  <a:pt x="2871" y="1"/>
                  <a:pt x="2871" y="18"/>
                  <a:pt x="2940" y="120"/>
                </a:cubicBezTo>
                <a:cubicBezTo>
                  <a:pt x="2974" y="172"/>
                  <a:pt x="3008" y="240"/>
                  <a:pt x="3025" y="308"/>
                </a:cubicBezTo>
                <a:cubicBezTo>
                  <a:pt x="3059" y="360"/>
                  <a:pt x="3042" y="377"/>
                  <a:pt x="3025" y="377"/>
                </a:cubicBezTo>
                <a:lnTo>
                  <a:pt x="2974" y="325"/>
                </a:lnTo>
                <a:cubicBezTo>
                  <a:pt x="2923" y="257"/>
                  <a:pt x="2854" y="206"/>
                  <a:pt x="2786" y="172"/>
                </a:cubicBezTo>
                <a:cubicBezTo>
                  <a:pt x="2780" y="170"/>
                  <a:pt x="2776" y="169"/>
                  <a:pt x="2772" y="169"/>
                </a:cubicBezTo>
                <a:cubicBezTo>
                  <a:pt x="2738" y="169"/>
                  <a:pt x="2755" y="230"/>
                  <a:pt x="2786" y="291"/>
                </a:cubicBezTo>
                <a:cubicBezTo>
                  <a:pt x="2820" y="360"/>
                  <a:pt x="2871" y="479"/>
                  <a:pt x="2923" y="565"/>
                </a:cubicBezTo>
                <a:cubicBezTo>
                  <a:pt x="2923" y="565"/>
                  <a:pt x="2923" y="565"/>
                  <a:pt x="2923" y="582"/>
                </a:cubicBezTo>
                <a:cubicBezTo>
                  <a:pt x="2854" y="616"/>
                  <a:pt x="2837" y="718"/>
                  <a:pt x="2888" y="855"/>
                </a:cubicBezTo>
                <a:cubicBezTo>
                  <a:pt x="2820" y="872"/>
                  <a:pt x="2752" y="906"/>
                  <a:pt x="2718" y="958"/>
                </a:cubicBezTo>
                <a:cubicBezTo>
                  <a:pt x="2700" y="975"/>
                  <a:pt x="2700" y="975"/>
                  <a:pt x="2700" y="992"/>
                </a:cubicBezTo>
                <a:cubicBezTo>
                  <a:pt x="2666" y="941"/>
                  <a:pt x="2632" y="889"/>
                  <a:pt x="2615" y="838"/>
                </a:cubicBezTo>
                <a:cubicBezTo>
                  <a:pt x="2581" y="753"/>
                  <a:pt x="2615" y="736"/>
                  <a:pt x="2598" y="684"/>
                </a:cubicBezTo>
                <a:cubicBezTo>
                  <a:pt x="2478" y="565"/>
                  <a:pt x="2427" y="599"/>
                  <a:pt x="2342" y="548"/>
                </a:cubicBezTo>
                <a:lnTo>
                  <a:pt x="2342" y="548"/>
                </a:lnTo>
                <a:cubicBezTo>
                  <a:pt x="2342" y="548"/>
                  <a:pt x="2342" y="582"/>
                  <a:pt x="2359" y="599"/>
                </a:cubicBezTo>
                <a:cubicBezTo>
                  <a:pt x="2376" y="650"/>
                  <a:pt x="2410" y="701"/>
                  <a:pt x="2427" y="736"/>
                </a:cubicBezTo>
                <a:cubicBezTo>
                  <a:pt x="2427" y="787"/>
                  <a:pt x="2495" y="872"/>
                  <a:pt x="2512" y="923"/>
                </a:cubicBezTo>
                <a:cubicBezTo>
                  <a:pt x="2530" y="975"/>
                  <a:pt x="2547" y="1009"/>
                  <a:pt x="2547" y="1009"/>
                </a:cubicBezTo>
                <a:cubicBezTo>
                  <a:pt x="2538" y="1009"/>
                  <a:pt x="2525" y="1026"/>
                  <a:pt x="2498" y="1026"/>
                </a:cubicBezTo>
                <a:cubicBezTo>
                  <a:pt x="2470" y="1026"/>
                  <a:pt x="2427" y="1009"/>
                  <a:pt x="2359" y="941"/>
                </a:cubicBezTo>
                <a:cubicBezTo>
                  <a:pt x="2342" y="932"/>
                  <a:pt x="2333" y="928"/>
                  <a:pt x="2329" y="928"/>
                </a:cubicBezTo>
                <a:cubicBezTo>
                  <a:pt x="2325" y="928"/>
                  <a:pt x="2325" y="932"/>
                  <a:pt x="2325" y="941"/>
                </a:cubicBezTo>
                <a:cubicBezTo>
                  <a:pt x="2359" y="992"/>
                  <a:pt x="2376" y="1026"/>
                  <a:pt x="2393" y="1077"/>
                </a:cubicBezTo>
                <a:cubicBezTo>
                  <a:pt x="2376" y="1129"/>
                  <a:pt x="2427" y="1197"/>
                  <a:pt x="2512" y="1299"/>
                </a:cubicBezTo>
                <a:cubicBezTo>
                  <a:pt x="2530" y="1316"/>
                  <a:pt x="2547" y="1351"/>
                  <a:pt x="2564" y="1368"/>
                </a:cubicBezTo>
                <a:lnTo>
                  <a:pt x="2530" y="1419"/>
                </a:lnTo>
                <a:cubicBezTo>
                  <a:pt x="2495" y="1385"/>
                  <a:pt x="2461" y="1334"/>
                  <a:pt x="2427" y="1299"/>
                </a:cubicBezTo>
                <a:cubicBezTo>
                  <a:pt x="2342" y="1163"/>
                  <a:pt x="2342" y="1163"/>
                  <a:pt x="2273" y="1146"/>
                </a:cubicBezTo>
                <a:lnTo>
                  <a:pt x="2102" y="1077"/>
                </a:lnTo>
                <a:cubicBezTo>
                  <a:pt x="2100" y="1076"/>
                  <a:pt x="2098" y="1075"/>
                  <a:pt x="2096" y="1075"/>
                </a:cubicBezTo>
                <a:cubicBezTo>
                  <a:pt x="2071" y="1075"/>
                  <a:pt x="2089" y="1168"/>
                  <a:pt x="2137" y="1231"/>
                </a:cubicBezTo>
                <a:cubicBezTo>
                  <a:pt x="2154" y="1265"/>
                  <a:pt x="2171" y="1299"/>
                  <a:pt x="2188" y="1316"/>
                </a:cubicBezTo>
                <a:cubicBezTo>
                  <a:pt x="2273" y="1402"/>
                  <a:pt x="2342" y="1470"/>
                  <a:pt x="2410" y="1556"/>
                </a:cubicBezTo>
                <a:lnTo>
                  <a:pt x="2137" y="1863"/>
                </a:lnTo>
                <a:lnTo>
                  <a:pt x="2102" y="1829"/>
                </a:lnTo>
                <a:cubicBezTo>
                  <a:pt x="2054" y="1793"/>
                  <a:pt x="2014" y="1757"/>
                  <a:pt x="1989" y="1757"/>
                </a:cubicBezTo>
                <a:cubicBezTo>
                  <a:pt x="1979" y="1757"/>
                  <a:pt x="1971" y="1763"/>
                  <a:pt x="1966" y="1778"/>
                </a:cubicBezTo>
                <a:cubicBezTo>
                  <a:pt x="1966" y="1803"/>
                  <a:pt x="1961" y="1816"/>
                  <a:pt x="1949" y="1816"/>
                </a:cubicBezTo>
                <a:cubicBezTo>
                  <a:pt x="1936" y="1816"/>
                  <a:pt x="1914" y="1803"/>
                  <a:pt x="1880" y="1778"/>
                </a:cubicBezTo>
                <a:cubicBezTo>
                  <a:pt x="1842" y="1755"/>
                  <a:pt x="1821" y="1745"/>
                  <a:pt x="1809" y="1745"/>
                </a:cubicBezTo>
                <a:cubicBezTo>
                  <a:pt x="1795" y="1745"/>
                  <a:pt x="1795" y="1759"/>
                  <a:pt x="1795" y="1778"/>
                </a:cubicBezTo>
                <a:cubicBezTo>
                  <a:pt x="1778" y="1812"/>
                  <a:pt x="1744" y="1812"/>
                  <a:pt x="1795" y="1914"/>
                </a:cubicBezTo>
                <a:cubicBezTo>
                  <a:pt x="1762" y="1904"/>
                  <a:pt x="1732" y="1898"/>
                  <a:pt x="1706" y="1898"/>
                </a:cubicBezTo>
                <a:cubicBezTo>
                  <a:pt x="1610" y="1898"/>
                  <a:pt x="1563" y="1972"/>
                  <a:pt x="1590" y="2120"/>
                </a:cubicBezTo>
                <a:cubicBezTo>
                  <a:pt x="1521" y="2154"/>
                  <a:pt x="1487" y="2239"/>
                  <a:pt x="1556" y="2410"/>
                </a:cubicBezTo>
                <a:cubicBezTo>
                  <a:pt x="1573" y="2444"/>
                  <a:pt x="1590" y="2478"/>
                  <a:pt x="1590" y="2495"/>
                </a:cubicBezTo>
                <a:lnTo>
                  <a:pt x="1573" y="2513"/>
                </a:lnTo>
                <a:cubicBezTo>
                  <a:pt x="1556" y="2513"/>
                  <a:pt x="1539" y="2530"/>
                  <a:pt x="1521" y="2530"/>
                </a:cubicBezTo>
                <a:cubicBezTo>
                  <a:pt x="1487" y="2547"/>
                  <a:pt x="1436" y="2581"/>
                  <a:pt x="1419" y="2615"/>
                </a:cubicBezTo>
                <a:cubicBezTo>
                  <a:pt x="1369" y="2590"/>
                  <a:pt x="1319" y="2574"/>
                  <a:pt x="1262" y="2574"/>
                </a:cubicBezTo>
                <a:cubicBezTo>
                  <a:pt x="1241" y="2574"/>
                  <a:pt x="1220" y="2576"/>
                  <a:pt x="1197" y="2581"/>
                </a:cubicBezTo>
                <a:cubicBezTo>
                  <a:pt x="1111" y="2615"/>
                  <a:pt x="1094" y="2718"/>
                  <a:pt x="1094" y="2837"/>
                </a:cubicBezTo>
                <a:lnTo>
                  <a:pt x="1060" y="2837"/>
                </a:lnTo>
                <a:cubicBezTo>
                  <a:pt x="1026" y="2820"/>
                  <a:pt x="992" y="2803"/>
                  <a:pt x="958" y="2803"/>
                </a:cubicBezTo>
                <a:cubicBezTo>
                  <a:pt x="923" y="2803"/>
                  <a:pt x="889" y="2820"/>
                  <a:pt x="872" y="2837"/>
                </a:cubicBezTo>
                <a:lnTo>
                  <a:pt x="838" y="2820"/>
                </a:lnTo>
                <a:cubicBezTo>
                  <a:pt x="787" y="2769"/>
                  <a:pt x="736" y="2735"/>
                  <a:pt x="684" y="2718"/>
                </a:cubicBezTo>
                <a:cubicBezTo>
                  <a:pt x="684" y="2683"/>
                  <a:pt x="650" y="2615"/>
                  <a:pt x="582" y="2530"/>
                </a:cubicBezTo>
                <a:cubicBezTo>
                  <a:pt x="513" y="2444"/>
                  <a:pt x="513" y="2427"/>
                  <a:pt x="548" y="2427"/>
                </a:cubicBezTo>
                <a:cubicBezTo>
                  <a:pt x="582" y="2427"/>
                  <a:pt x="582" y="2427"/>
                  <a:pt x="530" y="2342"/>
                </a:cubicBezTo>
                <a:cubicBezTo>
                  <a:pt x="513" y="2325"/>
                  <a:pt x="479" y="2290"/>
                  <a:pt x="462" y="2273"/>
                </a:cubicBezTo>
                <a:cubicBezTo>
                  <a:pt x="445" y="2273"/>
                  <a:pt x="445" y="2290"/>
                  <a:pt x="445" y="2307"/>
                </a:cubicBezTo>
                <a:cubicBezTo>
                  <a:pt x="445" y="2325"/>
                  <a:pt x="462" y="2376"/>
                  <a:pt x="462" y="2376"/>
                </a:cubicBezTo>
                <a:cubicBezTo>
                  <a:pt x="428" y="2393"/>
                  <a:pt x="377" y="2410"/>
                  <a:pt x="343" y="2410"/>
                </a:cubicBezTo>
                <a:cubicBezTo>
                  <a:pt x="325" y="2410"/>
                  <a:pt x="274" y="2359"/>
                  <a:pt x="223" y="2325"/>
                </a:cubicBezTo>
                <a:lnTo>
                  <a:pt x="189" y="2273"/>
                </a:lnTo>
                <a:lnTo>
                  <a:pt x="155" y="2222"/>
                </a:lnTo>
                <a:lnTo>
                  <a:pt x="137" y="2222"/>
                </a:lnTo>
                <a:cubicBezTo>
                  <a:pt x="137" y="2222"/>
                  <a:pt x="137" y="2239"/>
                  <a:pt x="137" y="2239"/>
                </a:cubicBezTo>
                <a:cubicBezTo>
                  <a:pt x="120" y="2273"/>
                  <a:pt x="103" y="2307"/>
                  <a:pt x="86" y="2325"/>
                </a:cubicBezTo>
                <a:cubicBezTo>
                  <a:pt x="69" y="2325"/>
                  <a:pt x="52" y="2342"/>
                  <a:pt x="18" y="2342"/>
                </a:cubicBezTo>
                <a:cubicBezTo>
                  <a:pt x="1" y="2342"/>
                  <a:pt x="1" y="2376"/>
                  <a:pt x="18" y="2427"/>
                </a:cubicBezTo>
                <a:lnTo>
                  <a:pt x="9057" y="13841"/>
                </a:lnTo>
                <a:cubicBezTo>
                  <a:pt x="9057" y="13841"/>
                  <a:pt x="9074" y="13841"/>
                  <a:pt x="9091" y="13824"/>
                </a:cubicBezTo>
                <a:cubicBezTo>
                  <a:pt x="9074" y="13824"/>
                  <a:pt x="9074" y="13807"/>
                  <a:pt x="9057" y="13789"/>
                </a:cubicBezTo>
                <a:cubicBezTo>
                  <a:pt x="9039" y="13721"/>
                  <a:pt x="8988" y="13636"/>
                  <a:pt x="9005" y="13619"/>
                </a:cubicBezTo>
                <a:cubicBezTo>
                  <a:pt x="9022" y="13567"/>
                  <a:pt x="8954" y="13482"/>
                  <a:pt x="8971" y="13431"/>
                </a:cubicBezTo>
                <a:cubicBezTo>
                  <a:pt x="8976" y="13421"/>
                  <a:pt x="8981" y="13416"/>
                  <a:pt x="8986" y="13416"/>
                </a:cubicBezTo>
                <a:cubicBezTo>
                  <a:pt x="8998" y="13416"/>
                  <a:pt x="9010" y="13441"/>
                  <a:pt x="9022" y="13465"/>
                </a:cubicBezTo>
                <a:lnTo>
                  <a:pt x="9108" y="13516"/>
                </a:lnTo>
                <a:cubicBezTo>
                  <a:pt x="9142" y="13533"/>
                  <a:pt x="9176" y="13567"/>
                  <a:pt x="9210" y="13601"/>
                </a:cubicBezTo>
                <a:cubicBezTo>
                  <a:pt x="9244" y="13574"/>
                  <a:pt x="9287" y="13563"/>
                  <a:pt x="9335" y="13563"/>
                </a:cubicBezTo>
                <a:cubicBezTo>
                  <a:pt x="9408" y="13563"/>
                  <a:pt x="9494" y="13588"/>
                  <a:pt x="9586" y="13619"/>
                </a:cubicBezTo>
                <a:cubicBezTo>
                  <a:pt x="9655" y="13567"/>
                  <a:pt x="9723" y="13516"/>
                  <a:pt x="9774" y="13465"/>
                </a:cubicBezTo>
                <a:cubicBezTo>
                  <a:pt x="9757" y="13431"/>
                  <a:pt x="9723" y="13396"/>
                  <a:pt x="9672" y="13345"/>
                </a:cubicBezTo>
                <a:lnTo>
                  <a:pt x="9586" y="13243"/>
                </a:lnTo>
                <a:cubicBezTo>
                  <a:pt x="9586" y="13226"/>
                  <a:pt x="9552" y="13191"/>
                  <a:pt x="9518" y="13174"/>
                </a:cubicBezTo>
                <a:cubicBezTo>
                  <a:pt x="9457" y="13082"/>
                  <a:pt x="9436" y="13018"/>
                  <a:pt x="9482" y="13018"/>
                </a:cubicBezTo>
                <a:cubicBezTo>
                  <a:pt x="9488" y="13018"/>
                  <a:pt x="9494" y="13019"/>
                  <a:pt x="9501" y="13021"/>
                </a:cubicBezTo>
                <a:cubicBezTo>
                  <a:pt x="9569" y="13021"/>
                  <a:pt x="9637" y="13021"/>
                  <a:pt x="9723" y="13003"/>
                </a:cubicBezTo>
                <a:cubicBezTo>
                  <a:pt x="9740" y="13003"/>
                  <a:pt x="9757" y="12986"/>
                  <a:pt x="9757" y="12952"/>
                </a:cubicBezTo>
                <a:cubicBezTo>
                  <a:pt x="9757" y="12918"/>
                  <a:pt x="9770" y="12905"/>
                  <a:pt x="9795" y="12905"/>
                </a:cubicBezTo>
                <a:cubicBezTo>
                  <a:pt x="9821" y="12905"/>
                  <a:pt x="9860" y="12918"/>
                  <a:pt x="9911" y="12935"/>
                </a:cubicBezTo>
                <a:cubicBezTo>
                  <a:pt x="9954" y="12957"/>
                  <a:pt x="9988" y="12966"/>
                  <a:pt x="10013" y="12966"/>
                </a:cubicBezTo>
                <a:cubicBezTo>
                  <a:pt x="10047" y="12966"/>
                  <a:pt x="10065" y="12948"/>
                  <a:pt x="10065" y="12918"/>
                </a:cubicBezTo>
                <a:cubicBezTo>
                  <a:pt x="10082" y="12901"/>
                  <a:pt x="10082" y="12884"/>
                  <a:pt x="10065" y="12867"/>
                </a:cubicBezTo>
                <a:cubicBezTo>
                  <a:pt x="10065" y="12798"/>
                  <a:pt x="10099" y="12764"/>
                  <a:pt x="10167" y="12764"/>
                </a:cubicBezTo>
                <a:cubicBezTo>
                  <a:pt x="10201" y="12764"/>
                  <a:pt x="10201" y="12747"/>
                  <a:pt x="10218" y="12730"/>
                </a:cubicBezTo>
                <a:lnTo>
                  <a:pt x="10321" y="12781"/>
                </a:lnTo>
                <a:cubicBezTo>
                  <a:pt x="10321" y="12781"/>
                  <a:pt x="10304" y="12798"/>
                  <a:pt x="10321" y="12816"/>
                </a:cubicBezTo>
                <a:cubicBezTo>
                  <a:pt x="10321" y="12833"/>
                  <a:pt x="10338" y="12850"/>
                  <a:pt x="10355" y="12867"/>
                </a:cubicBezTo>
                <a:cubicBezTo>
                  <a:pt x="10372" y="12884"/>
                  <a:pt x="10389" y="12901"/>
                  <a:pt x="10423" y="12918"/>
                </a:cubicBezTo>
                <a:lnTo>
                  <a:pt x="10475" y="12918"/>
                </a:lnTo>
                <a:lnTo>
                  <a:pt x="10440" y="12833"/>
                </a:lnTo>
                <a:cubicBezTo>
                  <a:pt x="10492" y="12833"/>
                  <a:pt x="10440" y="12747"/>
                  <a:pt x="10406" y="12696"/>
                </a:cubicBezTo>
                <a:cubicBezTo>
                  <a:pt x="10372" y="12645"/>
                  <a:pt x="10406" y="12610"/>
                  <a:pt x="10287" y="12525"/>
                </a:cubicBezTo>
                <a:lnTo>
                  <a:pt x="10201" y="12474"/>
                </a:lnTo>
                <a:cubicBezTo>
                  <a:pt x="10184" y="12440"/>
                  <a:pt x="10201" y="12440"/>
                  <a:pt x="10235" y="12423"/>
                </a:cubicBezTo>
                <a:cubicBezTo>
                  <a:pt x="10338" y="12525"/>
                  <a:pt x="10475" y="12593"/>
                  <a:pt x="10611" y="12628"/>
                </a:cubicBezTo>
                <a:cubicBezTo>
                  <a:pt x="10628" y="12645"/>
                  <a:pt x="10646" y="12662"/>
                  <a:pt x="10663" y="12679"/>
                </a:cubicBezTo>
                <a:cubicBezTo>
                  <a:pt x="10663" y="12593"/>
                  <a:pt x="10731" y="12508"/>
                  <a:pt x="10833" y="12491"/>
                </a:cubicBezTo>
                <a:cubicBezTo>
                  <a:pt x="10816" y="12354"/>
                  <a:pt x="10868" y="12235"/>
                  <a:pt x="11004" y="12235"/>
                </a:cubicBezTo>
                <a:lnTo>
                  <a:pt x="11073" y="12235"/>
                </a:lnTo>
                <a:cubicBezTo>
                  <a:pt x="11124" y="12217"/>
                  <a:pt x="11158" y="12217"/>
                  <a:pt x="11209" y="12200"/>
                </a:cubicBezTo>
                <a:cubicBezTo>
                  <a:pt x="11192" y="12166"/>
                  <a:pt x="11158" y="12132"/>
                  <a:pt x="11124" y="12098"/>
                </a:cubicBezTo>
                <a:cubicBezTo>
                  <a:pt x="11107" y="12081"/>
                  <a:pt x="11090" y="12064"/>
                  <a:pt x="11073" y="12047"/>
                </a:cubicBezTo>
                <a:cubicBezTo>
                  <a:pt x="11107" y="11978"/>
                  <a:pt x="11141" y="11910"/>
                  <a:pt x="11124" y="11842"/>
                </a:cubicBezTo>
                <a:cubicBezTo>
                  <a:pt x="11124" y="11825"/>
                  <a:pt x="11124" y="11790"/>
                  <a:pt x="11124" y="11773"/>
                </a:cubicBezTo>
                <a:cubicBezTo>
                  <a:pt x="11192" y="11773"/>
                  <a:pt x="11244" y="11790"/>
                  <a:pt x="11312" y="11825"/>
                </a:cubicBezTo>
                <a:lnTo>
                  <a:pt x="11363" y="11825"/>
                </a:lnTo>
                <a:cubicBezTo>
                  <a:pt x="11395" y="11835"/>
                  <a:pt x="11440" y="11859"/>
                  <a:pt x="11462" y="11859"/>
                </a:cubicBezTo>
                <a:cubicBezTo>
                  <a:pt x="11474" y="11859"/>
                  <a:pt x="11479" y="11850"/>
                  <a:pt x="11466" y="11825"/>
                </a:cubicBezTo>
                <a:cubicBezTo>
                  <a:pt x="11449" y="11790"/>
                  <a:pt x="11449" y="11756"/>
                  <a:pt x="11431" y="11722"/>
                </a:cubicBezTo>
                <a:lnTo>
                  <a:pt x="11483" y="11722"/>
                </a:lnTo>
                <a:cubicBezTo>
                  <a:pt x="11551" y="11756"/>
                  <a:pt x="11585" y="11773"/>
                  <a:pt x="11619" y="11773"/>
                </a:cubicBezTo>
                <a:cubicBezTo>
                  <a:pt x="11654" y="11739"/>
                  <a:pt x="11705" y="11705"/>
                  <a:pt x="11756" y="11705"/>
                </a:cubicBezTo>
                <a:cubicBezTo>
                  <a:pt x="11790" y="11705"/>
                  <a:pt x="11773" y="11637"/>
                  <a:pt x="11722" y="11585"/>
                </a:cubicBezTo>
                <a:cubicBezTo>
                  <a:pt x="11706" y="11554"/>
                  <a:pt x="11705" y="11544"/>
                  <a:pt x="11713" y="11544"/>
                </a:cubicBezTo>
                <a:cubicBezTo>
                  <a:pt x="11722" y="11544"/>
                  <a:pt x="11745" y="11559"/>
                  <a:pt x="11773" y="11568"/>
                </a:cubicBezTo>
                <a:cubicBezTo>
                  <a:pt x="11807" y="11588"/>
                  <a:pt x="11830" y="11595"/>
                  <a:pt x="11845" y="11595"/>
                </a:cubicBezTo>
                <a:cubicBezTo>
                  <a:pt x="11869" y="11595"/>
                  <a:pt x="11876" y="11579"/>
                  <a:pt x="11876" y="11568"/>
                </a:cubicBezTo>
                <a:cubicBezTo>
                  <a:pt x="11876" y="11500"/>
                  <a:pt x="11859" y="11432"/>
                  <a:pt x="11859" y="11363"/>
                </a:cubicBezTo>
                <a:lnTo>
                  <a:pt x="11859" y="11363"/>
                </a:lnTo>
                <a:cubicBezTo>
                  <a:pt x="11884" y="11383"/>
                  <a:pt x="11908" y="11403"/>
                  <a:pt x="11928" y="11423"/>
                </a:cubicBezTo>
                <a:lnTo>
                  <a:pt x="11928" y="11423"/>
                </a:lnTo>
                <a:lnTo>
                  <a:pt x="2905" y="1"/>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1" name="Google Shape;2062;p75"/>
          <p:cNvGrpSpPr/>
          <p:nvPr/>
        </p:nvGrpSpPr>
        <p:grpSpPr>
          <a:xfrm rot="680109">
            <a:off x="1355810" y="4896832"/>
            <a:ext cx="2787359" cy="1335493"/>
            <a:chOff x="3355085" y="2890614"/>
            <a:chExt cx="1003450" cy="658884"/>
          </a:xfrm>
        </p:grpSpPr>
        <p:sp>
          <p:nvSpPr>
            <p:cNvPr id="12" name="Google Shape;2063;p75"/>
            <p:cNvSpPr/>
            <p:nvPr/>
          </p:nvSpPr>
          <p:spPr>
            <a:xfrm rot="1123747">
              <a:off x="3391483" y="3029961"/>
              <a:ext cx="930654" cy="380188"/>
            </a:xfrm>
            <a:custGeom>
              <a:avLst/>
              <a:gdLst/>
              <a:ahLst/>
              <a:cxnLst/>
              <a:rect l="l" t="t" r="r" b="b"/>
              <a:pathLst>
                <a:path w="24469" h="9996" extrusionOk="0">
                  <a:moveTo>
                    <a:pt x="23938" y="0"/>
                  </a:moveTo>
                  <a:lnTo>
                    <a:pt x="1" y="1470"/>
                  </a:lnTo>
                  <a:lnTo>
                    <a:pt x="530" y="9996"/>
                  </a:lnTo>
                  <a:lnTo>
                    <a:pt x="24468" y="8509"/>
                  </a:lnTo>
                  <a:lnTo>
                    <a:pt x="23938" y="0"/>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 name="Google Shape;2064;p75"/>
            <p:cNvGrpSpPr/>
            <p:nvPr/>
          </p:nvGrpSpPr>
          <p:grpSpPr>
            <a:xfrm>
              <a:off x="3410951" y="2945485"/>
              <a:ext cx="915286" cy="563561"/>
              <a:chOff x="3410951" y="2945485"/>
              <a:chExt cx="915286" cy="563561"/>
            </a:xfrm>
          </p:grpSpPr>
          <p:sp>
            <p:nvSpPr>
              <p:cNvPr id="14" name="Google Shape;2065;p75"/>
              <p:cNvSpPr/>
              <p:nvPr/>
            </p:nvSpPr>
            <p:spPr>
              <a:xfrm rot="1123747">
                <a:off x="4316534" y="3177702"/>
                <a:ext cx="7835" cy="12932"/>
              </a:xfrm>
              <a:custGeom>
                <a:avLst/>
                <a:gdLst/>
                <a:ahLst/>
                <a:cxnLst/>
                <a:rect l="l" t="t" r="r" b="b"/>
                <a:pathLst>
                  <a:path w="206" h="340" extrusionOk="0">
                    <a:moveTo>
                      <a:pt x="102" y="0"/>
                    </a:moveTo>
                    <a:cubicBezTo>
                      <a:pt x="65" y="0"/>
                      <a:pt x="37" y="25"/>
                      <a:pt x="1" y="49"/>
                    </a:cubicBezTo>
                    <a:cubicBezTo>
                      <a:pt x="18" y="151"/>
                      <a:pt x="35" y="237"/>
                      <a:pt x="52" y="339"/>
                    </a:cubicBezTo>
                    <a:cubicBezTo>
                      <a:pt x="86" y="288"/>
                      <a:pt x="120" y="237"/>
                      <a:pt x="154" y="185"/>
                    </a:cubicBezTo>
                    <a:cubicBezTo>
                      <a:pt x="189" y="134"/>
                      <a:pt x="206" y="66"/>
                      <a:pt x="154" y="15"/>
                    </a:cubicBezTo>
                    <a:cubicBezTo>
                      <a:pt x="134" y="5"/>
                      <a:pt x="117" y="0"/>
                      <a:pt x="102"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2066;p75"/>
              <p:cNvSpPr/>
              <p:nvPr/>
            </p:nvSpPr>
            <p:spPr>
              <a:xfrm rot="1123747">
                <a:off x="3431088" y="3046450"/>
                <a:ext cx="43587" cy="52335"/>
              </a:xfrm>
              <a:custGeom>
                <a:avLst/>
                <a:gdLst/>
                <a:ahLst/>
                <a:cxnLst/>
                <a:rect l="l" t="t" r="r" b="b"/>
                <a:pathLst>
                  <a:path w="1146" h="1376" extrusionOk="0">
                    <a:moveTo>
                      <a:pt x="889" y="1"/>
                    </a:moveTo>
                    <a:cubicBezTo>
                      <a:pt x="769" y="120"/>
                      <a:pt x="667" y="240"/>
                      <a:pt x="547" y="342"/>
                    </a:cubicBezTo>
                    <a:cubicBezTo>
                      <a:pt x="376" y="479"/>
                      <a:pt x="240" y="650"/>
                      <a:pt x="120" y="838"/>
                    </a:cubicBezTo>
                    <a:cubicBezTo>
                      <a:pt x="18" y="941"/>
                      <a:pt x="0" y="1077"/>
                      <a:pt x="69" y="1197"/>
                    </a:cubicBezTo>
                    <a:cubicBezTo>
                      <a:pt x="127" y="1298"/>
                      <a:pt x="246" y="1375"/>
                      <a:pt x="365" y="1375"/>
                    </a:cubicBezTo>
                    <a:cubicBezTo>
                      <a:pt x="386" y="1375"/>
                      <a:pt x="407" y="1373"/>
                      <a:pt x="428" y="1368"/>
                    </a:cubicBezTo>
                    <a:cubicBezTo>
                      <a:pt x="616" y="1368"/>
                      <a:pt x="803" y="1368"/>
                      <a:pt x="991" y="1333"/>
                    </a:cubicBezTo>
                    <a:lnTo>
                      <a:pt x="1145" y="1299"/>
                    </a:lnTo>
                    <a:lnTo>
                      <a:pt x="1145" y="1265"/>
                    </a:lnTo>
                    <a:cubicBezTo>
                      <a:pt x="1128" y="1197"/>
                      <a:pt x="1111" y="1128"/>
                      <a:pt x="1111" y="1077"/>
                    </a:cubicBezTo>
                    <a:cubicBezTo>
                      <a:pt x="906" y="1111"/>
                      <a:pt x="718" y="1128"/>
                      <a:pt x="513" y="1146"/>
                    </a:cubicBezTo>
                    <a:cubicBezTo>
                      <a:pt x="490" y="1146"/>
                      <a:pt x="464" y="1147"/>
                      <a:pt x="437" y="1147"/>
                    </a:cubicBezTo>
                    <a:cubicBezTo>
                      <a:pt x="384" y="1147"/>
                      <a:pt x="331" y="1140"/>
                      <a:pt x="308" y="1094"/>
                    </a:cubicBezTo>
                    <a:cubicBezTo>
                      <a:pt x="257" y="1009"/>
                      <a:pt x="342" y="941"/>
                      <a:pt x="393" y="872"/>
                    </a:cubicBezTo>
                    <a:cubicBezTo>
                      <a:pt x="479" y="770"/>
                      <a:pt x="581" y="667"/>
                      <a:pt x="684" y="565"/>
                    </a:cubicBezTo>
                    <a:cubicBezTo>
                      <a:pt x="786" y="462"/>
                      <a:pt x="889" y="377"/>
                      <a:pt x="974" y="274"/>
                    </a:cubicBezTo>
                    <a:cubicBezTo>
                      <a:pt x="940" y="172"/>
                      <a:pt x="923" y="86"/>
                      <a:pt x="889"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2067;p75"/>
              <p:cNvSpPr/>
              <p:nvPr/>
            </p:nvSpPr>
            <p:spPr>
              <a:xfrm rot="1123747">
                <a:off x="3468182" y="3080308"/>
                <a:ext cx="2662" cy="5895"/>
              </a:xfrm>
              <a:custGeom>
                <a:avLst/>
                <a:gdLst/>
                <a:ahLst/>
                <a:cxnLst/>
                <a:rect l="l" t="t" r="r" b="b"/>
                <a:pathLst>
                  <a:path w="70" h="155" extrusionOk="0">
                    <a:moveTo>
                      <a:pt x="69" y="0"/>
                    </a:moveTo>
                    <a:cubicBezTo>
                      <a:pt x="18" y="35"/>
                      <a:pt x="1" y="86"/>
                      <a:pt x="35" y="120"/>
                    </a:cubicBezTo>
                    <a:cubicBezTo>
                      <a:pt x="35" y="137"/>
                      <a:pt x="52" y="137"/>
                      <a:pt x="69" y="154"/>
                    </a:cubicBezTo>
                    <a:lnTo>
                      <a:pt x="69" y="0"/>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2068;p75"/>
              <p:cNvSpPr/>
              <p:nvPr/>
            </p:nvSpPr>
            <p:spPr>
              <a:xfrm rot="1123747">
                <a:off x="3727546" y="3082074"/>
                <a:ext cx="560203" cy="292748"/>
              </a:xfrm>
              <a:custGeom>
                <a:avLst/>
                <a:gdLst/>
                <a:ahLst/>
                <a:cxnLst/>
                <a:rect l="l" t="t" r="r" b="b"/>
                <a:pathLst>
                  <a:path w="14729" h="7697" extrusionOk="0">
                    <a:moveTo>
                      <a:pt x="13892" y="889"/>
                    </a:moveTo>
                    <a:cubicBezTo>
                      <a:pt x="13669" y="1128"/>
                      <a:pt x="13430" y="1368"/>
                      <a:pt x="13191" y="1607"/>
                    </a:cubicBezTo>
                    <a:cubicBezTo>
                      <a:pt x="11910" y="2837"/>
                      <a:pt x="10628" y="4067"/>
                      <a:pt x="9244" y="5178"/>
                    </a:cubicBezTo>
                    <a:cubicBezTo>
                      <a:pt x="8732" y="5588"/>
                      <a:pt x="8202" y="5981"/>
                      <a:pt x="7672" y="6374"/>
                    </a:cubicBezTo>
                    <a:cubicBezTo>
                      <a:pt x="7587" y="6442"/>
                      <a:pt x="7433" y="6511"/>
                      <a:pt x="7518" y="6613"/>
                    </a:cubicBezTo>
                    <a:cubicBezTo>
                      <a:pt x="7545" y="6651"/>
                      <a:pt x="7575" y="6665"/>
                      <a:pt x="7606" y="6665"/>
                    </a:cubicBezTo>
                    <a:cubicBezTo>
                      <a:pt x="7674" y="6665"/>
                      <a:pt x="7745" y="6597"/>
                      <a:pt x="7792" y="6562"/>
                    </a:cubicBezTo>
                    <a:cubicBezTo>
                      <a:pt x="9483" y="5349"/>
                      <a:pt x="11055" y="4016"/>
                      <a:pt x="12542" y="2564"/>
                    </a:cubicBezTo>
                    <a:cubicBezTo>
                      <a:pt x="13003" y="2119"/>
                      <a:pt x="13464" y="1675"/>
                      <a:pt x="13926" y="1197"/>
                    </a:cubicBezTo>
                    <a:lnTo>
                      <a:pt x="13926" y="1197"/>
                    </a:lnTo>
                    <a:cubicBezTo>
                      <a:pt x="13789" y="2137"/>
                      <a:pt x="13618" y="3042"/>
                      <a:pt x="13003" y="3794"/>
                    </a:cubicBezTo>
                    <a:cubicBezTo>
                      <a:pt x="12593" y="4306"/>
                      <a:pt x="12098" y="4768"/>
                      <a:pt x="11534" y="5127"/>
                    </a:cubicBezTo>
                    <a:cubicBezTo>
                      <a:pt x="10098" y="6066"/>
                      <a:pt x="8544" y="6835"/>
                      <a:pt x="6920" y="7382"/>
                    </a:cubicBezTo>
                    <a:cubicBezTo>
                      <a:pt x="6764" y="7453"/>
                      <a:pt x="6595" y="7489"/>
                      <a:pt x="6425" y="7489"/>
                    </a:cubicBezTo>
                    <a:cubicBezTo>
                      <a:pt x="6391" y="7489"/>
                      <a:pt x="6357" y="7487"/>
                      <a:pt x="6322" y="7485"/>
                    </a:cubicBezTo>
                    <a:cubicBezTo>
                      <a:pt x="6322" y="7382"/>
                      <a:pt x="6374" y="7262"/>
                      <a:pt x="6442" y="7177"/>
                    </a:cubicBezTo>
                    <a:cubicBezTo>
                      <a:pt x="7296" y="6083"/>
                      <a:pt x="7877" y="4853"/>
                      <a:pt x="8390" y="3606"/>
                    </a:cubicBezTo>
                    <a:cubicBezTo>
                      <a:pt x="8561" y="3196"/>
                      <a:pt x="8749" y="2820"/>
                      <a:pt x="8971" y="2444"/>
                    </a:cubicBezTo>
                    <a:cubicBezTo>
                      <a:pt x="9398" y="1744"/>
                      <a:pt x="10047" y="1436"/>
                      <a:pt x="10799" y="1231"/>
                    </a:cubicBezTo>
                    <a:cubicBezTo>
                      <a:pt x="11397" y="1077"/>
                      <a:pt x="12012" y="992"/>
                      <a:pt x="12627" y="975"/>
                    </a:cubicBezTo>
                    <a:cubicBezTo>
                      <a:pt x="13054" y="958"/>
                      <a:pt x="13464" y="923"/>
                      <a:pt x="13892" y="889"/>
                    </a:cubicBezTo>
                    <a:close/>
                    <a:moveTo>
                      <a:pt x="14678" y="1"/>
                    </a:moveTo>
                    <a:cubicBezTo>
                      <a:pt x="14609" y="52"/>
                      <a:pt x="14558" y="120"/>
                      <a:pt x="14507" y="206"/>
                    </a:cubicBezTo>
                    <a:cubicBezTo>
                      <a:pt x="14353" y="428"/>
                      <a:pt x="14114" y="582"/>
                      <a:pt x="13840" y="599"/>
                    </a:cubicBezTo>
                    <a:cubicBezTo>
                      <a:pt x="13191" y="684"/>
                      <a:pt x="12576" y="735"/>
                      <a:pt x="11944" y="787"/>
                    </a:cubicBezTo>
                    <a:cubicBezTo>
                      <a:pt x="11722" y="787"/>
                      <a:pt x="11517" y="821"/>
                      <a:pt x="11294" y="872"/>
                    </a:cubicBezTo>
                    <a:cubicBezTo>
                      <a:pt x="10594" y="1043"/>
                      <a:pt x="9842" y="1146"/>
                      <a:pt x="9244" y="1709"/>
                    </a:cubicBezTo>
                    <a:cubicBezTo>
                      <a:pt x="9364" y="1333"/>
                      <a:pt x="9466" y="958"/>
                      <a:pt x="9552" y="582"/>
                    </a:cubicBezTo>
                    <a:cubicBezTo>
                      <a:pt x="9569" y="445"/>
                      <a:pt x="9637" y="342"/>
                      <a:pt x="9723" y="240"/>
                    </a:cubicBezTo>
                    <a:lnTo>
                      <a:pt x="9723" y="240"/>
                    </a:lnTo>
                    <a:lnTo>
                      <a:pt x="8714" y="308"/>
                    </a:lnTo>
                    <a:cubicBezTo>
                      <a:pt x="8800" y="325"/>
                      <a:pt x="8885" y="342"/>
                      <a:pt x="8971" y="342"/>
                    </a:cubicBezTo>
                    <a:cubicBezTo>
                      <a:pt x="8527" y="565"/>
                      <a:pt x="8065" y="787"/>
                      <a:pt x="7621" y="1026"/>
                    </a:cubicBezTo>
                    <a:cubicBezTo>
                      <a:pt x="5861" y="1932"/>
                      <a:pt x="4050" y="2752"/>
                      <a:pt x="2256" y="3623"/>
                    </a:cubicBezTo>
                    <a:cubicBezTo>
                      <a:pt x="2119" y="3691"/>
                      <a:pt x="1965" y="3777"/>
                      <a:pt x="1829" y="3862"/>
                    </a:cubicBezTo>
                    <a:cubicBezTo>
                      <a:pt x="1777" y="3896"/>
                      <a:pt x="1726" y="3948"/>
                      <a:pt x="1760" y="4016"/>
                    </a:cubicBezTo>
                    <a:cubicBezTo>
                      <a:pt x="1788" y="4062"/>
                      <a:pt x="1815" y="4078"/>
                      <a:pt x="1846" y="4078"/>
                    </a:cubicBezTo>
                    <a:cubicBezTo>
                      <a:pt x="1872" y="4078"/>
                      <a:pt x="1900" y="4066"/>
                      <a:pt x="1931" y="4050"/>
                    </a:cubicBezTo>
                    <a:cubicBezTo>
                      <a:pt x="2000" y="4016"/>
                      <a:pt x="2017" y="4016"/>
                      <a:pt x="2051" y="3999"/>
                    </a:cubicBezTo>
                    <a:cubicBezTo>
                      <a:pt x="3708" y="3145"/>
                      <a:pt x="5451" y="2444"/>
                      <a:pt x="7108" y="1590"/>
                    </a:cubicBezTo>
                    <a:cubicBezTo>
                      <a:pt x="7792" y="1231"/>
                      <a:pt x="8475" y="889"/>
                      <a:pt x="9176" y="548"/>
                    </a:cubicBezTo>
                    <a:cubicBezTo>
                      <a:pt x="9215" y="521"/>
                      <a:pt x="9244" y="485"/>
                      <a:pt x="9295" y="485"/>
                    </a:cubicBezTo>
                    <a:cubicBezTo>
                      <a:pt x="9310" y="485"/>
                      <a:pt x="9327" y="488"/>
                      <a:pt x="9347" y="496"/>
                    </a:cubicBezTo>
                    <a:cubicBezTo>
                      <a:pt x="9210" y="1231"/>
                      <a:pt x="9056" y="1983"/>
                      <a:pt x="8561" y="2581"/>
                    </a:cubicBezTo>
                    <a:cubicBezTo>
                      <a:pt x="8390" y="2735"/>
                      <a:pt x="8219" y="2854"/>
                      <a:pt x="8014" y="2957"/>
                    </a:cubicBezTo>
                    <a:cubicBezTo>
                      <a:pt x="7125" y="3538"/>
                      <a:pt x="6100" y="3862"/>
                      <a:pt x="5024" y="3931"/>
                    </a:cubicBezTo>
                    <a:cubicBezTo>
                      <a:pt x="3554" y="3982"/>
                      <a:pt x="2102" y="4272"/>
                      <a:pt x="735" y="4785"/>
                    </a:cubicBezTo>
                    <a:cubicBezTo>
                      <a:pt x="623" y="4827"/>
                      <a:pt x="510" y="4858"/>
                      <a:pt x="398" y="4858"/>
                    </a:cubicBezTo>
                    <a:cubicBezTo>
                      <a:pt x="374" y="4858"/>
                      <a:pt x="349" y="4856"/>
                      <a:pt x="325" y="4853"/>
                    </a:cubicBezTo>
                    <a:cubicBezTo>
                      <a:pt x="359" y="4734"/>
                      <a:pt x="445" y="4631"/>
                      <a:pt x="547" y="4563"/>
                    </a:cubicBezTo>
                    <a:cubicBezTo>
                      <a:pt x="1726" y="3640"/>
                      <a:pt x="2683" y="2512"/>
                      <a:pt x="3759" y="1487"/>
                    </a:cubicBezTo>
                    <a:cubicBezTo>
                      <a:pt x="4135" y="1128"/>
                      <a:pt x="4545" y="804"/>
                      <a:pt x="4990" y="530"/>
                    </a:cubicBezTo>
                    <a:lnTo>
                      <a:pt x="4990" y="530"/>
                    </a:lnTo>
                    <a:lnTo>
                      <a:pt x="4460" y="565"/>
                    </a:lnTo>
                    <a:lnTo>
                      <a:pt x="4392" y="616"/>
                    </a:lnTo>
                    <a:cubicBezTo>
                      <a:pt x="3777" y="1094"/>
                      <a:pt x="3213" y="1641"/>
                      <a:pt x="2666" y="2205"/>
                    </a:cubicBezTo>
                    <a:cubicBezTo>
                      <a:pt x="2051" y="2871"/>
                      <a:pt x="1402" y="3503"/>
                      <a:pt x="718" y="4101"/>
                    </a:cubicBezTo>
                    <a:cubicBezTo>
                      <a:pt x="513" y="4238"/>
                      <a:pt x="342" y="4392"/>
                      <a:pt x="188" y="4580"/>
                    </a:cubicBezTo>
                    <a:cubicBezTo>
                      <a:pt x="86" y="4699"/>
                      <a:pt x="0" y="4836"/>
                      <a:pt x="103" y="4973"/>
                    </a:cubicBezTo>
                    <a:cubicBezTo>
                      <a:pt x="162" y="5056"/>
                      <a:pt x="263" y="5106"/>
                      <a:pt x="364" y="5106"/>
                    </a:cubicBezTo>
                    <a:cubicBezTo>
                      <a:pt x="409" y="5106"/>
                      <a:pt x="454" y="5096"/>
                      <a:pt x="496" y="5075"/>
                    </a:cubicBezTo>
                    <a:cubicBezTo>
                      <a:pt x="718" y="5024"/>
                      <a:pt x="923" y="4973"/>
                      <a:pt x="1145" y="4905"/>
                    </a:cubicBezTo>
                    <a:cubicBezTo>
                      <a:pt x="2358" y="4494"/>
                      <a:pt x="3623" y="4255"/>
                      <a:pt x="4921" y="4204"/>
                    </a:cubicBezTo>
                    <a:cubicBezTo>
                      <a:pt x="5109" y="4187"/>
                      <a:pt x="5297" y="4170"/>
                      <a:pt x="5485" y="4136"/>
                    </a:cubicBezTo>
                    <a:cubicBezTo>
                      <a:pt x="6510" y="3982"/>
                      <a:pt x="7501" y="3606"/>
                      <a:pt x="8356" y="3008"/>
                    </a:cubicBezTo>
                    <a:lnTo>
                      <a:pt x="8356" y="3008"/>
                    </a:lnTo>
                    <a:cubicBezTo>
                      <a:pt x="8270" y="3230"/>
                      <a:pt x="8185" y="3401"/>
                      <a:pt x="8116" y="3589"/>
                    </a:cubicBezTo>
                    <a:cubicBezTo>
                      <a:pt x="7758" y="4494"/>
                      <a:pt x="7313" y="5366"/>
                      <a:pt x="6818" y="6203"/>
                    </a:cubicBezTo>
                    <a:cubicBezTo>
                      <a:pt x="6596" y="6528"/>
                      <a:pt x="6391" y="6852"/>
                      <a:pt x="6186" y="7177"/>
                    </a:cubicBezTo>
                    <a:cubicBezTo>
                      <a:pt x="6083" y="7297"/>
                      <a:pt x="6066" y="7467"/>
                      <a:pt x="6152" y="7604"/>
                    </a:cubicBezTo>
                    <a:cubicBezTo>
                      <a:pt x="6206" y="7676"/>
                      <a:pt x="6279" y="7696"/>
                      <a:pt x="6356" y="7696"/>
                    </a:cubicBezTo>
                    <a:cubicBezTo>
                      <a:pt x="6425" y="7696"/>
                      <a:pt x="6497" y="7681"/>
                      <a:pt x="6562" y="7672"/>
                    </a:cubicBezTo>
                    <a:lnTo>
                      <a:pt x="6613" y="7672"/>
                    </a:lnTo>
                    <a:cubicBezTo>
                      <a:pt x="7006" y="7587"/>
                      <a:pt x="7382" y="7467"/>
                      <a:pt x="7758" y="7314"/>
                    </a:cubicBezTo>
                    <a:cubicBezTo>
                      <a:pt x="9176" y="6716"/>
                      <a:pt x="10560" y="6083"/>
                      <a:pt x="11824" y="5195"/>
                    </a:cubicBezTo>
                    <a:cubicBezTo>
                      <a:pt x="13071" y="4306"/>
                      <a:pt x="13909" y="3179"/>
                      <a:pt x="14080" y="1607"/>
                    </a:cubicBezTo>
                    <a:cubicBezTo>
                      <a:pt x="14114" y="1128"/>
                      <a:pt x="14336" y="667"/>
                      <a:pt x="14678" y="325"/>
                    </a:cubicBezTo>
                    <a:cubicBezTo>
                      <a:pt x="14695" y="308"/>
                      <a:pt x="14712" y="291"/>
                      <a:pt x="14729" y="274"/>
                    </a:cubicBezTo>
                    <a:cubicBezTo>
                      <a:pt x="14712" y="189"/>
                      <a:pt x="14695" y="86"/>
                      <a:pt x="14678"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2069;p75"/>
              <p:cNvSpPr/>
              <p:nvPr/>
            </p:nvSpPr>
            <p:spPr>
              <a:xfrm rot="1123747">
                <a:off x="3458352" y="2972584"/>
                <a:ext cx="223564" cy="332113"/>
              </a:xfrm>
              <a:custGeom>
                <a:avLst/>
                <a:gdLst/>
                <a:ahLst/>
                <a:cxnLst/>
                <a:rect l="l" t="t" r="r" b="b"/>
                <a:pathLst>
                  <a:path w="5878" h="8732" extrusionOk="0">
                    <a:moveTo>
                      <a:pt x="5878" y="1"/>
                    </a:moveTo>
                    <a:lnTo>
                      <a:pt x="5570" y="18"/>
                    </a:lnTo>
                    <a:cubicBezTo>
                      <a:pt x="5211" y="462"/>
                      <a:pt x="4904" y="957"/>
                      <a:pt x="4562" y="1436"/>
                    </a:cubicBezTo>
                    <a:cubicBezTo>
                      <a:pt x="4118" y="2136"/>
                      <a:pt x="3486" y="2700"/>
                      <a:pt x="2751" y="3093"/>
                    </a:cubicBezTo>
                    <a:cubicBezTo>
                      <a:pt x="2033" y="3452"/>
                      <a:pt x="1281" y="3742"/>
                      <a:pt x="513" y="3965"/>
                    </a:cubicBezTo>
                    <a:cubicBezTo>
                      <a:pt x="342" y="4016"/>
                      <a:pt x="171" y="4067"/>
                      <a:pt x="0" y="4084"/>
                    </a:cubicBezTo>
                    <a:cubicBezTo>
                      <a:pt x="0" y="4152"/>
                      <a:pt x="0" y="4221"/>
                      <a:pt x="17" y="4289"/>
                    </a:cubicBezTo>
                    <a:lnTo>
                      <a:pt x="17" y="4323"/>
                    </a:lnTo>
                    <a:cubicBezTo>
                      <a:pt x="1042" y="4101"/>
                      <a:pt x="2016" y="3742"/>
                      <a:pt x="2939" y="3247"/>
                    </a:cubicBezTo>
                    <a:cubicBezTo>
                      <a:pt x="3093" y="3179"/>
                      <a:pt x="3229" y="3076"/>
                      <a:pt x="3383" y="2991"/>
                    </a:cubicBezTo>
                    <a:lnTo>
                      <a:pt x="3383" y="3025"/>
                    </a:lnTo>
                    <a:cubicBezTo>
                      <a:pt x="3349" y="3093"/>
                      <a:pt x="3298" y="3179"/>
                      <a:pt x="3263" y="3230"/>
                    </a:cubicBezTo>
                    <a:cubicBezTo>
                      <a:pt x="2597" y="4340"/>
                      <a:pt x="2290" y="5622"/>
                      <a:pt x="2392" y="6903"/>
                    </a:cubicBezTo>
                    <a:cubicBezTo>
                      <a:pt x="2443" y="7518"/>
                      <a:pt x="2529" y="8134"/>
                      <a:pt x="2597" y="8732"/>
                    </a:cubicBezTo>
                    <a:lnTo>
                      <a:pt x="2853" y="8732"/>
                    </a:lnTo>
                    <a:cubicBezTo>
                      <a:pt x="2836" y="8168"/>
                      <a:pt x="2751" y="7621"/>
                      <a:pt x="2683" y="7074"/>
                    </a:cubicBezTo>
                    <a:cubicBezTo>
                      <a:pt x="2529" y="5554"/>
                      <a:pt x="2956" y="4016"/>
                      <a:pt x="3862" y="2786"/>
                    </a:cubicBezTo>
                    <a:cubicBezTo>
                      <a:pt x="4477" y="1914"/>
                      <a:pt x="5143" y="1060"/>
                      <a:pt x="5741" y="154"/>
                    </a:cubicBezTo>
                    <a:cubicBezTo>
                      <a:pt x="5792" y="103"/>
                      <a:pt x="5826" y="52"/>
                      <a:pt x="5878"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2070;p75"/>
              <p:cNvSpPr/>
              <p:nvPr/>
            </p:nvSpPr>
            <p:spPr>
              <a:xfrm rot="1123747">
                <a:off x="3567149" y="3066675"/>
                <a:ext cx="77361" cy="251024"/>
              </a:xfrm>
              <a:custGeom>
                <a:avLst/>
                <a:gdLst/>
                <a:ahLst/>
                <a:cxnLst/>
                <a:rect l="l" t="t" r="r" b="b"/>
                <a:pathLst>
                  <a:path w="2034" h="6600" extrusionOk="0">
                    <a:moveTo>
                      <a:pt x="1861" y="0"/>
                    </a:moveTo>
                    <a:cubicBezTo>
                      <a:pt x="1729" y="0"/>
                      <a:pt x="1742" y="183"/>
                      <a:pt x="1726" y="277"/>
                    </a:cubicBezTo>
                    <a:cubicBezTo>
                      <a:pt x="1453" y="1474"/>
                      <a:pt x="1214" y="2652"/>
                      <a:pt x="940" y="3848"/>
                    </a:cubicBezTo>
                    <a:cubicBezTo>
                      <a:pt x="752" y="4805"/>
                      <a:pt x="428" y="5728"/>
                      <a:pt x="0" y="6599"/>
                    </a:cubicBezTo>
                    <a:lnTo>
                      <a:pt x="291" y="6582"/>
                    </a:lnTo>
                    <a:cubicBezTo>
                      <a:pt x="342" y="6446"/>
                      <a:pt x="411" y="6326"/>
                      <a:pt x="462" y="6189"/>
                    </a:cubicBezTo>
                    <a:cubicBezTo>
                      <a:pt x="940" y="5113"/>
                      <a:pt x="1197" y="3968"/>
                      <a:pt x="1419" y="2840"/>
                    </a:cubicBezTo>
                    <a:cubicBezTo>
                      <a:pt x="1607" y="2003"/>
                      <a:pt x="1760" y="1166"/>
                      <a:pt x="1931" y="329"/>
                    </a:cubicBezTo>
                    <a:cubicBezTo>
                      <a:pt x="1965" y="226"/>
                      <a:pt x="2034" y="38"/>
                      <a:pt x="1897" y="4"/>
                    </a:cubicBezTo>
                    <a:cubicBezTo>
                      <a:pt x="1884" y="2"/>
                      <a:pt x="1872" y="0"/>
                      <a:pt x="186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71;p75"/>
              <p:cNvSpPr/>
              <p:nvPr/>
            </p:nvSpPr>
            <p:spPr>
              <a:xfrm rot="1123747">
                <a:off x="3486009" y="2960086"/>
                <a:ext cx="73482" cy="116384"/>
              </a:xfrm>
              <a:custGeom>
                <a:avLst/>
                <a:gdLst/>
                <a:ahLst/>
                <a:cxnLst/>
                <a:rect l="l" t="t" r="r" b="b"/>
                <a:pathLst>
                  <a:path w="1932" h="3060" extrusionOk="0">
                    <a:moveTo>
                      <a:pt x="1932" y="1"/>
                    </a:moveTo>
                    <a:lnTo>
                      <a:pt x="1590" y="18"/>
                    </a:lnTo>
                    <a:cubicBezTo>
                      <a:pt x="1317" y="445"/>
                      <a:pt x="1094" y="872"/>
                      <a:pt x="924" y="1351"/>
                    </a:cubicBezTo>
                    <a:cubicBezTo>
                      <a:pt x="701" y="1880"/>
                      <a:pt x="394" y="2376"/>
                      <a:pt x="1" y="2803"/>
                    </a:cubicBezTo>
                    <a:cubicBezTo>
                      <a:pt x="35" y="2888"/>
                      <a:pt x="52" y="2974"/>
                      <a:pt x="86" y="3059"/>
                    </a:cubicBezTo>
                    <a:cubicBezTo>
                      <a:pt x="565" y="2564"/>
                      <a:pt x="941" y="1966"/>
                      <a:pt x="1197" y="1333"/>
                    </a:cubicBezTo>
                    <a:cubicBezTo>
                      <a:pt x="1265" y="1180"/>
                      <a:pt x="1317" y="1043"/>
                      <a:pt x="1402" y="906"/>
                    </a:cubicBezTo>
                    <a:cubicBezTo>
                      <a:pt x="1556" y="582"/>
                      <a:pt x="1727" y="291"/>
                      <a:pt x="193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072;p75"/>
              <p:cNvSpPr/>
              <p:nvPr/>
            </p:nvSpPr>
            <p:spPr>
              <a:xfrm rot="1123747">
                <a:off x="3596152" y="2997767"/>
                <a:ext cx="108587" cy="332113"/>
              </a:xfrm>
              <a:custGeom>
                <a:avLst/>
                <a:gdLst/>
                <a:ahLst/>
                <a:cxnLst/>
                <a:rect l="l" t="t" r="r" b="b"/>
                <a:pathLst>
                  <a:path w="2855" h="8732" extrusionOk="0">
                    <a:moveTo>
                      <a:pt x="2854" y="0"/>
                    </a:moveTo>
                    <a:lnTo>
                      <a:pt x="2666" y="17"/>
                    </a:lnTo>
                    <a:cubicBezTo>
                      <a:pt x="2666" y="86"/>
                      <a:pt x="2632" y="154"/>
                      <a:pt x="2615" y="222"/>
                    </a:cubicBezTo>
                    <a:cubicBezTo>
                      <a:pt x="2512" y="855"/>
                      <a:pt x="2359" y="1470"/>
                      <a:pt x="2239" y="2085"/>
                    </a:cubicBezTo>
                    <a:cubicBezTo>
                      <a:pt x="2120" y="2768"/>
                      <a:pt x="2102" y="3452"/>
                      <a:pt x="2034" y="4135"/>
                    </a:cubicBezTo>
                    <a:cubicBezTo>
                      <a:pt x="1932" y="5348"/>
                      <a:pt x="1727" y="6544"/>
                      <a:pt x="1077" y="7604"/>
                    </a:cubicBezTo>
                    <a:cubicBezTo>
                      <a:pt x="787" y="8031"/>
                      <a:pt x="411" y="8424"/>
                      <a:pt x="1" y="8731"/>
                    </a:cubicBezTo>
                    <a:lnTo>
                      <a:pt x="360" y="8714"/>
                    </a:lnTo>
                    <a:lnTo>
                      <a:pt x="428" y="8646"/>
                    </a:lnTo>
                    <a:cubicBezTo>
                      <a:pt x="1094" y="8099"/>
                      <a:pt x="1573" y="7364"/>
                      <a:pt x="1812" y="6544"/>
                    </a:cubicBezTo>
                    <a:cubicBezTo>
                      <a:pt x="2085" y="5690"/>
                      <a:pt x="2239" y="4819"/>
                      <a:pt x="2290" y="3930"/>
                    </a:cubicBezTo>
                    <a:cubicBezTo>
                      <a:pt x="2342" y="2871"/>
                      <a:pt x="2495" y="1828"/>
                      <a:pt x="2735" y="820"/>
                    </a:cubicBezTo>
                    <a:cubicBezTo>
                      <a:pt x="2803" y="547"/>
                      <a:pt x="2854" y="274"/>
                      <a:pt x="2854"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073;p75"/>
              <p:cNvSpPr/>
              <p:nvPr/>
            </p:nvSpPr>
            <p:spPr>
              <a:xfrm rot="1123747">
                <a:off x="3617890" y="3189054"/>
                <a:ext cx="350978" cy="189143"/>
              </a:xfrm>
              <a:custGeom>
                <a:avLst/>
                <a:gdLst/>
                <a:ahLst/>
                <a:cxnLst/>
                <a:rect l="l" t="t" r="r" b="b"/>
                <a:pathLst>
                  <a:path w="9228" h="4973" extrusionOk="0">
                    <a:moveTo>
                      <a:pt x="8168" y="1"/>
                    </a:moveTo>
                    <a:cubicBezTo>
                      <a:pt x="7399" y="18"/>
                      <a:pt x="6613" y="86"/>
                      <a:pt x="5844" y="189"/>
                    </a:cubicBezTo>
                    <a:cubicBezTo>
                      <a:pt x="5110" y="274"/>
                      <a:pt x="4392" y="462"/>
                      <a:pt x="3691" y="752"/>
                    </a:cubicBezTo>
                    <a:cubicBezTo>
                      <a:pt x="2119" y="1436"/>
                      <a:pt x="923" y="2495"/>
                      <a:pt x="377" y="4170"/>
                    </a:cubicBezTo>
                    <a:cubicBezTo>
                      <a:pt x="308" y="4358"/>
                      <a:pt x="223" y="4546"/>
                      <a:pt x="137" y="4716"/>
                    </a:cubicBezTo>
                    <a:cubicBezTo>
                      <a:pt x="86" y="4802"/>
                      <a:pt x="52" y="4887"/>
                      <a:pt x="1" y="4973"/>
                    </a:cubicBezTo>
                    <a:lnTo>
                      <a:pt x="718" y="4939"/>
                    </a:lnTo>
                    <a:cubicBezTo>
                      <a:pt x="1197" y="4597"/>
                      <a:pt x="1692" y="4272"/>
                      <a:pt x="2188" y="3965"/>
                    </a:cubicBezTo>
                    <a:cubicBezTo>
                      <a:pt x="3896" y="2871"/>
                      <a:pt x="5691" y="1897"/>
                      <a:pt x="7553" y="1043"/>
                    </a:cubicBezTo>
                    <a:lnTo>
                      <a:pt x="7638" y="1009"/>
                    </a:lnTo>
                    <a:cubicBezTo>
                      <a:pt x="7707" y="975"/>
                      <a:pt x="7741" y="923"/>
                      <a:pt x="7707" y="855"/>
                    </a:cubicBezTo>
                    <a:cubicBezTo>
                      <a:pt x="7683" y="815"/>
                      <a:pt x="7659" y="801"/>
                      <a:pt x="7635" y="801"/>
                    </a:cubicBezTo>
                    <a:cubicBezTo>
                      <a:pt x="7608" y="801"/>
                      <a:pt x="7580" y="820"/>
                      <a:pt x="7553" y="838"/>
                    </a:cubicBezTo>
                    <a:cubicBezTo>
                      <a:pt x="7365" y="906"/>
                      <a:pt x="7177" y="992"/>
                      <a:pt x="7006" y="1077"/>
                    </a:cubicBezTo>
                    <a:cubicBezTo>
                      <a:pt x="4717" y="2119"/>
                      <a:pt x="2530" y="3367"/>
                      <a:pt x="462" y="4802"/>
                    </a:cubicBezTo>
                    <a:cubicBezTo>
                      <a:pt x="448" y="4816"/>
                      <a:pt x="423" y="4841"/>
                      <a:pt x="387" y="4841"/>
                    </a:cubicBezTo>
                    <a:cubicBezTo>
                      <a:pt x="379" y="4841"/>
                      <a:pt x="369" y="4839"/>
                      <a:pt x="360" y="4836"/>
                    </a:cubicBezTo>
                    <a:cubicBezTo>
                      <a:pt x="718" y="3999"/>
                      <a:pt x="992" y="3127"/>
                      <a:pt x="1624" y="2427"/>
                    </a:cubicBezTo>
                    <a:cubicBezTo>
                      <a:pt x="2410" y="1624"/>
                      <a:pt x="3384" y="1026"/>
                      <a:pt x="4460" y="701"/>
                    </a:cubicBezTo>
                    <a:cubicBezTo>
                      <a:pt x="5058" y="530"/>
                      <a:pt x="5656" y="411"/>
                      <a:pt x="6271" y="342"/>
                    </a:cubicBezTo>
                    <a:cubicBezTo>
                      <a:pt x="6818" y="274"/>
                      <a:pt x="7382" y="257"/>
                      <a:pt x="7929" y="206"/>
                    </a:cubicBezTo>
                    <a:cubicBezTo>
                      <a:pt x="7997" y="201"/>
                      <a:pt x="8067" y="199"/>
                      <a:pt x="8138" y="199"/>
                    </a:cubicBezTo>
                    <a:cubicBezTo>
                      <a:pt x="8330" y="199"/>
                      <a:pt x="8527" y="215"/>
                      <a:pt x="8715" y="240"/>
                    </a:cubicBezTo>
                    <a:cubicBezTo>
                      <a:pt x="8954" y="274"/>
                      <a:pt x="8971" y="342"/>
                      <a:pt x="8834" y="530"/>
                    </a:cubicBezTo>
                    <a:cubicBezTo>
                      <a:pt x="8595" y="838"/>
                      <a:pt x="8305" y="1111"/>
                      <a:pt x="7997" y="1351"/>
                    </a:cubicBezTo>
                    <a:cubicBezTo>
                      <a:pt x="7245" y="2000"/>
                      <a:pt x="6579" y="2734"/>
                      <a:pt x="5878" y="3435"/>
                    </a:cubicBezTo>
                    <a:cubicBezTo>
                      <a:pt x="5400" y="3948"/>
                      <a:pt x="4922" y="4443"/>
                      <a:pt x="4255" y="4716"/>
                    </a:cubicBezTo>
                    <a:lnTo>
                      <a:pt x="4836" y="4682"/>
                    </a:lnTo>
                    <a:cubicBezTo>
                      <a:pt x="5178" y="4477"/>
                      <a:pt x="5503" y="4221"/>
                      <a:pt x="5776" y="3931"/>
                    </a:cubicBezTo>
                    <a:cubicBezTo>
                      <a:pt x="6699" y="2974"/>
                      <a:pt x="7621" y="2034"/>
                      <a:pt x="8629" y="1163"/>
                    </a:cubicBezTo>
                    <a:cubicBezTo>
                      <a:pt x="8817" y="992"/>
                      <a:pt x="8971" y="787"/>
                      <a:pt x="9091" y="565"/>
                    </a:cubicBezTo>
                    <a:cubicBezTo>
                      <a:pt x="9227" y="360"/>
                      <a:pt x="9091" y="69"/>
                      <a:pt x="8834" y="52"/>
                    </a:cubicBezTo>
                    <a:cubicBezTo>
                      <a:pt x="8612" y="18"/>
                      <a:pt x="8390" y="1"/>
                      <a:pt x="8168"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074;p75"/>
              <p:cNvSpPr/>
              <p:nvPr/>
            </p:nvSpPr>
            <p:spPr>
              <a:xfrm rot="1123747">
                <a:off x="4004493" y="3352749"/>
                <a:ext cx="263880" cy="117031"/>
              </a:xfrm>
              <a:custGeom>
                <a:avLst/>
                <a:gdLst/>
                <a:ahLst/>
                <a:cxnLst/>
                <a:rect l="l" t="t" r="r" b="b"/>
                <a:pathLst>
                  <a:path w="6938" h="3077" extrusionOk="0">
                    <a:moveTo>
                      <a:pt x="6937" y="1"/>
                    </a:moveTo>
                    <a:cubicBezTo>
                      <a:pt x="6561" y="1"/>
                      <a:pt x="6168" y="18"/>
                      <a:pt x="5758" y="52"/>
                    </a:cubicBezTo>
                    <a:cubicBezTo>
                      <a:pt x="4836" y="86"/>
                      <a:pt x="3930" y="274"/>
                      <a:pt x="3059" y="599"/>
                    </a:cubicBezTo>
                    <a:cubicBezTo>
                      <a:pt x="1897" y="1009"/>
                      <a:pt x="889" y="1641"/>
                      <a:pt x="205" y="2701"/>
                    </a:cubicBezTo>
                    <a:cubicBezTo>
                      <a:pt x="120" y="2837"/>
                      <a:pt x="51" y="2957"/>
                      <a:pt x="0" y="3076"/>
                    </a:cubicBezTo>
                    <a:lnTo>
                      <a:pt x="291" y="3059"/>
                    </a:lnTo>
                    <a:cubicBezTo>
                      <a:pt x="615" y="2478"/>
                      <a:pt x="1077" y="1966"/>
                      <a:pt x="1640" y="1573"/>
                    </a:cubicBezTo>
                    <a:cubicBezTo>
                      <a:pt x="2375" y="1094"/>
                      <a:pt x="3212" y="736"/>
                      <a:pt x="4084" y="531"/>
                    </a:cubicBezTo>
                    <a:cubicBezTo>
                      <a:pt x="4921" y="326"/>
                      <a:pt x="5792" y="223"/>
                      <a:pt x="6681" y="223"/>
                    </a:cubicBezTo>
                    <a:lnTo>
                      <a:pt x="6937" y="223"/>
                    </a:lnTo>
                    <a:lnTo>
                      <a:pt x="6937" y="189"/>
                    </a:lnTo>
                    <a:lnTo>
                      <a:pt x="6937" y="1"/>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075;p75"/>
              <p:cNvSpPr/>
              <p:nvPr/>
            </p:nvSpPr>
            <p:spPr>
              <a:xfrm rot="1123747">
                <a:off x="4223174" y="3475254"/>
                <a:ext cx="31226" cy="16925"/>
              </a:xfrm>
              <a:custGeom>
                <a:avLst/>
                <a:gdLst/>
                <a:ahLst/>
                <a:cxnLst/>
                <a:rect l="l" t="t" r="r" b="b"/>
                <a:pathLst>
                  <a:path w="821" h="445" extrusionOk="0">
                    <a:moveTo>
                      <a:pt x="821" y="0"/>
                    </a:moveTo>
                    <a:lnTo>
                      <a:pt x="821" y="0"/>
                    </a:lnTo>
                    <a:cubicBezTo>
                      <a:pt x="564" y="154"/>
                      <a:pt x="274" y="291"/>
                      <a:pt x="1" y="445"/>
                    </a:cubicBezTo>
                    <a:lnTo>
                      <a:pt x="752" y="410"/>
                    </a:lnTo>
                    <a:cubicBezTo>
                      <a:pt x="769" y="274"/>
                      <a:pt x="804" y="137"/>
                      <a:pt x="82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076;p75"/>
              <p:cNvSpPr/>
              <p:nvPr/>
            </p:nvSpPr>
            <p:spPr>
              <a:xfrm rot="1123747">
                <a:off x="4081426" y="3403667"/>
                <a:ext cx="178760" cy="73482"/>
              </a:xfrm>
              <a:custGeom>
                <a:avLst/>
                <a:gdLst/>
                <a:ahLst/>
                <a:cxnLst/>
                <a:rect l="l" t="t" r="r" b="b"/>
                <a:pathLst>
                  <a:path w="4700" h="1932" extrusionOk="0">
                    <a:moveTo>
                      <a:pt x="4682" y="1"/>
                    </a:moveTo>
                    <a:lnTo>
                      <a:pt x="4067" y="240"/>
                    </a:lnTo>
                    <a:cubicBezTo>
                      <a:pt x="2700" y="787"/>
                      <a:pt x="1333" y="1317"/>
                      <a:pt x="0" y="1932"/>
                    </a:cubicBezTo>
                    <a:lnTo>
                      <a:pt x="564" y="1898"/>
                    </a:lnTo>
                    <a:cubicBezTo>
                      <a:pt x="1179" y="1624"/>
                      <a:pt x="1811" y="1351"/>
                      <a:pt x="2427" y="1112"/>
                    </a:cubicBezTo>
                    <a:cubicBezTo>
                      <a:pt x="3195" y="804"/>
                      <a:pt x="3947" y="514"/>
                      <a:pt x="4699" y="206"/>
                    </a:cubicBezTo>
                    <a:cubicBezTo>
                      <a:pt x="4699" y="138"/>
                      <a:pt x="4699" y="69"/>
                      <a:pt x="468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077;p75"/>
              <p:cNvSpPr/>
              <p:nvPr/>
            </p:nvSpPr>
            <p:spPr>
              <a:xfrm rot="1123747">
                <a:off x="3488870" y="2970282"/>
                <a:ext cx="155331" cy="145442"/>
              </a:xfrm>
              <a:custGeom>
                <a:avLst/>
                <a:gdLst/>
                <a:ahLst/>
                <a:cxnLst/>
                <a:rect l="l" t="t" r="r" b="b"/>
                <a:pathLst>
                  <a:path w="4084" h="3824" extrusionOk="0">
                    <a:moveTo>
                      <a:pt x="4084" y="0"/>
                    </a:moveTo>
                    <a:lnTo>
                      <a:pt x="3810" y="17"/>
                    </a:lnTo>
                    <a:cubicBezTo>
                      <a:pt x="3349" y="632"/>
                      <a:pt x="2836" y="1213"/>
                      <a:pt x="2290" y="1743"/>
                    </a:cubicBezTo>
                    <a:cubicBezTo>
                      <a:pt x="1623" y="2375"/>
                      <a:pt x="923" y="2956"/>
                      <a:pt x="188" y="3486"/>
                    </a:cubicBezTo>
                    <a:cubicBezTo>
                      <a:pt x="120" y="3537"/>
                      <a:pt x="51" y="3588"/>
                      <a:pt x="0" y="3656"/>
                    </a:cubicBezTo>
                    <a:lnTo>
                      <a:pt x="0" y="3810"/>
                    </a:lnTo>
                    <a:cubicBezTo>
                      <a:pt x="9" y="3819"/>
                      <a:pt x="21" y="3823"/>
                      <a:pt x="36" y="3823"/>
                    </a:cubicBezTo>
                    <a:cubicBezTo>
                      <a:pt x="51" y="3823"/>
                      <a:pt x="68" y="3819"/>
                      <a:pt x="85" y="3810"/>
                    </a:cubicBezTo>
                    <a:cubicBezTo>
                      <a:pt x="137" y="3793"/>
                      <a:pt x="188" y="3759"/>
                      <a:pt x="222" y="3742"/>
                    </a:cubicBezTo>
                    <a:cubicBezTo>
                      <a:pt x="701" y="3383"/>
                      <a:pt x="1179" y="3041"/>
                      <a:pt x="1623" y="2665"/>
                    </a:cubicBezTo>
                    <a:cubicBezTo>
                      <a:pt x="2563" y="1880"/>
                      <a:pt x="3383" y="991"/>
                      <a:pt x="4084"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7" name="Google Shape;2052;p75"/>
          <p:cNvSpPr txBox="1">
            <a:spLocks noGrp="1"/>
          </p:cNvSpPr>
          <p:nvPr>
            <p:ph type="title" idx="4294967295"/>
          </p:nvPr>
        </p:nvSpPr>
        <p:spPr>
          <a:xfrm>
            <a:off x="3371176" y="1779863"/>
            <a:ext cx="7260533" cy="539600"/>
          </a:xfrm>
          <a:prstGeom prst="rect">
            <a:avLst/>
          </a:prstGeom>
        </p:spPr>
        <p:txBody>
          <a:bodyPr spcFirstLastPara="1" wrap="square" lIns="121900" tIns="121900" rIns="121900" bIns="121900" anchor="ctr" anchorCtr="0">
            <a:noAutofit/>
          </a:bodyPr>
          <a:lstStyle/>
          <a:p>
            <a:r>
              <a:rPr lang="en" sz="2667" dirty="0">
                <a:solidFill>
                  <a:schemeClr val="accent5"/>
                </a:solidFill>
                <a:latin typeface="Times New Roman" panose="02020603050405020304" pitchFamily="18" charset="0"/>
                <a:cs typeface="Times New Roman" panose="02020603050405020304" pitchFamily="18" charset="0"/>
              </a:rPr>
              <a:t>Dưới 3 tuổi: Trẻ em biết nói, biết đi, biết tên mình, nhận ra quần áo, đồ chơi,… của mình.</a:t>
            </a:r>
            <a:endParaRPr sz="2667" dirty="0">
              <a:solidFill>
                <a:schemeClr val="accent5"/>
              </a:solidFill>
              <a:latin typeface="Times New Roman" panose="02020603050405020304" pitchFamily="18" charset="0"/>
              <a:cs typeface="Times New Roman" panose="02020603050405020304" pitchFamily="18" charset="0"/>
            </a:endParaRPr>
          </a:p>
        </p:txBody>
      </p:sp>
      <p:sp>
        <p:nvSpPr>
          <p:cNvPr id="28" name="Google Shape;2053;p75"/>
          <p:cNvSpPr txBox="1">
            <a:spLocks noGrp="1"/>
          </p:cNvSpPr>
          <p:nvPr>
            <p:ph type="subTitle" idx="4294967295"/>
          </p:nvPr>
        </p:nvSpPr>
        <p:spPr>
          <a:xfrm>
            <a:off x="2568191" y="796973"/>
            <a:ext cx="6901912" cy="640000"/>
          </a:xfrm>
          <a:prstGeom prst="rect">
            <a:avLst/>
          </a:prstGeom>
        </p:spPr>
        <p:txBody>
          <a:bodyPr spcFirstLastPara="1" wrap="square" lIns="121900" tIns="121900" rIns="121900" bIns="121900" anchor="ctr" anchorCtr="0">
            <a:noAutofit/>
          </a:bodyPr>
          <a:lstStyle/>
          <a:p>
            <a:pPr marL="0" indent="0">
              <a:buNone/>
            </a:pPr>
            <a:r>
              <a:rPr lang="en" sz="2667" dirty="0">
                <a:latin typeface="Times New Roman" panose="02020603050405020304" pitchFamily="18" charset="0"/>
                <a:cs typeface="Times New Roman" panose="02020603050405020304" pitchFamily="18" charset="0"/>
              </a:rPr>
              <a:t>	Ở mỗi giai đoạn phát triển khác nhau, cơ thể có sự thay đổi rõ rệt:</a:t>
            </a:r>
            <a:endParaRPr sz="2667" dirty="0">
              <a:latin typeface="Times New Roman" panose="02020603050405020304" pitchFamily="18" charset="0"/>
              <a:cs typeface="Times New Roman" panose="02020603050405020304" pitchFamily="18" charset="0"/>
            </a:endParaRPr>
          </a:p>
        </p:txBody>
      </p:sp>
      <p:sp>
        <p:nvSpPr>
          <p:cNvPr id="29" name="Google Shape;2054;p75"/>
          <p:cNvSpPr txBox="1">
            <a:spLocks noGrp="1"/>
          </p:cNvSpPr>
          <p:nvPr>
            <p:ph type="title" idx="4294967295"/>
          </p:nvPr>
        </p:nvSpPr>
        <p:spPr>
          <a:xfrm>
            <a:off x="3605816" y="3043333"/>
            <a:ext cx="7266669" cy="539600"/>
          </a:xfrm>
          <a:prstGeom prst="rect">
            <a:avLst/>
          </a:prstGeom>
        </p:spPr>
        <p:txBody>
          <a:bodyPr spcFirstLastPara="1" wrap="square" lIns="121900" tIns="121900" rIns="121900" bIns="121900" anchor="ctr" anchorCtr="0">
            <a:noAutofit/>
          </a:bodyPr>
          <a:lstStyle/>
          <a:p>
            <a:r>
              <a:rPr lang="en" sz="2667" dirty="0">
                <a:solidFill>
                  <a:schemeClr val="accent4"/>
                </a:solidFill>
                <a:latin typeface="Times New Roman" panose="02020603050405020304" pitchFamily="18" charset="0"/>
                <a:cs typeface="Times New Roman" panose="02020603050405020304" pitchFamily="18" charset="0"/>
              </a:rPr>
              <a:t>Từ 3 đến 6 tuổi: Trẻ em rất hiếu động, thích chạy nhảy leo trèo, thích nói chuyện với người lớn và giàu trí tưởng tượng.</a:t>
            </a:r>
            <a:endParaRPr sz="2667" dirty="0">
              <a:solidFill>
                <a:schemeClr val="accent4"/>
              </a:solidFill>
              <a:latin typeface="Times New Roman" panose="02020603050405020304" pitchFamily="18" charset="0"/>
              <a:cs typeface="Times New Roman" panose="02020603050405020304" pitchFamily="18" charset="0"/>
            </a:endParaRPr>
          </a:p>
        </p:txBody>
      </p:sp>
      <p:sp>
        <p:nvSpPr>
          <p:cNvPr id="31" name="Google Shape;2056;p75"/>
          <p:cNvSpPr txBox="1">
            <a:spLocks noGrp="1"/>
          </p:cNvSpPr>
          <p:nvPr>
            <p:ph type="title" idx="4294967295"/>
          </p:nvPr>
        </p:nvSpPr>
        <p:spPr>
          <a:xfrm>
            <a:off x="3930533" y="4358001"/>
            <a:ext cx="6724343" cy="539600"/>
          </a:xfrm>
          <a:prstGeom prst="rect">
            <a:avLst/>
          </a:prstGeom>
        </p:spPr>
        <p:txBody>
          <a:bodyPr spcFirstLastPara="1" wrap="square" lIns="121900" tIns="121900" rIns="121900" bIns="121900" anchor="ctr" anchorCtr="0">
            <a:noAutofit/>
          </a:bodyPr>
          <a:lstStyle/>
          <a:p>
            <a:r>
              <a:rPr lang="en" sz="2667" dirty="0">
                <a:solidFill>
                  <a:schemeClr val="accent1"/>
                </a:solidFill>
                <a:latin typeface="Times New Roman" panose="02020603050405020304" pitchFamily="18" charset="0"/>
                <a:cs typeface="Times New Roman" panose="02020603050405020304" pitchFamily="18" charset="0"/>
              </a:rPr>
              <a:t>Từ 6 tới 10 tuổi: Cơ thể chúng ta đã hoàn chỉnh các bộ phận và chức năng của cơ thể. Hệ thống cơ xương phát triển mạnh.</a:t>
            </a:r>
            <a:endParaRPr sz="2667" dirty="0">
              <a:solidFill>
                <a:schemeClr val="accent1"/>
              </a:solidFill>
              <a:latin typeface="Times New Roman" panose="02020603050405020304" pitchFamily="18" charset="0"/>
              <a:cs typeface="Times New Roman" panose="02020603050405020304" pitchFamily="18" charset="0"/>
            </a:endParaRPr>
          </a:p>
        </p:txBody>
      </p:sp>
      <p:grpSp>
        <p:nvGrpSpPr>
          <p:cNvPr id="33" name="Google Shape;2205;p79"/>
          <p:cNvGrpSpPr/>
          <p:nvPr/>
        </p:nvGrpSpPr>
        <p:grpSpPr>
          <a:xfrm>
            <a:off x="2687387" y="1705804"/>
            <a:ext cx="546391" cy="565069"/>
            <a:chOff x="732289" y="4342445"/>
            <a:chExt cx="647556" cy="709424"/>
          </a:xfrm>
        </p:grpSpPr>
        <p:sp>
          <p:nvSpPr>
            <p:cNvPr id="34" name="Google Shape;2206;p79"/>
            <p:cNvSpPr/>
            <p:nvPr/>
          </p:nvSpPr>
          <p:spPr>
            <a:xfrm>
              <a:off x="829679" y="4342445"/>
              <a:ext cx="550166" cy="589531"/>
            </a:xfrm>
            <a:custGeom>
              <a:avLst/>
              <a:gdLst/>
              <a:ahLst/>
              <a:cxnLst/>
              <a:rect l="l" t="t" r="r" b="b"/>
              <a:pathLst>
                <a:path w="14479" h="15515" extrusionOk="0">
                  <a:moveTo>
                    <a:pt x="9210" y="1221"/>
                  </a:moveTo>
                  <a:cubicBezTo>
                    <a:pt x="11107" y="1529"/>
                    <a:pt x="12320" y="3989"/>
                    <a:pt x="12166" y="5818"/>
                  </a:cubicBezTo>
                  <a:cubicBezTo>
                    <a:pt x="11982" y="8072"/>
                    <a:pt x="9925" y="9639"/>
                    <a:pt x="7800" y="9639"/>
                  </a:cubicBezTo>
                  <a:cubicBezTo>
                    <a:pt x="7558" y="9639"/>
                    <a:pt x="7316" y="9618"/>
                    <a:pt x="7075" y="9577"/>
                  </a:cubicBezTo>
                  <a:cubicBezTo>
                    <a:pt x="4529" y="9132"/>
                    <a:pt x="3179" y="6552"/>
                    <a:pt x="3794" y="4177"/>
                  </a:cubicBezTo>
                  <a:cubicBezTo>
                    <a:pt x="4119" y="2981"/>
                    <a:pt x="5075" y="2076"/>
                    <a:pt x="6169" y="1580"/>
                  </a:cubicBezTo>
                  <a:cubicBezTo>
                    <a:pt x="6664" y="1358"/>
                    <a:pt x="7211" y="1256"/>
                    <a:pt x="7758" y="1256"/>
                  </a:cubicBezTo>
                  <a:cubicBezTo>
                    <a:pt x="7783" y="1319"/>
                    <a:pt x="7837" y="1354"/>
                    <a:pt x="7891" y="1354"/>
                  </a:cubicBezTo>
                  <a:cubicBezTo>
                    <a:pt x="7909" y="1354"/>
                    <a:pt x="7928" y="1350"/>
                    <a:pt x="7946" y="1341"/>
                  </a:cubicBezTo>
                  <a:cubicBezTo>
                    <a:pt x="8048" y="1307"/>
                    <a:pt x="8168" y="1273"/>
                    <a:pt x="8271" y="1256"/>
                  </a:cubicBezTo>
                  <a:cubicBezTo>
                    <a:pt x="8464" y="1256"/>
                    <a:pt x="8658" y="1263"/>
                    <a:pt x="8852" y="1263"/>
                  </a:cubicBezTo>
                  <a:cubicBezTo>
                    <a:pt x="8948" y="1263"/>
                    <a:pt x="9045" y="1261"/>
                    <a:pt x="9142" y="1256"/>
                  </a:cubicBezTo>
                  <a:cubicBezTo>
                    <a:pt x="9176" y="1256"/>
                    <a:pt x="9193" y="1238"/>
                    <a:pt x="9210" y="1221"/>
                  </a:cubicBezTo>
                  <a:close/>
                  <a:moveTo>
                    <a:pt x="4109" y="1"/>
                  </a:moveTo>
                  <a:cubicBezTo>
                    <a:pt x="4079" y="1"/>
                    <a:pt x="4048" y="3"/>
                    <a:pt x="4016" y="8"/>
                  </a:cubicBezTo>
                  <a:cubicBezTo>
                    <a:pt x="3931" y="8"/>
                    <a:pt x="3862" y="111"/>
                    <a:pt x="3897" y="196"/>
                  </a:cubicBezTo>
                  <a:cubicBezTo>
                    <a:pt x="4033" y="538"/>
                    <a:pt x="4324" y="743"/>
                    <a:pt x="4443" y="1085"/>
                  </a:cubicBezTo>
                  <a:cubicBezTo>
                    <a:pt x="4580" y="1512"/>
                    <a:pt x="4307" y="1837"/>
                    <a:pt x="4255" y="2229"/>
                  </a:cubicBezTo>
                  <a:cubicBezTo>
                    <a:pt x="4238" y="2264"/>
                    <a:pt x="4255" y="2315"/>
                    <a:pt x="4272" y="2349"/>
                  </a:cubicBezTo>
                  <a:cubicBezTo>
                    <a:pt x="4187" y="2435"/>
                    <a:pt x="4119" y="2537"/>
                    <a:pt x="4033" y="2622"/>
                  </a:cubicBezTo>
                  <a:cubicBezTo>
                    <a:pt x="3902" y="2008"/>
                    <a:pt x="3370" y="1444"/>
                    <a:pt x="2737" y="1444"/>
                  </a:cubicBezTo>
                  <a:cubicBezTo>
                    <a:pt x="2630" y="1444"/>
                    <a:pt x="2521" y="1460"/>
                    <a:pt x="2410" y="1495"/>
                  </a:cubicBezTo>
                  <a:cubicBezTo>
                    <a:pt x="2325" y="1529"/>
                    <a:pt x="2325" y="1649"/>
                    <a:pt x="2410" y="1683"/>
                  </a:cubicBezTo>
                  <a:cubicBezTo>
                    <a:pt x="2769" y="1802"/>
                    <a:pt x="3076" y="2024"/>
                    <a:pt x="3316" y="2315"/>
                  </a:cubicBezTo>
                  <a:cubicBezTo>
                    <a:pt x="3589" y="2657"/>
                    <a:pt x="3504" y="3015"/>
                    <a:pt x="3452" y="3408"/>
                  </a:cubicBezTo>
                  <a:cubicBezTo>
                    <a:pt x="3418" y="3340"/>
                    <a:pt x="3367" y="3255"/>
                    <a:pt x="3316" y="3186"/>
                  </a:cubicBezTo>
                  <a:cubicBezTo>
                    <a:pt x="3097" y="2858"/>
                    <a:pt x="2618" y="2564"/>
                    <a:pt x="2175" y="2564"/>
                  </a:cubicBezTo>
                  <a:cubicBezTo>
                    <a:pt x="1996" y="2564"/>
                    <a:pt x="1823" y="2612"/>
                    <a:pt x="1675" y="2725"/>
                  </a:cubicBezTo>
                  <a:cubicBezTo>
                    <a:pt x="1590" y="2776"/>
                    <a:pt x="1607" y="2913"/>
                    <a:pt x="1709" y="2964"/>
                  </a:cubicBezTo>
                  <a:cubicBezTo>
                    <a:pt x="2137" y="3135"/>
                    <a:pt x="2547" y="3135"/>
                    <a:pt x="2871" y="3511"/>
                  </a:cubicBezTo>
                  <a:cubicBezTo>
                    <a:pt x="3025" y="3716"/>
                    <a:pt x="3111" y="3938"/>
                    <a:pt x="3128" y="4194"/>
                  </a:cubicBezTo>
                  <a:cubicBezTo>
                    <a:pt x="3162" y="4382"/>
                    <a:pt x="3111" y="4553"/>
                    <a:pt x="3128" y="4724"/>
                  </a:cubicBezTo>
                  <a:cubicBezTo>
                    <a:pt x="2683" y="7321"/>
                    <a:pt x="4631" y="9713"/>
                    <a:pt x="7194" y="10175"/>
                  </a:cubicBezTo>
                  <a:cubicBezTo>
                    <a:pt x="7428" y="10209"/>
                    <a:pt x="7661" y="10226"/>
                    <a:pt x="7894" y="10226"/>
                  </a:cubicBezTo>
                  <a:cubicBezTo>
                    <a:pt x="9040" y="10226"/>
                    <a:pt x="10152" y="9811"/>
                    <a:pt x="11004" y="9030"/>
                  </a:cubicBezTo>
                  <a:lnTo>
                    <a:pt x="11004" y="9030"/>
                  </a:lnTo>
                  <a:cubicBezTo>
                    <a:pt x="10270" y="10482"/>
                    <a:pt x="9176" y="11729"/>
                    <a:pt x="7861" y="12686"/>
                  </a:cubicBezTo>
                  <a:cubicBezTo>
                    <a:pt x="6015" y="13985"/>
                    <a:pt x="4016" y="14190"/>
                    <a:pt x="1897" y="14395"/>
                  </a:cubicBezTo>
                  <a:cubicBezTo>
                    <a:pt x="1846" y="14275"/>
                    <a:pt x="1744" y="14173"/>
                    <a:pt x="1624" y="14104"/>
                  </a:cubicBezTo>
                  <a:cubicBezTo>
                    <a:pt x="1439" y="13928"/>
                    <a:pt x="1203" y="13841"/>
                    <a:pt x="968" y="13841"/>
                  </a:cubicBezTo>
                  <a:cubicBezTo>
                    <a:pt x="680" y="13841"/>
                    <a:pt x="394" y="13970"/>
                    <a:pt x="206" y="14224"/>
                  </a:cubicBezTo>
                  <a:cubicBezTo>
                    <a:pt x="1" y="14549"/>
                    <a:pt x="69" y="14993"/>
                    <a:pt x="377" y="15249"/>
                  </a:cubicBezTo>
                  <a:cubicBezTo>
                    <a:pt x="496" y="15369"/>
                    <a:pt x="667" y="15454"/>
                    <a:pt x="838" y="15471"/>
                  </a:cubicBezTo>
                  <a:cubicBezTo>
                    <a:pt x="913" y="15501"/>
                    <a:pt x="991" y="15515"/>
                    <a:pt x="1070" y="15515"/>
                  </a:cubicBezTo>
                  <a:cubicBezTo>
                    <a:pt x="1170" y="15515"/>
                    <a:pt x="1272" y="15493"/>
                    <a:pt x="1368" y="15454"/>
                  </a:cubicBezTo>
                  <a:cubicBezTo>
                    <a:pt x="1539" y="15420"/>
                    <a:pt x="1727" y="15352"/>
                    <a:pt x="1897" y="15283"/>
                  </a:cubicBezTo>
                  <a:cubicBezTo>
                    <a:pt x="2000" y="15249"/>
                    <a:pt x="2068" y="15164"/>
                    <a:pt x="2085" y="15061"/>
                  </a:cubicBezTo>
                  <a:cubicBezTo>
                    <a:pt x="2085" y="14993"/>
                    <a:pt x="2085" y="14942"/>
                    <a:pt x="2085" y="14873"/>
                  </a:cubicBezTo>
                  <a:cubicBezTo>
                    <a:pt x="2338" y="14906"/>
                    <a:pt x="2595" y="14922"/>
                    <a:pt x="2853" y="14922"/>
                  </a:cubicBezTo>
                  <a:cubicBezTo>
                    <a:pt x="4741" y="14922"/>
                    <a:pt x="6729" y="14090"/>
                    <a:pt x="8202" y="13113"/>
                  </a:cubicBezTo>
                  <a:cubicBezTo>
                    <a:pt x="9894" y="12003"/>
                    <a:pt x="11380" y="10157"/>
                    <a:pt x="11961" y="8175"/>
                  </a:cubicBezTo>
                  <a:cubicBezTo>
                    <a:pt x="12200" y="8363"/>
                    <a:pt x="12474" y="8517"/>
                    <a:pt x="12713" y="8688"/>
                  </a:cubicBezTo>
                  <a:cubicBezTo>
                    <a:pt x="12918" y="8842"/>
                    <a:pt x="13089" y="9030"/>
                    <a:pt x="13294" y="9184"/>
                  </a:cubicBezTo>
                  <a:cubicBezTo>
                    <a:pt x="13345" y="9252"/>
                    <a:pt x="13396" y="9303"/>
                    <a:pt x="13448" y="9372"/>
                  </a:cubicBezTo>
                  <a:cubicBezTo>
                    <a:pt x="13584" y="9525"/>
                    <a:pt x="13721" y="9679"/>
                    <a:pt x="13858" y="9833"/>
                  </a:cubicBezTo>
                  <a:cubicBezTo>
                    <a:pt x="13925" y="9908"/>
                    <a:pt x="14000" y="9939"/>
                    <a:pt x="14071" y="9939"/>
                  </a:cubicBezTo>
                  <a:cubicBezTo>
                    <a:pt x="14292" y="9939"/>
                    <a:pt x="14478" y="9642"/>
                    <a:pt x="14285" y="9423"/>
                  </a:cubicBezTo>
                  <a:cubicBezTo>
                    <a:pt x="14251" y="9372"/>
                    <a:pt x="14199" y="9320"/>
                    <a:pt x="14165" y="9286"/>
                  </a:cubicBezTo>
                  <a:lnTo>
                    <a:pt x="14148" y="9252"/>
                  </a:lnTo>
                  <a:cubicBezTo>
                    <a:pt x="14097" y="9201"/>
                    <a:pt x="14046" y="9149"/>
                    <a:pt x="13994" y="9098"/>
                  </a:cubicBezTo>
                  <a:lnTo>
                    <a:pt x="13977" y="9064"/>
                  </a:lnTo>
                  <a:cubicBezTo>
                    <a:pt x="13943" y="9030"/>
                    <a:pt x="13892" y="8979"/>
                    <a:pt x="13858" y="8944"/>
                  </a:cubicBezTo>
                  <a:cubicBezTo>
                    <a:pt x="13636" y="8671"/>
                    <a:pt x="13379" y="8449"/>
                    <a:pt x="13089" y="8261"/>
                  </a:cubicBezTo>
                  <a:cubicBezTo>
                    <a:pt x="12798" y="8039"/>
                    <a:pt x="12474" y="7868"/>
                    <a:pt x="12115" y="7765"/>
                  </a:cubicBezTo>
                  <a:lnTo>
                    <a:pt x="12081" y="7765"/>
                  </a:lnTo>
                  <a:cubicBezTo>
                    <a:pt x="12115" y="7714"/>
                    <a:pt x="12149" y="7663"/>
                    <a:pt x="12166" y="7612"/>
                  </a:cubicBezTo>
                  <a:cubicBezTo>
                    <a:pt x="12628" y="7270"/>
                    <a:pt x="13089" y="6962"/>
                    <a:pt x="13550" y="6655"/>
                  </a:cubicBezTo>
                  <a:cubicBezTo>
                    <a:pt x="13601" y="6621"/>
                    <a:pt x="13653" y="6604"/>
                    <a:pt x="13687" y="6552"/>
                  </a:cubicBezTo>
                  <a:cubicBezTo>
                    <a:pt x="13844" y="6379"/>
                    <a:pt x="13712" y="6119"/>
                    <a:pt x="13490" y="6119"/>
                  </a:cubicBezTo>
                  <a:cubicBezTo>
                    <a:pt x="13471" y="6119"/>
                    <a:pt x="13451" y="6121"/>
                    <a:pt x="13431" y="6125"/>
                  </a:cubicBezTo>
                  <a:cubicBezTo>
                    <a:pt x="13362" y="6159"/>
                    <a:pt x="13277" y="6193"/>
                    <a:pt x="13226" y="6262"/>
                  </a:cubicBezTo>
                  <a:cubicBezTo>
                    <a:pt x="12986" y="6399"/>
                    <a:pt x="12764" y="6552"/>
                    <a:pt x="12542" y="6706"/>
                  </a:cubicBezTo>
                  <a:cubicBezTo>
                    <a:pt x="12645" y="6347"/>
                    <a:pt x="12713" y="5988"/>
                    <a:pt x="12730" y="5613"/>
                  </a:cubicBezTo>
                  <a:cubicBezTo>
                    <a:pt x="12764" y="4194"/>
                    <a:pt x="12235" y="2810"/>
                    <a:pt x="11226" y="1785"/>
                  </a:cubicBezTo>
                  <a:cubicBezTo>
                    <a:pt x="10665" y="1182"/>
                    <a:pt x="9806" y="722"/>
                    <a:pt x="8977" y="722"/>
                  </a:cubicBezTo>
                  <a:cubicBezTo>
                    <a:pt x="8772" y="722"/>
                    <a:pt x="8569" y="750"/>
                    <a:pt x="8373" y="811"/>
                  </a:cubicBezTo>
                  <a:cubicBezTo>
                    <a:pt x="8186" y="774"/>
                    <a:pt x="7992" y="757"/>
                    <a:pt x="7795" y="757"/>
                  </a:cubicBezTo>
                  <a:cubicBezTo>
                    <a:pt x="7095" y="757"/>
                    <a:pt x="6359" y="972"/>
                    <a:pt x="5759" y="1238"/>
                  </a:cubicBezTo>
                  <a:cubicBezTo>
                    <a:pt x="5503" y="1358"/>
                    <a:pt x="5246" y="1495"/>
                    <a:pt x="5007" y="1666"/>
                  </a:cubicBezTo>
                  <a:cubicBezTo>
                    <a:pt x="5041" y="1478"/>
                    <a:pt x="5058" y="1273"/>
                    <a:pt x="5024" y="1068"/>
                  </a:cubicBezTo>
                  <a:cubicBezTo>
                    <a:pt x="4976" y="633"/>
                    <a:pt x="4609" y="1"/>
                    <a:pt x="4109"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2207;p79"/>
            <p:cNvSpPr/>
            <p:nvPr/>
          </p:nvSpPr>
          <p:spPr>
            <a:xfrm>
              <a:off x="732289" y="4787140"/>
              <a:ext cx="147202" cy="264729"/>
            </a:xfrm>
            <a:custGeom>
              <a:avLst/>
              <a:gdLst/>
              <a:ahLst/>
              <a:cxnLst/>
              <a:rect l="l" t="t" r="r" b="b"/>
              <a:pathLst>
                <a:path w="3874" h="6967" extrusionOk="0">
                  <a:moveTo>
                    <a:pt x="1601" y="0"/>
                  </a:moveTo>
                  <a:cubicBezTo>
                    <a:pt x="1556" y="0"/>
                    <a:pt x="1511" y="23"/>
                    <a:pt x="1487" y="78"/>
                  </a:cubicBezTo>
                  <a:cubicBezTo>
                    <a:pt x="1009" y="1342"/>
                    <a:pt x="1163" y="2931"/>
                    <a:pt x="1761" y="4298"/>
                  </a:cubicBezTo>
                  <a:cubicBezTo>
                    <a:pt x="1607" y="4281"/>
                    <a:pt x="1453" y="4264"/>
                    <a:pt x="1299" y="4264"/>
                  </a:cubicBezTo>
                  <a:cubicBezTo>
                    <a:pt x="1231" y="4059"/>
                    <a:pt x="1180" y="3871"/>
                    <a:pt x="1129" y="3666"/>
                  </a:cubicBezTo>
                  <a:cubicBezTo>
                    <a:pt x="906" y="2589"/>
                    <a:pt x="1043" y="1513"/>
                    <a:pt x="1163" y="454"/>
                  </a:cubicBezTo>
                  <a:cubicBezTo>
                    <a:pt x="1174" y="420"/>
                    <a:pt x="1149" y="402"/>
                    <a:pt x="1126" y="402"/>
                  </a:cubicBezTo>
                  <a:cubicBezTo>
                    <a:pt x="1113" y="402"/>
                    <a:pt x="1100" y="407"/>
                    <a:pt x="1094" y="419"/>
                  </a:cubicBezTo>
                  <a:cubicBezTo>
                    <a:pt x="565" y="1547"/>
                    <a:pt x="496" y="2965"/>
                    <a:pt x="838" y="4264"/>
                  </a:cubicBezTo>
                  <a:cubicBezTo>
                    <a:pt x="548" y="4298"/>
                    <a:pt x="274" y="4366"/>
                    <a:pt x="18" y="4503"/>
                  </a:cubicBezTo>
                  <a:cubicBezTo>
                    <a:pt x="1" y="4520"/>
                    <a:pt x="18" y="4554"/>
                    <a:pt x="35" y="4571"/>
                  </a:cubicBezTo>
                  <a:cubicBezTo>
                    <a:pt x="288" y="4614"/>
                    <a:pt x="541" y="4644"/>
                    <a:pt x="794" y="4644"/>
                  </a:cubicBezTo>
                  <a:cubicBezTo>
                    <a:pt x="849" y="4644"/>
                    <a:pt x="903" y="4643"/>
                    <a:pt x="958" y="4640"/>
                  </a:cubicBezTo>
                  <a:cubicBezTo>
                    <a:pt x="1214" y="5528"/>
                    <a:pt x="1710" y="6314"/>
                    <a:pt x="2376" y="6946"/>
                  </a:cubicBezTo>
                  <a:cubicBezTo>
                    <a:pt x="2397" y="6961"/>
                    <a:pt x="2418" y="6967"/>
                    <a:pt x="2438" y="6967"/>
                  </a:cubicBezTo>
                  <a:cubicBezTo>
                    <a:pt x="2514" y="6967"/>
                    <a:pt x="2570" y="6877"/>
                    <a:pt x="2530" y="6810"/>
                  </a:cubicBezTo>
                  <a:cubicBezTo>
                    <a:pt x="2103" y="6126"/>
                    <a:pt x="1727" y="5392"/>
                    <a:pt x="1436" y="4640"/>
                  </a:cubicBezTo>
                  <a:cubicBezTo>
                    <a:pt x="1556" y="4640"/>
                    <a:pt x="1675" y="4640"/>
                    <a:pt x="1778" y="4657"/>
                  </a:cubicBezTo>
                  <a:lnTo>
                    <a:pt x="1932" y="4674"/>
                  </a:lnTo>
                  <a:cubicBezTo>
                    <a:pt x="2325" y="5460"/>
                    <a:pt x="2871" y="6143"/>
                    <a:pt x="3572" y="6656"/>
                  </a:cubicBezTo>
                  <a:cubicBezTo>
                    <a:pt x="3593" y="6670"/>
                    <a:pt x="3616" y="6676"/>
                    <a:pt x="3639" y="6676"/>
                  </a:cubicBezTo>
                  <a:cubicBezTo>
                    <a:pt x="3727" y="6676"/>
                    <a:pt x="3811" y="6584"/>
                    <a:pt x="3743" y="6502"/>
                  </a:cubicBezTo>
                  <a:cubicBezTo>
                    <a:pt x="3299" y="5955"/>
                    <a:pt x="2888" y="5392"/>
                    <a:pt x="2547" y="4793"/>
                  </a:cubicBezTo>
                  <a:lnTo>
                    <a:pt x="2547" y="4793"/>
                  </a:lnTo>
                  <a:cubicBezTo>
                    <a:pt x="2940" y="4879"/>
                    <a:pt x="3350" y="4999"/>
                    <a:pt x="3743" y="5101"/>
                  </a:cubicBezTo>
                  <a:cubicBezTo>
                    <a:pt x="3750" y="5102"/>
                    <a:pt x="3756" y="5103"/>
                    <a:pt x="3762" y="5103"/>
                  </a:cubicBezTo>
                  <a:cubicBezTo>
                    <a:pt x="3849" y="5103"/>
                    <a:pt x="3874" y="4995"/>
                    <a:pt x="3794" y="4947"/>
                  </a:cubicBezTo>
                  <a:cubicBezTo>
                    <a:pt x="3333" y="4691"/>
                    <a:pt x="2837" y="4503"/>
                    <a:pt x="2325" y="4383"/>
                  </a:cubicBezTo>
                  <a:cubicBezTo>
                    <a:pt x="1966" y="3666"/>
                    <a:pt x="1744" y="2880"/>
                    <a:pt x="1675" y="2077"/>
                  </a:cubicBezTo>
                  <a:cubicBezTo>
                    <a:pt x="1624" y="1615"/>
                    <a:pt x="1915" y="590"/>
                    <a:pt x="1641" y="266"/>
                  </a:cubicBezTo>
                  <a:lnTo>
                    <a:pt x="1641" y="266"/>
                  </a:lnTo>
                  <a:cubicBezTo>
                    <a:pt x="1650" y="274"/>
                    <a:pt x="1667" y="278"/>
                    <a:pt x="1684" y="278"/>
                  </a:cubicBezTo>
                  <a:cubicBezTo>
                    <a:pt x="1701" y="278"/>
                    <a:pt x="1718" y="274"/>
                    <a:pt x="1727" y="266"/>
                  </a:cubicBezTo>
                  <a:cubicBezTo>
                    <a:pt x="1761" y="197"/>
                    <a:pt x="1761" y="129"/>
                    <a:pt x="1727" y="78"/>
                  </a:cubicBezTo>
                  <a:cubicBezTo>
                    <a:pt x="1708" y="31"/>
                    <a:pt x="1655" y="0"/>
                    <a:pt x="160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2208;p79"/>
            <p:cNvSpPr/>
            <p:nvPr/>
          </p:nvSpPr>
          <p:spPr>
            <a:xfrm>
              <a:off x="1128651" y="4455300"/>
              <a:ext cx="147772" cy="214306"/>
            </a:xfrm>
            <a:custGeom>
              <a:avLst/>
              <a:gdLst/>
              <a:ahLst/>
              <a:cxnLst/>
              <a:rect l="l" t="t" r="r" b="b"/>
              <a:pathLst>
                <a:path w="3889" h="5640" extrusionOk="0">
                  <a:moveTo>
                    <a:pt x="2198" y="0"/>
                  </a:moveTo>
                  <a:cubicBezTo>
                    <a:pt x="1810" y="0"/>
                    <a:pt x="1432" y="203"/>
                    <a:pt x="1359" y="609"/>
                  </a:cubicBezTo>
                  <a:cubicBezTo>
                    <a:pt x="1345" y="707"/>
                    <a:pt x="1423" y="794"/>
                    <a:pt x="1508" y="794"/>
                  </a:cubicBezTo>
                  <a:cubicBezTo>
                    <a:pt x="1527" y="794"/>
                    <a:pt x="1546" y="789"/>
                    <a:pt x="1564" y="780"/>
                  </a:cubicBezTo>
                  <a:cubicBezTo>
                    <a:pt x="1737" y="719"/>
                    <a:pt x="1892" y="691"/>
                    <a:pt x="2032" y="691"/>
                  </a:cubicBezTo>
                  <a:cubicBezTo>
                    <a:pt x="3137" y="691"/>
                    <a:pt x="3258" y="2448"/>
                    <a:pt x="3136" y="3343"/>
                  </a:cubicBezTo>
                  <a:cubicBezTo>
                    <a:pt x="2975" y="4474"/>
                    <a:pt x="2171" y="5027"/>
                    <a:pt x="1252" y="5027"/>
                  </a:cubicBezTo>
                  <a:cubicBezTo>
                    <a:pt x="907" y="5027"/>
                    <a:pt x="547" y="4949"/>
                    <a:pt x="198" y="4795"/>
                  </a:cubicBezTo>
                  <a:cubicBezTo>
                    <a:pt x="181" y="4787"/>
                    <a:pt x="164" y="4783"/>
                    <a:pt x="147" y="4783"/>
                  </a:cubicBezTo>
                  <a:cubicBezTo>
                    <a:pt x="65" y="4783"/>
                    <a:pt x="1" y="4881"/>
                    <a:pt x="44" y="4966"/>
                  </a:cubicBezTo>
                  <a:cubicBezTo>
                    <a:pt x="343" y="5454"/>
                    <a:pt x="823" y="5640"/>
                    <a:pt x="1333" y="5640"/>
                  </a:cubicBezTo>
                  <a:cubicBezTo>
                    <a:pt x="1608" y="5640"/>
                    <a:pt x="1893" y="5586"/>
                    <a:pt x="2162" y="5496"/>
                  </a:cubicBezTo>
                  <a:cubicBezTo>
                    <a:pt x="3119" y="5171"/>
                    <a:pt x="3615" y="4078"/>
                    <a:pt x="3751" y="3155"/>
                  </a:cubicBezTo>
                  <a:cubicBezTo>
                    <a:pt x="3888" y="2164"/>
                    <a:pt x="3632" y="934"/>
                    <a:pt x="2880" y="250"/>
                  </a:cubicBezTo>
                  <a:cubicBezTo>
                    <a:pt x="2700" y="84"/>
                    <a:pt x="2447" y="0"/>
                    <a:pt x="2198"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2209;p79"/>
            <p:cNvSpPr/>
            <p:nvPr/>
          </p:nvSpPr>
          <p:spPr>
            <a:xfrm>
              <a:off x="1092629" y="4551474"/>
              <a:ext cx="46129" cy="42709"/>
            </a:xfrm>
            <a:custGeom>
              <a:avLst/>
              <a:gdLst/>
              <a:ahLst/>
              <a:cxnLst/>
              <a:rect l="l" t="t" r="r" b="b"/>
              <a:pathLst>
                <a:path w="1214" h="1124" extrusionOk="0">
                  <a:moveTo>
                    <a:pt x="611" y="1"/>
                  </a:moveTo>
                  <a:cubicBezTo>
                    <a:pt x="556" y="1"/>
                    <a:pt x="500" y="9"/>
                    <a:pt x="445" y="26"/>
                  </a:cubicBezTo>
                  <a:cubicBezTo>
                    <a:pt x="172" y="112"/>
                    <a:pt x="1" y="368"/>
                    <a:pt x="52" y="658"/>
                  </a:cubicBezTo>
                  <a:cubicBezTo>
                    <a:pt x="84" y="928"/>
                    <a:pt x="306" y="1123"/>
                    <a:pt x="570" y="1123"/>
                  </a:cubicBezTo>
                  <a:cubicBezTo>
                    <a:pt x="591" y="1123"/>
                    <a:pt x="612" y="1122"/>
                    <a:pt x="633" y="1120"/>
                  </a:cubicBezTo>
                  <a:cubicBezTo>
                    <a:pt x="701" y="1120"/>
                    <a:pt x="770" y="1085"/>
                    <a:pt x="838" y="1051"/>
                  </a:cubicBezTo>
                  <a:cubicBezTo>
                    <a:pt x="1094" y="932"/>
                    <a:pt x="1214" y="624"/>
                    <a:pt x="1128" y="351"/>
                  </a:cubicBezTo>
                  <a:cubicBezTo>
                    <a:pt x="1046" y="132"/>
                    <a:pt x="833" y="1"/>
                    <a:pt x="611"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2210;p79"/>
            <p:cNvSpPr/>
            <p:nvPr/>
          </p:nvSpPr>
          <p:spPr>
            <a:xfrm>
              <a:off x="1120558" y="4492880"/>
              <a:ext cx="43545" cy="42253"/>
            </a:xfrm>
            <a:custGeom>
              <a:avLst/>
              <a:gdLst/>
              <a:ahLst/>
              <a:cxnLst/>
              <a:rect l="l" t="t" r="r" b="b"/>
              <a:pathLst>
                <a:path w="1146" h="1112" extrusionOk="0">
                  <a:moveTo>
                    <a:pt x="578" y="1"/>
                  </a:moveTo>
                  <a:cubicBezTo>
                    <a:pt x="521" y="1"/>
                    <a:pt x="464" y="10"/>
                    <a:pt x="411" y="30"/>
                  </a:cubicBezTo>
                  <a:cubicBezTo>
                    <a:pt x="274" y="82"/>
                    <a:pt x="154" y="167"/>
                    <a:pt x="86" y="304"/>
                  </a:cubicBezTo>
                  <a:cubicBezTo>
                    <a:pt x="18" y="423"/>
                    <a:pt x="0" y="577"/>
                    <a:pt x="35" y="731"/>
                  </a:cubicBezTo>
                  <a:cubicBezTo>
                    <a:pt x="105" y="956"/>
                    <a:pt x="315" y="1112"/>
                    <a:pt x="539" y="1112"/>
                  </a:cubicBezTo>
                  <a:cubicBezTo>
                    <a:pt x="587" y="1112"/>
                    <a:pt x="636" y="1105"/>
                    <a:pt x="684" y="1090"/>
                  </a:cubicBezTo>
                  <a:cubicBezTo>
                    <a:pt x="735" y="1073"/>
                    <a:pt x="786" y="1038"/>
                    <a:pt x="821" y="1004"/>
                  </a:cubicBezTo>
                  <a:cubicBezTo>
                    <a:pt x="923" y="970"/>
                    <a:pt x="1009" y="885"/>
                    <a:pt x="1077" y="782"/>
                  </a:cubicBezTo>
                  <a:cubicBezTo>
                    <a:pt x="1128" y="645"/>
                    <a:pt x="1145" y="509"/>
                    <a:pt x="1111" y="372"/>
                  </a:cubicBezTo>
                  <a:cubicBezTo>
                    <a:pt x="1060" y="235"/>
                    <a:pt x="957" y="133"/>
                    <a:pt x="838" y="65"/>
                  </a:cubicBezTo>
                  <a:cubicBezTo>
                    <a:pt x="755" y="23"/>
                    <a:pt x="666" y="1"/>
                    <a:pt x="578"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9" name="Google Shape;2222;p79"/>
          <p:cNvGrpSpPr/>
          <p:nvPr/>
        </p:nvGrpSpPr>
        <p:grpSpPr>
          <a:xfrm>
            <a:off x="2859223" y="4259883"/>
            <a:ext cx="1088136" cy="790823"/>
            <a:chOff x="3239550" y="3296899"/>
            <a:chExt cx="1117179" cy="943208"/>
          </a:xfrm>
        </p:grpSpPr>
        <p:sp>
          <p:nvSpPr>
            <p:cNvPr id="40" name="Google Shape;2223;p79"/>
            <p:cNvSpPr/>
            <p:nvPr/>
          </p:nvSpPr>
          <p:spPr>
            <a:xfrm>
              <a:off x="3819403" y="3296899"/>
              <a:ext cx="537325" cy="904357"/>
            </a:xfrm>
            <a:custGeom>
              <a:avLst/>
              <a:gdLst/>
              <a:ahLst/>
              <a:cxnLst/>
              <a:rect l="l" t="t" r="r" b="b"/>
              <a:pathLst>
                <a:path w="18837" h="31704" extrusionOk="0">
                  <a:moveTo>
                    <a:pt x="8796" y="2650"/>
                  </a:moveTo>
                  <a:cubicBezTo>
                    <a:pt x="9498" y="2650"/>
                    <a:pt x="10216" y="2886"/>
                    <a:pt x="10867" y="3421"/>
                  </a:cubicBezTo>
                  <a:cubicBezTo>
                    <a:pt x="10883" y="3433"/>
                    <a:pt x="10904" y="3438"/>
                    <a:pt x="10924" y="3438"/>
                  </a:cubicBezTo>
                  <a:cubicBezTo>
                    <a:pt x="10989" y="3438"/>
                    <a:pt x="11056" y="3383"/>
                    <a:pt x="11004" y="3318"/>
                  </a:cubicBezTo>
                  <a:lnTo>
                    <a:pt x="10936" y="3216"/>
                  </a:lnTo>
                  <a:lnTo>
                    <a:pt x="10936" y="3216"/>
                  </a:lnTo>
                  <a:cubicBezTo>
                    <a:pt x="11892" y="3677"/>
                    <a:pt x="12712" y="4172"/>
                    <a:pt x="13345" y="5095"/>
                  </a:cubicBezTo>
                  <a:cubicBezTo>
                    <a:pt x="13994" y="6069"/>
                    <a:pt x="14182" y="7265"/>
                    <a:pt x="13891" y="8393"/>
                  </a:cubicBezTo>
                  <a:cubicBezTo>
                    <a:pt x="13373" y="10425"/>
                    <a:pt x="11520" y="11607"/>
                    <a:pt x="9569" y="11607"/>
                  </a:cubicBezTo>
                  <a:cubicBezTo>
                    <a:pt x="9142" y="11607"/>
                    <a:pt x="8710" y="11551"/>
                    <a:pt x="8287" y="11434"/>
                  </a:cubicBezTo>
                  <a:cubicBezTo>
                    <a:pt x="5878" y="10751"/>
                    <a:pt x="4665" y="8153"/>
                    <a:pt x="5160" y="5796"/>
                  </a:cubicBezTo>
                  <a:cubicBezTo>
                    <a:pt x="5534" y="3990"/>
                    <a:pt x="7120" y="2650"/>
                    <a:pt x="8796" y="2650"/>
                  </a:cubicBezTo>
                  <a:close/>
                  <a:moveTo>
                    <a:pt x="6386" y="0"/>
                  </a:moveTo>
                  <a:cubicBezTo>
                    <a:pt x="6365" y="0"/>
                    <a:pt x="6343" y="6"/>
                    <a:pt x="6322" y="20"/>
                  </a:cubicBezTo>
                  <a:cubicBezTo>
                    <a:pt x="5126" y="601"/>
                    <a:pt x="5656" y="2395"/>
                    <a:pt x="6749" y="2737"/>
                  </a:cubicBezTo>
                  <a:cubicBezTo>
                    <a:pt x="6775" y="2746"/>
                    <a:pt x="6801" y="2750"/>
                    <a:pt x="6826" y="2750"/>
                  </a:cubicBezTo>
                  <a:cubicBezTo>
                    <a:pt x="6852" y="2750"/>
                    <a:pt x="6878" y="2746"/>
                    <a:pt x="6903" y="2737"/>
                  </a:cubicBezTo>
                  <a:lnTo>
                    <a:pt x="6903" y="2737"/>
                  </a:lnTo>
                  <a:cubicBezTo>
                    <a:pt x="6083" y="3198"/>
                    <a:pt x="5434" y="3899"/>
                    <a:pt x="5007" y="4753"/>
                  </a:cubicBezTo>
                  <a:cubicBezTo>
                    <a:pt x="3725" y="7367"/>
                    <a:pt x="5058" y="10597"/>
                    <a:pt x="7655" y="11742"/>
                  </a:cubicBezTo>
                  <a:cubicBezTo>
                    <a:pt x="8082" y="11912"/>
                    <a:pt x="8543" y="12049"/>
                    <a:pt x="9005" y="12100"/>
                  </a:cubicBezTo>
                  <a:cubicBezTo>
                    <a:pt x="8919" y="12169"/>
                    <a:pt x="8851" y="12254"/>
                    <a:pt x="8783" y="12340"/>
                  </a:cubicBezTo>
                  <a:cubicBezTo>
                    <a:pt x="8766" y="12340"/>
                    <a:pt x="8731" y="12357"/>
                    <a:pt x="8714" y="12374"/>
                  </a:cubicBezTo>
                  <a:cubicBezTo>
                    <a:pt x="7587" y="13160"/>
                    <a:pt x="6630" y="14134"/>
                    <a:pt x="5417" y="14800"/>
                  </a:cubicBezTo>
                  <a:cubicBezTo>
                    <a:pt x="4682" y="15210"/>
                    <a:pt x="3879" y="15466"/>
                    <a:pt x="3042" y="15569"/>
                  </a:cubicBezTo>
                  <a:cubicBezTo>
                    <a:pt x="2933" y="15583"/>
                    <a:pt x="2825" y="15589"/>
                    <a:pt x="2719" y="15589"/>
                  </a:cubicBezTo>
                  <a:cubicBezTo>
                    <a:pt x="2325" y="15589"/>
                    <a:pt x="1945" y="15507"/>
                    <a:pt x="1555" y="15466"/>
                  </a:cubicBezTo>
                  <a:cubicBezTo>
                    <a:pt x="1572" y="15125"/>
                    <a:pt x="1367" y="14817"/>
                    <a:pt x="1043" y="14715"/>
                  </a:cubicBezTo>
                  <a:cubicBezTo>
                    <a:pt x="969" y="14689"/>
                    <a:pt x="894" y="14676"/>
                    <a:pt x="820" y="14676"/>
                  </a:cubicBezTo>
                  <a:cubicBezTo>
                    <a:pt x="550" y="14676"/>
                    <a:pt x="296" y="14839"/>
                    <a:pt x="188" y="15108"/>
                  </a:cubicBezTo>
                  <a:cubicBezTo>
                    <a:pt x="171" y="15108"/>
                    <a:pt x="137" y="15125"/>
                    <a:pt x="120" y="15142"/>
                  </a:cubicBezTo>
                  <a:cubicBezTo>
                    <a:pt x="52" y="15176"/>
                    <a:pt x="0" y="15261"/>
                    <a:pt x="0" y="15347"/>
                  </a:cubicBezTo>
                  <a:cubicBezTo>
                    <a:pt x="0" y="15449"/>
                    <a:pt x="17" y="15569"/>
                    <a:pt x="34" y="15688"/>
                  </a:cubicBezTo>
                  <a:cubicBezTo>
                    <a:pt x="34" y="15757"/>
                    <a:pt x="86" y="15808"/>
                    <a:pt x="154" y="15825"/>
                  </a:cubicBezTo>
                  <a:cubicBezTo>
                    <a:pt x="154" y="15893"/>
                    <a:pt x="171" y="15962"/>
                    <a:pt x="205" y="16030"/>
                  </a:cubicBezTo>
                  <a:cubicBezTo>
                    <a:pt x="257" y="16116"/>
                    <a:pt x="342" y="16167"/>
                    <a:pt x="445" y="16167"/>
                  </a:cubicBezTo>
                  <a:cubicBezTo>
                    <a:pt x="485" y="16172"/>
                    <a:pt x="525" y="16174"/>
                    <a:pt x="565" y="16174"/>
                  </a:cubicBezTo>
                  <a:cubicBezTo>
                    <a:pt x="663" y="16174"/>
                    <a:pt x="763" y="16162"/>
                    <a:pt x="872" y="16150"/>
                  </a:cubicBezTo>
                  <a:cubicBezTo>
                    <a:pt x="940" y="16150"/>
                    <a:pt x="1025" y="16133"/>
                    <a:pt x="1111" y="16116"/>
                  </a:cubicBezTo>
                  <a:cubicBezTo>
                    <a:pt x="1196" y="16099"/>
                    <a:pt x="1265" y="16047"/>
                    <a:pt x="1316" y="15979"/>
                  </a:cubicBezTo>
                  <a:cubicBezTo>
                    <a:pt x="1651" y="16141"/>
                    <a:pt x="2051" y="16206"/>
                    <a:pt x="2468" y="16206"/>
                  </a:cubicBezTo>
                  <a:cubicBezTo>
                    <a:pt x="3328" y="16206"/>
                    <a:pt x="4266" y="15930"/>
                    <a:pt x="4887" y="15654"/>
                  </a:cubicBezTo>
                  <a:cubicBezTo>
                    <a:pt x="6117" y="15108"/>
                    <a:pt x="7245" y="14339"/>
                    <a:pt x="8202" y="13399"/>
                  </a:cubicBezTo>
                  <a:lnTo>
                    <a:pt x="8202" y="13399"/>
                  </a:lnTo>
                  <a:cubicBezTo>
                    <a:pt x="8133" y="13604"/>
                    <a:pt x="8048" y="13792"/>
                    <a:pt x="7997" y="13963"/>
                  </a:cubicBezTo>
                  <a:cubicBezTo>
                    <a:pt x="7638" y="14885"/>
                    <a:pt x="7399" y="15842"/>
                    <a:pt x="7296" y="16816"/>
                  </a:cubicBezTo>
                  <a:cubicBezTo>
                    <a:pt x="7091" y="18559"/>
                    <a:pt x="7091" y="20678"/>
                    <a:pt x="7945" y="22284"/>
                  </a:cubicBezTo>
                  <a:cubicBezTo>
                    <a:pt x="7894" y="22284"/>
                    <a:pt x="7843" y="22318"/>
                    <a:pt x="7809" y="22352"/>
                  </a:cubicBezTo>
                  <a:cubicBezTo>
                    <a:pt x="7440" y="22108"/>
                    <a:pt x="7057" y="22003"/>
                    <a:pt x="6675" y="22003"/>
                  </a:cubicBezTo>
                  <a:cubicBezTo>
                    <a:pt x="5129" y="22003"/>
                    <a:pt x="3600" y="23733"/>
                    <a:pt x="3093" y="25035"/>
                  </a:cubicBezTo>
                  <a:cubicBezTo>
                    <a:pt x="2683" y="26060"/>
                    <a:pt x="2546" y="27187"/>
                    <a:pt x="2700" y="28298"/>
                  </a:cubicBezTo>
                  <a:cubicBezTo>
                    <a:pt x="2785" y="29016"/>
                    <a:pt x="3042" y="30109"/>
                    <a:pt x="3623" y="30639"/>
                  </a:cubicBezTo>
                  <a:cubicBezTo>
                    <a:pt x="3567" y="30624"/>
                    <a:pt x="3509" y="30616"/>
                    <a:pt x="3448" y="30616"/>
                  </a:cubicBezTo>
                  <a:cubicBezTo>
                    <a:pt x="3173" y="30616"/>
                    <a:pt x="2859" y="30764"/>
                    <a:pt x="2649" y="30946"/>
                  </a:cubicBezTo>
                  <a:cubicBezTo>
                    <a:pt x="2495" y="30998"/>
                    <a:pt x="2358" y="31083"/>
                    <a:pt x="2222" y="31203"/>
                  </a:cubicBezTo>
                  <a:cubicBezTo>
                    <a:pt x="1999" y="31394"/>
                    <a:pt x="2206" y="31703"/>
                    <a:pt x="2456" y="31703"/>
                  </a:cubicBezTo>
                  <a:cubicBezTo>
                    <a:pt x="2475" y="31703"/>
                    <a:pt x="2493" y="31702"/>
                    <a:pt x="2512" y="31698"/>
                  </a:cubicBezTo>
                  <a:cubicBezTo>
                    <a:pt x="2649" y="31664"/>
                    <a:pt x="2785" y="31630"/>
                    <a:pt x="2922" y="31596"/>
                  </a:cubicBezTo>
                  <a:cubicBezTo>
                    <a:pt x="3213" y="31596"/>
                    <a:pt x="3486" y="31562"/>
                    <a:pt x="3742" y="31459"/>
                  </a:cubicBezTo>
                  <a:cubicBezTo>
                    <a:pt x="3896" y="31391"/>
                    <a:pt x="3981" y="31203"/>
                    <a:pt x="3930" y="31049"/>
                  </a:cubicBezTo>
                  <a:lnTo>
                    <a:pt x="3964" y="31015"/>
                  </a:lnTo>
                  <a:cubicBezTo>
                    <a:pt x="3947" y="30861"/>
                    <a:pt x="3981" y="30690"/>
                    <a:pt x="4067" y="30571"/>
                  </a:cubicBezTo>
                  <a:cubicBezTo>
                    <a:pt x="3947" y="29853"/>
                    <a:pt x="3469" y="29204"/>
                    <a:pt x="3298" y="28469"/>
                  </a:cubicBezTo>
                  <a:cubicBezTo>
                    <a:pt x="3144" y="27615"/>
                    <a:pt x="3161" y="26726"/>
                    <a:pt x="3400" y="25889"/>
                  </a:cubicBezTo>
                  <a:cubicBezTo>
                    <a:pt x="3623" y="25035"/>
                    <a:pt x="4067" y="24249"/>
                    <a:pt x="4682" y="23616"/>
                  </a:cubicBezTo>
                  <a:cubicBezTo>
                    <a:pt x="5353" y="22891"/>
                    <a:pt x="6141" y="22620"/>
                    <a:pt x="7020" y="22620"/>
                  </a:cubicBezTo>
                  <a:cubicBezTo>
                    <a:pt x="7259" y="22620"/>
                    <a:pt x="7505" y="22640"/>
                    <a:pt x="7757" y="22677"/>
                  </a:cubicBezTo>
                  <a:cubicBezTo>
                    <a:pt x="7775" y="22685"/>
                    <a:pt x="7787" y="22690"/>
                    <a:pt x="7798" y="22690"/>
                  </a:cubicBezTo>
                  <a:cubicBezTo>
                    <a:pt x="7809" y="22690"/>
                    <a:pt x="7817" y="22685"/>
                    <a:pt x="7826" y="22677"/>
                  </a:cubicBezTo>
                  <a:cubicBezTo>
                    <a:pt x="8509" y="24761"/>
                    <a:pt x="10611" y="25718"/>
                    <a:pt x="12695" y="25769"/>
                  </a:cubicBezTo>
                  <a:cubicBezTo>
                    <a:pt x="12737" y="25770"/>
                    <a:pt x="12779" y="25771"/>
                    <a:pt x="12822" y="25771"/>
                  </a:cubicBezTo>
                  <a:cubicBezTo>
                    <a:pt x="14241" y="25771"/>
                    <a:pt x="16334" y="25216"/>
                    <a:pt x="16864" y="23856"/>
                  </a:cubicBezTo>
                  <a:cubicBezTo>
                    <a:pt x="16984" y="23975"/>
                    <a:pt x="17121" y="24095"/>
                    <a:pt x="17274" y="24180"/>
                  </a:cubicBezTo>
                  <a:cubicBezTo>
                    <a:pt x="17394" y="24368"/>
                    <a:pt x="17497" y="24556"/>
                    <a:pt x="17633" y="24761"/>
                  </a:cubicBezTo>
                  <a:cubicBezTo>
                    <a:pt x="17675" y="24837"/>
                    <a:pt x="17747" y="24871"/>
                    <a:pt x="17819" y="24871"/>
                  </a:cubicBezTo>
                  <a:cubicBezTo>
                    <a:pt x="17923" y="24871"/>
                    <a:pt x="18026" y="24798"/>
                    <a:pt x="18026" y="24676"/>
                  </a:cubicBezTo>
                  <a:lnTo>
                    <a:pt x="18180" y="24847"/>
                  </a:lnTo>
                  <a:cubicBezTo>
                    <a:pt x="18249" y="24920"/>
                    <a:pt x="18326" y="24950"/>
                    <a:pt x="18400" y="24950"/>
                  </a:cubicBezTo>
                  <a:cubicBezTo>
                    <a:pt x="18635" y="24950"/>
                    <a:pt x="18837" y="24637"/>
                    <a:pt x="18641" y="24402"/>
                  </a:cubicBezTo>
                  <a:lnTo>
                    <a:pt x="17257" y="22745"/>
                  </a:lnTo>
                  <a:cubicBezTo>
                    <a:pt x="17189" y="22677"/>
                    <a:pt x="17121" y="22643"/>
                    <a:pt x="17035" y="22643"/>
                  </a:cubicBezTo>
                  <a:cubicBezTo>
                    <a:pt x="16967" y="22557"/>
                    <a:pt x="16899" y="22472"/>
                    <a:pt x="16830" y="22386"/>
                  </a:cubicBezTo>
                  <a:cubicBezTo>
                    <a:pt x="16763" y="22329"/>
                    <a:pt x="16686" y="22304"/>
                    <a:pt x="16611" y="22304"/>
                  </a:cubicBezTo>
                  <a:cubicBezTo>
                    <a:pt x="16417" y="22304"/>
                    <a:pt x="16239" y="22472"/>
                    <a:pt x="16301" y="22694"/>
                  </a:cubicBezTo>
                  <a:cubicBezTo>
                    <a:pt x="16876" y="24716"/>
                    <a:pt x="14053" y="25166"/>
                    <a:pt x="12485" y="25166"/>
                  </a:cubicBezTo>
                  <a:cubicBezTo>
                    <a:pt x="12331" y="25166"/>
                    <a:pt x="12189" y="25162"/>
                    <a:pt x="12063" y="25154"/>
                  </a:cubicBezTo>
                  <a:cubicBezTo>
                    <a:pt x="10406" y="25035"/>
                    <a:pt x="8919" y="24061"/>
                    <a:pt x="8185" y="22574"/>
                  </a:cubicBezTo>
                  <a:cubicBezTo>
                    <a:pt x="8236" y="22557"/>
                    <a:pt x="8270" y="22506"/>
                    <a:pt x="8253" y="22438"/>
                  </a:cubicBezTo>
                  <a:cubicBezTo>
                    <a:pt x="7997" y="20626"/>
                    <a:pt x="7587" y="18969"/>
                    <a:pt x="7775" y="17107"/>
                  </a:cubicBezTo>
                  <a:cubicBezTo>
                    <a:pt x="7877" y="16167"/>
                    <a:pt x="8082" y="15261"/>
                    <a:pt x="8390" y="14373"/>
                  </a:cubicBezTo>
                  <a:cubicBezTo>
                    <a:pt x="8578" y="13860"/>
                    <a:pt x="8902" y="13348"/>
                    <a:pt x="9124" y="12835"/>
                  </a:cubicBezTo>
                  <a:cubicBezTo>
                    <a:pt x="9124" y="13997"/>
                    <a:pt x="9910" y="15210"/>
                    <a:pt x="10696" y="15979"/>
                  </a:cubicBezTo>
                  <a:cubicBezTo>
                    <a:pt x="11384" y="16639"/>
                    <a:pt x="12627" y="17300"/>
                    <a:pt x="13718" y="17300"/>
                  </a:cubicBezTo>
                  <a:cubicBezTo>
                    <a:pt x="13981" y="17300"/>
                    <a:pt x="14236" y="17261"/>
                    <a:pt x="14472" y="17175"/>
                  </a:cubicBezTo>
                  <a:cubicBezTo>
                    <a:pt x="14524" y="17312"/>
                    <a:pt x="14626" y="17431"/>
                    <a:pt x="14780" y="17500"/>
                  </a:cubicBezTo>
                  <a:lnTo>
                    <a:pt x="14797" y="17500"/>
                  </a:lnTo>
                  <a:cubicBezTo>
                    <a:pt x="14874" y="17538"/>
                    <a:pt x="14960" y="17557"/>
                    <a:pt x="15049" y="17557"/>
                  </a:cubicBezTo>
                  <a:cubicBezTo>
                    <a:pt x="15079" y="17557"/>
                    <a:pt x="15109" y="17555"/>
                    <a:pt x="15139" y="17551"/>
                  </a:cubicBezTo>
                  <a:lnTo>
                    <a:pt x="15292" y="17551"/>
                  </a:lnTo>
                  <a:cubicBezTo>
                    <a:pt x="15651" y="17431"/>
                    <a:pt x="15805" y="17021"/>
                    <a:pt x="15651" y="16697"/>
                  </a:cubicBezTo>
                  <a:cubicBezTo>
                    <a:pt x="15538" y="16445"/>
                    <a:pt x="15295" y="16295"/>
                    <a:pt x="15038" y="16295"/>
                  </a:cubicBezTo>
                  <a:cubicBezTo>
                    <a:pt x="14946" y="16295"/>
                    <a:pt x="14853" y="16314"/>
                    <a:pt x="14763" y="16355"/>
                  </a:cubicBezTo>
                  <a:cubicBezTo>
                    <a:pt x="14575" y="16457"/>
                    <a:pt x="14455" y="16645"/>
                    <a:pt x="14438" y="16850"/>
                  </a:cubicBezTo>
                  <a:cubicBezTo>
                    <a:pt x="13943" y="16714"/>
                    <a:pt x="13430" y="16731"/>
                    <a:pt x="12918" y="16611"/>
                  </a:cubicBezTo>
                  <a:cubicBezTo>
                    <a:pt x="12234" y="16423"/>
                    <a:pt x="11619" y="16081"/>
                    <a:pt x="11089" y="15620"/>
                  </a:cubicBezTo>
                  <a:cubicBezTo>
                    <a:pt x="10013" y="14697"/>
                    <a:pt x="9859" y="13519"/>
                    <a:pt x="9466" y="12288"/>
                  </a:cubicBezTo>
                  <a:cubicBezTo>
                    <a:pt x="9449" y="12220"/>
                    <a:pt x="9398" y="12186"/>
                    <a:pt x="9329" y="12186"/>
                  </a:cubicBezTo>
                  <a:cubicBezTo>
                    <a:pt x="9342" y="12174"/>
                    <a:pt x="9345" y="12170"/>
                    <a:pt x="9340" y="12169"/>
                  </a:cubicBezTo>
                  <a:lnTo>
                    <a:pt x="9340" y="12169"/>
                  </a:lnTo>
                  <a:cubicBezTo>
                    <a:pt x="9404" y="12172"/>
                    <a:pt x="9467" y="12173"/>
                    <a:pt x="9531" y="12173"/>
                  </a:cubicBezTo>
                  <a:cubicBezTo>
                    <a:pt x="11588" y="12173"/>
                    <a:pt x="13455" y="10910"/>
                    <a:pt x="14216" y="8991"/>
                  </a:cubicBezTo>
                  <a:cubicBezTo>
                    <a:pt x="15173" y="6633"/>
                    <a:pt x="13618" y="3062"/>
                    <a:pt x="10850" y="2959"/>
                  </a:cubicBezTo>
                  <a:cubicBezTo>
                    <a:pt x="10799" y="2959"/>
                    <a:pt x="10748" y="2993"/>
                    <a:pt x="10730" y="3045"/>
                  </a:cubicBezTo>
                  <a:cubicBezTo>
                    <a:pt x="10440" y="2720"/>
                    <a:pt x="10064" y="2464"/>
                    <a:pt x="9654" y="2310"/>
                  </a:cubicBezTo>
                  <a:cubicBezTo>
                    <a:pt x="9534" y="1985"/>
                    <a:pt x="9500" y="1644"/>
                    <a:pt x="9569" y="1319"/>
                  </a:cubicBezTo>
                  <a:cubicBezTo>
                    <a:pt x="9671" y="909"/>
                    <a:pt x="10030" y="670"/>
                    <a:pt x="10286" y="379"/>
                  </a:cubicBezTo>
                  <a:cubicBezTo>
                    <a:pt x="10355" y="311"/>
                    <a:pt x="10303" y="191"/>
                    <a:pt x="10218" y="191"/>
                  </a:cubicBezTo>
                  <a:cubicBezTo>
                    <a:pt x="10194" y="189"/>
                    <a:pt x="10170" y="189"/>
                    <a:pt x="10147" y="189"/>
                  </a:cubicBezTo>
                  <a:cubicBezTo>
                    <a:pt x="9271" y="189"/>
                    <a:pt x="8825" y="1408"/>
                    <a:pt x="9124" y="2190"/>
                  </a:cubicBezTo>
                  <a:cubicBezTo>
                    <a:pt x="9001" y="2175"/>
                    <a:pt x="8875" y="2167"/>
                    <a:pt x="8747" y="2167"/>
                  </a:cubicBezTo>
                  <a:cubicBezTo>
                    <a:pt x="8590" y="2167"/>
                    <a:pt x="8430" y="2179"/>
                    <a:pt x="8270" y="2207"/>
                  </a:cubicBezTo>
                  <a:cubicBezTo>
                    <a:pt x="8031" y="1900"/>
                    <a:pt x="7792" y="1661"/>
                    <a:pt x="7775" y="1234"/>
                  </a:cubicBezTo>
                  <a:cubicBezTo>
                    <a:pt x="7740" y="858"/>
                    <a:pt x="7945" y="533"/>
                    <a:pt x="8065" y="208"/>
                  </a:cubicBezTo>
                  <a:cubicBezTo>
                    <a:pt x="8106" y="113"/>
                    <a:pt x="8028" y="61"/>
                    <a:pt x="7951" y="61"/>
                  </a:cubicBezTo>
                  <a:cubicBezTo>
                    <a:pt x="7931" y="61"/>
                    <a:pt x="7912" y="65"/>
                    <a:pt x="7894" y="72"/>
                  </a:cubicBezTo>
                  <a:cubicBezTo>
                    <a:pt x="7074" y="448"/>
                    <a:pt x="7125" y="1797"/>
                    <a:pt x="7792" y="2327"/>
                  </a:cubicBezTo>
                  <a:cubicBezTo>
                    <a:pt x="7484" y="2412"/>
                    <a:pt x="7211" y="2549"/>
                    <a:pt x="6937" y="2703"/>
                  </a:cubicBezTo>
                  <a:cubicBezTo>
                    <a:pt x="7057" y="2600"/>
                    <a:pt x="7057" y="2412"/>
                    <a:pt x="6920" y="2327"/>
                  </a:cubicBezTo>
                  <a:cubicBezTo>
                    <a:pt x="6049" y="1780"/>
                    <a:pt x="6066" y="1028"/>
                    <a:pt x="6476" y="174"/>
                  </a:cubicBezTo>
                  <a:cubicBezTo>
                    <a:pt x="6530" y="93"/>
                    <a:pt x="6466" y="0"/>
                    <a:pt x="6386"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2224;p79"/>
            <p:cNvSpPr/>
            <p:nvPr/>
          </p:nvSpPr>
          <p:spPr>
            <a:xfrm>
              <a:off x="3995345" y="3517624"/>
              <a:ext cx="187181" cy="87771"/>
            </a:xfrm>
            <a:custGeom>
              <a:avLst/>
              <a:gdLst/>
              <a:ahLst/>
              <a:cxnLst/>
              <a:rect l="l" t="t" r="r" b="b"/>
              <a:pathLst>
                <a:path w="6562" h="3077" extrusionOk="0">
                  <a:moveTo>
                    <a:pt x="6110" y="0"/>
                  </a:moveTo>
                  <a:cubicBezTo>
                    <a:pt x="6075" y="0"/>
                    <a:pt x="6038" y="18"/>
                    <a:pt x="6015" y="57"/>
                  </a:cubicBezTo>
                  <a:cubicBezTo>
                    <a:pt x="5724" y="450"/>
                    <a:pt x="5588" y="911"/>
                    <a:pt x="5331" y="1321"/>
                  </a:cubicBezTo>
                  <a:cubicBezTo>
                    <a:pt x="4938" y="1868"/>
                    <a:pt x="4375" y="2278"/>
                    <a:pt x="3742" y="2466"/>
                  </a:cubicBezTo>
                  <a:cubicBezTo>
                    <a:pt x="3473" y="2559"/>
                    <a:pt x="3206" y="2601"/>
                    <a:pt x="2945" y="2601"/>
                  </a:cubicBezTo>
                  <a:cubicBezTo>
                    <a:pt x="1916" y="2601"/>
                    <a:pt x="979" y="1944"/>
                    <a:pt x="325" y="1167"/>
                  </a:cubicBezTo>
                  <a:cubicBezTo>
                    <a:pt x="291" y="1129"/>
                    <a:pt x="252" y="1113"/>
                    <a:pt x="215" y="1113"/>
                  </a:cubicBezTo>
                  <a:cubicBezTo>
                    <a:pt x="103" y="1113"/>
                    <a:pt x="0" y="1257"/>
                    <a:pt x="52" y="1372"/>
                  </a:cubicBezTo>
                  <a:cubicBezTo>
                    <a:pt x="609" y="2501"/>
                    <a:pt x="1833" y="3077"/>
                    <a:pt x="3044" y="3077"/>
                  </a:cubicBezTo>
                  <a:cubicBezTo>
                    <a:pt x="3244" y="3077"/>
                    <a:pt x="3444" y="3061"/>
                    <a:pt x="3640" y="3030"/>
                  </a:cubicBezTo>
                  <a:cubicBezTo>
                    <a:pt x="4836" y="2859"/>
                    <a:pt x="6562" y="1424"/>
                    <a:pt x="6203" y="74"/>
                  </a:cubicBezTo>
                  <a:cubicBezTo>
                    <a:pt x="6193" y="27"/>
                    <a:pt x="6153" y="0"/>
                    <a:pt x="6110"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2225;p79"/>
            <p:cNvSpPr/>
            <p:nvPr/>
          </p:nvSpPr>
          <p:spPr>
            <a:xfrm>
              <a:off x="4006070" y="3474380"/>
              <a:ext cx="32690" cy="32404"/>
            </a:xfrm>
            <a:custGeom>
              <a:avLst/>
              <a:gdLst/>
              <a:ahLst/>
              <a:cxnLst/>
              <a:rect l="l" t="t" r="r" b="b"/>
              <a:pathLst>
                <a:path w="1146" h="1136" extrusionOk="0">
                  <a:moveTo>
                    <a:pt x="633" y="1"/>
                  </a:moveTo>
                  <a:cubicBezTo>
                    <a:pt x="547" y="1"/>
                    <a:pt x="462" y="18"/>
                    <a:pt x="376" y="52"/>
                  </a:cubicBezTo>
                  <a:cubicBezTo>
                    <a:pt x="205" y="120"/>
                    <a:pt x="86" y="274"/>
                    <a:pt x="52" y="445"/>
                  </a:cubicBezTo>
                  <a:lnTo>
                    <a:pt x="52" y="479"/>
                  </a:lnTo>
                  <a:lnTo>
                    <a:pt x="52" y="496"/>
                  </a:lnTo>
                  <a:cubicBezTo>
                    <a:pt x="0" y="804"/>
                    <a:pt x="222" y="1077"/>
                    <a:pt x="530" y="1128"/>
                  </a:cubicBezTo>
                  <a:cubicBezTo>
                    <a:pt x="560" y="1133"/>
                    <a:pt x="589" y="1135"/>
                    <a:pt x="618" y="1135"/>
                  </a:cubicBezTo>
                  <a:cubicBezTo>
                    <a:pt x="905" y="1135"/>
                    <a:pt x="1145" y="909"/>
                    <a:pt x="1145" y="599"/>
                  </a:cubicBezTo>
                  <a:cubicBezTo>
                    <a:pt x="1145" y="513"/>
                    <a:pt x="1111" y="411"/>
                    <a:pt x="1060" y="342"/>
                  </a:cubicBezTo>
                  <a:cubicBezTo>
                    <a:pt x="1060" y="325"/>
                    <a:pt x="1060" y="325"/>
                    <a:pt x="1060" y="308"/>
                  </a:cubicBezTo>
                  <a:cubicBezTo>
                    <a:pt x="1026" y="240"/>
                    <a:pt x="974" y="103"/>
                    <a:pt x="889" y="52"/>
                  </a:cubicBezTo>
                  <a:cubicBezTo>
                    <a:pt x="803" y="18"/>
                    <a:pt x="718" y="1"/>
                    <a:pt x="633"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2226;p79"/>
            <p:cNvSpPr/>
            <p:nvPr/>
          </p:nvSpPr>
          <p:spPr>
            <a:xfrm>
              <a:off x="4059668" y="3471585"/>
              <a:ext cx="32205" cy="29637"/>
            </a:xfrm>
            <a:custGeom>
              <a:avLst/>
              <a:gdLst/>
              <a:ahLst/>
              <a:cxnLst/>
              <a:rect l="l" t="t" r="r" b="b"/>
              <a:pathLst>
                <a:path w="1129" h="1039" extrusionOk="0">
                  <a:moveTo>
                    <a:pt x="575" y="0"/>
                  </a:moveTo>
                  <a:cubicBezTo>
                    <a:pt x="520" y="0"/>
                    <a:pt x="464" y="10"/>
                    <a:pt x="411" y="30"/>
                  </a:cubicBezTo>
                  <a:cubicBezTo>
                    <a:pt x="274" y="65"/>
                    <a:pt x="172" y="133"/>
                    <a:pt x="120" y="252"/>
                  </a:cubicBezTo>
                  <a:cubicBezTo>
                    <a:pt x="1" y="475"/>
                    <a:pt x="35" y="731"/>
                    <a:pt x="206" y="902"/>
                  </a:cubicBezTo>
                  <a:cubicBezTo>
                    <a:pt x="296" y="991"/>
                    <a:pt x="423" y="1039"/>
                    <a:pt x="551" y="1039"/>
                  </a:cubicBezTo>
                  <a:cubicBezTo>
                    <a:pt x="667" y="1039"/>
                    <a:pt x="783" y="1000"/>
                    <a:pt x="872" y="919"/>
                  </a:cubicBezTo>
                  <a:cubicBezTo>
                    <a:pt x="1077" y="765"/>
                    <a:pt x="1129" y="475"/>
                    <a:pt x="1009" y="252"/>
                  </a:cubicBezTo>
                  <a:cubicBezTo>
                    <a:pt x="918" y="97"/>
                    <a:pt x="748" y="0"/>
                    <a:pt x="575"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2227;p79"/>
            <p:cNvSpPr/>
            <p:nvPr/>
          </p:nvSpPr>
          <p:spPr>
            <a:xfrm>
              <a:off x="3239550" y="3297013"/>
              <a:ext cx="566706" cy="943094"/>
            </a:xfrm>
            <a:custGeom>
              <a:avLst/>
              <a:gdLst/>
              <a:ahLst/>
              <a:cxnLst/>
              <a:rect l="l" t="t" r="r" b="b"/>
              <a:pathLst>
                <a:path w="19867" h="33062" extrusionOk="0">
                  <a:moveTo>
                    <a:pt x="14118" y="2809"/>
                  </a:moveTo>
                  <a:cubicBezTo>
                    <a:pt x="14365" y="2809"/>
                    <a:pt x="14586" y="2954"/>
                    <a:pt x="14690" y="3177"/>
                  </a:cubicBezTo>
                  <a:cubicBezTo>
                    <a:pt x="14827" y="3451"/>
                    <a:pt x="14724" y="3792"/>
                    <a:pt x="14468" y="3946"/>
                  </a:cubicBezTo>
                  <a:lnTo>
                    <a:pt x="14468" y="3963"/>
                  </a:lnTo>
                  <a:cubicBezTo>
                    <a:pt x="14382" y="4015"/>
                    <a:pt x="14280" y="4066"/>
                    <a:pt x="14194" y="4100"/>
                  </a:cubicBezTo>
                  <a:cubicBezTo>
                    <a:pt x="13921" y="3775"/>
                    <a:pt x="13613" y="3485"/>
                    <a:pt x="13289" y="3229"/>
                  </a:cubicBezTo>
                  <a:lnTo>
                    <a:pt x="13289" y="3229"/>
                  </a:lnTo>
                  <a:cubicBezTo>
                    <a:pt x="13307" y="3241"/>
                    <a:pt x="13327" y="3246"/>
                    <a:pt x="13348" y="3246"/>
                  </a:cubicBezTo>
                  <a:cubicBezTo>
                    <a:pt x="13386" y="3246"/>
                    <a:pt x="13427" y="3228"/>
                    <a:pt x="13460" y="3194"/>
                  </a:cubicBezTo>
                  <a:cubicBezTo>
                    <a:pt x="13596" y="3006"/>
                    <a:pt x="13784" y="2887"/>
                    <a:pt x="14006" y="2819"/>
                  </a:cubicBezTo>
                  <a:cubicBezTo>
                    <a:pt x="14044" y="2812"/>
                    <a:pt x="14081" y="2809"/>
                    <a:pt x="14118" y="2809"/>
                  </a:cubicBezTo>
                  <a:close/>
                  <a:moveTo>
                    <a:pt x="6429" y="3823"/>
                  </a:moveTo>
                  <a:cubicBezTo>
                    <a:pt x="6482" y="3823"/>
                    <a:pt x="6536" y="3830"/>
                    <a:pt x="6591" y="3844"/>
                  </a:cubicBezTo>
                  <a:cubicBezTo>
                    <a:pt x="6728" y="3878"/>
                    <a:pt x="6847" y="3946"/>
                    <a:pt x="6933" y="4066"/>
                  </a:cubicBezTo>
                  <a:cubicBezTo>
                    <a:pt x="6642" y="4408"/>
                    <a:pt x="6403" y="4783"/>
                    <a:pt x="6215" y="5176"/>
                  </a:cubicBezTo>
                  <a:cubicBezTo>
                    <a:pt x="6147" y="5006"/>
                    <a:pt x="5993" y="4937"/>
                    <a:pt x="5890" y="4783"/>
                  </a:cubicBezTo>
                  <a:cubicBezTo>
                    <a:pt x="5629" y="4338"/>
                    <a:pt x="5962" y="3823"/>
                    <a:pt x="6429" y="3823"/>
                  </a:cubicBezTo>
                  <a:close/>
                  <a:moveTo>
                    <a:pt x="15126" y="500"/>
                  </a:moveTo>
                  <a:cubicBezTo>
                    <a:pt x="15833" y="500"/>
                    <a:pt x="16503" y="1017"/>
                    <a:pt x="16860" y="1708"/>
                  </a:cubicBezTo>
                  <a:cubicBezTo>
                    <a:pt x="17407" y="2716"/>
                    <a:pt x="17697" y="3997"/>
                    <a:pt x="18842" y="4408"/>
                  </a:cubicBezTo>
                  <a:cubicBezTo>
                    <a:pt x="18517" y="5040"/>
                    <a:pt x="17970" y="5518"/>
                    <a:pt x="17287" y="5774"/>
                  </a:cubicBezTo>
                  <a:cubicBezTo>
                    <a:pt x="17053" y="5860"/>
                    <a:pt x="16828" y="5888"/>
                    <a:pt x="16604" y="5888"/>
                  </a:cubicBezTo>
                  <a:cubicBezTo>
                    <a:pt x="16157" y="5888"/>
                    <a:pt x="15721" y="5774"/>
                    <a:pt x="15254" y="5774"/>
                  </a:cubicBezTo>
                  <a:cubicBezTo>
                    <a:pt x="15220" y="5774"/>
                    <a:pt x="15202" y="5774"/>
                    <a:pt x="15168" y="5792"/>
                  </a:cubicBezTo>
                  <a:cubicBezTo>
                    <a:pt x="14997" y="5313"/>
                    <a:pt x="14775" y="4852"/>
                    <a:pt x="14485" y="4442"/>
                  </a:cubicBezTo>
                  <a:cubicBezTo>
                    <a:pt x="14656" y="4373"/>
                    <a:pt x="14827" y="4254"/>
                    <a:pt x="14946" y="4100"/>
                  </a:cubicBezTo>
                  <a:cubicBezTo>
                    <a:pt x="15220" y="3775"/>
                    <a:pt x="15254" y="3314"/>
                    <a:pt x="15066" y="2938"/>
                  </a:cubicBezTo>
                  <a:cubicBezTo>
                    <a:pt x="14898" y="2568"/>
                    <a:pt x="14494" y="2372"/>
                    <a:pt x="14100" y="2372"/>
                  </a:cubicBezTo>
                  <a:cubicBezTo>
                    <a:pt x="13694" y="2372"/>
                    <a:pt x="13299" y="2581"/>
                    <a:pt x="13186" y="3024"/>
                  </a:cubicBezTo>
                  <a:cubicBezTo>
                    <a:pt x="13169" y="3075"/>
                    <a:pt x="13186" y="3126"/>
                    <a:pt x="13220" y="3160"/>
                  </a:cubicBezTo>
                  <a:cubicBezTo>
                    <a:pt x="13101" y="3075"/>
                    <a:pt x="12981" y="3006"/>
                    <a:pt x="12862" y="2921"/>
                  </a:cubicBezTo>
                  <a:cubicBezTo>
                    <a:pt x="12998" y="2801"/>
                    <a:pt x="12998" y="2784"/>
                    <a:pt x="13084" y="2494"/>
                  </a:cubicBezTo>
                  <a:lnTo>
                    <a:pt x="13084" y="2511"/>
                  </a:lnTo>
                  <a:cubicBezTo>
                    <a:pt x="13238" y="1930"/>
                    <a:pt x="13562" y="1417"/>
                    <a:pt x="14006" y="990"/>
                  </a:cubicBezTo>
                  <a:cubicBezTo>
                    <a:pt x="14362" y="646"/>
                    <a:pt x="14749" y="500"/>
                    <a:pt x="15126" y="500"/>
                  </a:cubicBezTo>
                  <a:close/>
                  <a:moveTo>
                    <a:pt x="6338" y="1452"/>
                  </a:moveTo>
                  <a:cubicBezTo>
                    <a:pt x="7246" y="1452"/>
                    <a:pt x="7983" y="2267"/>
                    <a:pt x="7702" y="3280"/>
                  </a:cubicBezTo>
                  <a:cubicBezTo>
                    <a:pt x="7702" y="3280"/>
                    <a:pt x="7702" y="3297"/>
                    <a:pt x="7702" y="3314"/>
                  </a:cubicBezTo>
                  <a:cubicBezTo>
                    <a:pt x="7531" y="3434"/>
                    <a:pt x="7394" y="3570"/>
                    <a:pt x="7240" y="3724"/>
                  </a:cubicBezTo>
                  <a:cubicBezTo>
                    <a:pt x="7121" y="3587"/>
                    <a:pt x="6984" y="3485"/>
                    <a:pt x="6813" y="3434"/>
                  </a:cubicBezTo>
                  <a:cubicBezTo>
                    <a:pt x="6690" y="3385"/>
                    <a:pt x="6560" y="3362"/>
                    <a:pt x="6431" y="3362"/>
                  </a:cubicBezTo>
                  <a:cubicBezTo>
                    <a:pt x="6146" y="3362"/>
                    <a:pt x="5863" y="3473"/>
                    <a:pt x="5651" y="3673"/>
                  </a:cubicBezTo>
                  <a:cubicBezTo>
                    <a:pt x="5378" y="3946"/>
                    <a:pt x="5258" y="4356"/>
                    <a:pt x="5361" y="4732"/>
                  </a:cubicBezTo>
                  <a:cubicBezTo>
                    <a:pt x="5422" y="4993"/>
                    <a:pt x="5690" y="5433"/>
                    <a:pt x="6005" y="5433"/>
                  </a:cubicBezTo>
                  <a:cubicBezTo>
                    <a:pt x="6040" y="5433"/>
                    <a:pt x="6076" y="5428"/>
                    <a:pt x="6113" y="5416"/>
                  </a:cubicBezTo>
                  <a:lnTo>
                    <a:pt x="6113" y="5416"/>
                  </a:lnTo>
                  <a:cubicBezTo>
                    <a:pt x="5873" y="5962"/>
                    <a:pt x="5720" y="6526"/>
                    <a:pt x="5668" y="7107"/>
                  </a:cubicBezTo>
                  <a:lnTo>
                    <a:pt x="5668" y="7124"/>
                  </a:lnTo>
                  <a:cubicBezTo>
                    <a:pt x="5668" y="7141"/>
                    <a:pt x="5668" y="7158"/>
                    <a:pt x="5668" y="7176"/>
                  </a:cubicBezTo>
                  <a:cubicBezTo>
                    <a:pt x="5139" y="6953"/>
                    <a:pt x="4541" y="6834"/>
                    <a:pt x="4011" y="6595"/>
                  </a:cubicBezTo>
                  <a:cubicBezTo>
                    <a:pt x="3550" y="6390"/>
                    <a:pt x="3140" y="6133"/>
                    <a:pt x="2747" y="5826"/>
                  </a:cubicBezTo>
                  <a:cubicBezTo>
                    <a:pt x="3413" y="5569"/>
                    <a:pt x="3738" y="4664"/>
                    <a:pt x="3908" y="3929"/>
                  </a:cubicBezTo>
                  <a:cubicBezTo>
                    <a:pt x="4182" y="2921"/>
                    <a:pt x="4712" y="1964"/>
                    <a:pt x="5737" y="1571"/>
                  </a:cubicBezTo>
                  <a:cubicBezTo>
                    <a:pt x="5939" y="1490"/>
                    <a:pt x="6143" y="1452"/>
                    <a:pt x="6338" y="1452"/>
                  </a:cubicBezTo>
                  <a:close/>
                  <a:moveTo>
                    <a:pt x="10596" y="2984"/>
                  </a:moveTo>
                  <a:cubicBezTo>
                    <a:pt x="10685" y="2984"/>
                    <a:pt x="10774" y="2986"/>
                    <a:pt x="10863" y="2989"/>
                  </a:cubicBezTo>
                  <a:lnTo>
                    <a:pt x="10931" y="2989"/>
                  </a:lnTo>
                  <a:cubicBezTo>
                    <a:pt x="11768" y="3177"/>
                    <a:pt x="12520" y="3399"/>
                    <a:pt x="13255" y="3980"/>
                  </a:cubicBezTo>
                  <a:cubicBezTo>
                    <a:pt x="14211" y="4732"/>
                    <a:pt x="14792" y="5877"/>
                    <a:pt x="14861" y="7090"/>
                  </a:cubicBezTo>
                  <a:cubicBezTo>
                    <a:pt x="14997" y="9414"/>
                    <a:pt x="13050" y="11498"/>
                    <a:pt x="10760" y="11635"/>
                  </a:cubicBezTo>
                  <a:lnTo>
                    <a:pt x="10777" y="11635"/>
                  </a:lnTo>
                  <a:cubicBezTo>
                    <a:pt x="10703" y="11639"/>
                    <a:pt x="10629" y="11641"/>
                    <a:pt x="10555" y="11641"/>
                  </a:cubicBezTo>
                  <a:cubicBezTo>
                    <a:pt x="8277" y="11641"/>
                    <a:pt x="6364" y="9869"/>
                    <a:pt x="6198" y="7568"/>
                  </a:cubicBezTo>
                  <a:cubicBezTo>
                    <a:pt x="6130" y="6390"/>
                    <a:pt x="6523" y="5228"/>
                    <a:pt x="7309" y="4322"/>
                  </a:cubicBezTo>
                  <a:cubicBezTo>
                    <a:pt x="7360" y="4305"/>
                    <a:pt x="7394" y="4271"/>
                    <a:pt x="7411" y="4220"/>
                  </a:cubicBezTo>
                  <a:cubicBezTo>
                    <a:pt x="8238" y="3313"/>
                    <a:pt x="9405" y="2984"/>
                    <a:pt x="10596" y="2984"/>
                  </a:cubicBezTo>
                  <a:close/>
                  <a:moveTo>
                    <a:pt x="15246" y="0"/>
                  </a:moveTo>
                  <a:cubicBezTo>
                    <a:pt x="14568" y="0"/>
                    <a:pt x="13930" y="362"/>
                    <a:pt x="13443" y="819"/>
                  </a:cubicBezTo>
                  <a:cubicBezTo>
                    <a:pt x="13015" y="1247"/>
                    <a:pt x="12486" y="2169"/>
                    <a:pt x="12640" y="2819"/>
                  </a:cubicBezTo>
                  <a:cubicBezTo>
                    <a:pt x="12145" y="2548"/>
                    <a:pt x="11594" y="2407"/>
                    <a:pt x="11042" y="2407"/>
                  </a:cubicBezTo>
                  <a:cubicBezTo>
                    <a:pt x="10792" y="2407"/>
                    <a:pt x="10543" y="2435"/>
                    <a:pt x="10299" y="2494"/>
                  </a:cubicBezTo>
                  <a:cubicBezTo>
                    <a:pt x="10265" y="2494"/>
                    <a:pt x="10230" y="2511"/>
                    <a:pt x="10213" y="2545"/>
                  </a:cubicBezTo>
                  <a:cubicBezTo>
                    <a:pt x="10079" y="2529"/>
                    <a:pt x="9944" y="2521"/>
                    <a:pt x="9810" y="2521"/>
                  </a:cubicBezTo>
                  <a:cubicBezTo>
                    <a:pt x="9247" y="2521"/>
                    <a:pt x="8697" y="2665"/>
                    <a:pt x="8214" y="2955"/>
                  </a:cubicBezTo>
                  <a:cubicBezTo>
                    <a:pt x="8419" y="1884"/>
                    <a:pt x="7419" y="900"/>
                    <a:pt x="6324" y="900"/>
                  </a:cubicBezTo>
                  <a:cubicBezTo>
                    <a:pt x="6231" y="900"/>
                    <a:pt x="6138" y="907"/>
                    <a:pt x="6044" y="922"/>
                  </a:cubicBezTo>
                  <a:cubicBezTo>
                    <a:pt x="5173" y="1076"/>
                    <a:pt x="4558" y="1537"/>
                    <a:pt x="4045" y="2238"/>
                  </a:cubicBezTo>
                  <a:cubicBezTo>
                    <a:pt x="3563" y="2897"/>
                    <a:pt x="3292" y="5326"/>
                    <a:pt x="2280" y="5326"/>
                  </a:cubicBezTo>
                  <a:cubicBezTo>
                    <a:pt x="2216" y="5326"/>
                    <a:pt x="2150" y="5316"/>
                    <a:pt x="2080" y="5296"/>
                  </a:cubicBezTo>
                  <a:cubicBezTo>
                    <a:pt x="2055" y="5290"/>
                    <a:pt x="2030" y="5287"/>
                    <a:pt x="2007" y="5287"/>
                  </a:cubicBezTo>
                  <a:cubicBezTo>
                    <a:pt x="1775" y="5287"/>
                    <a:pt x="1636" y="5571"/>
                    <a:pt x="1807" y="5757"/>
                  </a:cubicBezTo>
                  <a:cubicBezTo>
                    <a:pt x="2741" y="6608"/>
                    <a:pt x="4212" y="7622"/>
                    <a:pt x="5554" y="7622"/>
                  </a:cubicBezTo>
                  <a:cubicBezTo>
                    <a:pt x="5586" y="7622"/>
                    <a:pt x="5619" y="7621"/>
                    <a:pt x="5651" y="7620"/>
                  </a:cubicBezTo>
                  <a:cubicBezTo>
                    <a:pt x="5720" y="9465"/>
                    <a:pt x="6916" y="10969"/>
                    <a:pt x="8539" y="11686"/>
                  </a:cubicBezTo>
                  <a:cubicBezTo>
                    <a:pt x="8402" y="11823"/>
                    <a:pt x="8300" y="11960"/>
                    <a:pt x="8180" y="12079"/>
                  </a:cubicBezTo>
                  <a:cubicBezTo>
                    <a:pt x="6933" y="12848"/>
                    <a:pt x="5754" y="13600"/>
                    <a:pt x="4233" y="13737"/>
                  </a:cubicBezTo>
                  <a:cubicBezTo>
                    <a:pt x="4122" y="13746"/>
                    <a:pt x="4013" y="13751"/>
                    <a:pt x="3907" y="13751"/>
                  </a:cubicBezTo>
                  <a:cubicBezTo>
                    <a:pt x="2296" y="13751"/>
                    <a:pt x="1240" y="12680"/>
                    <a:pt x="935" y="11174"/>
                  </a:cubicBezTo>
                  <a:cubicBezTo>
                    <a:pt x="987" y="11174"/>
                    <a:pt x="1038" y="11157"/>
                    <a:pt x="1089" y="11140"/>
                  </a:cubicBezTo>
                  <a:cubicBezTo>
                    <a:pt x="1277" y="11071"/>
                    <a:pt x="1431" y="10917"/>
                    <a:pt x="1499" y="10712"/>
                  </a:cubicBezTo>
                  <a:cubicBezTo>
                    <a:pt x="1619" y="10439"/>
                    <a:pt x="1568" y="10114"/>
                    <a:pt x="1380" y="9892"/>
                  </a:cubicBezTo>
                  <a:cubicBezTo>
                    <a:pt x="1330" y="9842"/>
                    <a:pt x="1261" y="9810"/>
                    <a:pt x="1188" y="9810"/>
                  </a:cubicBezTo>
                  <a:cubicBezTo>
                    <a:pt x="1161" y="9810"/>
                    <a:pt x="1134" y="9815"/>
                    <a:pt x="1106" y="9824"/>
                  </a:cubicBezTo>
                  <a:cubicBezTo>
                    <a:pt x="1072" y="9824"/>
                    <a:pt x="1038" y="9841"/>
                    <a:pt x="1004" y="9841"/>
                  </a:cubicBezTo>
                  <a:cubicBezTo>
                    <a:pt x="946" y="9827"/>
                    <a:pt x="889" y="9820"/>
                    <a:pt x="833" y="9820"/>
                  </a:cubicBezTo>
                  <a:cubicBezTo>
                    <a:pt x="364" y="9820"/>
                    <a:pt x="0" y="10307"/>
                    <a:pt x="184" y="10781"/>
                  </a:cubicBezTo>
                  <a:cubicBezTo>
                    <a:pt x="218" y="10866"/>
                    <a:pt x="303" y="10934"/>
                    <a:pt x="406" y="10952"/>
                  </a:cubicBezTo>
                  <a:cubicBezTo>
                    <a:pt x="423" y="10986"/>
                    <a:pt x="440" y="11003"/>
                    <a:pt x="474" y="11020"/>
                  </a:cubicBezTo>
                  <a:cubicBezTo>
                    <a:pt x="30" y="12677"/>
                    <a:pt x="1858" y="14027"/>
                    <a:pt x="3293" y="14300"/>
                  </a:cubicBezTo>
                  <a:cubicBezTo>
                    <a:pt x="3535" y="14343"/>
                    <a:pt x="3778" y="14363"/>
                    <a:pt x="4020" y="14363"/>
                  </a:cubicBezTo>
                  <a:cubicBezTo>
                    <a:pt x="5145" y="14363"/>
                    <a:pt x="6259" y="13934"/>
                    <a:pt x="7257" y="13344"/>
                  </a:cubicBezTo>
                  <a:lnTo>
                    <a:pt x="7257" y="13344"/>
                  </a:lnTo>
                  <a:cubicBezTo>
                    <a:pt x="6471" y="14591"/>
                    <a:pt x="5890" y="15941"/>
                    <a:pt x="5497" y="17359"/>
                  </a:cubicBezTo>
                  <a:cubicBezTo>
                    <a:pt x="4917" y="19409"/>
                    <a:pt x="4592" y="22092"/>
                    <a:pt x="5395" y="24125"/>
                  </a:cubicBezTo>
                  <a:cubicBezTo>
                    <a:pt x="5411" y="24174"/>
                    <a:pt x="5455" y="24200"/>
                    <a:pt x="5497" y="24200"/>
                  </a:cubicBezTo>
                  <a:cubicBezTo>
                    <a:pt x="5541" y="24200"/>
                    <a:pt x="5583" y="24170"/>
                    <a:pt x="5583" y="24108"/>
                  </a:cubicBezTo>
                  <a:cubicBezTo>
                    <a:pt x="5583" y="23117"/>
                    <a:pt x="5429" y="22143"/>
                    <a:pt x="5429" y="21152"/>
                  </a:cubicBezTo>
                  <a:cubicBezTo>
                    <a:pt x="5463" y="20007"/>
                    <a:pt x="5617" y="18862"/>
                    <a:pt x="5890" y="17735"/>
                  </a:cubicBezTo>
                  <a:cubicBezTo>
                    <a:pt x="6369" y="15821"/>
                    <a:pt x="7274" y="14130"/>
                    <a:pt x="8419" y="12558"/>
                  </a:cubicBezTo>
                  <a:cubicBezTo>
                    <a:pt x="8556" y="12438"/>
                    <a:pt x="8710" y="12336"/>
                    <a:pt x="8846" y="12216"/>
                  </a:cubicBezTo>
                  <a:cubicBezTo>
                    <a:pt x="8932" y="12148"/>
                    <a:pt x="8949" y="12028"/>
                    <a:pt x="8881" y="11943"/>
                  </a:cubicBezTo>
                  <a:lnTo>
                    <a:pt x="8915" y="11891"/>
                  </a:lnTo>
                  <a:cubicBezTo>
                    <a:pt x="8932" y="11874"/>
                    <a:pt x="8949" y="11857"/>
                    <a:pt x="8949" y="11840"/>
                  </a:cubicBezTo>
                  <a:cubicBezTo>
                    <a:pt x="9461" y="12028"/>
                    <a:pt x="9991" y="12148"/>
                    <a:pt x="10538" y="12182"/>
                  </a:cubicBezTo>
                  <a:cubicBezTo>
                    <a:pt x="10794" y="12182"/>
                    <a:pt x="11068" y="12182"/>
                    <a:pt x="11324" y="12131"/>
                  </a:cubicBezTo>
                  <a:lnTo>
                    <a:pt x="11324" y="12131"/>
                  </a:lnTo>
                  <a:cubicBezTo>
                    <a:pt x="10999" y="14027"/>
                    <a:pt x="11273" y="16060"/>
                    <a:pt x="11751" y="17889"/>
                  </a:cubicBezTo>
                  <a:cubicBezTo>
                    <a:pt x="12178" y="19546"/>
                    <a:pt x="12913" y="21477"/>
                    <a:pt x="14075" y="22844"/>
                  </a:cubicBezTo>
                  <a:cubicBezTo>
                    <a:pt x="13682" y="22929"/>
                    <a:pt x="13289" y="23049"/>
                    <a:pt x="12896" y="23168"/>
                  </a:cubicBezTo>
                  <a:cubicBezTo>
                    <a:pt x="12076" y="23373"/>
                    <a:pt x="11256" y="23544"/>
                    <a:pt x="10418" y="23664"/>
                  </a:cubicBezTo>
                  <a:cubicBezTo>
                    <a:pt x="9461" y="23800"/>
                    <a:pt x="8505" y="23869"/>
                    <a:pt x="7531" y="23869"/>
                  </a:cubicBezTo>
                  <a:cubicBezTo>
                    <a:pt x="7519" y="23798"/>
                    <a:pt x="7459" y="23752"/>
                    <a:pt x="7400" y="23752"/>
                  </a:cubicBezTo>
                  <a:cubicBezTo>
                    <a:pt x="7374" y="23752"/>
                    <a:pt x="7347" y="23762"/>
                    <a:pt x="7326" y="23783"/>
                  </a:cubicBezTo>
                  <a:cubicBezTo>
                    <a:pt x="7292" y="23817"/>
                    <a:pt x="7274" y="23852"/>
                    <a:pt x="7257" y="23869"/>
                  </a:cubicBezTo>
                  <a:cubicBezTo>
                    <a:pt x="6728" y="23869"/>
                    <a:pt x="6181" y="23835"/>
                    <a:pt x="5651" y="23783"/>
                  </a:cubicBezTo>
                  <a:lnTo>
                    <a:pt x="5634" y="23783"/>
                  </a:lnTo>
                  <a:cubicBezTo>
                    <a:pt x="5703" y="24228"/>
                    <a:pt x="6215" y="24398"/>
                    <a:pt x="6830" y="24450"/>
                  </a:cubicBezTo>
                  <a:lnTo>
                    <a:pt x="6813" y="24484"/>
                  </a:lnTo>
                  <a:lnTo>
                    <a:pt x="7035" y="24484"/>
                  </a:lnTo>
                  <a:cubicBezTo>
                    <a:pt x="6762" y="24740"/>
                    <a:pt x="6625" y="25150"/>
                    <a:pt x="6471" y="25492"/>
                  </a:cubicBezTo>
                  <a:cubicBezTo>
                    <a:pt x="6113" y="26244"/>
                    <a:pt x="5873" y="27030"/>
                    <a:pt x="5754" y="27850"/>
                  </a:cubicBezTo>
                  <a:cubicBezTo>
                    <a:pt x="5532" y="29234"/>
                    <a:pt x="5634" y="30669"/>
                    <a:pt x="6044" y="32036"/>
                  </a:cubicBezTo>
                  <a:cubicBezTo>
                    <a:pt x="5768" y="31932"/>
                    <a:pt x="5476" y="31875"/>
                    <a:pt x="5184" y="31875"/>
                  </a:cubicBezTo>
                  <a:cubicBezTo>
                    <a:pt x="5043" y="31875"/>
                    <a:pt x="4902" y="31889"/>
                    <a:pt x="4763" y="31916"/>
                  </a:cubicBezTo>
                  <a:cubicBezTo>
                    <a:pt x="4694" y="31933"/>
                    <a:pt x="4626" y="31968"/>
                    <a:pt x="4592" y="32019"/>
                  </a:cubicBezTo>
                  <a:cubicBezTo>
                    <a:pt x="4284" y="32121"/>
                    <a:pt x="4284" y="32549"/>
                    <a:pt x="4592" y="32651"/>
                  </a:cubicBezTo>
                  <a:cubicBezTo>
                    <a:pt x="4729" y="32685"/>
                    <a:pt x="4882" y="32702"/>
                    <a:pt x="5036" y="32719"/>
                  </a:cubicBezTo>
                  <a:cubicBezTo>
                    <a:pt x="5378" y="32907"/>
                    <a:pt x="5771" y="33027"/>
                    <a:pt x="6181" y="33061"/>
                  </a:cubicBezTo>
                  <a:cubicBezTo>
                    <a:pt x="6266" y="33061"/>
                    <a:pt x="6352" y="33027"/>
                    <a:pt x="6420" y="32959"/>
                  </a:cubicBezTo>
                  <a:cubicBezTo>
                    <a:pt x="6435" y="32961"/>
                    <a:pt x="6450" y="32962"/>
                    <a:pt x="6466" y="32962"/>
                  </a:cubicBezTo>
                  <a:cubicBezTo>
                    <a:pt x="6573" y="32962"/>
                    <a:pt x="6685" y="32910"/>
                    <a:pt x="6745" y="32805"/>
                  </a:cubicBezTo>
                  <a:cubicBezTo>
                    <a:pt x="6796" y="32719"/>
                    <a:pt x="6796" y="32617"/>
                    <a:pt x="6762" y="32531"/>
                  </a:cubicBezTo>
                  <a:cubicBezTo>
                    <a:pt x="6830" y="32463"/>
                    <a:pt x="6864" y="32344"/>
                    <a:pt x="6813" y="32241"/>
                  </a:cubicBezTo>
                  <a:cubicBezTo>
                    <a:pt x="6249" y="30789"/>
                    <a:pt x="6096" y="29217"/>
                    <a:pt x="6386" y="27713"/>
                  </a:cubicBezTo>
                  <a:cubicBezTo>
                    <a:pt x="6523" y="26944"/>
                    <a:pt x="6762" y="26210"/>
                    <a:pt x="7104" y="25509"/>
                  </a:cubicBezTo>
                  <a:cubicBezTo>
                    <a:pt x="7274" y="25133"/>
                    <a:pt x="7565" y="24860"/>
                    <a:pt x="7531" y="24467"/>
                  </a:cubicBezTo>
                  <a:cubicBezTo>
                    <a:pt x="8231" y="24433"/>
                    <a:pt x="8949" y="24330"/>
                    <a:pt x="9239" y="24296"/>
                  </a:cubicBezTo>
                  <a:cubicBezTo>
                    <a:pt x="10213" y="24210"/>
                    <a:pt x="11187" y="24074"/>
                    <a:pt x="12127" y="23869"/>
                  </a:cubicBezTo>
                  <a:cubicBezTo>
                    <a:pt x="12896" y="23715"/>
                    <a:pt x="13750" y="23578"/>
                    <a:pt x="14468" y="23237"/>
                  </a:cubicBezTo>
                  <a:cubicBezTo>
                    <a:pt x="14519" y="23288"/>
                    <a:pt x="14570" y="23339"/>
                    <a:pt x="14622" y="23407"/>
                  </a:cubicBezTo>
                  <a:cubicBezTo>
                    <a:pt x="14648" y="23426"/>
                    <a:pt x="14675" y="23434"/>
                    <a:pt x="14702" y="23434"/>
                  </a:cubicBezTo>
                  <a:cubicBezTo>
                    <a:pt x="14798" y="23434"/>
                    <a:pt x="14884" y="23330"/>
                    <a:pt x="14844" y="23237"/>
                  </a:cubicBezTo>
                  <a:cubicBezTo>
                    <a:pt x="14809" y="23168"/>
                    <a:pt x="14792" y="23117"/>
                    <a:pt x="14758" y="23066"/>
                  </a:cubicBezTo>
                  <a:cubicBezTo>
                    <a:pt x="14792" y="23049"/>
                    <a:pt x="14844" y="23032"/>
                    <a:pt x="14878" y="22997"/>
                  </a:cubicBezTo>
                  <a:cubicBezTo>
                    <a:pt x="14976" y="22932"/>
                    <a:pt x="14949" y="22740"/>
                    <a:pt x="14825" y="22740"/>
                  </a:cubicBezTo>
                  <a:cubicBezTo>
                    <a:pt x="14820" y="22740"/>
                    <a:pt x="14815" y="22740"/>
                    <a:pt x="14809" y="22741"/>
                  </a:cubicBezTo>
                  <a:cubicBezTo>
                    <a:pt x="14724" y="22741"/>
                    <a:pt x="14656" y="22741"/>
                    <a:pt x="14587" y="22758"/>
                  </a:cubicBezTo>
                  <a:cubicBezTo>
                    <a:pt x="14211" y="22109"/>
                    <a:pt x="13784" y="21494"/>
                    <a:pt x="13425" y="20827"/>
                  </a:cubicBezTo>
                  <a:cubicBezTo>
                    <a:pt x="12930" y="19853"/>
                    <a:pt x="12520" y="18828"/>
                    <a:pt x="12229" y="17769"/>
                  </a:cubicBezTo>
                  <a:cubicBezTo>
                    <a:pt x="11700" y="15889"/>
                    <a:pt x="11683" y="14010"/>
                    <a:pt x="11717" y="12079"/>
                  </a:cubicBezTo>
                  <a:cubicBezTo>
                    <a:pt x="11854" y="12045"/>
                    <a:pt x="11973" y="12011"/>
                    <a:pt x="12093" y="11977"/>
                  </a:cubicBezTo>
                  <a:cubicBezTo>
                    <a:pt x="12164" y="11992"/>
                    <a:pt x="12237" y="11999"/>
                    <a:pt x="12309" y="11999"/>
                  </a:cubicBezTo>
                  <a:cubicBezTo>
                    <a:pt x="12635" y="11999"/>
                    <a:pt x="12971" y="11868"/>
                    <a:pt x="13306" y="11840"/>
                  </a:cubicBezTo>
                  <a:cubicBezTo>
                    <a:pt x="13412" y="11834"/>
                    <a:pt x="13519" y="11831"/>
                    <a:pt x="13625" y="11831"/>
                  </a:cubicBezTo>
                  <a:cubicBezTo>
                    <a:pt x="14440" y="11831"/>
                    <a:pt x="15248" y="12005"/>
                    <a:pt x="15988" y="12353"/>
                  </a:cubicBezTo>
                  <a:cubicBezTo>
                    <a:pt x="17219" y="12899"/>
                    <a:pt x="17817" y="13890"/>
                    <a:pt x="18551" y="14898"/>
                  </a:cubicBezTo>
                  <a:cubicBezTo>
                    <a:pt x="18500" y="14950"/>
                    <a:pt x="18483" y="15018"/>
                    <a:pt x="18449" y="15086"/>
                  </a:cubicBezTo>
                  <a:cubicBezTo>
                    <a:pt x="18432" y="15155"/>
                    <a:pt x="18432" y="15206"/>
                    <a:pt x="18449" y="15274"/>
                  </a:cubicBezTo>
                  <a:cubicBezTo>
                    <a:pt x="18449" y="15360"/>
                    <a:pt x="18466" y="15445"/>
                    <a:pt x="18500" y="15514"/>
                  </a:cubicBezTo>
                  <a:cubicBezTo>
                    <a:pt x="18517" y="15599"/>
                    <a:pt x="18551" y="15667"/>
                    <a:pt x="18603" y="15736"/>
                  </a:cubicBezTo>
                  <a:cubicBezTo>
                    <a:pt x="18719" y="15881"/>
                    <a:pt x="18883" y="15946"/>
                    <a:pt x="19049" y="15946"/>
                  </a:cubicBezTo>
                  <a:cubicBezTo>
                    <a:pt x="19272" y="15946"/>
                    <a:pt x="19500" y="15829"/>
                    <a:pt x="19628" y="15633"/>
                  </a:cubicBezTo>
                  <a:cubicBezTo>
                    <a:pt x="19867" y="15309"/>
                    <a:pt x="19645" y="14881"/>
                    <a:pt x="19371" y="14693"/>
                  </a:cubicBezTo>
                  <a:cubicBezTo>
                    <a:pt x="19286" y="14622"/>
                    <a:pt x="19177" y="14587"/>
                    <a:pt x="19064" y="14587"/>
                  </a:cubicBezTo>
                  <a:cubicBezTo>
                    <a:pt x="19041" y="14587"/>
                    <a:pt x="19018" y="14588"/>
                    <a:pt x="18996" y="14591"/>
                  </a:cubicBezTo>
                  <a:cubicBezTo>
                    <a:pt x="18568" y="13378"/>
                    <a:pt x="17321" y="12387"/>
                    <a:pt x="16245" y="11857"/>
                  </a:cubicBezTo>
                  <a:cubicBezTo>
                    <a:pt x="15493" y="11498"/>
                    <a:pt x="14673" y="11310"/>
                    <a:pt x="13853" y="11276"/>
                  </a:cubicBezTo>
                  <a:cubicBezTo>
                    <a:pt x="13716" y="11276"/>
                    <a:pt x="13545" y="11259"/>
                    <a:pt x="13357" y="11259"/>
                  </a:cubicBezTo>
                  <a:cubicBezTo>
                    <a:pt x="14587" y="10302"/>
                    <a:pt x="15339" y="8867"/>
                    <a:pt x="15425" y="7312"/>
                  </a:cubicBezTo>
                  <a:cubicBezTo>
                    <a:pt x="15442" y="6953"/>
                    <a:pt x="15407" y="6612"/>
                    <a:pt x="15305" y="6270"/>
                  </a:cubicBezTo>
                  <a:lnTo>
                    <a:pt x="15305" y="6270"/>
                  </a:lnTo>
                  <a:cubicBezTo>
                    <a:pt x="15607" y="6454"/>
                    <a:pt x="15961" y="6527"/>
                    <a:pt x="16322" y="6527"/>
                  </a:cubicBezTo>
                  <a:cubicBezTo>
                    <a:pt x="16799" y="6527"/>
                    <a:pt x="17289" y="6401"/>
                    <a:pt x="17697" y="6236"/>
                  </a:cubicBezTo>
                  <a:cubicBezTo>
                    <a:pt x="18568" y="5894"/>
                    <a:pt x="19166" y="5142"/>
                    <a:pt x="19508" y="4288"/>
                  </a:cubicBezTo>
                  <a:cubicBezTo>
                    <a:pt x="19542" y="4151"/>
                    <a:pt x="19457" y="3997"/>
                    <a:pt x="19303" y="3946"/>
                  </a:cubicBezTo>
                  <a:cubicBezTo>
                    <a:pt x="17270" y="3570"/>
                    <a:pt x="17748" y="324"/>
                    <a:pt x="15493" y="16"/>
                  </a:cubicBezTo>
                  <a:cubicBezTo>
                    <a:pt x="15410" y="5"/>
                    <a:pt x="15327" y="0"/>
                    <a:pt x="15246"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2228;p79"/>
            <p:cNvSpPr/>
            <p:nvPr/>
          </p:nvSpPr>
          <p:spPr>
            <a:xfrm>
              <a:off x="3502606" y="3467677"/>
              <a:ext cx="37054" cy="33431"/>
            </a:xfrm>
            <a:custGeom>
              <a:avLst/>
              <a:gdLst/>
              <a:ahLst/>
              <a:cxnLst/>
              <a:rect l="l" t="t" r="r" b="b"/>
              <a:pathLst>
                <a:path w="1299" h="1172" extrusionOk="0">
                  <a:moveTo>
                    <a:pt x="709" y="1"/>
                  </a:moveTo>
                  <a:cubicBezTo>
                    <a:pt x="667" y="1"/>
                    <a:pt x="624" y="5"/>
                    <a:pt x="581" y="14"/>
                  </a:cubicBezTo>
                  <a:lnTo>
                    <a:pt x="308" y="48"/>
                  </a:lnTo>
                  <a:cubicBezTo>
                    <a:pt x="188" y="48"/>
                    <a:pt x="86" y="133"/>
                    <a:pt x="52" y="236"/>
                  </a:cubicBezTo>
                  <a:cubicBezTo>
                    <a:pt x="0" y="389"/>
                    <a:pt x="17" y="543"/>
                    <a:pt x="86" y="663"/>
                  </a:cubicBezTo>
                  <a:cubicBezTo>
                    <a:pt x="86" y="697"/>
                    <a:pt x="103" y="731"/>
                    <a:pt x="103" y="765"/>
                  </a:cubicBezTo>
                  <a:cubicBezTo>
                    <a:pt x="158" y="1012"/>
                    <a:pt x="367" y="1171"/>
                    <a:pt x="597" y="1171"/>
                  </a:cubicBezTo>
                  <a:cubicBezTo>
                    <a:pt x="654" y="1171"/>
                    <a:pt x="712" y="1161"/>
                    <a:pt x="769" y="1141"/>
                  </a:cubicBezTo>
                  <a:cubicBezTo>
                    <a:pt x="855" y="1124"/>
                    <a:pt x="923" y="1107"/>
                    <a:pt x="991" y="1073"/>
                  </a:cubicBezTo>
                  <a:cubicBezTo>
                    <a:pt x="1213" y="919"/>
                    <a:pt x="1299" y="612"/>
                    <a:pt x="1196" y="372"/>
                  </a:cubicBezTo>
                  <a:cubicBezTo>
                    <a:pt x="1162" y="304"/>
                    <a:pt x="1111" y="236"/>
                    <a:pt x="1060" y="202"/>
                  </a:cubicBezTo>
                  <a:cubicBezTo>
                    <a:pt x="1008" y="116"/>
                    <a:pt x="923" y="48"/>
                    <a:pt x="838" y="14"/>
                  </a:cubicBezTo>
                  <a:cubicBezTo>
                    <a:pt x="795" y="5"/>
                    <a:pt x="752" y="1"/>
                    <a:pt x="709"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2229;p79"/>
            <p:cNvSpPr/>
            <p:nvPr/>
          </p:nvSpPr>
          <p:spPr>
            <a:xfrm>
              <a:off x="3563022" y="3466536"/>
              <a:ext cx="30265" cy="28924"/>
            </a:xfrm>
            <a:custGeom>
              <a:avLst/>
              <a:gdLst/>
              <a:ahLst/>
              <a:cxnLst/>
              <a:rect l="l" t="t" r="r" b="b"/>
              <a:pathLst>
                <a:path w="1061" h="1014" extrusionOk="0">
                  <a:moveTo>
                    <a:pt x="493" y="1"/>
                  </a:moveTo>
                  <a:cubicBezTo>
                    <a:pt x="288" y="1"/>
                    <a:pt x="117" y="133"/>
                    <a:pt x="52" y="327"/>
                  </a:cubicBezTo>
                  <a:cubicBezTo>
                    <a:pt x="18" y="429"/>
                    <a:pt x="1" y="532"/>
                    <a:pt x="35" y="634"/>
                  </a:cubicBezTo>
                  <a:cubicBezTo>
                    <a:pt x="35" y="652"/>
                    <a:pt x="35" y="686"/>
                    <a:pt x="35" y="720"/>
                  </a:cubicBezTo>
                  <a:cubicBezTo>
                    <a:pt x="35" y="771"/>
                    <a:pt x="69" y="805"/>
                    <a:pt x="121" y="840"/>
                  </a:cubicBezTo>
                  <a:cubicBezTo>
                    <a:pt x="121" y="857"/>
                    <a:pt x="138" y="874"/>
                    <a:pt x="138" y="874"/>
                  </a:cubicBezTo>
                  <a:cubicBezTo>
                    <a:pt x="197" y="963"/>
                    <a:pt x="296" y="1014"/>
                    <a:pt x="388" y="1014"/>
                  </a:cubicBezTo>
                  <a:cubicBezTo>
                    <a:pt x="402" y="1014"/>
                    <a:pt x="415" y="1013"/>
                    <a:pt x="428" y="1010"/>
                  </a:cubicBezTo>
                  <a:lnTo>
                    <a:pt x="787" y="976"/>
                  </a:lnTo>
                  <a:cubicBezTo>
                    <a:pt x="941" y="976"/>
                    <a:pt x="1060" y="840"/>
                    <a:pt x="1026" y="686"/>
                  </a:cubicBezTo>
                  <a:cubicBezTo>
                    <a:pt x="1009" y="652"/>
                    <a:pt x="1009" y="634"/>
                    <a:pt x="1009" y="617"/>
                  </a:cubicBezTo>
                  <a:cubicBezTo>
                    <a:pt x="1043" y="498"/>
                    <a:pt x="1026" y="378"/>
                    <a:pt x="975" y="276"/>
                  </a:cubicBezTo>
                  <a:cubicBezTo>
                    <a:pt x="889" y="105"/>
                    <a:pt x="719" y="2"/>
                    <a:pt x="531" y="2"/>
                  </a:cubicBezTo>
                  <a:cubicBezTo>
                    <a:pt x="518" y="1"/>
                    <a:pt x="506" y="1"/>
                    <a:pt x="493"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2230;p79"/>
            <p:cNvSpPr/>
            <p:nvPr/>
          </p:nvSpPr>
          <p:spPr>
            <a:xfrm>
              <a:off x="3480328" y="3535053"/>
              <a:ext cx="154862" cy="72111"/>
            </a:xfrm>
            <a:custGeom>
              <a:avLst/>
              <a:gdLst/>
              <a:ahLst/>
              <a:cxnLst/>
              <a:rect l="l" t="t" r="r" b="b"/>
              <a:pathLst>
                <a:path w="5429" h="2528" extrusionOk="0">
                  <a:moveTo>
                    <a:pt x="4566" y="1"/>
                  </a:moveTo>
                  <a:cubicBezTo>
                    <a:pt x="4510" y="1"/>
                    <a:pt x="4455" y="27"/>
                    <a:pt x="4421" y="78"/>
                  </a:cubicBezTo>
                  <a:cubicBezTo>
                    <a:pt x="4267" y="334"/>
                    <a:pt x="4250" y="590"/>
                    <a:pt x="4113" y="881"/>
                  </a:cubicBezTo>
                  <a:cubicBezTo>
                    <a:pt x="3942" y="1308"/>
                    <a:pt x="3430" y="1581"/>
                    <a:pt x="3054" y="1821"/>
                  </a:cubicBezTo>
                  <a:cubicBezTo>
                    <a:pt x="2834" y="1959"/>
                    <a:pt x="2587" y="2018"/>
                    <a:pt x="2338" y="2018"/>
                  </a:cubicBezTo>
                  <a:cubicBezTo>
                    <a:pt x="1908" y="2018"/>
                    <a:pt x="1471" y="1841"/>
                    <a:pt x="1157" y="1581"/>
                  </a:cubicBezTo>
                  <a:cubicBezTo>
                    <a:pt x="798" y="1274"/>
                    <a:pt x="696" y="830"/>
                    <a:pt x="474" y="437"/>
                  </a:cubicBezTo>
                  <a:cubicBezTo>
                    <a:pt x="452" y="400"/>
                    <a:pt x="413" y="382"/>
                    <a:pt x="375" y="382"/>
                  </a:cubicBezTo>
                  <a:cubicBezTo>
                    <a:pt x="323" y="382"/>
                    <a:pt x="271" y="413"/>
                    <a:pt x="252" y="471"/>
                  </a:cubicBezTo>
                  <a:cubicBezTo>
                    <a:pt x="1" y="1600"/>
                    <a:pt x="1232" y="2527"/>
                    <a:pt x="2294" y="2527"/>
                  </a:cubicBezTo>
                  <a:cubicBezTo>
                    <a:pt x="2390" y="2527"/>
                    <a:pt x="2484" y="2520"/>
                    <a:pt x="2575" y="2504"/>
                  </a:cubicBezTo>
                  <a:cubicBezTo>
                    <a:pt x="3447" y="2367"/>
                    <a:pt x="5429" y="1223"/>
                    <a:pt x="4711" y="78"/>
                  </a:cubicBezTo>
                  <a:cubicBezTo>
                    <a:pt x="4677" y="27"/>
                    <a:pt x="4621" y="1"/>
                    <a:pt x="4566"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2231;p79"/>
            <p:cNvSpPr/>
            <p:nvPr/>
          </p:nvSpPr>
          <p:spPr>
            <a:xfrm>
              <a:off x="3586926" y="3983006"/>
              <a:ext cx="281684" cy="82494"/>
            </a:xfrm>
            <a:custGeom>
              <a:avLst/>
              <a:gdLst/>
              <a:ahLst/>
              <a:cxnLst/>
              <a:rect l="l" t="t" r="r" b="b"/>
              <a:pathLst>
                <a:path w="9875" h="2892" extrusionOk="0">
                  <a:moveTo>
                    <a:pt x="96" y="1"/>
                  </a:moveTo>
                  <a:cubicBezTo>
                    <a:pt x="78" y="1"/>
                    <a:pt x="69" y="17"/>
                    <a:pt x="69" y="42"/>
                  </a:cubicBezTo>
                  <a:cubicBezTo>
                    <a:pt x="0" y="657"/>
                    <a:pt x="786" y="1255"/>
                    <a:pt x="1247" y="1597"/>
                  </a:cubicBezTo>
                  <a:cubicBezTo>
                    <a:pt x="2033" y="2195"/>
                    <a:pt x="2956" y="2588"/>
                    <a:pt x="3930" y="2793"/>
                  </a:cubicBezTo>
                  <a:cubicBezTo>
                    <a:pt x="4277" y="2858"/>
                    <a:pt x="4642" y="2892"/>
                    <a:pt x="5014" y="2892"/>
                  </a:cubicBezTo>
                  <a:cubicBezTo>
                    <a:pt x="6289" y="2892"/>
                    <a:pt x="7638" y="2499"/>
                    <a:pt x="8577" y="1665"/>
                  </a:cubicBezTo>
                  <a:cubicBezTo>
                    <a:pt x="8680" y="1802"/>
                    <a:pt x="8817" y="1938"/>
                    <a:pt x="8936" y="2041"/>
                  </a:cubicBezTo>
                  <a:cubicBezTo>
                    <a:pt x="8953" y="2092"/>
                    <a:pt x="8970" y="2143"/>
                    <a:pt x="8970" y="2195"/>
                  </a:cubicBezTo>
                  <a:cubicBezTo>
                    <a:pt x="8970" y="2331"/>
                    <a:pt x="9056" y="2434"/>
                    <a:pt x="9175" y="2468"/>
                  </a:cubicBezTo>
                  <a:lnTo>
                    <a:pt x="9295" y="2468"/>
                  </a:lnTo>
                  <a:cubicBezTo>
                    <a:pt x="9348" y="2558"/>
                    <a:pt x="9429" y="2596"/>
                    <a:pt x="9511" y="2596"/>
                  </a:cubicBezTo>
                  <a:cubicBezTo>
                    <a:pt x="9692" y="2596"/>
                    <a:pt x="9874" y="2412"/>
                    <a:pt x="9756" y="2212"/>
                  </a:cubicBezTo>
                  <a:cubicBezTo>
                    <a:pt x="9688" y="2109"/>
                    <a:pt x="9637" y="2007"/>
                    <a:pt x="9568" y="1921"/>
                  </a:cubicBezTo>
                  <a:cubicBezTo>
                    <a:pt x="9483" y="1597"/>
                    <a:pt x="9295" y="1323"/>
                    <a:pt x="9039" y="1135"/>
                  </a:cubicBezTo>
                  <a:cubicBezTo>
                    <a:pt x="9039" y="1065"/>
                    <a:pt x="8981" y="1007"/>
                    <a:pt x="8914" y="1007"/>
                  </a:cubicBezTo>
                  <a:cubicBezTo>
                    <a:pt x="8899" y="1007"/>
                    <a:pt x="8883" y="1010"/>
                    <a:pt x="8868" y="1016"/>
                  </a:cubicBezTo>
                  <a:cubicBezTo>
                    <a:pt x="8800" y="947"/>
                    <a:pt x="8714" y="913"/>
                    <a:pt x="8629" y="913"/>
                  </a:cubicBezTo>
                  <a:cubicBezTo>
                    <a:pt x="8560" y="913"/>
                    <a:pt x="8492" y="947"/>
                    <a:pt x="8458" y="1016"/>
                  </a:cubicBezTo>
                  <a:lnTo>
                    <a:pt x="8441" y="1050"/>
                  </a:lnTo>
                  <a:cubicBezTo>
                    <a:pt x="8424" y="1084"/>
                    <a:pt x="8407" y="1118"/>
                    <a:pt x="8424" y="1152"/>
                  </a:cubicBezTo>
                  <a:cubicBezTo>
                    <a:pt x="8407" y="1187"/>
                    <a:pt x="8407" y="1221"/>
                    <a:pt x="8407" y="1238"/>
                  </a:cubicBezTo>
                  <a:cubicBezTo>
                    <a:pt x="7245" y="1832"/>
                    <a:pt x="6126" y="2277"/>
                    <a:pt x="4865" y="2277"/>
                  </a:cubicBezTo>
                  <a:cubicBezTo>
                    <a:pt x="4530" y="2277"/>
                    <a:pt x="4186" y="2246"/>
                    <a:pt x="3828" y="2178"/>
                  </a:cubicBezTo>
                  <a:cubicBezTo>
                    <a:pt x="3076" y="2007"/>
                    <a:pt x="2358" y="1699"/>
                    <a:pt x="1726" y="1272"/>
                  </a:cubicBezTo>
                  <a:cubicBezTo>
                    <a:pt x="1196" y="930"/>
                    <a:pt x="735" y="127"/>
                    <a:pt x="120" y="8"/>
                  </a:cubicBezTo>
                  <a:cubicBezTo>
                    <a:pt x="111" y="3"/>
                    <a:pt x="103" y="1"/>
                    <a:pt x="96"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2239;p79"/>
          <p:cNvGrpSpPr/>
          <p:nvPr/>
        </p:nvGrpSpPr>
        <p:grpSpPr>
          <a:xfrm>
            <a:off x="3003955" y="2941722"/>
            <a:ext cx="524780" cy="641212"/>
            <a:chOff x="2770400" y="3561943"/>
            <a:chExt cx="620018" cy="910253"/>
          </a:xfrm>
        </p:grpSpPr>
        <p:sp>
          <p:nvSpPr>
            <p:cNvPr id="50" name="Google Shape;2240;p79"/>
            <p:cNvSpPr/>
            <p:nvPr/>
          </p:nvSpPr>
          <p:spPr>
            <a:xfrm>
              <a:off x="2770400" y="3561943"/>
              <a:ext cx="620018" cy="910253"/>
            </a:xfrm>
            <a:custGeom>
              <a:avLst/>
              <a:gdLst/>
              <a:ahLst/>
              <a:cxnLst/>
              <a:rect l="l" t="t" r="r" b="b"/>
              <a:pathLst>
                <a:path w="21290" h="31256" extrusionOk="0">
                  <a:moveTo>
                    <a:pt x="6070" y="2842"/>
                  </a:moveTo>
                  <a:cubicBezTo>
                    <a:pt x="7240" y="2842"/>
                    <a:pt x="8378" y="3271"/>
                    <a:pt x="9261" y="4200"/>
                  </a:cubicBezTo>
                  <a:cubicBezTo>
                    <a:pt x="11107" y="6131"/>
                    <a:pt x="10628" y="9155"/>
                    <a:pt x="8561" y="10693"/>
                  </a:cubicBezTo>
                  <a:cubicBezTo>
                    <a:pt x="7851" y="11214"/>
                    <a:pt x="7041" y="11452"/>
                    <a:pt x="6233" y="11452"/>
                  </a:cubicBezTo>
                  <a:cubicBezTo>
                    <a:pt x="4764" y="11452"/>
                    <a:pt x="3305" y="10667"/>
                    <a:pt x="2478" y="9377"/>
                  </a:cubicBezTo>
                  <a:cubicBezTo>
                    <a:pt x="1812" y="8335"/>
                    <a:pt x="1812" y="7019"/>
                    <a:pt x="2171" y="5875"/>
                  </a:cubicBezTo>
                  <a:cubicBezTo>
                    <a:pt x="2434" y="4995"/>
                    <a:pt x="3365" y="3561"/>
                    <a:pt x="4434" y="3561"/>
                  </a:cubicBezTo>
                  <a:cubicBezTo>
                    <a:pt x="4611" y="3561"/>
                    <a:pt x="4791" y="3600"/>
                    <a:pt x="4973" y="3688"/>
                  </a:cubicBezTo>
                  <a:cubicBezTo>
                    <a:pt x="4982" y="3691"/>
                    <a:pt x="4991" y="3692"/>
                    <a:pt x="5001" y="3692"/>
                  </a:cubicBezTo>
                  <a:cubicBezTo>
                    <a:pt x="5045" y="3692"/>
                    <a:pt x="5086" y="3661"/>
                    <a:pt x="5058" y="3619"/>
                  </a:cubicBezTo>
                  <a:cubicBezTo>
                    <a:pt x="4904" y="3346"/>
                    <a:pt x="4631" y="3192"/>
                    <a:pt x="4323" y="3192"/>
                  </a:cubicBezTo>
                  <a:cubicBezTo>
                    <a:pt x="4340" y="3158"/>
                    <a:pt x="4340" y="3141"/>
                    <a:pt x="4358" y="3141"/>
                  </a:cubicBezTo>
                  <a:cubicBezTo>
                    <a:pt x="4919" y="2944"/>
                    <a:pt x="5498" y="2842"/>
                    <a:pt x="6070" y="2842"/>
                  </a:cubicBezTo>
                  <a:close/>
                  <a:moveTo>
                    <a:pt x="3958" y="0"/>
                  </a:moveTo>
                  <a:cubicBezTo>
                    <a:pt x="3875" y="0"/>
                    <a:pt x="3806" y="81"/>
                    <a:pt x="3862" y="151"/>
                  </a:cubicBezTo>
                  <a:cubicBezTo>
                    <a:pt x="4289" y="766"/>
                    <a:pt x="4563" y="1415"/>
                    <a:pt x="4426" y="2184"/>
                  </a:cubicBezTo>
                  <a:cubicBezTo>
                    <a:pt x="4409" y="2321"/>
                    <a:pt x="4358" y="2474"/>
                    <a:pt x="4289" y="2611"/>
                  </a:cubicBezTo>
                  <a:cubicBezTo>
                    <a:pt x="3760" y="2816"/>
                    <a:pt x="3281" y="3124"/>
                    <a:pt x="2871" y="3534"/>
                  </a:cubicBezTo>
                  <a:cubicBezTo>
                    <a:pt x="2786" y="3636"/>
                    <a:pt x="2854" y="3790"/>
                    <a:pt x="2991" y="3790"/>
                  </a:cubicBezTo>
                  <a:cubicBezTo>
                    <a:pt x="2837" y="3910"/>
                    <a:pt x="2700" y="4046"/>
                    <a:pt x="2581" y="4183"/>
                  </a:cubicBezTo>
                  <a:cubicBezTo>
                    <a:pt x="171" y="6951"/>
                    <a:pt x="1726" y="11291"/>
                    <a:pt x="5349" y="11872"/>
                  </a:cubicBezTo>
                  <a:cubicBezTo>
                    <a:pt x="3537" y="12111"/>
                    <a:pt x="1624" y="13034"/>
                    <a:pt x="701" y="14640"/>
                  </a:cubicBezTo>
                  <a:cubicBezTo>
                    <a:pt x="1" y="15870"/>
                    <a:pt x="274" y="17989"/>
                    <a:pt x="1778" y="18450"/>
                  </a:cubicBezTo>
                  <a:cubicBezTo>
                    <a:pt x="1778" y="18775"/>
                    <a:pt x="2034" y="19048"/>
                    <a:pt x="2376" y="19082"/>
                  </a:cubicBezTo>
                  <a:cubicBezTo>
                    <a:pt x="2397" y="19084"/>
                    <a:pt x="2419" y="19085"/>
                    <a:pt x="2441" y="19085"/>
                  </a:cubicBezTo>
                  <a:cubicBezTo>
                    <a:pt x="2758" y="19085"/>
                    <a:pt x="3046" y="18855"/>
                    <a:pt x="3110" y="18535"/>
                  </a:cubicBezTo>
                  <a:cubicBezTo>
                    <a:pt x="3127" y="18467"/>
                    <a:pt x="3127" y="18416"/>
                    <a:pt x="3110" y="18365"/>
                  </a:cubicBezTo>
                  <a:cubicBezTo>
                    <a:pt x="3110" y="18194"/>
                    <a:pt x="3042" y="18023"/>
                    <a:pt x="2922" y="17886"/>
                  </a:cubicBezTo>
                  <a:cubicBezTo>
                    <a:pt x="2922" y="17869"/>
                    <a:pt x="2905" y="17869"/>
                    <a:pt x="2888" y="17852"/>
                  </a:cubicBezTo>
                  <a:cubicBezTo>
                    <a:pt x="2820" y="17784"/>
                    <a:pt x="2734" y="17715"/>
                    <a:pt x="2632" y="17681"/>
                  </a:cubicBezTo>
                  <a:cubicBezTo>
                    <a:pt x="2575" y="17661"/>
                    <a:pt x="2511" y="17651"/>
                    <a:pt x="2446" y="17651"/>
                  </a:cubicBezTo>
                  <a:cubicBezTo>
                    <a:pt x="2181" y="17651"/>
                    <a:pt x="1884" y="17810"/>
                    <a:pt x="1829" y="18057"/>
                  </a:cubicBezTo>
                  <a:cubicBezTo>
                    <a:pt x="633" y="16981"/>
                    <a:pt x="633" y="15426"/>
                    <a:pt x="1709" y="14161"/>
                  </a:cubicBezTo>
                  <a:cubicBezTo>
                    <a:pt x="2717" y="13000"/>
                    <a:pt x="4238" y="12760"/>
                    <a:pt x="5571" y="12196"/>
                  </a:cubicBezTo>
                  <a:cubicBezTo>
                    <a:pt x="5673" y="12128"/>
                    <a:pt x="5690" y="11991"/>
                    <a:pt x="5605" y="11906"/>
                  </a:cubicBezTo>
                  <a:lnTo>
                    <a:pt x="5605" y="11906"/>
                  </a:lnTo>
                  <a:lnTo>
                    <a:pt x="5707" y="11923"/>
                  </a:lnTo>
                  <a:cubicBezTo>
                    <a:pt x="5212" y="13837"/>
                    <a:pt x="5690" y="16024"/>
                    <a:pt x="6340" y="17835"/>
                  </a:cubicBezTo>
                  <a:cubicBezTo>
                    <a:pt x="7023" y="19834"/>
                    <a:pt x="8202" y="21953"/>
                    <a:pt x="9688" y="23490"/>
                  </a:cubicBezTo>
                  <a:cubicBezTo>
                    <a:pt x="9552" y="23610"/>
                    <a:pt x="9637" y="23832"/>
                    <a:pt x="9808" y="23849"/>
                  </a:cubicBezTo>
                  <a:cubicBezTo>
                    <a:pt x="9841" y="23849"/>
                    <a:pt x="9874" y="23849"/>
                    <a:pt x="9907" y="23849"/>
                  </a:cubicBezTo>
                  <a:cubicBezTo>
                    <a:pt x="11677" y="23849"/>
                    <a:pt x="13214" y="24302"/>
                    <a:pt x="14421" y="25660"/>
                  </a:cubicBezTo>
                  <a:cubicBezTo>
                    <a:pt x="15652" y="27061"/>
                    <a:pt x="15857" y="29163"/>
                    <a:pt x="15207" y="30872"/>
                  </a:cubicBezTo>
                  <a:cubicBezTo>
                    <a:pt x="15126" y="31074"/>
                    <a:pt x="15312" y="31255"/>
                    <a:pt x="15503" y="31255"/>
                  </a:cubicBezTo>
                  <a:cubicBezTo>
                    <a:pt x="15553" y="31255"/>
                    <a:pt x="15605" y="31242"/>
                    <a:pt x="15652" y="31213"/>
                  </a:cubicBezTo>
                  <a:cubicBezTo>
                    <a:pt x="16984" y="30462"/>
                    <a:pt x="18420" y="29522"/>
                    <a:pt x="19308" y="28240"/>
                  </a:cubicBezTo>
                  <a:cubicBezTo>
                    <a:pt x="19404" y="28103"/>
                    <a:pt x="19269" y="27911"/>
                    <a:pt x="19124" y="27911"/>
                  </a:cubicBezTo>
                  <a:cubicBezTo>
                    <a:pt x="19088" y="27911"/>
                    <a:pt x="19051" y="27923"/>
                    <a:pt x="19018" y="27950"/>
                  </a:cubicBezTo>
                  <a:cubicBezTo>
                    <a:pt x="17992" y="28719"/>
                    <a:pt x="17087" y="29556"/>
                    <a:pt x="16027" y="30257"/>
                  </a:cubicBezTo>
                  <a:cubicBezTo>
                    <a:pt x="16403" y="28599"/>
                    <a:pt x="16079" y="26771"/>
                    <a:pt x="14985" y="25438"/>
                  </a:cubicBezTo>
                  <a:cubicBezTo>
                    <a:pt x="13964" y="24228"/>
                    <a:pt x="12364" y="23350"/>
                    <a:pt x="10744" y="23350"/>
                  </a:cubicBezTo>
                  <a:cubicBezTo>
                    <a:pt x="10603" y="23350"/>
                    <a:pt x="10462" y="23357"/>
                    <a:pt x="10321" y="23371"/>
                  </a:cubicBezTo>
                  <a:cubicBezTo>
                    <a:pt x="11414" y="21970"/>
                    <a:pt x="12730" y="20928"/>
                    <a:pt x="14541" y="20500"/>
                  </a:cubicBezTo>
                  <a:cubicBezTo>
                    <a:pt x="14999" y="20390"/>
                    <a:pt x="15466" y="20338"/>
                    <a:pt x="15934" y="20338"/>
                  </a:cubicBezTo>
                  <a:cubicBezTo>
                    <a:pt x="17350" y="20338"/>
                    <a:pt x="18767" y="20819"/>
                    <a:pt x="19923" y="21628"/>
                  </a:cubicBezTo>
                  <a:cubicBezTo>
                    <a:pt x="19968" y="21656"/>
                    <a:pt x="20018" y="21669"/>
                    <a:pt x="20068" y="21669"/>
                  </a:cubicBezTo>
                  <a:cubicBezTo>
                    <a:pt x="20171" y="21669"/>
                    <a:pt x="20276" y="21612"/>
                    <a:pt x="20333" y="21508"/>
                  </a:cubicBezTo>
                  <a:cubicBezTo>
                    <a:pt x="20760" y="20603"/>
                    <a:pt x="21290" y="19458"/>
                    <a:pt x="21119" y="18416"/>
                  </a:cubicBezTo>
                  <a:cubicBezTo>
                    <a:pt x="21090" y="18328"/>
                    <a:pt x="21010" y="18279"/>
                    <a:pt x="20928" y="18279"/>
                  </a:cubicBezTo>
                  <a:cubicBezTo>
                    <a:pt x="20867" y="18279"/>
                    <a:pt x="20804" y="18306"/>
                    <a:pt x="20760" y="18365"/>
                  </a:cubicBezTo>
                  <a:cubicBezTo>
                    <a:pt x="20384" y="19185"/>
                    <a:pt x="20265" y="20073"/>
                    <a:pt x="19940" y="20928"/>
                  </a:cubicBezTo>
                  <a:cubicBezTo>
                    <a:pt x="18753" y="20210"/>
                    <a:pt x="17353" y="19849"/>
                    <a:pt x="15961" y="19849"/>
                  </a:cubicBezTo>
                  <a:cubicBezTo>
                    <a:pt x="13506" y="19849"/>
                    <a:pt x="11076" y="20973"/>
                    <a:pt x="9876" y="23251"/>
                  </a:cubicBezTo>
                  <a:cubicBezTo>
                    <a:pt x="8903" y="21474"/>
                    <a:pt x="7655" y="19902"/>
                    <a:pt x="6886" y="18006"/>
                  </a:cubicBezTo>
                  <a:cubicBezTo>
                    <a:pt x="6083" y="16007"/>
                    <a:pt x="5981" y="14059"/>
                    <a:pt x="6083" y="11957"/>
                  </a:cubicBezTo>
                  <a:lnTo>
                    <a:pt x="6083" y="11957"/>
                  </a:lnTo>
                  <a:cubicBezTo>
                    <a:pt x="6155" y="11961"/>
                    <a:pt x="6226" y="11963"/>
                    <a:pt x="6298" y="11963"/>
                  </a:cubicBezTo>
                  <a:cubicBezTo>
                    <a:pt x="6858" y="11963"/>
                    <a:pt x="7415" y="11847"/>
                    <a:pt x="7946" y="11650"/>
                  </a:cubicBezTo>
                  <a:cubicBezTo>
                    <a:pt x="10765" y="10522"/>
                    <a:pt x="11688" y="7190"/>
                    <a:pt x="10286" y="4644"/>
                  </a:cubicBezTo>
                  <a:cubicBezTo>
                    <a:pt x="9569" y="3397"/>
                    <a:pt x="8322" y="2526"/>
                    <a:pt x="6886" y="2321"/>
                  </a:cubicBezTo>
                  <a:cubicBezTo>
                    <a:pt x="7057" y="2150"/>
                    <a:pt x="7194" y="1979"/>
                    <a:pt x="7313" y="1774"/>
                  </a:cubicBezTo>
                  <a:cubicBezTo>
                    <a:pt x="7604" y="1364"/>
                    <a:pt x="7706" y="885"/>
                    <a:pt x="7638" y="407"/>
                  </a:cubicBezTo>
                  <a:cubicBezTo>
                    <a:pt x="7621" y="356"/>
                    <a:pt x="7578" y="330"/>
                    <a:pt x="7536" y="330"/>
                  </a:cubicBezTo>
                  <a:cubicBezTo>
                    <a:pt x="7493" y="330"/>
                    <a:pt x="7450" y="356"/>
                    <a:pt x="7433" y="407"/>
                  </a:cubicBezTo>
                  <a:cubicBezTo>
                    <a:pt x="7313" y="800"/>
                    <a:pt x="7177" y="1193"/>
                    <a:pt x="7006" y="1569"/>
                  </a:cubicBezTo>
                  <a:cubicBezTo>
                    <a:pt x="6869" y="1825"/>
                    <a:pt x="6613" y="2030"/>
                    <a:pt x="6459" y="2269"/>
                  </a:cubicBezTo>
                  <a:cubicBezTo>
                    <a:pt x="6331" y="2261"/>
                    <a:pt x="6203" y="2257"/>
                    <a:pt x="6075" y="2257"/>
                  </a:cubicBezTo>
                  <a:cubicBezTo>
                    <a:pt x="5947" y="2257"/>
                    <a:pt x="5818" y="2261"/>
                    <a:pt x="5690" y="2269"/>
                  </a:cubicBezTo>
                  <a:cubicBezTo>
                    <a:pt x="5895" y="2081"/>
                    <a:pt x="6049" y="1859"/>
                    <a:pt x="6169" y="1620"/>
                  </a:cubicBezTo>
                  <a:cubicBezTo>
                    <a:pt x="6357" y="1227"/>
                    <a:pt x="6528" y="612"/>
                    <a:pt x="6271" y="219"/>
                  </a:cubicBezTo>
                  <a:cubicBezTo>
                    <a:pt x="6256" y="166"/>
                    <a:pt x="6214" y="143"/>
                    <a:pt x="6172" y="143"/>
                  </a:cubicBezTo>
                  <a:cubicBezTo>
                    <a:pt x="6119" y="143"/>
                    <a:pt x="6066" y="179"/>
                    <a:pt x="6066" y="236"/>
                  </a:cubicBezTo>
                  <a:cubicBezTo>
                    <a:pt x="5947" y="612"/>
                    <a:pt x="5981" y="1005"/>
                    <a:pt x="5861" y="1381"/>
                  </a:cubicBezTo>
                  <a:cubicBezTo>
                    <a:pt x="5707" y="1791"/>
                    <a:pt x="5400" y="2047"/>
                    <a:pt x="5109" y="2355"/>
                  </a:cubicBezTo>
                  <a:cubicBezTo>
                    <a:pt x="5007" y="2372"/>
                    <a:pt x="4904" y="2389"/>
                    <a:pt x="4802" y="2423"/>
                  </a:cubicBezTo>
                  <a:cubicBezTo>
                    <a:pt x="4904" y="2150"/>
                    <a:pt x="4938" y="1859"/>
                    <a:pt x="4938" y="1569"/>
                  </a:cubicBezTo>
                  <a:cubicBezTo>
                    <a:pt x="4921" y="920"/>
                    <a:pt x="4563" y="339"/>
                    <a:pt x="4016" y="14"/>
                  </a:cubicBezTo>
                  <a:cubicBezTo>
                    <a:pt x="3997" y="4"/>
                    <a:pt x="3977" y="0"/>
                    <a:pt x="3958"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2241;p79"/>
            <p:cNvSpPr/>
            <p:nvPr/>
          </p:nvSpPr>
          <p:spPr>
            <a:xfrm>
              <a:off x="2928881" y="3844949"/>
              <a:ext cx="278440" cy="135391"/>
            </a:xfrm>
            <a:custGeom>
              <a:avLst/>
              <a:gdLst/>
              <a:ahLst/>
              <a:cxnLst/>
              <a:rect l="l" t="t" r="r" b="b"/>
              <a:pathLst>
                <a:path w="9561" h="4649" extrusionOk="0">
                  <a:moveTo>
                    <a:pt x="8729" y="0"/>
                  </a:moveTo>
                  <a:cubicBezTo>
                    <a:pt x="8503" y="0"/>
                    <a:pt x="8277" y="103"/>
                    <a:pt x="8125" y="309"/>
                  </a:cubicBezTo>
                  <a:cubicBezTo>
                    <a:pt x="8040" y="428"/>
                    <a:pt x="8005" y="599"/>
                    <a:pt x="8023" y="753"/>
                  </a:cubicBezTo>
                  <a:cubicBezTo>
                    <a:pt x="8023" y="753"/>
                    <a:pt x="8023" y="770"/>
                    <a:pt x="8023" y="770"/>
                  </a:cubicBezTo>
                  <a:cubicBezTo>
                    <a:pt x="7988" y="1009"/>
                    <a:pt x="8108" y="1231"/>
                    <a:pt x="8313" y="1368"/>
                  </a:cubicBezTo>
                  <a:cubicBezTo>
                    <a:pt x="8378" y="1420"/>
                    <a:pt x="8463" y="1442"/>
                    <a:pt x="8553" y="1442"/>
                  </a:cubicBezTo>
                  <a:cubicBezTo>
                    <a:pt x="8581" y="1442"/>
                    <a:pt x="8609" y="1440"/>
                    <a:pt x="8638" y="1436"/>
                  </a:cubicBezTo>
                  <a:lnTo>
                    <a:pt x="8638" y="1436"/>
                  </a:lnTo>
                  <a:cubicBezTo>
                    <a:pt x="8518" y="1932"/>
                    <a:pt x="8484" y="2393"/>
                    <a:pt x="8210" y="2854"/>
                  </a:cubicBezTo>
                  <a:cubicBezTo>
                    <a:pt x="7681" y="3743"/>
                    <a:pt x="6621" y="4085"/>
                    <a:pt x="5648" y="4170"/>
                  </a:cubicBezTo>
                  <a:cubicBezTo>
                    <a:pt x="5536" y="4179"/>
                    <a:pt x="5419" y="4183"/>
                    <a:pt x="5299" y="4183"/>
                  </a:cubicBezTo>
                  <a:cubicBezTo>
                    <a:pt x="3785" y="4183"/>
                    <a:pt x="1690" y="3493"/>
                    <a:pt x="915" y="2291"/>
                  </a:cubicBezTo>
                  <a:cubicBezTo>
                    <a:pt x="898" y="2273"/>
                    <a:pt x="876" y="2265"/>
                    <a:pt x="855" y="2265"/>
                  </a:cubicBezTo>
                  <a:cubicBezTo>
                    <a:pt x="833" y="2265"/>
                    <a:pt x="812" y="2273"/>
                    <a:pt x="795" y="2291"/>
                  </a:cubicBezTo>
                  <a:cubicBezTo>
                    <a:pt x="0" y="3846"/>
                    <a:pt x="4677" y="4649"/>
                    <a:pt x="5619" y="4649"/>
                  </a:cubicBezTo>
                  <a:cubicBezTo>
                    <a:pt x="5629" y="4649"/>
                    <a:pt x="5638" y="4649"/>
                    <a:pt x="5648" y="4648"/>
                  </a:cubicBezTo>
                  <a:cubicBezTo>
                    <a:pt x="6724" y="4648"/>
                    <a:pt x="7749" y="4170"/>
                    <a:pt x="8467" y="3350"/>
                  </a:cubicBezTo>
                  <a:cubicBezTo>
                    <a:pt x="8894" y="2854"/>
                    <a:pt x="9253" y="2017"/>
                    <a:pt x="8996" y="1368"/>
                  </a:cubicBezTo>
                  <a:cubicBezTo>
                    <a:pt x="9441" y="1214"/>
                    <a:pt x="9560" y="599"/>
                    <a:pt x="9287" y="257"/>
                  </a:cubicBezTo>
                  <a:cubicBezTo>
                    <a:pt x="9140" y="86"/>
                    <a:pt x="8935" y="0"/>
                    <a:pt x="872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2242;p79"/>
            <p:cNvSpPr/>
            <p:nvPr/>
          </p:nvSpPr>
          <p:spPr>
            <a:xfrm>
              <a:off x="2901274" y="3743634"/>
              <a:ext cx="33374" cy="31248"/>
            </a:xfrm>
            <a:custGeom>
              <a:avLst/>
              <a:gdLst/>
              <a:ahLst/>
              <a:cxnLst/>
              <a:rect l="l" t="t" r="r" b="b"/>
              <a:pathLst>
                <a:path w="1146" h="1073" extrusionOk="0">
                  <a:moveTo>
                    <a:pt x="575" y="0"/>
                  </a:moveTo>
                  <a:cubicBezTo>
                    <a:pt x="520" y="0"/>
                    <a:pt x="465" y="9"/>
                    <a:pt x="410" y="29"/>
                  </a:cubicBezTo>
                  <a:cubicBezTo>
                    <a:pt x="137" y="114"/>
                    <a:pt x="0" y="404"/>
                    <a:pt x="103" y="678"/>
                  </a:cubicBezTo>
                  <a:cubicBezTo>
                    <a:pt x="103" y="746"/>
                    <a:pt x="120" y="797"/>
                    <a:pt x="154" y="866"/>
                  </a:cubicBezTo>
                  <a:cubicBezTo>
                    <a:pt x="232" y="991"/>
                    <a:pt x="382" y="1073"/>
                    <a:pt x="538" y="1073"/>
                  </a:cubicBezTo>
                  <a:cubicBezTo>
                    <a:pt x="552" y="1073"/>
                    <a:pt x="567" y="1072"/>
                    <a:pt x="581" y="1071"/>
                  </a:cubicBezTo>
                  <a:cubicBezTo>
                    <a:pt x="906" y="1054"/>
                    <a:pt x="1145" y="746"/>
                    <a:pt x="1077" y="422"/>
                  </a:cubicBezTo>
                  <a:cubicBezTo>
                    <a:pt x="1035" y="171"/>
                    <a:pt x="812" y="0"/>
                    <a:pt x="575"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2243;p79"/>
            <p:cNvSpPr/>
            <p:nvPr/>
          </p:nvSpPr>
          <p:spPr>
            <a:xfrm>
              <a:off x="2951509" y="3743459"/>
              <a:ext cx="31394" cy="28394"/>
            </a:xfrm>
            <a:custGeom>
              <a:avLst/>
              <a:gdLst/>
              <a:ahLst/>
              <a:cxnLst/>
              <a:rect l="l" t="t" r="r" b="b"/>
              <a:pathLst>
                <a:path w="1078" h="975" extrusionOk="0">
                  <a:moveTo>
                    <a:pt x="582" y="0"/>
                  </a:moveTo>
                  <a:cubicBezTo>
                    <a:pt x="411" y="0"/>
                    <a:pt x="257" y="103"/>
                    <a:pt x="172" y="240"/>
                  </a:cubicBezTo>
                  <a:cubicBezTo>
                    <a:pt x="1" y="547"/>
                    <a:pt x="206" y="923"/>
                    <a:pt x="548" y="974"/>
                  </a:cubicBezTo>
                  <a:lnTo>
                    <a:pt x="633" y="974"/>
                  </a:lnTo>
                  <a:cubicBezTo>
                    <a:pt x="889" y="974"/>
                    <a:pt x="1077" y="769"/>
                    <a:pt x="1060" y="530"/>
                  </a:cubicBezTo>
                  <a:cubicBezTo>
                    <a:pt x="1077" y="479"/>
                    <a:pt x="1060" y="428"/>
                    <a:pt x="1043" y="376"/>
                  </a:cubicBezTo>
                  <a:cubicBezTo>
                    <a:pt x="1026" y="274"/>
                    <a:pt x="958" y="205"/>
                    <a:pt x="889" y="154"/>
                  </a:cubicBezTo>
                  <a:cubicBezTo>
                    <a:pt x="804" y="52"/>
                    <a:pt x="701" y="0"/>
                    <a:pt x="582"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2244;p79"/>
            <p:cNvSpPr/>
            <p:nvPr/>
          </p:nvSpPr>
          <p:spPr>
            <a:xfrm>
              <a:off x="2856717" y="3793141"/>
              <a:ext cx="200334" cy="74932"/>
            </a:xfrm>
            <a:custGeom>
              <a:avLst/>
              <a:gdLst/>
              <a:ahLst/>
              <a:cxnLst/>
              <a:rect l="l" t="t" r="r" b="b"/>
              <a:pathLst>
                <a:path w="6879" h="2573" extrusionOk="0">
                  <a:moveTo>
                    <a:pt x="173" y="0"/>
                  </a:moveTo>
                  <a:cubicBezTo>
                    <a:pt x="84" y="0"/>
                    <a:pt x="0" y="56"/>
                    <a:pt x="10" y="174"/>
                  </a:cubicBezTo>
                  <a:cubicBezTo>
                    <a:pt x="188" y="1768"/>
                    <a:pt x="1683" y="2572"/>
                    <a:pt x="3153" y="2572"/>
                  </a:cubicBezTo>
                  <a:cubicBezTo>
                    <a:pt x="3227" y="2572"/>
                    <a:pt x="3302" y="2570"/>
                    <a:pt x="3376" y="2566"/>
                  </a:cubicBezTo>
                  <a:cubicBezTo>
                    <a:pt x="4332" y="2515"/>
                    <a:pt x="6878" y="1507"/>
                    <a:pt x="5836" y="174"/>
                  </a:cubicBezTo>
                  <a:cubicBezTo>
                    <a:pt x="5797" y="142"/>
                    <a:pt x="5754" y="126"/>
                    <a:pt x="5713" y="126"/>
                  </a:cubicBezTo>
                  <a:cubicBezTo>
                    <a:pt x="5645" y="126"/>
                    <a:pt x="5584" y="168"/>
                    <a:pt x="5563" y="242"/>
                  </a:cubicBezTo>
                  <a:cubicBezTo>
                    <a:pt x="5375" y="840"/>
                    <a:pt x="5306" y="1233"/>
                    <a:pt x="4708" y="1609"/>
                  </a:cubicBezTo>
                  <a:cubicBezTo>
                    <a:pt x="4230" y="1865"/>
                    <a:pt x="3683" y="2002"/>
                    <a:pt x="3119" y="2019"/>
                  </a:cubicBezTo>
                  <a:cubicBezTo>
                    <a:pt x="3056" y="2023"/>
                    <a:pt x="2993" y="2025"/>
                    <a:pt x="2931" y="2025"/>
                  </a:cubicBezTo>
                  <a:cubicBezTo>
                    <a:pt x="1722" y="2025"/>
                    <a:pt x="775" y="1244"/>
                    <a:pt x="368" y="123"/>
                  </a:cubicBezTo>
                  <a:cubicBezTo>
                    <a:pt x="336" y="43"/>
                    <a:pt x="252" y="0"/>
                    <a:pt x="173"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2245;p79"/>
            <p:cNvSpPr/>
            <p:nvPr/>
          </p:nvSpPr>
          <p:spPr>
            <a:xfrm>
              <a:off x="2840875" y="4137012"/>
              <a:ext cx="85067" cy="126100"/>
            </a:xfrm>
            <a:custGeom>
              <a:avLst/>
              <a:gdLst/>
              <a:ahLst/>
              <a:cxnLst/>
              <a:rect l="l" t="t" r="r" b="b"/>
              <a:pathLst>
                <a:path w="2921" h="4330" extrusionOk="0">
                  <a:moveTo>
                    <a:pt x="2834" y="1"/>
                  </a:moveTo>
                  <a:cubicBezTo>
                    <a:pt x="2820" y="1"/>
                    <a:pt x="2805" y="6"/>
                    <a:pt x="2792" y="19"/>
                  </a:cubicBezTo>
                  <a:cubicBezTo>
                    <a:pt x="1596" y="1129"/>
                    <a:pt x="519" y="2650"/>
                    <a:pt x="24" y="4222"/>
                  </a:cubicBezTo>
                  <a:cubicBezTo>
                    <a:pt x="1" y="4280"/>
                    <a:pt x="56" y="4329"/>
                    <a:pt x="104" y="4329"/>
                  </a:cubicBezTo>
                  <a:cubicBezTo>
                    <a:pt x="128" y="4329"/>
                    <a:pt x="150" y="4318"/>
                    <a:pt x="161" y="4290"/>
                  </a:cubicBezTo>
                  <a:cubicBezTo>
                    <a:pt x="981" y="2821"/>
                    <a:pt x="1903" y="1420"/>
                    <a:pt x="2894" y="87"/>
                  </a:cubicBezTo>
                  <a:cubicBezTo>
                    <a:pt x="2920" y="49"/>
                    <a:pt x="2878" y="1"/>
                    <a:pt x="2834"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2246;p79"/>
            <p:cNvSpPr/>
            <p:nvPr/>
          </p:nvSpPr>
          <p:spPr>
            <a:xfrm>
              <a:off x="2884354" y="4157892"/>
              <a:ext cx="81164" cy="80640"/>
            </a:xfrm>
            <a:custGeom>
              <a:avLst/>
              <a:gdLst/>
              <a:ahLst/>
              <a:cxnLst/>
              <a:rect l="l" t="t" r="r" b="b"/>
              <a:pathLst>
                <a:path w="2787" h="2769" extrusionOk="0">
                  <a:moveTo>
                    <a:pt x="2670" y="1"/>
                  </a:moveTo>
                  <a:cubicBezTo>
                    <a:pt x="2653" y="1"/>
                    <a:pt x="2634" y="6"/>
                    <a:pt x="2615" y="19"/>
                  </a:cubicBezTo>
                  <a:cubicBezTo>
                    <a:pt x="2016" y="173"/>
                    <a:pt x="1504" y="669"/>
                    <a:pt x="1077" y="1096"/>
                  </a:cubicBezTo>
                  <a:cubicBezTo>
                    <a:pt x="650" y="1540"/>
                    <a:pt x="103" y="2070"/>
                    <a:pt x="0" y="2651"/>
                  </a:cubicBezTo>
                  <a:cubicBezTo>
                    <a:pt x="0" y="2704"/>
                    <a:pt x="43" y="2769"/>
                    <a:pt x="94" y="2769"/>
                  </a:cubicBezTo>
                  <a:cubicBezTo>
                    <a:pt x="108" y="2769"/>
                    <a:pt x="122" y="2764"/>
                    <a:pt x="137" y="2753"/>
                  </a:cubicBezTo>
                  <a:cubicBezTo>
                    <a:pt x="564" y="2446"/>
                    <a:pt x="889" y="1899"/>
                    <a:pt x="1248" y="1506"/>
                  </a:cubicBezTo>
                  <a:cubicBezTo>
                    <a:pt x="1709" y="1027"/>
                    <a:pt x="2307" y="669"/>
                    <a:pt x="2717" y="156"/>
                  </a:cubicBezTo>
                  <a:cubicBezTo>
                    <a:pt x="2786" y="101"/>
                    <a:pt x="2743" y="1"/>
                    <a:pt x="267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902094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888569" y="4302441"/>
            <a:ext cx="10621507" cy="640000"/>
          </a:xfrm>
        </p:spPr>
        <p:txBody>
          <a:bodyPr/>
          <a:lstStyle/>
          <a:p>
            <a:r>
              <a:rPr lang="en-US" dirty="0" err="1" smtClean="0"/>
              <a:t>Có</a:t>
            </a:r>
            <a:r>
              <a:rPr lang="en-US" dirty="0" smtClean="0"/>
              <a:t> </a:t>
            </a:r>
            <a:r>
              <a:rPr lang="en-US" dirty="0" err="1" smtClean="0"/>
              <a:t>một</a:t>
            </a:r>
            <a:r>
              <a:rPr lang="en-US" dirty="0" smtClean="0"/>
              <a:t> </a:t>
            </a:r>
            <a:r>
              <a:rPr lang="en-US" dirty="0" err="1" smtClean="0"/>
              <a:t>độ</a:t>
            </a:r>
            <a:r>
              <a:rPr lang="en-US" dirty="0" smtClean="0"/>
              <a:t> </a:t>
            </a:r>
            <a:r>
              <a:rPr lang="en-US" dirty="0" err="1" smtClean="0"/>
              <a:t>tuổi</a:t>
            </a:r>
            <a:r>
              <a:rPr lang="en-US" dirty="0" smtClean="0"/>
              <a:t> </a:t>
            </a:r>
            <a:r>
              <a:rPr lang="en-US" dirty="0" err="1" smtClean="0"/>
              <a:t>vô</a:t>
            </a:r>
            <a:r>
              <a:rPr lang="en-US" dirty="0" smtClean="0"/>
              <a:t> </a:t>
            </a:r>
            <a:r>
              <a:rPr lang="en-US" dirty="0" err="1" smtClean="0"/>
              <a:t>cùng</a:t>
            </a:r>
            <a:r>
              <a:rPr lang="en-US" dirty="0" smtClean="0"/>
              <a:t> </a:t>
            </a:r>
            <a:r>
              <a:rPr lang="en-US" dirty="0" err="1" smtClean="0"/>
              <a:t>quan</a:t>
            </a:r>
            <a:r>
              <a:rPr lang="en-US" dirty="0" smtClean="0"/>
              <a:t> </a:t>
            </a:r>
            <a:r>
              <a:rPr lang="en-US" dirty="0" err="1" smtClean="0"/>
              <a:t>trọng</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mỗi</a:t>
            </a:r>
            <a:r>
              <a:rPr lang="en-US" dirty="0" smtClean="0"/>
              <a:t> con </a:t>
            </a:r>
            <a:r>
              <a:rPr lang="en-US" dirty="0" err="1" smtClean="0"/>
              <a:t>người</a:t>
            </a:r>
            <a:r>
              <a:rPr lang="en-US" dirty="0" smtClean="0"/>
              <a:t>. </a:t>
            </a:r>
            <a:r>
              <a:rPr lang="en-US" dirty="0" err="1" smtClean="0"/>
              <a:t>Đó</a:t>
            </a:r>
            <a:r>
              <a:rPr lang="en-US" dirty="0" smtClean="0"/>
              <a:t> </a:t>
            </a:r>
            <a:r>
              <a:rPr lang="en-US" dirty="0" err="1" smtClean="0"/>
              <a:t>là</a:t>
            </a:r>
            <a:r>
              <a:rPr lang="en-US" dirty="0" smtClean="0"/>
              <a:t> </a:t>
            </a:r>
            <a:r>
              <a:rPr lang="en-US" dirty="0" err="1" smtClean="0"/>
              <a:t>tuổi</a:t>
            </a:r>
            <a:r>
              <a:rPr lang="en-US" dirty="0" smtClean="0"/>
              <a:t> </a:t>
            </a:r>
            <a:r>
              <a:rPr lang="en-US" dirty="0" err="1" smtClean="0"/>
              <a:t>dậy</a:t>
            </a:r>
            <a:r>
              <a:rPr lang="en-US" dirty="0" smtClean="0"/>
              <a:t> </a:t>
            </a:r>
            <a:r>
              <a:rPr lang="en-US" dirty="0" err="1" smtClean="0"/>
              <a:t>thì</a:t>
            </a:r>
            <a:r>
              <a:rPr lang="en-US" dirty="0" smtClean="0"/>
              <a:t>. </a:t>
            </a:r>
            <a:br>
              <a:rPr lang="en-US" dirty="0" smtClean="0"/>
            </a:br>
            <a:r>
              <a:rPr lang="en-US" dirty="0" err="1" smtClean="0"/>
              <a:t>Vậy</a:t>
            </a:r>
            <a:r>
              <a:rPr lang="en-US" dirty="0" smtClean="0"/>
              <a:t> </a:t>
            </a:r>
            <a:r>
              <a:rPr lang="en-US" dirty="0" err="1" smtClean="0"/>
              <a:t>để</a:t>
            </a:r>
            <a:r>
              <a:rPr lang="en-US" dirty="0" smtClean="0"/>
              <a:t> </a:t>
            </a:r>
            <a:r>
              <a:rPr lang="en-US" dirty="0" err="1" smtClean="0"/>
              <a:t>biết</a:t>
            </a:r>
            <a:r>
              <a:rPr lang="en-US" dirty="0" smtClean="0"/>
              <a:t> </a:t>
            </a:r>
            <a:r>
              <a:rPr lang="en-US" dirty="0" err="1" smtClean="0"/>
              <a:t>tuổi</a:t>
            </a:r>
            <a:r>
              <a:rPr lang="en-US" dirty="0" smtClean="0"/>
              <a:t> </a:t>
            </a:r>
            <a:r>
              <a:rPr lang="en-US" dirty="0" err="1" smtClean="0"/>
              <a:t>dậy</a:t>
            </a:r>
            <a:r>
              <a:rPr lang="en-US" dirty="0" smtClean="0"/>
              <a:t> </a:t>
            </a:r>
            <a:r>
              <a:rPr lang="en-US" dirty="0" err="1" smtClean="0"/>
              <a:t>thì</a:t>
            </a:r>
            <a:r>
              <a:rPr lang="en-US" dirty="0" smtClean="0"/>
              <a:t> </a:t>
            </a:r>
            <a:r>
              <a:rPr lang="en-US" dirty="0" err="1" smtClean="0"/>
              <a:t>là</a:t>
            </a:r>
            <a:r>
              <a:rPr lang="en-US" dirty="0" smtClean="0"/>
              <a:t> </a:t>
            </a:r>
            <a:r>
              <a:rPr lang="en-US" dirty="0" err="1" smtClean="0"/>
              <a:t>gì</a:t>
            </a:r>
            <a:r>
              <a:rPr lang="en-US" dirty="0" smtClean="0"/>
              <a:t>, </a:t>
            </a:r>
            <a:r>
              <a:rPr lang="en-US" dirty="0" err="1" smtClean="0"/>
              <a:t>nó</a:t>
            </a:r>
            <a:r>
              <a:rPr lang="en-US" dirty="0" smtClean="0"/>
              <a:t> </a:t>
            </a:r>
            <a:r>
              <a:rPr lang="en-US" dirty="0" err="1" smtClean="0"/>
              <a:t>ảnh</a:t>
            </a:r>
            <a:r>
              <a:rPr lang="en-US" dirty="0" smtClean="0"/>
              <a:t> </a:t>
            </a:r>
            <a:r>
              <a:rPr lang="en-US" dirty="0" err="1" smtClean="0"/>
              <a:t>hưởng</a:t>
            </a:r>
            <a:r>
              <a:rPr lang="en-US" dirty="0" smtClean="0"/>
              <a:t> </a:t>
            </a:r>
            <a:r>
              <a:rPr lang="en-US" dirty="0" err="1" smtClean="0"/>
              <a:t>thế</a:t>
            </a:r>
            <a:r>
              <a:rPr lang="en-US" dirty="0" smtClean="0"/>
              <a:t> </a:t>
            </a:r>
            <a:r>
              <a:rPr lang="en-US" dirty="0" err="1" smtClean="0"/>
              <a:t>nào</a:t>
            </a:r>
            <a:r>
              <a:rPr lang="en-US" dirty="0"/>
              <a:t> </a:t>
            </a:r>
            <a:r>
              <a:rPr lang="en-US" dirty="0" err="1" smtClean="0"/>
              <a:t>tới</a:t>
            </a:r>
            <a:r>
              <a:rPr lang="en-US" dirty="0" smtClean="0"/>
              <a:t> </a:t>
            </a:r>
            <a:r>
              <a:rPr lang="en-US" dirty="0" err="1" smtClean="0"/>
              <a:t>cuộc</a:t>
            </a:r>
            <a:r>
              <a:rPr lang="en-US" dirty="0" smtClean="0"/>
              <a:t> </a:t>
            </a:r>
            <a:r>
              <a:rPr lang="en-US" dirty="0" err="1" smtClean="0"/>
              <a:t>đời</a:t>
            </a:r>
            <a:r>
              <a:rPr lang="en-US" dirty="0" smtClean="0"/>
              <a:t> </a:t>
            </a:r>
            <a:r>
              <a:rPr lang="en-US" dirty="0" err="1" smtClean="0"/>
              <a:t>mỗi</a:t>
            </a:r>
            <a:r>
              <a:rPr lang="en-US" dirty="0" smtClean="0"/>
              <a:t> con </a:t>
            </a:r>
            <a:r>
              <a:rPr lang="en-US" dirty="0" err="1" smtClean="0"/>
              <a:t>người</a:t>
            </a:r>
            <a:r>
              <a:rPr lang="en-US" dirty="0" smtClean="0"/>
              <a:t>.</a:t>
            </a:r>
            <a:br>
              <a:rPr lang="en-US" dirty="0" smtClean="0"/>
            </a:br>
            <a:r>
              <a:rPr lang="en-US" dirty="0" err="1" smtClean="0"/>
              <a:t>Chúng</a:t>
            </a:r>
            <a:r>
              <a:rPr lang="en-US" dirty="0" smtClean="0"/>
              <a:t> ta </a:t>
            </a:r>
            <a:r>
              <a:rPr lang="en-US" dirty="0" err="1" smtClean="0"/>
              <a:t>cùng</a:t>
            </a:r>
            <a:r>
              <a:rPr lang="en-US" dirty="0" smtClean="0"/>
              <a:t> </a:t>
            </a:r>
            <a:r>
              <a:rPr lang="en-US" dirty="0" err="1" smtClean="0"/>
              <a:t>tìm</a:t>
            </a:r>
            <a:r>
              <a:rPr lang="en-US" dirty="0" smtClean="0"/>
              <a:t> </a:t>
            </a:r>
            <a:r>
              <a:rPr lang="en-US" dirty="0" err="1" smtClean="0"/>
              <a:t>hiểu</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tiếp</a:t>
            </a:r>
            <a:r>
              <a:rPr lang="en-US" dirty="0" smtClean="0"/>
              <a:t> </a:t>
            </a:r>
            <a:r>
              <a:rPr lang="en-US" dirty="0" err="1" smtClean="0"/>
              <a:t>theo</a:t>
            </a:r>
            <a:r>
              <a:rPr lang="en-US" dirty="0"/>
              <a:t/>
            </a:r>
            <a:br>
              <a:rPr lang="en-US" dirty="0"/>
            </a:br>
            <a:endParaRPr lang="en-US" dirty="0"/>
          </a:p>
        </p:txBody>
      </p:sp>
      <p:sp>
        <p:nvSpPr>
          <p:cNvPr id="9" name="Google Shape;1445;p62"/>
          <p:cNvSpPr/>
          <p:nvPr/>
        </p:nvSpPr>
        <p:spPr>
          <a:xfrm rot="-5400000" flipH="1">
            <a:off x="5716395" y="-3299919"/>
            <a:ext cx="1486832" cy="10100529"/>
          </a:xfrm>
          <a:custGeom>
            <a:avLst/>
            <a:gdLst/>
            <a:ahLst/>
            <a:cxnLst/>
            <a:rect l="l" t="t" r="r" b="b"/>
            <a:pathLst>
              <a:path w="20692" h="47654" extrusionOk="0">
                <a:moveTo>
                  <a:pt x="308" y="46031"/>
                </a:moveTo>
                <a:cubicBezTo>
                  <a:pt x="342" y="46031"/>
                  <a:pt x="393" y="46013"/>
                  <a:pt x="410" y="45996"/>
                </a:cubicBezTo>
                <a:lnTo>
                  <a:pt x="410" y="45962"/>
                </a:lnTo>
                <a:cubicBezTo>
                  <a:pt x="564" y="45894"/>
                  <a:pt x="701" y="45877"/>
                  <a:pt x="854" y="45877"/>
                </a:cubicBezTo>
                <a:cubicBezTo>
                  <a:pt x="1008" y="45877"/>
                  <a:pt x="1179" y="45825"/>
                  <a:pt x="1299" y="45757"/>
                </a:cubicBezTo>
                <a:cubicBezTo>
                  <a:pt x="1316" y="45740"/>
                  <a:pt x="1316" y="45740"/>
                  <a:pt x="1316" y="45723"/>
                </a:cubicBezTo>
                <a:lnTo>
                  <a:pt x="2136" y="45979"/>
                </a:lnTo>
                <a:lnTo>
                  <a:pt x="2136" y="45979"/>
                </a:lnTo>
                <a:lnTo>
                  <a:pt x="2136" y="46184"/>
                </a:lnTo>
                <a:cubicBezTo>
                  <a:pt x="2136" y="46201"/>
                  <a:pt x="2136" y="46218"/>
                  <a:pt x="2153" y="46218"/>
                </a:cubicBezTo>
                <a:cubicBezTo>
                  <a:pt x="2187" y="46236"/>
                  <a:pt x="2238" y="46253"/>
                  <a:pt x="2255" y="46253"/>
                </a:cubicBezTo>
                <a:cubicBezTo>
                  <a:pt x="2324" y="46236"/>
                  <a:pt x="2392" y="46201"/>
                  <a:pt x="2443" y="46150"/>
                </a:cubicBezTo>
                <a:cubicBezTo>
                  <a:pt x="2478" y="46099"/>
                  <a:pt x="2546" y="46099"/>
                  <a:pt x="2648" y="46167"/>
                </a:cubicBezTo>
                <a:cubicBezTo>
                  <a:pt x="2665" y="46184"/>
                  <a:pt x="2700" y="46184"/>
                  <a:pt x="2700" y="46184"/>
                </a:cubicBezTo>
                <a:cubicBezTo>
                  <a:pt x="2751" y="46065"/>
                  <a:pt x="3007" y="46184"/>
                  <a:pt x="3093" y="46116"/>
                </a:cubicBezTo>
                <a:cubicBezTo>
                  <a:pt x="3144" y="46082"/>
                  <a:pt x="3212" y="46048"/>
                  <a:pt x="3281" y="46065"/>
                </a:cubicBezTo>
                <a:cubicBezTo>
                  <a:pt x="3434" y="46099"/>
                  <a:pt x="3503" y="46013"/>
                  <a:pt x="3588" y="45996"/>
                </a:cubicBezTo>
                <a:lnTo>
                  <a:pt x="3759" y="45945"/>
                </a:lnTo>
                <a:lnTo>
                  <a:pt x="3827" y="45962"/>
                </a:lnTo>
                <a:cubicBezTo>
                  <a:pt x="3896" y="45996"/>
                  <a:pt x="3981" y="46048"/>
                  <a:pt x="3998" y="46116"/>
                </a:cubicBezTo>
                <a:cubicBezTo>
                  <a:pt x="4015" y="46150"/>
                  <a:pt x="3981" y="46201"/>
                  <a:pt x="3930" y="46218"/>
                </a:cubicBezTo>
                <a:cubicBezTo>
                  <a:pt x="3827" y="46218"/>
                  <a:pt x="3708" y="46218"/>
                  <a:pt x="3708" y="46321"/>
                </a:cubicBezTo>
                <a:cubicBezTo>
                  <a:pt x="3622" y="46321"/>
                  <a:pt x="3537" y="46321"/>
                  <a:pt x="3469" y="46338"/>
                </a:cubicBezTo>
                <a:cubicBezTo>
                  <a:pt x="3451" y="46338"/>
                  <a:pt x="3469" y="46389"/>
                  <a:pt x="3469" y="46406"/>
                </a:cubicBezTo>
                <a:cubicBezTo>
                  <a:pt x="3520" y="46475"/>
                  <a:pt x="3434" y="46441"/>
                  <a:pt x="3503" y="46458"/>
                </a:cubicBezTo>
                <a:cubicBezTo>
                  <a:pt x="3622" y="46475"/>
                  <a:pt x="3742" y="46509"/>
                  <a:pt x="3861" y="46526"/>
                </a:cubicBezTo>
                <a:cubicBezTo>
                  <a:pt x="3930" y="46543"/>
                  <a:pt x="3981" y="46526"/>
                  <a:pt x="3998" y="46492"/>
                </a:cubicBezTo>
                <a:cubicBezTo>
                  <a:pt x="4032" y="46441"/>
                  <a:pt x="4084" y="46423"/>
                  <a:pt x="4135" y="46441"/>
                </a:cubicBezTo>
                <a:cubicBezTo>
                  <a:pt x="4272" y="46458"/>
                  <a:pt x="4408" y="46492"/>
                  <a:pt x="4408" y="46355"/>
                </a:cubicBezTo>
                <a:cubicBezTo>
                  <a:pt x="4511" y="46355"/>
                  <a:pt x="4630" y="46372"/>
                  <a:pt x="4699" y="46321"/>
                </a:cubicBezTo>
                <a:cubicBezTo>
                  <a:pt x="4733" y="46287"/>
                  <a:pt x="4801" y="46338"/>
                  <a:pt x="4852" y="46372"/>
                </a:cubicBezTo>
                <a:cubicBezTo>
                  <a:pt x="4904" y="46423"/>
                  <a:pt x="4887" y="46458"/>
                  <a:pt x="4870" y="46492"/>
                </a:cubicBezTo>
                <a:cubicBezTo>
                  <a:pt x="4835" y="46560"/>
                  <a:pt x="4921" y="46646"/>
                  <a:pt x="5040" y="46697"/>
                </a:cubicBezTo>
                <a:cubicBezTo>
                  <a:pt x="5092" y="46714"/>
                  <a:pt x="5143" y="46731"/>
                  <a:pt x="5194" y="46748"/>
                </a:cubicBezTo>
                <a:cubicBezTo>
                  <a:pt x="5297" y="46799"/>
                  <a:pt x="5416" y="46816"/>
                  <a:pt x="5519" y="46765"/>
                </a:cubicBezTo>
                <a:cubicBezTo>
                  <a:pt x="5604" y="46748"/>
                  <a:pt x="5690" y="46714"/>
                  <a:pt x="5758" y="46663"/>
                </a:cubicBezTo>
                <a:cubicBezTo>
                  <a:pt x="5792" y="46646"/>
                  <a:pt x="5843" y="46629"/>
                  <a:pt x="5878" y="46646"/>
                </a:cubicBezTo>
                <a:cubicBezTo>
                  <a:pt x="6083" y="46748"/>
                  <a:pt x="6134" y="46646"/>
                  <a:pt x="6271" y="46646"/>
                </a:cubicBezTo>
                <a:cubicBezTo>
                  <a:pt x="6442" y="46646"/>
                  <a:pt x="6442" y="46594"/>
                  <a:pt x="6288" y="46389"/>
                </a:cubicBezTo>
                <a:cubicBezTo>
                  <a:pt x="6339" y="46372"/>
                  <a:pt x="6390" y="46355"/>
                  <a:pt x="6442" y="46304"/>
                </a:cubicBezTo>
                <a:cubicBezTo>
                  <a:pt x="6493" y="46253"/>
                  <a:pt x="6561" y="46287"/>
                  <a:pt x="6647" y="46389"/>
                </a:cubicBezTo>
                <a:cubicBezTo>
                  <a:pt x="6681" y="46423"/>
                  <a:pt x="6715" y="46475"/>
                  <a:pt x="6749" y="46526"/>
                </a:cubicBezTo>
                <a:cubicBezTo>
                  <a:pt x="6817" y="46492"/>
                  <a:pt x="6954" y="46611"/>
                  <a:pt x="7005" y="46543"/>
                </a:cubicBezTo>
                <a:lnTo>
                  <a:pt x="7005" y="46458"/>
                </a:lnTo>
                <a:cubicBezTo>
                  <a:pt x="7108" y="46458"/>
                  <a:pt x="7227" y="46526"/>
                  <a:pt x="7313" y="46560"/>
                </a:cubicBezTo>
                <a:lnTo>
                  <a:pt x="7347" y="46560"/>
                </a:lnTo>
                <a:cubicBezTo>
                  <a:pt x="7381" y="46594"/>
                  <a:pt x="7433" y="46629"/>
                  <a:pt x="7484" y="46663"/>
                </a:cubicBezTo>
                <a:cubicBezTo>
                  <a:pt x="7655" y="46748"/>
                  <a:pt x="7843" y="46799"/>
                  <a:pt x="8048" y="46799"/>
                </a:cubicBezTo>
                <a:cubicBezTo>
                  <a:pt x="8150" y="46834"/>
                  <a:pt x="8253" y="46851"/>
                  <a:pt x="8355" y="46851"/>
                </a:cubicBezTo>
                <a:cubicBezTo>
                  <a:pt x="8389" y="46868"/>
                  <a:pt x="8424" y="46885"/>
                  <a:pt x="8458" y="46902"/>
                </a:cubicBezTo>
                <a:cubicBezTo>
                  <a:pt x="8492" y="46970"/>
                  <a:pt x="8543" y="47039"/>
                  <a:pt x="8594" y="47090"/>
                </a:cubicBezTo>
                <a:cubicBezTo>
                  <a:pt x="8936" y="47090"/>
                  <a:pt x="9261" y="47209"/>
                  <a:pt x="9517" y="47432"/>
                </a:cubicBezTo>
                <a:lnTo>
                  <a:pt x="9637" y="47414"/>
                </a:lnTo>
                <a:cubicBezTo>
                  <a:pt x="9705" y="47414"/>
                  <a:pt x="9756" y="47363"/>
                  <a:pt x="9773" y="47312"/>
                </a:cubicBezTo>
                <a:lnTo>
                  <a:pt x="9790" y="47278"/>
                </a:lnTo>
                <a:cubicBezTo>
                  <a:pt x="9842" y="47261"/>
                  <a:pt x="9876" y="47227"/>
                  <a:pt x="9927" y="47192"/>
                </a:cubicBezTo>
                <a:lnTo>
                  <a:pt x="9927" y="47192"/>
                </a:lnTo>
                <a:cubicBezTo>
                  <a:pt x="9978" y="47141"/>
                  <a:pt x="10047" y="47090"/>
                  <a:pt x="10115" y="47056"/>
                </a:cubicBezTo>
                <a:cubicBezTo>
                  <a:pt x="10115" y="47056"/>
                  <a:pt x="10098" y="47039"/>
                  <a:pt x="10098" y="47022"/>
                </a:cubicBezTo>
                <a:cubicBezTo>
                  <a:pt x="10132" y="46987"/>
                  <a:pt x="10166" y="46919"/>
                  <a:pt x="10166" y="46868"/>
                </a:cubicBezTo>
                <a:cubicBezTo>
                  <a:pt x="10252" y="46902"/>
                  <a:pt x="10337" y="46936"/>
                  <a:pt x="10423" y="46936"/>
                </a:cubicBezTo>
                <a:cubicBezTo>
                  <a:pt x="10662" y="46885"/>
                  <a:pt x="10918" y="46868"/>
                  <a:pt x="11174" y="46919"/>
                </a:cubicBezTo>
                <a:lnTo>
                  <a:pt x="11174" y="46902"/>
                </a:lnTo>
                <a:lnTo>
                  <a:pt x="11397" y="46936"/>
                </a:lnTo>
                <a:lnTo>
                  <a:pt x="11499" y="47039"/>
                </a:lnTo>
                <a:cubicBezTo>
                  <a:pt x="11567" y="47073"/>
                  <a:pt x="11619" y="47107"/>
                  <a:pt x="11670" y="47141"/>
                </a:cubicBezTo>
                <a:cubicBezTo>
                  <a:pt x="11687" y="47141"/>
                  <a:pt x="11704" y="47141"/>
                  <a:pt x="11721" y="47124"/>
                </a:cubicBezTo>
                <a:cubicBezTo>
                  <a:pt x="11738" y="47107"/>
                  <a:pt x="11755" y="47073"/>
                  <a:pt x="11789" y="47056"/>
                </a:cubicBezTo>
                <a:cubicBezTo>
                  <a:pt x="11807" y="47039"/>
                  <a:pt x="11909" y="47056"/>
                  <a:pt x="11977" y="47107"/>
                </a:cubicBezTo>
                <a:cubicBezTo>
                  <a:pt x="12012" y="47124"/>
                  <a:pt x="12046" y="47175"/>
                  <a:pt x="12063" y="47227"/>
                </a:cubicBezTo>
                <a:cubicBezTo>
                  <a:pt x="12063" y="47244"/>
                  <a:pt x="12063" y="47261"/>
                  <a:pt x="12080" y="47278"/>
                </a:cubicBezTo>
                <a:cubicBezTo>
                  <a:pt x="12114" y="47363"/>
                  <a:pt x="12131" y="47380"/>
                  <a:pt x="12234" y="47380"/>
                </a:cubicBezTo>
                <a:cubicBezTo>
                  <a:pt x="12319" y="47380"/>
                  <a:pt x="12405" y="47414"/>
                  <a:pt x="12473" y="47483"/>
                </a:cubicBezTo>
                <a:lnTo>
                  <a:pt x="12558" y="47568"/>
                </a:lnTo>
                <a:cubicBezTo>
                  <a:pt x="12610" y="47551"/>
                  <a:pt x="12661" y="47534"/>
                  <a:pt x="12712" y="47500"/>
                </a:cubicBezTo>
                <a:cubicBezTo>
                  <a:pt x="12746" y="47483"/>
                  <a:pt x="12763" y="47449"/>
                  <a:pt x="12763" y="47397"/>
                </a:cubicBezTo>
                <a:cubicBezTo>
                  <a:pt x="12763" y="47346"/>
                  <a:pt x="12763" y="47278"/>
                  <a:pt x="12763" y="47227"/>
                </a:cubicBezTo>
                <a:lnTo>
                  <a:pt x="13173" y="47175"/>
                </a:lnTo>
                <a:cubicBezTo>
                  <a:pt x="13225" y="47278"/>
                  <a:pt x="13293" y="47363"/>
                  <a:pt x="13396" y="47346"/>
                </a:cubicBezTo>
                <a:cubicBezTo>
                  <a:pt x="13481" y="47329"/>
                  <a:pt x="13566" y="47329"/>
                  <a:pt x="13652" y="47363"/>
                </a:cubicBezTo>
                <a:cubicBezTo>
                  <a:pt x="13754" y="47346"/>
                  <a:pt x="13840" y="47329"/>
                  <a:pt x="13942" y="47329"/>
                </a:cubicBezTo>
                <a:cubicBezTo>
                  <a:pt x="13959" y="47312"/>
                  <a:pt x="13959" y="47295"/>
                  <a:pt x="13959" y="47278"/>
                </a:cubicBezTo>
                <a:cubicBezTo>
                  <a:pt x="14011" y="47295"/>
                  <a:pt x="14062" y="47312"/>
                  <a:pt x="14113" y="47312"/>
                </a:cubicBezTo>
                <a:cubicBezTo>
                  <a:pt x="14164" y="47329"/>
                  <a:pt x="14250" y="47329"/>
                  <a:pt x="14301" y="47329"/>
                </a:cubicBezTo>
                <a:cubicBezTo>
                  <a:pt x="14301" y="47346"/>
                  <a:pt x="14284" y="47346"/>
                  <a:pt x="14267" y="47363"/>
                </a:cubicBezTo>
                <a:cubicBezTo>
                  <a:pt x="14506" y="47397"/>
                  <a:pt x="14711" y="47483"/>
                  <a:pt x="14899" y="47637"/>
                </a:cubicBezTo>
                <a:cubicBezTo>
                  <a:pt x="14985" y="47620"/>
                  <a:pt x="15053" y="47637"/>
                  <a:pt x="15138" y="47654"/>
                </a:cubicBezTo>
                <a:cubicBezTo>
                  <a:pt x="15155" y="47637"/>
                  <a:pt x="15190" y="47620"/>
                  <a:pt x="15224" y="47620"/>
                </a:cubicBezTo>
                <a:cubicBezTo>
                  <a:pt x="15378" y="47585"/>
                  <a:pt x="15548" y="47585"/>
                  <a:pt x="15702" y="47637"/>
                </a:cubicBezTo>
                <a:cubicBezTo>
                  <a:pt x="15890" y="47534"/>
                  <a:pt x="16078" y="47483"/>
                  <a:pt x="16283" y="47483"/>
                </a:cubicBezTo>
                <a:lnTo>
                  <a:pt x="16317" y="47483"/>
                </a:lnTo>
                <a:lnTo>
                  <a:pt x="16369" y="47432"/>
                </a:lnTo>
                <a:cubicBezTo>
                  <a:pt x="16403" y="47397"/>
                  <a:pt x="16437" y="47363"/>
                  <a:pt x="16471" y="47329"/>
                </a:cubicBezTo>
                <a:cubicBezTo>
                  <a:pt x="16522" y="47278"/>
                  <a:pt x="16557" y="47244"/>
                  <a:pt x="16608" y="47227"/>
                </a:cubicBezTo>
                <a:lnTo>
                  <a:pt x="16608" y="47227"/>
                </a:lnTo>
                <a:lnTo>
                  <a:pt x="16659" y="47192"/>
                </a:lnTo>
                <a:cubicBezTo>
                  <a:pt x="16659" y="47175"/>
                  <a:pt x="16659" y="47158"/>
                  <a:pt x="16659" y="47141"/>
                </a:cubicBezTo>
                <a:cubicBezTo>
                  <a:pt x="16659" y="47056"/>
                  <a:pt x="16710" y="47022"/>
                  <a:pt x="16745" y="46970"/>
                </a:cubicBezTo>
                <a:cubicBezTo>
                  <a:pt x="16779" y="46919"/>
                  <a:pt x="16813" y="46953"/>
                  <a:pt x="16864" y="46970"/>
                </a:cubicBezTo>
                <a:lnTo>
                  <a:pt x="17001" y="46987"/>
                </a:lnTo>
                <a:cubicBezTo>
                  <a:pt x="17018" y="46987"/>
                  <a:pt x="17052" y="46936"/>
                  <a:pt x="17035" y="46902"/>
                </a:cubicBezTo>
                <a:lnTo>
                  <a:pt x="16967" y="46697"/>
                </a:lnTo>
                <a:lnTo>
                  <a:pt x="17462" y="46629"/>
                </a:lnTo>
                <a:lnTo>
                  <a:pt x="17496" y="46680"/>
                </a:lnTo>
                <a:cubicBezTo>
                  <a:pt x="17548" y="46629"/>
                  <a:pt x="17599" y="46594"/>
                  <a:pt x="17650" y="46560"/>
                </a:cubicBezTo>
                <a:lnTo>
                  <a:pt x="17650" y="46441"/>
                </a:lnTo>
                <a:cubicBezTo>
                  <a:pt x="17650" y="46372"/>
                  <a:pt x="17616" y="46321"/>
                  <a:pt x="17565" y="46287"/>
                </a:cubicBezTo>
                <a:lnTo>
                  <a:pt x="17530" y="46270"/>
                </a:lnTo>
                <a:cubicBezTo>
                  <a:pt x="17513" y="46236"/>
                  <a:pt x="17496" y="46184"/>
                  <a:pt x="17479" y="46133"/>
                </a:cubicBezTo>
                <a:lnTo>
                  <a:pt x="17479" y="46133"/>
                </a:lnTo>
                <a:cubicBezTo>
                  <a:pt x="17428" y="46065"/>
                  <a:pt x="17394" y="45996"/>
                  <a:pt x="17360" y="45928"/>
                </a:cubicBezTo>
                <a:lnTo>
                  <a:pt x="17325" y="45945"/>
                </a:lnTo>
                <a:cubicBezTo>
                  <a:pt x="17291" y="45894"/>
                  <a:pt x="17240" y="45860"/>
                  <a:pt x="17172" y="45843"/>
                </a:cubicBezTo>
                <a:cubicBezTo>
                  <a:pt x="17223" y="45774"/>
                  <a:pt x="17274" y="45706"/>
                  <a:pt x="17308" y="45638"/>
                </a:cubicBezTo>
                <a:cubicBezTo>
                  <a:pt x="17274" y="45398"/>
                  <a:pt x="17325" y="45159"/>
                  <a:pt x="17428" y="44937"/>
                </a:cubicBezTo>
                <a:lnTo>
                  <a:pt x="17394" y="44920"/>
                </a:lnTo>
                <a:lnTo>
                  <a:pt x="17479" y="44732"/>
                </a:lnTo>
                <a:lnTo>
                  <a:pt x="17599" y="44647"/>
                </a:lnTo>
                <a:cubicBezTo>
                  <a:pt x="17633" y="44595"/>
                  <a:pt x="17684" y="44561"/>
                  <a:pt x="17736" y="44510"/>
                </a:cubicBezTo>
                <a:cubicBezTo>
                  <a:pt x="17736" y="44493"/>
                  <a:pt x="17736" y="44476"/>
                  <a:pt x="17736" y="44476"/>
                </a:cubicBezTo>
                <a:cubicBezTo>
                  <a:pt x="17718" y="44441"/>
                  <a:pt x="17684" y="44424"/>
                  <a:pt x="17667" y="44407"/>
                </a:cubicBezTo>
                <a:cubicBezTo>
                  <a:pt x="17650" y="44373"/>
                  <a:pt x="17701" y="44288"/>
                  <a:pt x="17753" y="44236"/>
                </a:cubicBezTo>
                <a:cubicBezTo>
                  <a:pt x="17804" y="44185"/>
                  <a:pt x="17855" y="44168"/>
                  <a:pt x="17906" y="44168"/>
                </a:cubicBezTo>
                <a:lnTo>
                  <a:pt x="17958" y="44168"/>
                </a:lnTo>
                <a:cubicBezTo>
                  <a:pt x="18060" y="44151"/>
                  <a:pt x="18077" y="44134"/>
                  <a:pt x="18094" y="44048"/>
                </a:cubicBezTo>
                <a:cubicBezTo>
                  <a:pt x="18111" y="43963"/>
                  <a:pt x="18163" y="43895"/>
                  <a:pt x="18248" y="43843"/>
                </a:cubicBezTo>
                <a:lnTo>
                  <a:pt x="18351" y="43792"/>
                </a:lnTo>
                <a:cubicBezTo>
                  <a:pt x="18334" y="43741"/>
                  <a:pt x="18334" y="43673"/>
                  <a:pt x="18316" y="43621"/>
                </a:cubicBezTo>
                <a:cubicBezTo>
                  <a:pt x="18316" y="43604"/>
                  <a:pt x="18265" y="43570"/>
                  <a:pt x="18214" y="43570"/>
                </a:cubicBezTo>
                <a:cubicBezTo>
                  <a:pt x="18163" y="43553"/>
                  <a:pt x="18094" y="43536"/>
                  <a:pt x="18026" y="43536"/>
                </a:cubicBezTo>
                <a:lnTo>
                  <a:pt x="18043" y="43143"/>
                </a:lnTo>
                <a:cubicBezTo>
                  <a:pt x="18163" y="43109"/>
                  <a:pt x="18265" y="43075"/>
                  <a:pt x="18282" y="42972"/>
                </a:cubicBezTo>
                <a:cubicBezTo>
                  <a:pt x="18265" y="42887"/>
                  <a:pt x="18282" y="42801"/>
                  <a:pt x="18334" y="42750"/>
                </a:cubicBezTo>
                <a:cubicBezTo>
                  <a:pt x="18334" y="42647"/>
                  <a:pt x="18334" y="42562"/>
                  <a:pt x="18351" y="42459"/>
                </a:cubicBezTo>
                <a:cubicBezTo>
                  <a:pt x="18351" y="42459"/>
                  <a:pt x="18334" y="42442"/>
                  <a:pt x="18316" y="42442"/>
                </a:cubicBezTo>
                <a:cubicBezTo>
                  <a:pt x="18334" y="42408"/>
                  <a:pt x="18351" y="42357"/>
                  <a:pt x="18368" y="42306"/>
                </a:cubicBezTo>
                <a:cubicBezTo>
                  <a:pt x="18402" y="42254"/>
                  <a:pt x="18419" y="42186"/>
                  <a:pt x="18436" y="42135"/>
                </a:cubicBezTo>
                <a:cubicBezTo>
                  <a:pt x="18436" y="42135"/>
                  <a:pt x="18436" y="42152"/>
                  <a:pt x="18453" y="42169"/>
                </a:cubicBezTo>
                <a:cubicBezTo>
                  <a:pt x="18539" y="41964"/>
                  <a:pt x="18675" y="41776"/>
                  <a:pt x="18846" y="41656"/>
                </a:cubicBezTo>
                <a:cubicBezTo>
                  <a:pt x="18863" y="41571"/>
                  <a:pt x="18880" y="41503"/>
                  <a:pt x="18914" y="41434"/>
                </a:cubicBezTo>
                <a:cubicBezTo>
                  <a:pt x="18897" y="41400"/>
                  <a:pt x="18897" y="41366"/>
                  <a:pt x="18880" y="41349"/>
                </a:cubicBezTo>
                <a:cubicBezTo>
                  <a:pt x="18880" y="41178"/>
                  <a:pt x="18932" y="41024"/>
                  <a:pt x="19017" y="40905"/>
                </a:cubicBezTo>
                <a:cubicBezTo>
                  <a:pt x="18932" y="40717"/>
                  <a:pt x="18914" y="40529"/>
                  <a:pt x="18949" y="40341"/>
                </a:cubicBezTo>
                <a:lnTo>
                  <a:pt x="18949" y="40307"/>
                </a:lnTo>
                <a:lnTo>
                  <a:pt x="18897" y="40255"/>
                </a:lnTo>
                <a:cubicBezTo>
                  <a:pt x="18863" y="40221"/>
                  <a:pt x="18829" y="40187"/>
                  <a:pt x="18812" y="40136"/>
                </a:cubicBezTo>
                <a:cubicBezTo>
                  <a:pt x="18778" y="40102"/>
                  <a:pt x="18744" y="40050"/>
                  <a:pt x="18727" y="39999"/>
                </a:cubicBezTo>
                <a:lnTo>
                  <a:pt x="18727" y="39999"/>
                </a:lnTo>
                <a:cubicBezTo>
                  <a:pt x="18727" y="39982"/>
                  <a:pt x="18709" y="39965"/>
                  <a:pt x="18709" y="39948"/>
                </a:cubicBezTo>
                <a:lnTo>
                  <a:pt x="18658" y="39948"/>
                </a:lnTo>
                <a:cubicBezTo>
                  <a:pt x="18590" y="39931"/>
                  <a:pt x="18521" y="39897"/>
                  <a:pt x="18487" y="39845"/>
                </a:cubicBezTo>
                <a:cubicBezTo>
                  <a:pt x="18453" y="39811"/>
                  <a:pt x="18487" y="39777"/>
                  <a:pt x="18504" y="39726"/>
                </a:cubicBezTo>
                <a:cubicBezTo>
                  <a:pt x="18521" y="39692"/>
                  <a:pt x="18539" y="39657"/>
                  <a:pt x="18556" y="39606"/>
                </a:cubicBezTo>
                <a:cubicBezTo>
                  <a:pt x="18556" y="39589"/>
                  <a:pt x="18504" y="39538"/>
                  <a:pt x="18453" y="39555"/>
                </a:cubicBezTo>
                <a:lnTo>
                  <a:pt x="18231" y="39572"/>
                </a:lnTo>
                <a:lnTo>
                  <a:pt x="18265" y="39111"/>
                </a:lnTo>
                <a:cubicBezTo>
                  <a:pt x="18316" y="39093"/>
                  <a:pt x="18368" y="39076"/>
                  <a:pt x="18419" y="39059"/>
                </a:cubicBezTo>
                <a:cubicBezTo>
                  <a:pt x="18487" y="39076"/>
                  <a:pt x="18556" y="39076"/>
                  <a:pt x="18607" y="39093"/>
                </a:cubicBezTo>
                <a:cubicBezTo>
                  <a:pt x="18658" y="39093"/>
                  <a:pt x="18761" y="39059"/>
                  <a:pt x="18744" y="39025"/>
                </a:cubicBezTo>
                <a:cubicBezTo>
                  <a:pt x="18709" y="38923"/>
                  <a:pt x="18727" y="38803"/>
                  <a:pt x="18795" y="38718"/>
                </a:cubicBezTo>
                <a:cubicBezTo>
                  <a:pt x="18761" y="38632"/>
                  <a:pt x="18761" y="38530"/>
                  <a:pt x="18778" y="38427"/>
                </a:cubicBezTo>
                <a:cubicBezTo>
                  <a:pt x="18761" y="38359"/>
                  <a:pt x="18761" y="38273"/>
                  <a:pt x="18795" y="38205"/>
                </a:cubicBezTo>
                <a:cubicBezTo>
                  <a:pt x="18829" y="38137"/>
                  <a:pt x="18795" y="38034"/>
                  <a:pt x="18744" y="37983"/>
                </a:cubicBezTo>
                <a:cubicBezTo>
                  <a:pt x="18658" y="37897"/>
                  <a:pt x="18709" y="37812"/>
                  <a:pt x="18846" y="37727"/>
                </a:cubicBezTo>
                <a:cubicBezTo>
                  <a:pt x="18744" y="37710"/>
                  <a:pt x="18641" y="37727"/>
                  <a:pt x="18556" y="37761"/>
                </a:cubicBezTo>
                <a:cubicBezTo>
                  <a:pt x="18487" y="37795"/>
                  <a:pt x="18385" y="37778"/>
                  <a:pt x="18334" y="37710"/>
                </a:cubicBezTo>
                <a:cubicBezTo>
                  <a:pt x="18351" y="37487"/>
                  <a:pt x="18368" y="37299"/>
                  <a:pt x="18368" y="37094"/>
                </a:cubicBezTo>
                <a:cubicBezTo>
                  <a:pt x="18556" y="36992"/>
                  <a:pt x="18573" y="36992"/>
                  <a:pt x="18573" y="36889"/>
                </a:cubicBezTo>
                <a:cubicBezTo>
                  <a:pt x="18573" y="36872"/>
                  <a:pt x="18573" y="36838"/>
                  <a:pt x="18573" y="36821"/>
                </a:cubicBezTo>
                <a:cubicBezTo>
                  <a:pt x="18590" y="36770"/>
                  <a:pt x="18641" y="36736"/>
                  <a:pt x="18692" y="36736"/>
                </a:cubicBezTo>
                <a:cubicBezTo>
                  <a:pt x="18727" y="36701"/>
                  <a:pt x="18795" y="36719"/>
                  <a:pt x="18829" y="36736"/>
                </a:cubicBezTo>
                <a:cubicBezTo>
                  <a:pt x="18829" y="36736"/>
                  <a:pt x="18863" y="36753"/>
                  <a:pt x="18863" y="36770"/>
                </a:cubicBezTo>
                <a:cubicBezTo>
                  <a:pt x="18880" y="36804"/>
                  <a:pt x="18880" y="36838"/>
                  <a:pt x="18880" y="36872"/>
                </a:cubicBezTo>
                <a:lnTo>
                  <a:pt x="18880" y="36872"/>
                </a:lnTo>
                <a:lnTo>
                  <a:pt x="19256" y="36684"/>
                </a:lnTo>
                <a:cubicBezTo>
                  <a:pt x="19273" y="36650"/>
                  <a:pt x="19256" y="36616"/>
                  <a:pt x="19256" y="36599"/>
                </a:cubicBezTo>
                <a:cubicBezTo>
                  <a:pt x="19205" y="36479"/>
                  <a:pt x="19154" y="36377"/>
                  <a:pt x="19085" y="36274"/>
                </a:cubicBezTo>
                <a:cubicBezTo>
                  <a:pt x="19068" y="36240"/>
                  <a:pt x="19017" y="36223"/>
                  <a:pt x="18966" y="36206"/>
                </a:cubicBezTo>
                <a:cubicBezTo>
                  <a:pt x="19068" y="35967"/>
                  <a:pt x="19034" y="35676"/>
                  <a:pt x="18880" y="35471"/>
                </a:cubicBezTo>
                <a:cubicBezTo>
                  <a:pt x="18880" y="35437"/>
                  <a:pt x="18880" y="35403"/>
                  <a:pt x="18880" y="35386"/>
                </a:cubicBezTo>
                <a:cubicBezTo>
                  <a:pt x="18863" y="35335"/>
                  <a:pt x="18914" y="35300"/>
                  <a:pt x="18966" y="35283"/>
                </a:cubicBezTo>
                <a:cubicBezTo>
                  <a:pt x="19034" y="35249"/>
                  <a:pt x="19102" y="35181"/>
                  <a:pt x="19102" y="35112"/>
                </a:cubicBezTo>
                <a:cubicBezTo>
                  <a:pt x="19119" y="35061"/>
                  <a:pt x="19102" y="35027"/>
                  <a:pt x="19085" y="34993"/>
                </a:cubicBezTo>
                <a:cubicBezTo>
                  <a:pt x="19085" y="34959"/>
                  <a:pt x="19051" y="34924"/>
                  <a:pt x="19034" y="34907"/>
                </a:cubicBezTo>
                <a:cubicBezTo>
                  <a:pt x="18914" y="34805"/>
                  <a:pt x="18897" y="34651"/>
                  <a:pt x="18983" y="34514"/>
                </a:cubicBezTo>
                <a:cubicBezTo>
                  <a:pt x="18983" y="34497"/>
                  <a:pt x="19000" y="34463"/>
                  <a:pt x="19017" y="34446"/>
                </a:cubicBezTo>
                <a:cubicBezTo>
                  <a:pt x="19051" y="34326"/>
                  <a:pt x="19051" y="34224"/>
                  <a:pt x="18914" y="34190"/>
                </a:cubicBezTo>
                <a:cubicBezTo>
                  <a:pt x="18897" y="34190"/>
                  <a:pt x="18880" y="34190"/>
                  <a:pt x="18863" y="34190"/>
                </a:cubicBezTo>
                <a:cubicBezTo>
                  <a:pt x="18829" y="34190"/>
                  <a:pt x="18812" y="34207"/>
                  <a:pt x="18778" y="34207"/>
                </a:cubicBezTo>
                <a:cubicBezTo>
                  <a:pt x="18709" y="34190"/>
                  <a:pt x="18641" y="34173"/>
                  <a:pt x="18573" y="34156"/>
                </a:cubicBezTo>
                <a:cubicBezTo>
                  <a:pt x="18573" y="34019"/>
                  <a:pt x="18470" y="33951"/>
                  <a:pt x="18402" y="33831"/>
                </a:cubicBezTo>
                <a:cubicBezTo>
                  <a:pt x="18453" y="33763"/>
                  <a:pt x="18487" y="33677"/>
                  <a:pt x="18334" y="33746"/>
                </a:cubicBezTo>
                <a:cubicBezTo>
                  <a:pt x="18316" y="33763"/>
                  <a:pt x="18282" y="33746"/>
                  <a:pt x="18265" y="33728"/>
                </a:cubicBezTo>
                <a:cubicBezTo>
                  <a:pt x="18231" y="33694"/>
                  <a:pt x="18214" y="33660"/>
                  <a:pt x="18214" y="33609"/>
                </a:cubicBezTo>
                <a:cubicBezTo>
                  <a:pt x="18214" y="33609"/>
                  <a:pt x="18231" y="33575"/>
                  <a:pt x="18231" y="33558"/>
                </a:cubicBezTo>
                <a:cubicBezTo>
                  <a:pt x="18351" y="33438"/>
                  <a:pt x="18470" y="33318"/>
                  <a:pt x="18607" y="33216"/>
                </a:cubicBezTo>
                <a:cubicBezTo>
                  <a:pt x="18624" y="33216"/>
                  <a:pt x="18641" y="33199"/>
                  <a:pt x="18658" y="33199"/>
                </a:cubicBezTo>
                <a:cubicBezTo>
                  <a:pt x="18692" y="33199"/>
                  <a:pt x="18709" y="33216"/>
                  <a:pt x="18744" y="33233"/>
                </a:cubicBezTo>
                <a:cubicBezTo>
                  <a:pt x="18812" y="33216"/>
                  <a:pt x="18897" y="33216"/>
                  <a:pt x="18966" y="33233"/>
                </a:cubicBezTo>
                <a:cubicBezTo>
                  <a:pt x="18966" y="33113"/>
                  <a:pt x="18983" y="32994"/>
                  <a:pt x="18897" y="32942"/>
                </a:cubicBezTo>
                <a:cubicBezTo>
                  <a:pt x="18880" y="32942"/>
                  <a:pt x="18897" y="32891"/>
                  <a:pt x="18914" y="32874"/>
                </a:cubicBezTo>
                <a:cubicBezTo>
                  <a:pt x="18914" y="32857"/>
                  <a:pt x="18932" y="32840"/>
                  <a:pt x="18949" y="32823"/>
                </a:cubicBezTo>
                <a:cubicBezTo>
                  <a:pt x="19273" y="32498"/>
                  <a:pt x="19273" y="32498"/>
                  <a:pt x="19119" y="32344"/>
                </a:cubicBezTo>
                <a:cubicBezTo>
                  <a:pt x="19068" y="32293"/>
                  <a:pt x="19102" y="32225"/>
                  <a:pt x="19154" y="32156"/>
                </a:cubicBezTo>
                <a:cubicBezTo>
                  <a:pt x="19222" y="32071"/>
                  <a:pt x="19256" y="32037"/>
                  <a:pt x="19307" y="31986"/>
                </a:cubicBezTo>
                <a:cubicBezTo>
                  <a:pt x="19273" y="31969"/>
                  <a:pt x="19239" y="31969"/>
                  <a:pt x="19205" y="31951"/>
                </a:cubicBezTo>
                <a:cubicBezTo>
                  <a:pt x="19205" y="31951"/>
                  <a:pt x="19239" y="31934"/>
                  <a:pt x="19239" y="31917"/>
                </a:cubicBezTo>
                <a:cubicBezTo>
                  <a:pt x="19222" y="31644"/>
                  <a:pt x="19256" y="31388"/>
                  <a:pt x="19307" y="31114"/>
                </a:cubicBezTo>
                <a:cubicBezTo>
                  <a:pt x="19307" y="31063"/>
                  <a:pt x="19307" y="31029"/>
                  <a:pt x="19290" y="30978"/>
                </a:cubicBezTo>
                <a:cubicBezTo>
                  <a:pt x="19239" y="30841"/>
                  <a:pt x="19273" y="30704"/>
                  <a:pt x="19376" y="30602"/>
                </a:cubicBezTo>
                <a:cubicBezTo>
                  <a:pt x="19393" y="30585"/>
                  <a:pt x="19393" y="30567"/>
                  <a:pt x="19410" y="30567"/>
                </a:cubicBezTo>
                <a:cubicBezTo>
                  <a:pt x="19444" y="30499"/>
                  <a:pt x="19427" y="30448"/>
                  <a:pt x="19307" y="30448"/>
                </a:cubicBezTo>
                <a:cubicBezTo>
                  <a:pt x="19222" y="30448"/>
                  <a:pt x="19154" y="30414"/>
                  <a:pt x="19102" y="30362"/>
                </a:cubicBezTo>
                <a:cubicBezTo>
                  <a:pt x="19068" y="30328"/>
                  <a:pt x="19051" y="30277"/>
                  <a:pt x="19085" y="30226"/>
                </a:cubicBezTo>
                <a:lnTo>
                  <a:pt x="19137" y="30209"/>
                </a:lnTo>
                <a:cubicBezTo>
                  <a:pt x="19239" y="30192"/>
                  <a:pt x="19342" y="30140"/>
                  <a:pt x="19410" y="30038"/>
                </a:cubicBezTo>
                <a:cubicBezTo>
                  <a:pt x="19461" y="29952"/>
                  <a:pt x="19410" y="29884"/>
                  <a:pt x="19325" y="29850"/>
                </a:cubicBezTo>
                <a:cubicBezTo>
                  <a:pt x="19239" y="29799"/>
                  <a:pt x="19154" y="29764"/>
                  <a:pt x="19051" y="29730"/>
                </a:cubicBezTo>
                <a:lnTo>
                  <a:pt x="19034" y="29730"/>
                </a:lnTo>
                <a:cubicBezTo>
                  <a:pt x="19085" y="29542"/>
                  <a:pt x="19034" y="29354"/>
                  <a:pt x="18897" y="29218"/>
                </a:cubicBezTo>
                <a:cubicBezTo>
                  <a:pt x="18914" y="29166"/>
                  <a:pt x="18932" y="29115"/>
                  <a:pt x="18949" y="29064"/>
                </a:cubicBezTo>
                <a:cubicBezTo>
                  <a:pt x="19017" y="28910"/>
                  <a:pt x="19051" y="28756"/>
                  <a:pt x="19034" y="28603"/>
                </a:cubicBezTo>
                <a:cubicBezTo>
                  <a:pt x="19051" y="28603"/>
                  <a:pt x="19068" y="28603"/>
                  <a:pt x="19102" y="28620"/>
                </a:cubicBezTo>
                <a:cubicBezTo>
                  <a:pt x="19034" y="28415"/>
                  <a:pt x="19034" y="28210"/>
                  <a:pt x="19068" y="28005"/>
                </a:cubicBezTo>
                <a:cubicBezTo>
                  <a:pt x="18983" y="27919"/>
                  <a:pt x="18932" y="27817"/>
                  <a:pt x="18897" y="27697"/>
                </a:cubicBezTo>
                <a:cubicBezTo>
                  <a:pt x="18897" y="27612"/>
                  <a:pt x="18880" y="27509"/>
                  <a:pt x="18846" y="27424"/>
                </a:cubicBezTo>
                <a:cubicBezTo>
                  <a:pt x="18863" y="27355"/>
                  <a:pt x="18863" y="27287"/>
                  <a:pt x="18846" y="27236"/>
                </a:cubicBezTo>
                <a:cubicBezTo>
                  <a:pt x="18863" y="27065"/>
                  <a:pt x="18897" y="26894"/>
                  <a:pt x="18966" y="26740"/>
                </a:cubicBezTo>
                <a:cubicBezTo>
                  <a:pt x="18966" y="26501"/>
                  <a:pt x="18983" y="26262"/>
                  <a:pt x="19000" y="26023"/>
                </a:cubicBezTo>
                <a:lnTo>
                  <a:pt x="19051" y="25988"/>
                </a:lnTo>
                <a:cubicBezTo>
                  <a:pt x="19154" y="25920"/>
                  <a:pt x="19239" y="25869"/>
                  <a:pt x="19205" y="25766"/>
                </a:cubicBezTo>
                <a:cubicBezTo>
                  <a:pt x="19171" y="25681"/>
                  <a:pt x="19205" y="25630"/>
                  <a:pt x="19290" y="25561"/>
                </a:cubicBezTo>
                <a:cubicBezTo>
                  <a:pt x="19359" y="25510"/>
                  <a:pt x="19376" y="25442"/>
                  <a:pt x="19376" y="25356"/>
                </a:cubicBezTo>
                <a:cubicBezTo>
                  <a:pt x="19359" y="25288"/>
                  <a:pt x="19393" y="25185"/>
                  <a:pt x="19290" y="25151"/>
                </a:cubicBezTo>
                <a:cubicBezTo>
                  <a:pt x="19461" y="24929"/>
                  <a:pt x="19478" y="24621"/>
                  <a:pt x="19342" y="24365"/>
                </a:cubicBezTo>
                <a:cubicBezTo>
                  <a:pt x="19427" y="24177"/>
                  <a:pt x="19376" y="23938"/>
                  <a:pt x="19222" y="23801"/>
                </a:cubicBezTo>
                <a:cubicBezTo>
                  <a:pt x="19188" y="23767"/>
                  <a:pt x="19154" y="23750"/>
                  <a:pt x="19119" y="23750"/>
                </a:cubicBezTo>
                <a:lnTo>
                  <a:pt x="19119" y="23665"/>
                </a:lnTo>
                <a:cubicBezTo>
                  <a:pt x="19137" y="23613"/>
                  <a:pt x="19154" y="23562"/>
                  <a:pt x="19171" y="23511"/>
                </a:cubicBezTo>
                <a:cubicBezTo>
                  <a:pt x="19188" y="23391"/>
                  <a:pt x="19205" y="23255"/>
                  <a:pt x="19222" y="23118"/>
                </a:cubicBezTo>
                <a:cubicBezTo>
                  <a:pt x="19325" y="22998"/>
                  <a:pt x="19393" y="22844"/>
                  <a:pt x="19427" y="22691"/>
                </a:cubicBezTo>
                <a:cubicBezTo>
                  <a:pt x="19478" y="22469"/>
                  <a:pt x="19461" y="22229"/>
                  <a:pt x="19376" y="22007"/>
                </a:cubicBezTo>
                <a:cubicBezTo>
                  <a:pt x="19393" y="21990"/>
                  <a:pt x="19393" y="21990"/>
                  <a:pt x="19410" y="21973"/>
                </a:cubicBezTo>
                <a:cubicBezTo>
                  <a:pt x="19461" y="21905"/>
                  <a:pt x="19495" y="21819"/>
                  <a:pt x="19530" y="21734"/>
                </a:cubicBezTo>
                <a:cubicBezTo>
                  <a:pt x="19547" y="21666"/>
                  <a:pt x="19581" y="21580"/>
                  <a:pt x="19581" y="21495"/>
                </a:cubicBezTo>
                <a:lnTo>
                  <a:pt x="19632" y="21461"/>
                </a:lnTo>
                <a:cubicBezTo>
                  <a:pt x="19700" y="21409"/>
                  <a:pt x="19769" y="21341"/>
                  <a:pt x="19837" y="21273"/>
                </a:cubicBezTo>
                <a:cubicBezTo>
                  <a:pt x="19854" y="21341"/>
                  <a:pt x="19923" y="21375"/>
                  <a:pt x="20042" y="21358"/>
                </a:cubicBezTo>
                <a:cubicBezTo>
                  <a:pt x="20128" y="21358"/>
                  <a:pt x="20162" y="21358"/>
                  <a:pt x="20145" y="21443"/>
                </a:cubicBezTo>
                <a:cubicBezTo>
                  <a:pt x="20110" y="21512"/>
                  <a:pt x="20110" y="21546"/>
                  <a:pt x="20213" y="21546"/>
                </a:cubicBezTo>
                <a:cubicBezTo>
                  <a:pt x="20247" y="21529"/>
                  <a:pt x="20281" y="21529"/>
                  <a:pt x="20316" y="21512"/>
                </a:cubicBezTo>
                <a:cubicBezTo>
                  <a:pt x="20316" y="21461"/>
                  <a:pt x="20316" y="21426"/>
                  <a:pt x="20316" y="21392"/>
                </a:cubicBezTo>
                <a:cubicBezTo>
                  <a:pt x="20316" y="21358"/>
                  <a:pt x="20247" y="21341"/>
                  <a:pt x="20247" y="21307"/>
                </a:cubicBezTo>
                <a:cubicBezTo>
                  <a:pt x="20264" y="21204"/>
                  <a:pt x="20298" y="21102"/>
                  <a:pt x="20350" y="20999"/>
                </a:cubicBezTo>
                <a:cubicBezTo>
                  <a:pt x="20367" y="20948"/>
                  <a:pt x="20435" y="20897"/>
                  <a:pt x="20503" y="20880"/>
                </a:cubicBezTo>
                <a:cubicBezTo>
                  <a:pt x="20521" y="20862"/>
                  <a:pt x="20538" y="20862"/>
                  <a:pt x="20572" y="20880"/>
                </a:cubicBezTo>
                <a:lnTo>
                  <a:pt x="20640" y="20880"/>
                </a:lnTo>
                <a:cubicBezTo>
                  <a:pt x="20640" y="20862"/>
                  <a:pt x="20640" y="20845"/>
                  <a:pt x="20657" y="20828"/>
                </a:cubicBezTo>
                <a:cubicBezTo>
                  <a:pt x="20657" y="20794"/>
                  <a:pt x="20657" y="20777"/>
                  <a:pt x="20657" y="20760"/>
                </a:cubicBezTo>
                <a:cubicBezTo>
                  <a:pt x="20640" y="20675"/>
                  <a:pt x="20640" y="20606"/>
                  <a:pt x="20657" y="20521"/>
                </a:cubicBezTo>
                <a:cubicBezTo>
                  <a:pt x="20657" y="20487"/>
                  <a:pt x="20674" y="20435"/>
                  <a:pt x="20691" y="20401"/>
                </a:cubicBezTo>
                <a:lnTo>
                  <a:pt x="20691" y="20230"/>
                </a:lnTo>
                <a:cubicBezTo>
                  <a:pt x="20674" y="20213"/>
                  <a:pt x="20657" y="20213"/>
                  <a:pt x="20640" y="20196"/>
                </a:cubicBezTo>
                <a:cubicBezTo>
                  <a:pt x="20606" y="20179"/>
                  <a:pt x="20606" y="20094"/>
                  <a:pt x="20589" y="20042"/>
                </a:cubicBezTo>
                <a:cubicBezTo>
                  <a:pt x="20589" y="19974"/>
                  <a:pt x="20538" y="19991"/>
                  <a:pt x="20452" y="20008"/>
                </a:cubicBezTo>
                <a:lnTo>
                  <a:pt x="20401" y="20025"/>
                </a:lnTo>
                <a:cubicBezTo>
                  <a:pt x="20264" y="20077"/>
                  <a:pt x="20213" y="20025"/>
                  <a:pt x="20213" y="19957"/>
                </a:cubicBezTo>
                <a:cubicBezTo>
                  <a:pt x="20213" y="19906"/>
                  <a:pt x="20213" y="19871"/>
                  <a:pt x="20230" y="19837"/>
                </a:cubicBezTo>
                <a:cubicBezTo>
                  <a:pt x="20367" y="19752"/>
                  <a:pt x="20521" y="19684"/>
                  <a:pt x="20691" y="19632"/>
                </a:cubicBezTo>
                <a:lnTo>
                  <a:pt x="20691" y="19376"/>
                </a:lnTo>
                <a:cubicBezTo>
                  <a:pt x="20657" y="19308"/>
                  <a:pt x="20418" y="19427"/>
                  <a:pt x="20503" y="19256"/>
                </a:cubicBezTo>
                <a:cubicBezTo>
                  <a:pt x="20486" y="19188"/>
                  <a:pt x="20452" y="19120"/>
                  <a:pt x="20435" y="19068"/>
                </a:cubicBezTo>
                <a:cubicBezTo>
                  <a:pt x="20418" y="19051"/>
                  <a:pt x="20418" y="19034"/>
                  <a:pt x="20435" y="19017"/>
                </a:cubicBezTo>
                <a:cubicBezTo>
                  <a:pt x="20452" y="19000"/>
                  <a:pt x="20486" y="18966"/>
                  <a:pt x="20521" y="18949"/>
                </a:cubicBezTo>
                <a:cubicBezTo>
                  <a:pt x="20555" y="18898"/>
                  <a:pt x="20623" y="18863"/>
                  <a:pt x="20674" y="18880"/>
                </a:cubicBezTo>
                <a:lnTo>
                  <a:pt x="20674" y="0"/>
                </a:lnTo>
                <a:lnTo>
                  <a:pt x="0" y="0"/>
                </a:lnTo>
                <a:lnTo>
                  <a:pt x="0" y="46065"/>
                </a:lnTo>
                <a:cubicBezTo>
                  <a:pt x="103" y="46048"/>
                  <a:pt x="205" y="46031"/>
                  <a:pt x="308" y="46031"/>
                </a:cubicBez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447;p62"/>
          <p:cNvSpPr txBox="1">
            <a:spLocks noGrp="1"/>
          </p:cNvSpPr>
          <p:nvPr>
            <p:ph type="title" idx="2"/>
          </p:nvPr>
        </p:nvSpPr>
        <p:spPr>
          <a:xfrm>
            <a:off x="1677268" y="1387079"/>
            <a:ext cx="9317369" cy="640000"/>
          </a:xfrm>
          <a:prstGeom prst="rect">
            <a:avLst/>
          </a:prstGeom>
        </p:spPr>
        <p:txBody>
          <a:bodyPr spcFirstLastPara="1" wrap="square" lIns="121900" tIns="121900" rIns="121900" bIns="121900" anchor="ctr" anchorCtr="0">
            <a:noAutofit/>
          </a:bodyPr>
          <a:lstStyle/>
          <a:p>
            <a:r>
              <a:rPr lang="en" dirty="0" smtClean="0"/>
              <a:t>ĐẶC ĐIỂM VÀ TẦM QUAN TRỌNG CỦA TUỔI DẬY THÌ ĐỐI VỚI CUỘC SỐNG CỦA MỖI NGƯỜI</a:t>
            </a:r>
            <a:endParaRPr dirty="0"/>
          </a:p>
        </p:txBody>
      </p:sp>
    </p:spTree>
    <p:extLst>
      <p:ext uri="{BB962C8B-B14F-4D97-AF65-F5344CB8AC3E}">
        <p14:creationId xmlns:p14="http://schemas.microsoft.com/office/powerpoint/2010/main" val="282766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6" presetClass="exit" presetSubtype="32" fill="hold" grpId="0" nodeType="withEffect">
                                  <p:stCondLst>
                                    <p:cond delay="0"/>
                                  </p:stCondLst>
                                  <p:childTnLst>
                                    <p:animEffect transition="out" filter="circle(out)">
                                      <p:cBhvr>
                                        <p:cTn id="16" dur="2000"/>
                                        <p:tgtEl>
                                          <p:spTgt spid="8"/>
                                        </p:tgtEl>
                                      </p:cBhvr>
                                    </p:animEffect>
                                    <p:set>
                                      <p:cBhvr>
                                        <p:cTn id="1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theme/theme1.xml><?xml version="1.0" encoding="utf-8"?>
<a:theme xmlns:a="http://schemas.openxmlformats.org/drawingml/2006/main" name="Cute Family Doodle Collage for Marketing by Slidesgo">
  <a:themeElements>
    <a:clrScheme name="Simple Light">
      <a:dk1>
        <a:srgbClr val="0F4FBE"/>
      </a:dk1>
      <a:lt1>
        <a:srgbClr val="FFF3D1"/>
      </a:lt1>
      <a:dk2>
        <a:srgbClr val="434343"/>
      </a:dk2>
      <a:lt2>
        <a:srgbClr val="FFFFFF"/>
      </a:lt2>
      <a:accent1>
        <a:srgbClr val="F3AF64"/>
      </a:accent1>
      <a:accent2>
        <a:srgbClr val="F9D980"/>
      </a:accent2>
      <a:accent3>
        <a:srgbClr val="B6D7A8"/>
      </a:accent3>
      <a:accent4>
        <a:srgbClr val="BFD45C"/>
      </a:accent4>
      <a:accent5>
        <a:srgbClr val="F78B9D"/>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422</Words>
  <Application>Microsoft Office PowerPoint</Application>
  <PresentationFormat>Widescreen</PresentationFormat>
  <Paragraphs>56</Paragraphs>
  <Slides>15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Patrick Hand</vt:lpstr>
      <vt:lpstr>Poppins</vt:lpstr>
      <vt:lpstr>Raleway</vt:lpstr>
      <vt:lpstr>Times New Roman</vt:lpstr>
      <vt:lpstr>Cute Family Doodle Collage for Marketing by Slidesgo</vt:lpstr>
      <vt:lpstr>1_Office Theme</vt:lpstr>
      <vt:lpstr>PowerPoint Presentation</vt:lpstr>
      <vt:lpstr>KHOA HỌC Từ lúc mới sinh đến tuổi dậy thì</vt:lpstr>
      <vt:lpstr>Yêu cầu mỗi HS chuẩn bị 1 bức ảnh của mình hoặc em mình để giới thiệu theo gợi ý (Có thể chọn 1 tấm ảnh từ lúc nhỏ cho tới bây giờ) </vt:lpstr>
      <vt:lpstr>Gợi ý</vt:lpstr>
      <vt:lpstr>CÁC GIAI ĐOẠN PHÁT TRIỂN TỪ LÚC MỚI SINH TỚI TUỔI DẬY THÌ</vt:lpstr>
      <vt:lpstr>Thời gian: 3 phút</vt:lpstr>
      <vt:lpstr>2. Từ 3 đến 6 tuổi</vt:lpstr>
      <vt:lpstr>Dưới 3 tuổi: Trẻ em biết nói, biết đi, biết tên mình, nhận ra quần áo, đồ chơi,… của mình.</vt:lpstr>
      <vt:lpstr>Có một độ tuổi vô cùng quan trọng đối với mỗi con người. Đó là tuổi dậy thì.  Vậy để biết tuổi dậy thì là gì, nó ảnh hưởng thế nào tới cuộc đời mỗi con người. Chúng ta cùng tìm hiểu hoạt động tiếp theo </vt:lpstr>
      <vt:lpstr>Đọc các thông tin sau và trả lời câu hỏi:</vt:lpstr>
      <vt:lpstr>Đọc các thông tin sau và trả lời câu hỏi:</vt:lpstr>
      <vt:lpstr>Đọc các thông tin sau và trả lời câu hỏi:</vt:lpstr>
      <vt:lpstr>PowerPoint Presentation</vt:lpstr>
      <vt:lpstr>Our products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Từ lúc mới sinh đến tuổi dậy thì</dc:title>
  <dc:creator>Thịnh Đức</dc:creator>
  <cp:lastModifiedBy>admin</cp:lastModifiedBy>
  <cp:revision>2</cp:revision>
  <dcterms:created xsi:type="dcterms:W3CDTF">2022-09-15T02:03:27Z</dcterms:created>
  <dcterms:modified xsi:type="dcterms:W3CDTF">2022-09-21T02:44:38Z</dcterms:modified>
</cp:coreProperties>
</file>