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901" r:id="rId4"/>
    <p:sldId id="2007577458" r:id="rId5"/>
    <p:sldId id="2007577463" r:id="rId6"/>
    <p:sldId id="2007577440" r:id="rId7"/>
    <p:sldId id="2007577452" r:id="rId8"/>
    <p:sldId id="2007577442" r:id="rId9"/>
    <p:sldId id="2007577456" r:id="rId10"/>
    <p:sldId id="2007577441" r:id="rId11"/>
    <p:sldId id="2007577446" r:id="rId12"/>
    <p:sldId id="2007577444" r:id="rId13"/>
    <p:sldId id="3903" r:id="rId14"/>
    <p:sldId id="2007577467" r:id="rId15"/>
    <p:sldId id="2007577476" r:id="rId16"/>
    <p:sldId id="2007577478" r:id="rId17"/>
    <p:sldId id="2007577479" r:id="rId18"/>
    <p:sldId id="2007577480" r:id="rId19"/>
    <p:sldId id="2007577473" r:id="rId20"/>
    <p:sldId id="2007577468" r:id="rId21"/>
    <p:sldId id="2007577469" r:id="rId22"/>
    <p:sldId id="2007577447" r:id="rId23"/>
    <p:sldId id="2007577484" r:id="rId24"/>
    <p:sldId id="2007577483" r:id="rId25"/>
    <p:sldId id="2007577466" r:id="rId26"/>
    <p:sldId id="2007577487" r:id="rId27"/>
    <p:sldId id="2007577486" r:id="rId28"/>
    <p:sldId id="2007577485" r:id="rId29"/>
    <p:sldId id="2007577461" r:id="rId30"/>
    <p:sldId id="2007577462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88E"/>
    <a:srgbClr val="EAD2DA"/>
    <a:srgbClr val="E6C8D2"/>
    <a:srgbClr val="FCFEFF"/>
    <a:srgbClr val="F4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8" autoAdjust="0"/>
    <p:restoredTop sz="94146" autoAdjust="0"/>
  </p:normalViewPr>
  <p:slideViewPr>
    <p:cSldViewPr snapToGrid="0">
      <p:cViewPr varScale="1">
        <p:scale>
          <a:sx n="66" d="100"/>
          <a:sy n="66" d="100"/>
        </p:scale>
        <p:origin x="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CCE01-57D3-4727-8069-BCFA1E15DFB3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A8DB4-16CE-4F73-AC61-CB30387064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76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A8DB4-16CE-4F73-AC61-CB30387064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7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A8DB4-16CE-4F73-AC61-CB303870646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6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F2E598-C4F4-4438-AC93-009A23955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E1DD212-E32F-4042-8332-664013141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2ADD9F7-1499-44CB-B0B8-5DD95DE14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6DC768-C1C3-4EF4-A41D-D333A8D2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44857C-84DC-41FD-9B68-64439ED2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7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D66DAE-2663-4735-A7E6-0721B769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6033C2E-1B3B-42DF-AFD5-18BE812B3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41ABB2-0F20-4CFE-BD8E-177C31CB4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4FD717C-6238-446D-955D-62AD5EFE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782197-EFCB-4B29-82A7-2ED7F61F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8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5D6DE0C-254D-4AF4-B12C-DEF1C920C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D2D69E-CB91-4CEF-A4F4-AD0F6D43B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809E5EB-F4D2-4B23-A1B0-B934378A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D655613-521C-4D15-B845-3F117BDCC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1410A8-859B-45D6-B05E-559CB3E3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1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3E5A97-9EE0-4095-A58E-BFF37245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7A80C66-3AB3-4CAA-840B-DA3295D57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7093B0-14A5-4A09-9194-1DA66E6C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71CAC11-AFFC-490E-9EED-7A5417FB3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7B8546-7755-4597-89A3-E5CB7201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57A31-90FF-4DE6-BE4C-7C460C41D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C0C7EC1-4627-4D2A-93B2-05FA524E4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FF76667-2B9B-4FA2-8CAB-87DEFB83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B1D2C9F-DDDA-41A6-B308-09FE5418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141C1C-B369-4FCC-B890-E3F0807A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4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A79404-794C-4344-9F5A-0F973E4A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57E7D78-3E6C-4DA4-A4E0-4B4664A9F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258DC42-5EE5-4B49-B2A9-24E90AB2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F8952CC-E28B-4DBD-BF68-1077F4BE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0725AA9-CCF1-44CA-9287-B2FA6080F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7A8D90E-DC14-4733-BEAC-28AF7DEE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3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154884-E9DB-43BF-886D-8BE4EE9C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6EA566C-D6EE-416D-9BBE-6A83064A0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A7714B-2C34-4D34-8301-2136AAE05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F59CC8A-4AD8-448F-9624-2A21368F9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E5A8C0-0075-4CE2-BC54-4B18DA187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82CAB1D-5DE5-4FFA-9E90-C707C27B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42CDDF-5A67-4C30-8419-F56DBB46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0416C7C-A994-437D-B192-A04196A7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4B5280-57EE-485C-BE23-F7B01D5B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A434F49-7454-4B3D-90C4-CF164785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BFDCA56-EFAC-4932-8DCC-08A3D859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FA6D62-3D04-4D58-A0F2-D58F72706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9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8D565AC-CF84-46E4-AC1C-B4585CBA7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E23F33-99E6-4017-8095-E9525740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2398384-FFB6-4965-A758-CC968841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06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A0C696-5321-4BEA-9C1C-DD4A85C9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2461D5F-2849-4FE3-85D8-4E6D20237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DC3D895-BC2E-4FAA-A523-758E4CC7E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3BA0F87-F44C-43F6-9292-FD9D263E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35A9A20-BD44-44B7-B4CA-015B1C12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9009B8-F493-4D19-818E-6F9554351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64AA65-FCC5-4ADC-95C9-E98DCD954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7BD5DA-48DA-46A8-80D6-53822FAE16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03B19B6-6F29-4970-A0ED-508DF0F5F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ED3503-A652-4560-89F0-1B101599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84829B0-77A5-4B3E-A116-FDF788FC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9A7C2EB-B955-45A4-B4D2-5C160E69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0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7BD1833-5C2B-4E00-9BE2-7BAB1021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71131E5-605C-4873-8252-B57241371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FF99E3-6FAA-407F-8FBE-5A3E5D4D6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9E31-C159-46AF-8F25-83C3CF58D752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3FF5DB-5499-47EF-A22B-78AF7787A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58EA4B-FF22-4CC8-92EF-A6F555580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CD073-45A5-4DA8-BB5C-63A37CDFC8B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524" y="0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2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8.pn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12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jpeg"/><Relationship Id="rId4" Type="http://schemas.openxmlformats.org/officeDocument/2006/relationships/image" Target="../media/image8.pn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12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12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microsoft.com/office/2007/relationships/hdphoto" Target="../media/hdphoto11.wdp"/><Relationship Id="rId9" Type="http://schemas.openxmlformats.org/officeDocument/2006/relationships/image" Target="../media/image58.png"/><Relationship Id="rId1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7.png"/><Relationship Id="rId7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CF1BBB-3001-4706-8105-D18F33457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143E6F8-129E-415B-AAF6-49D1CA288670}"/>
              </a:ext>
            </a:extLst>
          </p:cNvPr>
          <p:cNvGrpSpPr/>
          <p:nvPr/>
        </p:nvGrpSpPr>
        <p:grpSpPr>
          <a:xfrm>
            <a:off x="783770" y="611343"/>
            <a:ext cx="8553977" cy="4894440"/>
            <a:chOff x="1018420" y="1587058"/>
            <a:chExt cx="8319327" cy="3918725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59313526-96E1-4BC3-AF21-4E26D36B2FEA}"/>
                </a:ext>
              </a:extLst>
            </p:cNvPr>
            <p:cNvSpPr/>
            <p:nvPr/>
          </p:nvSpPr>
          <p:spPr>
            <a:xfrm>
              <a:off x="1170820" y="1739458"/>
              <a:ext cx="8166927" cy="3766325"/>
            </a:xfrm>
            <a:prstGeom prst="roundRect">
              <a:avLst>
                <a:gd name="adj" fmla="val 3831"/>
              </a:avLst>
            </a:prstGeom>
            <a:solidFill>
              <a:srgbClr val="E6C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A4481AFD-3379-4C0F-B9B5-F45F804368E0}"/>
                </a:ext>
              </a:extLst>
            </p:cNvPr>
            <p:cNvSpPr/>
            <p:nvPr/>
          </p:nvSpPr>
          <p:spPr>
            <a:xfrm>
              <a:off x="1018420" y="1587058"/>
              <a:ext cx="8166927" cy="3766325"/>
            </a:xfrm>
            <a:prstGeom prst="roundRect">
              <a:avLst>
                <a:gd name="adj" fmla="val 383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4E29424C-3C8E-42A6-A7B6-A2CB107E52B3}"/>
              </a:ext>
            </a:extLst>
          </p:cNvPr>
          <p:cNvSpPr txBox="1"/>
          <p:nvPr/>
        </p:nvSpPr>
        <p:spPr>
          <a:xfrm>
            <a:off x="1018419" y="2417583"/>
            <a:ext cx="8319328" cy="2144148"/>
          </a:xfrm>
          <a:prstGeom prst="rect">
            <a:avLst/>
          </a:prstGeom>
          <a:noFill/>
        </p:spPr>
        <p:txBody>
          <a:bodyPr wrap="square" lIns="91412" tIns="45706" rIns="91412" bIns="4570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8000"/>
              </a:lnSpc>
            </a:pPr>
            <a:r>
              <a:rPr lang="en-US" altLang="zh-CN" sz="60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Gốm</a:t>
            </a:r>
            <a:r>
              <a:rPr lang="en-US" altLang="zh-CN" sz="6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xây</a:t>
            </a:r>
            <a:r>
              <a:rPr lang="en-US" altLang="zh-CN" sz="6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dựng</a:t>
            </a:r>
            <a:r>
              <a:rPr lang="en-US" altLang="zh-CN" sz="6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: </a:t>
            </a:r>
            <a:r>
              <a:rPr lang="en-US" altLang="zh-CN" sz="60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gạch</a:t>
            </a:r>
            <a:r>
              <a:rPr lang="en-US" altLang="zh-CN" sz="6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, </a:t>
            </a:r>
            <a:r>
              <a:rPr lang="en-US" altLang="zh-CN" sz="60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ngói</a:t>
            </a:r>
            <a:endParaRPr lang="id-ID" altLang="zh-CN" sz="6000" b="1" spc="300" dirty="0">
              <a:solidFill>
                <a:schemeClr val="tx1">
                  <a:lumMod val="75000"/>
                  <a:lumOff val="25000"/>
                </a:schemeClr>
              </a:solidFill>
              <a:latin typeface="UTM Showcard" pitchFamily="18" charset="0"/>
              <a:ea typeface="字魂65号-时光手札体" panose="00000500000000000000" pitchFamily="2" charset="-122"/>
              <a:cs typeface="Clear Sans Light" pitchFamily="34" charset="0"/>
              <a:sym typeface="字魂58号-创中黑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D181558-DC0C-4BCB-858F-A8D81CC1FFB8}"/>
              </a:ext>
            </a:extLst>
          </p:cNvPr>
          <p:cNvSpPr txBox="1"/>
          <p:nvPr/>
        </p:nvSpPr>
        <p:spPr>
          <a:xfrm>
            <a:off x="2852848" y="1553908"/>
            <a:ext cx="4195625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43294E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Khoa</a:t>
            </a:r>
            <a:r>
              <a:rPr lang="en-US" altLang="zh-CN" sz="6000" dirty="0" smtClean="0">
                <a:solidFill>
                  <a:srgbClr val="43294E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6000" dirty="0" err="1" smtClean="0">
                <a:solidFill>
                  <a:srgbClr val="43294E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học</a:t>
            </a:r>
            <a:endParaRPr lang="zh-CN" altLang="en-US" sz="6000" dirty="0">
              <a:solidFill>
                <a:srgbClr val="43294E"/>
              </a:solidFill>
              <a:latin typeface="UTM LinotypeZapfino KT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0B375-24C3-486F-96E8-838A97118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030" y="4067275"/>
            <a:ext cx="5576730" cy="27907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7ACF739-5418-4911-9586-A8C7E8B248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7553" y="2133600"/>
            <a:ext cx="3314445" cy="47244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DC47CB99-8CDF-4D28-8569-49A750C5798A}"/>
              </a:ext>
            </a:extLst>
          </p:cNvPr>
          <p:cNvSpPr/>
          <p:nvPr/>
        </p:nvSpPr>
        <p:spPr>
          <a:xfrm>
            <a:off x="4237345" y="4522371"/>
            <a:ext cx="1729075" cy="383519"/>
          </a:xfrm>
          <a:prstGeom prst="roundRect">
            <a:avLst>
              <a:gd name="adj" fmla="val 36340"/>
            </a:avLst>
          </a:prstGeom>
          <a:solidFill>
            <a:srgbClr val="F4E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</a:rPr>
              <a:t>Trang</a:t>
            </a: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</a:rPr>
              <a:t> 56,57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字魂65号-时光手札体" panose="00000500000000000000" pitchFamily="2" charset="-122"/>
              <a:ea typeface="字魂65号-时光手札体" panose="00000500000000000000" pitchFamily="2" charset="-122"/>
            </a:endParaRPr>
          </a:p>
        </p:txBody>
      </p:sp>
      <p:pic>
        <p:nvPicPr>
          <p:cNvPr id="13" name="5bfec640e9c6d">
            <a:hlinkClick r:id="" action="ppaction://media"/>
            <a:extLst>
              <a:ext uri="{FF2B5EF4-FFF2-40B4-BE49-F238E27FC236}">
                <a16:creationId xmlns:a16="http://schemas.microsoft.com/office/drawing/2014/main" xmlns="" id="{70E53973-39C5-49DA-BF47-C44EA04FA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70857" y="293485"/>
            <a:ext cx="609600" cy="609600"/>
          </a:xfrm>
          <a:prstGeom prst="rect">
            <a:avLst/>
          </a:prstGeom>
        </p:spPr>
      </p:pic>
      <p:sp>
        <p:nvSpPr>
          <p:cNvPr id="14" name="文本框 11">
            <a:extLst>
              <a:ext uri="{FF2B5EF4-FFF2-40B4-BE49-F238E27FC236}">
                <a16:creationId xmlns:a16="http://schemas.microsoft.com/office/drawing/2014/main" xmlns="" id="{FD181558-DC0C-4BCB-858F-A8D81CC1FFB8}"/>
              </a:ext>
            </a:extLst>
          </p:cNvPr>
          <p:cNvSpPr txBox="1"/>
          <p:nvPr/>
        </p:nvSpPr>
        <p:spPr>
          <a:xfrm>
            <a:off x="1352489" y="611343"/>
            <a:ext cx="7530496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 smtClean="0">
                <a:solidFill>
                  <a:srgbClr val="0070C0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Trường</a:t>
            </a:r>
            <a:r>
              <a:rPr lang="en-US" altLang="zh-CN" sz="7200" b="1" dirty="0" smtClean="0">
                <a:solidFill>
                  <a:srgbClr val="0070C0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7200" b="1" dirty="0" err="1" smtClean="0">
                <a:solidFill>
                  <a:srgbClr val="0070C0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Tiểu</a:t>
            </a:r>
            <a:r>
              <a:rPr lang="en-US" altLang="zh-CN" sz="7200" b="1" dirty="0" smtClean="0">
                <a:solidFill>
                  <a:srgbClr val="0070C0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7200" b="1" dirty="0" err="1" smtClean="0">
                <a:solidFill>
                  <a:srgbClr val="0070C0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học</a:t>
            </a:r>
            <a:r>
              <a:rPr lang="en-US" altLang="zh-CN" sz="7200" b="1" dirty="0" smtClean="0">
                <a:solidFill>
                  <a:srgbClr val="0070C0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7200" b="1" dirty="0" err="1" smtClean="0">
                <a:solidFill>
                  <a:srgbClr val="0070C0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Ngọc</a:t>
            </a:r>
            <a:r>
              <a:rPr lang="en-US" altLang="zh-CN" sz="7200" b="1" dirty="0" smtClean="0">
                <a:solidFill>
                  <a:srgbClr val="0070C0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7200" b="1" dirty="0" err="1" smtClean="0">
                <a:solidFill>
                  <a:srgbClr val="0070C0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Lâm</a:t>
            </a:r>
            <a:endParaRPr lang="zh-CN" altLang="en-US" sz="7200" b="1" dirty="0">
              <a:solidFill>
                <a:srgbClr val="0070C0"/>
              </a:solidFill>
              <a:latin typeface="UTM LinotypeZapfino KT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xmlns="" id="{FD181558-DC0C-4BCB-858F-A8D81CC1FFB8}"/>
              </a:ext>
            </a:extLst>
          </p:cNvPr>
          <p:cNvSpPr txBox="1"/>
          <p:nvPr/>
        </p:nvSpPr>
        <p:spPr>
          <a:xfrm>
            <a:off x="3116627" y="5711359"/>
            <a:ext cx="606442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GV: </a:t>
            </a:r>
            <a:r>
              <a:rPr lang="en-US" altLang="zh-CN" sz="4800" dirty="0" err="1" smtClean="0">
                <a:solidFill>
                  <a:schemeClr val="bg1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Đỗ</a:t>
            </a:r>
            <a:r>
              <a:rPr lang="en-US" altLang="zh-CN" sz="4800" dirty="0" smtClean="0">
                <a:solidFill>
                  <a:schemeClr val="bg1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bg1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Thị</a:t>
            </a:r>
            <a:r>
              <a:rPr lang="en-US" altLang="zh-CN" sz="4800" dirty="0" smtClean="0">
                <a:solidFill>
                  <a:schemeClr val="bg1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bg1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Kiều</a:t>
            </a:r>
            <a:r>
              <a:rPr lang="en-US" altLang="zh-CN" sz="4800" dirty="0" smtClean="0">
                <a:solidFill>
                  <a:schemeClr val="bg1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bg1"/>
                </a:solidFill>
                <a:latin typeface="UTM LinotypeZapfino KT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Hoa</a:t>
            </a:r>
            <a:endParaRPr lang="zh-CN" altLang="en-US" sz="4800" dirty="0">
              <a:solidFill>
                <a:schemeClr val="bg1"/>
              </a:solidFill>
              <a:latin typeface="UTM LinotypeZapfino KT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4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2" grpId="0"/>
      <p:bldP spid="23" grpId="0" animBg="1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8147453" y="3802765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3" y="2106191"/>
            <a:ext cx="580166" cy="58016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DCF2408-5C94-40C5-B9EC-83172C0E8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50" y="1868746"/>
            <a:ext cx="2704745" cy="3921443"/>
          </a:xfrm>
          <a:prstGeom prst="rect">
            <a:avLst/>
          </a:prstGeom>
        </p:spPr>
      </p:pic>
      <p:sp>
        <p:nvSpPr>
          <p:cNvPr id="34" name="Shape 881">
            <a:extLst>
              <a:ext uri="{FF2B5EF4-FFF2-40B4-BE49-F238E27FC236}">
                <a16:creationId xmlns:a16="http://schemas.microsoft.com/office/drawing/2014/main" xmlns="" id="{57865596-BE37-48DA-A162-BD7EEF9B83C9}"/>
              </a:ext>
            </a:extLst>
          </p:cNvPr>
          <p:cNvSpPr txBox="1">
            <a:spLocks/>
          </p:cNvSpPr>
          <p:nvPr/>
        </p:nvSpPr>
        <p:spPr>
          <a:xfrm>
            <a:off x="1051412" y="2106191"/>
            <a:ext cx="4902774" cy="110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600" spc="300">
                <a:solidFill>
                  <a:schemeClr val="tx1">
                    <a:lumMod val="75000"/>
                    <a:lumOff val="2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altLang="zh-CN" sz="3200" b="1" dirty="0" err="1" smtClean="0">
                <a:latin typeface="UTM Duepuntozero" pitchFamily="18" charset="0"/>
              </a:rPr>
              <a:t>Các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lọai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đồ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gốm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trên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được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làm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bằng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vật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liệu</a:t>
            </a:r>
            <a:r>
              <a:rPr lang="en-US" altLang="zh-CN" sz="3200" b="1" dirty="0" smtClean="0">
                <a:latin typeface="UTM Duepuntozero" pitchFamily="18" charset="0"/>
              </a:rPr>
              <a:t> </a:t>
            </a:r>
            <a:r>
              <a:rPr lang="en-US" altLang="zh-CN" sz="3200" b="1" dirty="0" err="1" smtClean="0">
                <a:latin typeface="UTM Duepuntozero" pitchFamily="18" charset="0"/>
              </a:rPr>
              <a:t>gì</a:t>
            </a:r>
            <a:r>
              <a:rPr lang="en-US" altLang="zh-CN" sz="3200" b="1" dirty="0" smtClean="0">
                <a:latin typeface="UTM Duepuntozero" pitchFamily="18" charset="0"/>
              </a:rPr>
              <a:t>?</a:t>
            </a:r>
            <a:endParaRPr lang="en-US" altLang="zh-CN" sz="3200" b="1" dirty="0">
              <a:latin typeface="UTM Duepuntozero" pitchFamily="18" charset="0"/>
              <a:sym typeface="字魂58号-创中黑" panose="00000500000000000000" pitchFamily="2" charset="-122"/>
            </a:endParaRPr>
          </a:p>
        </p:txBody>
      </p:sp>
      <p:sp>
        <p:nvSpPr>
          <p:cNvPr id="17" name="Shape 881">
            <a:extLst>
              <a:ext uri="{FF2B5EF4-FFF2-40B4-BE49-F238E27FC236}">
                <a16:creationId xmlns:a16="http://schemas.microsoft.com/office/drawing/2014/main" xmlns="" id="{57865596-BE37-48DA-A162-BD7EEF9B83C9}"/>
              </a:ext>
            </a:extLst>
          </p:cNvPr>
          <p:cNvSpPr txBox="1">
            <a:spLocks/>
          </p:cNvSpPr>
          <p:nvPr/>
        </p:nvSpPr>
        <p:spPr>
          <a:xfrm>
            <a:off x="3428428" y="3609083"/>
            <a:ext cx="4742121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600" spc="300">
                <a:solidFill>
                  <a:schemeClr val="tx1">
                    <a:lumMod val="75000"/>
                    <a:lumOff val="2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altLang="zh-CN" sz="3200" b="1" dirty="0" err="1">
                <a:latin typeface="UTM Duepuntozero" pitchFamily="18" charset="0"/>
              </a:rPr>
              <a:t>Các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lọai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đồ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gốm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trên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được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làm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ra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như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thế</a:t>
            </a:r>
            <a:r>
              <a:rPr lang="en-US" altLang="zh-CN" sz="3200" b="1" dirty="0">
                <a:latin typeface="UTM Duepuntozero" pitchFamily="18" charset="0"/>
              </a:rPr>
              <a:t> </a:t>
            </a:r>
            <a:r>
              <a:rPr lang="en-US" altLang="zh-CN" sz="3200" b="1" dirty="0" err="1">
                <a:latin typeface="UTM Duepuntozero" pitchFamily="18" charset="0"/>
              </a:rPr>
              <a:t>nào</a:t>
            </a:r>
            <a:r>
              <a:rPr lang="en-US" altLang="zh-CN" sz="3200" b="1" dirty="0">
                <a:latin typeface="UTM Duepuntozero" pitchFamily="18" charset="0"/>
              </a:rPr>
              <a:t>?</a:t>
            </a:r>
            <a:endParaRPr lang="en-US" altLang="zh-CN" sz="3200" b="1" dirty="0">
              <a:latin typeface="UTM Duepuntozero" pitchFamily="18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07658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070F1FF9-AD15-4526-A8A6-C097C4B1AEF7}"/>
              </a:ext>
            </a:extLst>
          </p:cNvPr>
          <p:cNvGrpSpPr/>
          <p:nvPr/>
        </p:nvGrpSpPr>
        <p:grpSpPr>
          <a:xfrm rot="16200000">
            <a:off x="4231105" y="471565"/>
            <a:ext cx="1200329" cy="7711066"/>
            <a:chOff x="3913811" y="1894156"/>
            <a:chExt cx="1200329" cy="6956051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293FF000-FEDC-43BB-BA3F-E104F925DB8E}"/>
                </a:ext>
              </a:extLst>
            </p:cNvPr>
            <p:cNvSpPr/>
            <p:nvPr/>
          </p:nvSpPr>
          <p:spPr>
            <a:xfrm rot="5400000">
              <a:off x="1402644" y="5138711"/>
              <a:ext cx="62226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Gạch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ngói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bằng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đất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sét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nung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nhiệt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độ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cao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.</a:t>
              </a:r>
              <a:endParaRPr lang="en-US" altLang="zh-CN" sz="3600" b="1" dirty="0">
                <a:latin typeface="UTM Duepuntozero" pitchFamily="18" charset="0"/>
                <a:cs typeface="Times New Roman" pitchFamily="18" charset="0"/>
                <a:sym typeface="字魂58号-创中黑" panose="00000500000000000000" pitchFamily="2" charset="-122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59D3C7C8-E64C-4959-BB60-2342CAF8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4200186" y="1884334"/>
              <a:ext cx="682657" cy="702301"/>
            </a:xfrm>
            <a:prstGeom prst="rect">
              <a:avLst/>
            </a:prstGeom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85F65891-9C8E-4671-89C4-AE96F226AA9C}"/>
              </a:ext>
            </a:extLst>
          </p:cNvPr>
          <p:cNvGrpSpPr/>
          <p:nvPr/>
        </p:nvGrpSpPr>
        <p:grpSpPr>
          <a:xfrm rot="16200000">
            <a:off x="3797029" y="-1402088"/>
            <a:ext cx="1754326" cy="7408530"/>
            <a:chOff x="3381240" y="1814905"/>
            <a:chExt cx="1754326" cy="740853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B43C99AF-473A-4C11-84F1-1D992FD581E2}"/>
                </a:ext>
              </a:extLst>
            </p:cNvPr>
            <p:cNvSpPr/>
            <p:nvPr/>
          </p:nvSpPr>
          <p:spPr>
            <a:xfrm rot="5400000">
              <a:off x="930544" y="5018413"/>
              <a:ext cx="66557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vật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bằng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đất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sét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nung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không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tráng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men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tráng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men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sành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, men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sứ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đều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gọi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là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gốm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2A771046-CBD1-45D0-A493-30F4C88F7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3917075" y="1805083"/>
              <a:ext cx="682657" cy="70230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2B1366F-7A11-4267-85D7-14486882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47" y="1663515"/>
            <a:ext cx="3382380" cy="45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35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CF1BBB-3001-4706-8105-D18F33457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E6C8D2"/>
          </a:solidFill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E427BC1-94B6-413B-87CC-D6CBCC37AB9E}"/>
              </a:ext>
            </a:extLst>
          </p:cNvPr>
          <p:cNvGrpSpPr/>
          <p:nvPr/>
        </p:nvGrpSpPr>
        <p:grpSpPr>
          <a:xfrm>
            <a:off x="603119" y="2554081"/>
            <a:ext cx="5922891" cy="3494140"/>
            <a:chOff x="603119" y="2554081"/>
            <a:chExt cx="5922891" cy="3494140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xmlns="" id="{84E0D5EE-B961-4AC1-BC6A-10D00C947113}"/>
                </a:ext>
              </a:extLst>
            </p:cNvPr>
            <p:cNvSpPr/>
            <p:nvPr/>
          </p:nvSpPr>
          <p:spPr>
            <a:xfrm>
              <a:off x="759056" y="2708697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E6C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xmlns="" id="{DA5FFD34-E613-427B-A32C-2932ED237357}"/>
                </a:ext>
              </a:extLst>
            </p:cNvPr>
            <p:cNvSpPr/>
            <p:nvPr/>
          </p:nvSpPr>
          <p:spPr>
            <a:xfrm>
              <a:off x="603119" y="2554081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E30B0A9C-2B98-498B-96DE-B0FAB257F68F}"/>
              </a:ext>
            </a:extLst>
          </p:cNvPr>
          <p:cNvSpPr txBox="1"/>
          <p:nvPr/>
        </p:nvSpPr>
        <p:spPr>
          <a:xfrm>
            <a:off x="962133" y="2735523"/>
            <a:ext cx="2627535" cy="61555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defTabSz="852086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sym typeface="字魂58号-创中黑" panose="00000500000000000000" pitchFamily="2" charset="-122"/>
              </a:rPr>
              <a:t>Trò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sym typeface="字魂58号-创中黑" panose="00000500000000000000" pitchFamily="2" charset="-122"/>
              </a:rPr>
              <a:t>chơi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sym typeface="字魂58号-创中黑" panose="00000500000000000000" pitchFamily="2" charset="-122"/>
              </a:rPr>
              <a:t>: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UTM Duepuntozero" pitchFamily="18" charset="0"/>
              <a:sym typeface="字魂58号-创中黑" panose="00000500000000000000" pitchFamily="2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B4E0DA56-63FB-46BB-8FEE-AB969B2E10F9}"/>
              </a:ext>
            </a:extLst>
          </p:cNvPr>
          <p:cNvSpPr/>
          <p:nvPr/>
        </p:nvSpPr>
        <p:spPr>
          <a:xfrm>
            <a:off x="1313022" y="3652059"/>
            <a:ext cx="4354144" cy="2031325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Kiến</a:t>
            </a:r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6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trúc</a:t>
            </a:r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6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sư</a:t>
            </a:r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6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nhí</a:t>
            </a:r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!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UTM Brushtip-C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79D883-5445-4E36-9F7C-EC735FB1C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46" y="2485324"/>
            <a:ext cx="3054485" cy="4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798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7E67A59-7E20-4C52-8644-545E1348B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" y="1999553"/>
            <a:ext cx="4480614" cy="41052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E056A87-B1EA-483B-A9A9-11FB34CB33FE}"/>
              </a:ext>
            </a:extLst>
          </p:cNvPr>
          <p:cNvGrpSpPr/>
          <p:nvPr/>
        </p:nvGrpSpPr>
        <p:grpSpPr>
          <a:xfrm>
            <a:off x="3268316" y="628725"/>
            <a:ext cx="7738194" cy="3916223"/>
            <a:chOff x="3268316" y="628725"/>
            <a:chExt cx="7738194" cy="391622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27368A5-7802-4FB4-B241-0DF646E98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316" y="628725"/>
              <a:ext cx="7738194" cy="3916223"/>
            </a:xfrm>
            <a:prstGeom prst="rect">
              <a:avLst/>
            </a:prstGeom>
          </p:spPr>
        </p:pic>
        <p:sp>
          <p:nvSpPr>
            <p:cNvPr id="28" name="Shape 881">
              <a:extLst>
                <a:ext uri="{FF2B5EF4-FFF2-40B4-BE49-F238E27FC236}">
                  <a16:creationId xmlns:a16="http://schemas.microsoft.com/office/drawing/2014/main" xmlns="" id="{FC00CFB8-4ABD-43F6-A44F-8F45BEA4F10E}"/>
                </a:ext>
              </a:extLst>
            </p:cNvPr>
            <p:cNvSpPr txBox="1">
              <a:spLocks/>
            </p:cNvSpPr>
            <p:nvPr/>
          </p:nvSpPr>
          <p:spPr>
            <a:xfrm>
              <a:off x="4193371" y="1063184"/>
              <a:ext cx="60776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500"/>
                </a:lnSpc>
                <a:defRPr sz="16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号-日记插画体" panose="00000500000000000000" pitchFamily="2" charset="-122"/>
                  <a:ea typeface="字魂6号-日记插画体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  <a:buClrTx/>
                <a:buSzTx/>
                <a:buNone/>
              </a:pPr>
              <a:r>
                <a:rPr lang="en-US" altLang="en-US" sz="3200" b="1" dirty="0">
                  <a:solidFill>
                    <a:srgbClr val="C00000"/>
                  </a:solidFill>
                  <a:latin typeface="UTM Duepuntozero" pitchFamily="18" charset="0"/>
                  <a:ea typeface="+mn-ea"/>
                  <a:cs typeface="Times New Roman" pitchFamily="18" charset="0"/>
                </a:rPr>
                <a:t>- </a:t>
              </a:r>
              <a:r>
                <a:rPr lang="vi-VN" altLang="en-US" sz="3200" b="1" dirty="0">
                  <a:solidFill>
                    <a:srgbClr val="C00000"/>
                  </a:solidFill>
                  <a:latin typeface="UTM Duepuntozero" pitchFamily="18" charset="0"/>
                  <a:ea typeface="+mn-ea"/>
                  <a:cs typeface="Times New Roman" pitchFamily="18" charset="0"/>
                </a:rPr>
                <a:t>Loại gạch nào dùng để xây tường?</a:t>
              </a:r>
            </a:p>
            <a:p>
              <a:pPr lvl="0">
                <a:lnSpc>
                  <a:spcPct val="100000"/>
                </a:lnSpc>
                <a:buClrTx/>
                <a:buSzTx/>
                <a:buNone/>
              </a:pPr>
              <a:r>
                <a:rPr lang="vi-VN" altLang="en-US" sz="3200" b="1" dirty="0">
                  <a:solidFill>
                    <a:srgbClr val="C00000"/>
                  </a:solidFill>
                  <a:latin typeface="UTM Duepuntozero" pitchFamily="18" charset="0"/>
                  <a:ea typeface="+mn-ea"/>
                  <a:cs typeface="Times New Roman" pitchFamily="18" charset="0"/>
                </a:rPr>
                <a:t>- Loại gạch nào dùng để lát sàn nhà; lát sân hoặc vỉa hè; ốp tường?</a:t>
              </a:r>
              <a:endParaRPr lang="en-US" altLang="en-US" sz="3200" b="1" dirty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C3A9D26-AF56-437F-967B-2361DB522C72}"/>
              </a:ext>
            </a:extLst>
          </p:cNvPr>
          <p:cNvGrpSpPr/>
          <p:nvPr/>
        </p:nvGrpSpPr>
        <p:grpSpPr>
          <a:xfrm>
            <a:off x="5508832" y="4052190"/>
            <a:ext cx="5971919" cy="2438505"/>
            <a:chOff x="5508832" y="3848650"/>
            <a:chExt cx="5971919" cy="2642045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484B1BFF-A032-4DE1-A488-9B01D36A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832" y="3848650"/>
              <a:ext cx="5971919" cy="2642045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61A7CB29-FCD7-412D-943B-909AFAEA0C14}"/>
                </a:ext>
              </a:extLst>
            </p:cNvPr>
            <p:cNvSpPr/>
            <p:nvPr/>
          </p:nvSpPr>
          <p:spPr>
            <a:xfrm>
              <a:off x="6096000" y="4382538"/>
              <a:ext cx="46281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-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Đâu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là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những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loại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ngói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dùng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để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lợp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mái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200" b="1" spc="300" dirty="0" err="1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nhà</a:t>
              </a:r>
              <a:r>
                <a:rPr lang="en-US" altLang="zh-CN" sz="3200" b="1" spc="300" dirty="0">
                  <a:solidFill>
                    <a:srgbClr val="C00000"/>
                  </a:solidFill>
                  <a:latin typeface="UTM Duepuntozero" pitchFamily="18" charset="0"/>
                  <a:cs typeface="Times New Roman" pitchFamily="18" charset="0"/>
                </a:rPr>
                <a:t>?</a:t>
              </a:r>
              <a:endParaRPr lang="zh-CN" altLang="en-US" sz="3200" b="1" spc="300" dirty="0">
                <a:solidFill>
                  <a:srgbClr val="C00000"/>
                </a:solidFill>
                <a:latin typeface="UTM Duepuntozero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1633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1408384" y="1518653"/>
            <a:ext cx="4399185" cy="677108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Gạch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xây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tường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UTM Duepuntozero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5711862" y="1562156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4" y="1582370"/>
            <a:ext cx="580166" cy="580166"/>
          </a:xfrm>
          <a:prstGeom prst="rect">
            <a:avLst/>
          </a:prstGeom>
        </p:spPr>
      </p:pic>
      <p:pic>
        <p:nvPicPr>
          <p:cNvPr id="12" name="Picture 3" descr="m25">
            <a:extLst>
              <a:ext uri="{FF2B5EF4-FFF2-40B4-BE49-F238E27FC236}">
                <a16:creationId xmlns:a16="http://schemas.microsoft.com/office/drawing/2014/main" xmlns="" id="{837905D9-E2CC-4E7E-A091-BBBDF975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667" l="819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441" y="2922817"/>
            <a:ext cx="1727921" cy="146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6A0A37-0F21-426B-A7FC-250881B3B7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17" b="83843" l="3418" r="49480">
                        <a14:foregroundMark x1="7578" y1="40175" x2="27043" y2="75546"/>
                      </a14:backgroundRemoval>
                    </a14:imgEffect>
                  </a14:imgLayer>
                </a14:imgProps>
              </a:ext>
            </a:extLst>
          </a:blip>
          <a:srcRect r="46112" b="17542"/>
          <a:stretch/>
        </p:blipFill>
        <p:spPr>
          <a:xfrm>
            <a:off x="986503" y="2338254"/>
            <a:ext cx="2798072" cy="184174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114575" y="4331254"/>
            <a:ext cx="425302" cy="42530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6" name="Oval 15"/>
          <p:cNvSpPr/>
          <p:nvPr/>
        </p:nvSpPr>
        <p:spPr>
          <a:xfrm>
            <a:off x="4675750" y="4329096"/>
            <a:ext cx="425302" cy="42530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pic>
        <p:nvPicPr>
          <p:cNvPr id="2050" name="Picture 2" descr="Tường Gạch Bức Đỏ - Ảnh miễn phí trên Pixab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69" y="1582370"/>
            <a:ext cx="4748598" cy="3165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50511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1086931" y="921005"/>
            <a:ext cx="4399185" cy="677108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Gạch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lát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sân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,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vỉa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hè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UTM Duepuntozero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5763226" y="1034126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1" y="984722"/>
            <a:ext cx="580166" cy="580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D20E96C-68CB-42AD-8CE8-C7B500E395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92" b="77912" l="39286" r="61143"/>
                    </a14:imgEffect>
                  </a14:imgLayer>
                </a14:imgProps>
              </a:ext>
            </a:extLst>
          </a:blip>
          <a:srcRect l="37719" t="16213" r="36213" b="15065"/>
          <a:stretch/>
        </p:blipFill>
        <p:spPr>
          <a:xfrm>
            <a:off x="3724581" y="2090692"/>
            <a:ext cx="1800447" cy="16626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D20E96C-68CB-42AD-8CE8-C7B500E395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72" b="91165" l="8143" r="32857"/>
                    </a14:imgEffect>
                  </a14:imgLayer>
                </a14:imgProps>
              </a:ext>
            </a:extLst>
          </a:blip>
          <a:srcRect l="7866" t="14303" r="64319"/>
          <a:stretch/>
        </p:blipFill>
        <p:spPr>
          <a:xfrm>
            <a:off x="1306615" y="1784899"/>
            <a:ext cx="2091567" cy="2257355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2065501" y="3585813"/>
            <a:ext cx="425302" cy="42530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4364460" y="3583655"/>
            <a:ext cx="425302" cy="42530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pic>
        <p:nvPicPr>
          <p:cNvPr id="26" name="Picture 10" descr="php-138478796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00" y="4320033"/>
            <a:ext cx="1333763" cy="13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/>
        </p:nvSpPr>
        <p:spPr>
          <a:xfrm>
            <a:off x="3162622" y="5653798"/>
            <a:ext cx="425302" cy="42530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8</a:t>
            </a:r>
            <a:endParaRPr lang="en-US" b="1" dirty="0"/>
          </a:p>
        </p:txBody>
      </p:sp>
      <p:pic>
        <p:nvPicPr>
          <p:cNvPr id="1026" name="Picture 2" descr="25+ Mẫu gạch lát vỉa hè Đẹp, Chịu lực kèm Báo Giá tốt 2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99" y="1718736"/>
            <a:ext cx="4671853" cy="3457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077467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1086931" y="921005"/>
            <a:ext cx="4399185" cy="677108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Gạch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lát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sàn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nhà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UTM Duepuntozero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5763226" y="1034126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1" y="984722"/>
            <a:ext cx="580166" cy="580166"/>
          </a:xfrm>
          <a:prstGeom prst="rect">
            <a:avLst/>
          </a:prstGeom>
        </p:spPr>
      </p:pic>
      <p:pic>
        <p:nvPicPr>
          <p:cNvPr id="15" name="Picture 8" descr="gach_lat_nen_dong_tam__Y42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97" y="2242971"/>
            <a:ext cx="1368949" cy="133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Kết quả hình ảnh cho gạch lat san n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65" y="2264260"/>
            <a:ext cx="1367348" cy="131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1805845" y="3600594"/>
            <a:ext cx="425302" cy="42530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4156621" y="3585008"/>
            <a:ext cx="425302" cy="42530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</a:t>
            </a:r>
            <a:endParaRPr lang="en-US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D20E96C-68CB-42AD-8CE8-C7B500E395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92" b="77912" l="39286" r="61143"/>
                    </a14:imgEffect>
                  </a14:imgLayer>
                </a14:imgProps>
              </a:ext>
            </a:extLst>
          </a:blip>
          <a:srcRect l="37719" t="16213" r="36213" b="15065"/>
          <a:stretch/>
        </p:blipFill>
        <p:spPr>
          <a:xfrm>
            <a:off x="2356174" y="4122692"/>
            <a:ext cx="1800447" cy="1662614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996053" y="5615655"/>
            <a:ext cx="425302" cy="42530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pic>
        <p:nvPicPr>
          <p:cNvPr id="9218" name="Picture 2" descr="Kinh nghiệm giúp bạn chọn loại gạch men đẹp và tốt nhấ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64888"/>
            <a:ext cx="4572000" cy="3762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583438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4022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6088108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1155609" y="430267"/>
            <a:ext cx="4399185" cy="677108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Gạch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ốp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tường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UTM Duepuntozero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5831904" y="543388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9" y="493984"/>
            <a:ext cx="580166" cy="580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D20E96C-68CB-42AD-8CE8-C7B500E395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66" b="82731" l="69571" r="93143">
                        <a14:foregroundMark x1="74286" y1="22088" x2="76571" y2="77912"/>
                        <a14:foregroundMark x1="74286" y1="22892" x2="79857" y2="22490"/>
                        <a14:foregroundMark x1="79571" y1="22892" x2="82143" y2="73896"/>
                        <a14:foregroundMark x1="73857" y1="23293" x2="76143" y2="77510"/>
                        <a14:foregroundMark x1="86714" y1="23293" x2="88714" y2="65863"/>
                        <a14:foregroundMark x1="75286" y1="22088" x2="86571" y2="20884"/>
                        <a14:foregroundMark x1="76571" y1="79920" x2="88714" y2="69076"/>
                      </a14:backgroundRemoval>
                    </a14:imgEffect>
                  </a14:imgLayer>
                </a14:imgProps>
              </a:ext>
            </a:extLst>
          </a:blip>
          <a:srcRect l="68942" t="14552" r="7484" b="16727"/>
          <a:stretch/>
        </p:blipFill>
        <p:spPr>
          <a:xfrm>
            <a:off x="271255" y="1176992"/>
            <a:ext cx="2270670" cy="231872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231582" y="3325121"/>
            <a:ext cx="627796" cy="574507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pic>
        <p:nvPicPr>
          <p:cNvPr id="24" name="Picture 2" descr="77765_YN25510P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667" r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81" y="1355496"/>
            <a:ext cx="1856211" cy="191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gach_op_tuong_dong_tam_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26" y="1355496"/>
            <a:ext cx="1187368" cy="191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5"/>
          <p:cNvSpPr/>
          <p:nvPr/>
        </p:nvSpPr>
        <p:spPr>
          <a:xfrm>
            <a:off x="3457538" y="3290456"/>
            <a:ext cx="644006" cy="60917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11</a:t>
            </a:r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5733192" y="3290456"/>
            <a:ext cx="644006" cy="60917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12</a:t>
            </a:r>
            <a:endParaRPr lang="en-US" b="1" dirty="0"/>
          </a:p>
        </p:txBody>
      </p:sp>
      <p:pic>
        <p:nvPicPr>
          <p:cNvPr id="29" name="Picture 5" descr="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4" y="4028268"/>
            <a:ext cx="1129604" cy="191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ycq12835737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69" y="3993980"/>
            <a:ext cx="1175541" cy="191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05_5090_27191_222x4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87" y="4017633"/>
            <a:ext cx="1089626" cy="191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5784156" y="5941964"/>
            <a:ext cx="644006" cy="60917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15</a:t>
            </a:r>
            <a:endParaRPr lang="en-US" b="1" dirty="0"/>
          </a:p>
        </p:txBody>
      </p:sp>
      <p:sp>
        <p:nvSpPr>
          <p:cNvPr id="33" name="Oval 32"/>
          <p:cNvSpPr/>
          <p:nvPr/>
        </p:nvSpPr>
        <p:spPr>
          <a:xfrm>
            <a:off x="1108593" y="5963229"/>
            <a:ext cx="644006" cy="60917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13</a:t>
            </a:r>
            <a:endParaRPr lang="en-US" b="1" dirty="0"/>
          </a:p>
        </p:txBody>
      </p:sp>
      <p:sp>
        <p:nvSpPr>
          <p:cNvPr id="34" name="Oval 33"/>
          <p:cNvSpPr/>
          <p:nvPr/>
        </p:nvSpPr>
        <p:spPr>
          <a:xfrm>
            <a:off x="3428548" y="5952596"/>
            <a:ext cx="644006" cy="60917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14</a:t>
            </a:r>
            <a:endParaRPr lang="en-US" b="1" dirty="0"/>
          </a:p>
        </p:txBody>
      </p:sp>
      <p:pic>
        <p:nvPicPr>
          <p:cNvPr id="11266" name="Picture 2" descr="GẠCH ỐP TƯỜNG SUNRISE 30X60 MA9412 – NHÀ PHÂN PHỐI GẠCH ỐP LÁT - SƠN NƯỚC -  VẬT LIỆU TRANG TRÍ NỘI THẤT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8"/>
          <a:stretch/>
        </p:blipFill>
        <p:spPr bwMode="auto">
          <a:xfrm>
            <a:off x="7347803" y="1012237"/>
            <a:ext cx="4037747" cy="4833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479244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6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239844"/>
            <a:ext cx="11538350" cy="64022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430400" y="499887"/>
            <a:ext cx="11208150" cy="6088108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1105929" y="1636766"/>
            <a:ext cx="4399185" cy="677108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Ngói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lợp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mái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Duepuntozero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nhà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UTM Duepuntozero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5393242" y="1749887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9" y="1700483"/>
            <a:ext cx="580166" cy="580166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7F316EDA-E1E9-456C-A3CC-D3D6B9133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2" b="100000" l="8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95" y="2821896"/>
            <a:ext cx="1739189" cy="15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xmlns="" id="{258AC10D-1A6B-4139-A815-5F3E3ACEB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01" y="2796444"/>
            <a:ext cx="1800346" cy="139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/>
          <p:nvPr/>
        </p:nvSpPr>
        <p:spPr>
          <a:xfrm>
            <a:off x="1861613" y="4482257"/>
            <a:ext cx="679507" cy="64596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9</a:t>
            </a:r>
            <a:endParaRPr lang="en-US" b="1" dirty="0"/>
          </a:p>
        </p:txBody>
      </p:sp>
      <p:sp>
        <p:nvSpPr>
          <p:cNvPr id="37" name="Oval 36"/>
          <p:cNvSpPr/>
          <p:nvPr/>
        </p:nvSpPr>
        <p:spPr>
          <a:xfrm>
            <a:off x="4098471" y="4480946"/>
            <a:ext cx="644006" cy="609172"/>
          </a:xfrm>
          <a:prstGeom prst="ellipse">
            <a:avLst/>
          </a:prstGeom>
          <a:solidFill>
            <a:srgbClr val="BC788E"/>
          </a:solidFill>
          <a:ln>
            <a:solidFill>
              <a:srgbClr val="EA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</a:t>
            </a:r>
            <a:endParaRPr lang="en-US" b="1" dirty="0"/>
          </a:p>
        </p:txBody>
      </p:sp>
      <p:pic>
        <p:nvPicPr>
          <p:cNvPr id="12290" name="Picture 2" descr="Nên dùng ngói đất nung hay ngói lấy sáng cho nhà phố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1524000"/>
            <a:ext cx="4768520" cy="3604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686243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8" name="Shape 881">
            <a:extLst>
              <a:ext uri="{FF2B5EF4-FFF2-40B4-BE49-F238E27FC236}">
                <a16:creationId xmlns:a16="http://schemas.microsoft.com/office/drawing/2014/main" xmlns="" id="{FC00CFB8-4ABD-43F6-A44F-8F45BEA4F10E}"/>
              </a:ext>
            </a:extLst>
          </p:cNvPr>
          <p:cNvSpPr txBox="1">
            <a:spLocks/>
          </p:cNvSpPr>
          <p:nvPr/>
        </p:nvSpPr>
        <p:spPr>
          <a:xfrm>
            <a:off x="1069170" y="461875"/>
            <a:ext cx="10466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600" spc="300">
                <a:solidFill>
                  <a:schemeClr val="tx1">
                    <a:lumMod val="75000"/>
                    <a:lumOff val="2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ClrTx/>
              <a:buSzTx/>
              <a:buNone/>
            </a:pP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Em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hãy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chọn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loại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ngói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phù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hợp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lợp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mái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theo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thiết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kế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như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sau</a:t>
            </a:r>
            <a:r>
              <a:rPr lang="en-US" altLang="en-US" sz="3200" b="1" dirty="0" smtClean="0">
                <a:solidFill>
                  <a:srgbClr val="C00000"/>
                </a:solidFill>
                <a:latin typeface="UTM Duepuntozero" pitchFamily="18" charset="0"/>
                <a:ea typeface="+mn-ea"/>
                <a:cs typeface="Times New Roman" pitchFamily="18" charset="0"/>
              </a:rPr>
              <a:t>:</a:t>
            </a:r>
            <a:endParaRPr lang="en-US" altLang="en-US" sz="3200" b="1" dirty="0">
              <a:solidFill>
                <a:srgbClr val="C00000"/>
              </a:solidFill>
              <a:latin typeface="UTM Duepuntozero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3" descr="sach (4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518241"/>
            <a:ext cx="2324100" cy="15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ngó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556" l="14667" r="8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93" y="1229627"/>
            <a:ext cx="2076007" cy="18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sach (5)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268" y1="8360" x2="10732" y2="47267"/>
                        <a14:foregroundMark x1="9756" y1="15756" x2="9268" y2="88103"/>
                        <a14:foregroundMark x1="18049" y1="90675" x2="95122" y2="93248"/>
                        <a14:foregroundMark x1="14146" y1="6431" x2="85366" y2="3859"/>
                        <a14:foregroundMark x1="86829" y1="5145" x2="91220" y2="89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70" y="1307220"/>
            <a:ext cx="1446914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148220" y="2845609"/>
            <a:ext cx="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134105" y="2932891"/>
            <a:ext cx="53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b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9566275" y="2952937"/>
            <a:ext cx="53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c</a:t>
            </a:r>
          </a:p>
        </p:txBody>
      </p:sp>
      <p:pic>
        <p:nvPicPr>
          <p:cNvPr id="18" name="Picture 9" descr="sach (7)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45" y1="8833" x2="1636" y2="37539"/>
                        <a14:foregroundMark x1="2545" y1="10095" x2="8909" y2="79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16" y="3970337"/>
            <a:ext cx="4419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sach (8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4" y="3970337"/>
            <a:ext cx="4101135" cy="240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92001" y="4865687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99"/>
                </a:solidFill>
                <a:latin typeface="Arial" charset="0"/>
              </a:rPr>
              <a:t> 1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0826477" y="4884515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99"/>
                </a:solidFill>
                <a:latin typeface="Arial" charset="0"/>
              </a:rPr>
              <a:t>2</a:t>
            </a: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2834019" y="3194501"/>
            <a:ext cx="6320613" cy="675750"/>
          </a:xfrm>
          <a:prstGeom prst="line">
            <a:avLst/>
          </a:prstGeom>
          <a:ln w="38100">
            <a:solidFill>
              <a:srgbClr val="BC788E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H="1">
            <a:off x="3510516" y="3214548"/>
            <a:ext cx="6161567" cy="655704"/>
          </a:xfrm>
          <a:prstGeom prst="line">
            <a:avLst/>
          </a:prstGeom>
          <a:ln w="38100">
            <a:solidFill>
              <a:srgbClr val="BC788E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047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/>
      <p:bldP spid="16" grpId="0"/>
      <p:bldP spid="17" grpId="0"/>
      <p:bldP spid="20" grpId="0"/>
      <p:bldP spid="21" grpId="0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CF1BBB-3001-4706-8105-D18F33457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0B375-24C3-486F-96E8-838A97118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119" y="3865020"/>
            <a:ext cx="5980896" cy="299298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614C3B9-A156-443A-85C4-CC867607D8E9}"/>
              </a:ext>
            </a:extLst>
          </p:cNvPr>
          <p:cNvGrpSpPr/>
          <p:nvPr/>
        </p:nvGrpSpPr>
        <p:grpSpPr>
          <a:xfrm>
            <a:off x="4227946" y="1721427"/>
            <a:ext cx="7449127" cy="4552373"/>
            <a:chOff x="4227946" y="1721427"/>
            <a:chExt cx="7449127" cy="455237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xmlns="" id="{D8EF74FD-B9EA-4692-9ECE-9B33A2FCC126}"/>
                </a:ext>
              </a:extLst>
            </p:cNvPr>
            <p:cNvSpPr/>
            <p:nvPr/>
          </p:nvSpPr>
          <p:spPr>
            <a:xfrm>
              <a:off x="4380346" y="1873827"/>
              <a:ext cx="7296727" cy="4399973"/>
            </a:xfrm>
            <a:prstGeom prst="roundRect">
              <a:avLst>
                <a:gd name="adj" fmla="val 3831"/>
              </a:avLst>
            </a:prstGeom>
            <a:solidFill>
              <a:srgbClr val="E6C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8124473F-375B-4D9D-97F1-C505E743EB15}"/>
                </a:ext>
              </a:extLst>
            </p:cNvPr>
            <p:cNvSpPr/>
            <p:nvPr/>
          </p:nvSpPr>
          <p:spPr>
            <a:xfrm>
              <a:off x="4227946" y="1721427"/>
              <a:ext cx="7296727" cy="4399973"/>
            </a:xfrm>
            <a:prstGeom prst="roundRect">
              <a:avLst>
                <a:gd name="adj" fmla="val 383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17" name="MH_Entry_1">
            <a:extLst>
              <a:ext uri="{FF2B5EF4-FFF2-40B4-BE49-F238E27FC236}">
                <a16:creationId xmlns:a16="http://schemas.microsoft.com/office/drawing/2014/main" xmlns="" id="{91486446-8F2C-41A8-B391-CD1491A1A6E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297629" y="4782919"/>
            <a:ext cx="6036677" cy="98488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just"/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biết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gạch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ngói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.</a:t>
            </a:r>
            <a:endParaRPr lang="vi-VN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华康方圆体W7(P)"/>
              <a:cs typeface="Times New Roman" panose="02020603050405020304" pitchFamily="18" charset="0"/>
            </a:endParaRPr>
          </a:p>
        </p:txBody>
      </p:sp>
      <p:sp>
        <p:nvSpPr>
          <p:cNvPr id="18" name="MH_Entry_2">
            <a:extLst>
              <a:ext uri="{FF2B5EF4-FFF2-40B4-BE49-F238E27FC236}">
                <a16:creationId xmlns:a16="http://schemas.microsoft.com/office/drawing/2014/main" xmlns="" id="{BBCFEAA2-2F01-442D-A069-E8345147BE7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306735" y="3710927"/>
            <a:ext cx="6027571" cy="98488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Kể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tên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một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số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loại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gạch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ngói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công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dụng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của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chúng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华康方圆体W7(P)"/>
              <a:cs typeface="Times New Roman" panose="02020603050405020304" pitchFamily="18" charset="0"/>
            </a:endParaRPr>
          </a:p>
        </p:txBody>
      </p:sp>
      <p:sp>
        <p:nvSpPr>
          <p:cNvPr id="21" name="MH_Entry_4">
            <a:extLst>
              <a:ext uri="{FF2B5EF4-FFF2-40B4-BE49-F238E27FC236}">
                <a16:creationId xmlns:a16="http://schemas.microsoft.com/office/drawing/2014/main" xmlns="" id="{692F225D-6832-407B-96FE-191EFA5C98D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306737" y="2612150"/>
            <a:ext cx="6027570" cy="98488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C00000"/>
                </a:solidFill>
                <a:latin typeface="UTM Neo Sans Intel" pitchFamily="18" charset="0"/>
              </a:rPr>
              <a:t>Quan</a:t>
            </a:r>
            <a:r>
              <a:rPr lang="en-US" sz="3200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UTM Neo Sans Intel" pitchFamily="18" charset="0"/>
              </a:rPr>
              <a:t>sát</a:t>
            </a:r>
            <a:r>
              <a:rPr lang="en-US" sz="3200" dirty="0" smtClean="0">
                <a:solidFill>
                  <a:srgbClr val="C00000"/>
                </a:solidFill>
                <a:latin typeface="UTM Neo Sans Intel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biết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liệu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xây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dựng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gạch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UTM Neo Sans Intel" pitchFamily="18" charset="0"/>
              </a:rPr>
              <a:t>ngói</a:t>
            </a:r>
            <a:r>
              <a:rPr lang="en-US" sz="3200" dirty="0">
                <a:solidFill>
                  <a:srgbClr val="C00000"/>
                </a:solidFill>
                <a:latin typeface="UTM Neo Sans Intel" pitchFamily="18" charset="0"/>
              </a:rPr>
              <a:t>.</a:t>
            </a:r>
            <a:endParaRPr lang="vi-VN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华康方圆体W7(P)"/>
              <a:cs typeface="Times New Roman" panose="02020603050405020304" pitchFamily="18" charset="0"/>
            </a:endParaRPr>
          </a:p>
        </p:txBody>
      </p:sp>
      <p:grpSp>
        <p:nvGrpSpPr>
          <p:cNvPr id="26" name="Group 58">
            <a:extLst>
              <a:ext uri="{FF2B5EF4-FFF2-40B4-BE49-F238E27FC236}">
                <a16:creationId xmlns:a16="http://schemas.microsoft.com/office/drawing/2014/main" xmlns="" id="{C66185D2-753F-4F7E-8D04-5A888D83013B}"/>
              </a:ext>
            </a:extLst>
          </p:cNvPr>
          <p:cNvGrpSpPr/>
          <p:nvPr/>
        </p:nvGrpSpPr>
        <p:grpSpPr>
          <a:xfrm>
            <a:off x="4634726" y="5114784"/>
            <a:ext cx="384955" cy="384955"/>
            <a:chOff x="0" y="0"/>
            <a:chExt cx="767929" cy="7679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Freeform: Shape 62">
              <a:extLst>
                <a:ext uri="{FF2B5EF4-FFF2-40B4-BE49-F238E27FC236}">
                  <a16:creationId xmlns:a16="http://schemas.microsoft.com/office/drawing/2014/main" xmlns="" id="{EFB35BD8-EA94-4630-AA1E-DA4958C70845}"/>
                </a:ext>
              </a:extLst>
            </p:cNvPr>
            <p:cNvSpPr/>
            <p:nvPr/>
          </p:nvSpPr>
          <p:spPr>
            <a:xfrm>
              <a:off x="0" y="0"/>
              <a:ext cx="767929" cy="76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C788E"/>
            </a:solidFill>
            <a:ln w="38100" cap="flat">
              <a:solidFill>
                <a:schemeClr val="bg1"/>
              </a:solidFill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solidFill>
                  <a:schemeClr val="tx1">
                    <a:lumMod val="85000"/>
                    <a:lumOff val="15000"/>
                  </a:schemeClr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8" name="Freeform: Shape 63">
              <a:extLst>
                <a:ext uri="{FF2B5EF4-FFF2-40B4-BE49-F238E27FC236}">
                  <a16:creationId xmlns:a16="http://schemas.microsoft.com/office/drawing/2014/main" xmlns="" id="{3761EA98-FA55-4F81-AD85-5CE52EFE5E77}"/>
                </a:ext>
              </a:extLst>
            </p:cNvPr>
            <p:cNvSpPr/>
            <p:nvPr/>
          </p:nvSpPr>
          <p:spPr>
            <a:xfrm>
              <a:off x="234638" y="227334"/>
              <a:ext cx="298653" cy="3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grpSp>
        <p:nvGrpSpPr>
          <p:cNvPr id="30" name="Group 52">
            <a:extLst>
              <a:ext uri="{FF2B5EF4-FFF2-40B4-BE49-F238E27FC236}">
                <a16:creationId xmlns:a16="http://schemas.microsoft.com/office/drawing/2014/main" xmlns="" id="{CB560536-5E29-4499-B4AF-EDC4492FC2AA}"/>
              </a:ext>
            </a:extLst>
          </p:cNvPr>
          <p:cNvGrpSpPr/>
          <p:nvPr/>
        </p:nvGrpSpPr>
        <p:grpSpPr>
          <a:xfrm>
            <a:off x="4634727" y="4010015"/>
            <a:ext cx="384955" cy="384955"/>
            <a:chOff x="0" y="0"/>
            <a:chExt cx="767929" cy="7679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1" name="Freeform: Shape 56">
              <a:extLst>
                <a:ext uri="{FF2B5EF4-FFF2-40B4-BE49-F238E27FC236}">
                  <a16:creationId xmlns:a16="http://schemas.microsoft.com/office/drawing/2014/main" xmlns="" id="{FFEFC6FF-784C-4A39-827C-E7965E695EF9}"/>
                </a:ext>
              </a:extLst>
            </p:cNvPr>
            <p:cNvSpPr/>
            <p:nvPr/>
          </p:nvSpPr>
          <p:spPr>
            <a:xfrm>
              <a:off x="0" y="0"/>
              <a:ext cx="767929" cy="76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C788E"/>
            </a:solidFill>
            <a:ln w="38100" cap="flat">
              <a:solidFill>
                <a:schemeClr val="bg1"/>
              </a:solidFill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solidFill>
                  <a:schemeClr val="tx1">
                    <a:lumMod val="85000"/>
                    <a:lumOff val="15000"/>
                  </a:schemeClr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2" name="Freeform: Shape 57">
              <a:extLst>
                <a:ext uri="{FF2B5EF4-FFF2-40B4-BE49-F238E27FC236}">
                  <a16:creationId xmlns:a16="http://schemas.microsoft.com/office/drawing/2014/main" xmlns="" id="{D9265B96-A8AB-4844-B4C4-C95470CA2A1E}"/>
                </a:ext>
              </a:extLst>
            </p:cNvPr>
            <p:cNvSpPr/>
            <p:nvPr/>
          </p:nvSpPr>
          <p:spPr>
            <a:xfrm>
              <a:off x="234638" y="227334"/>
              <a:ext cx="298653" cy="3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grpSp>
        <p:nvGrpSpPr>
          <p:cNvPr id="36" name="Group 52">
            <a:extLst>
              <a:ext uri="{FF2B5EF4-FFF2-40B4-BE49-F238E27FC236}">
                <a16:creationId xmlns:a16="http://schemas.microsoft.com/office/drawing/2014/main" xmlns="" id="{8039CCA0-3CA1-4BB2-B957-B64907121BB2}"/>
              </a:ext>
            </a:extLst>
          </p:cNvPr>
          <p:cNvGrpSpPr/>
          <p:nvPr/>
        </p:nvGrpSpPr>
        <p:grpSpPr>
          <a:xfrm>
            <a:off x="4647680" y="2929373"/>
            <a:ext cx="384955" cy="384955"/>
            <a:chOff x="0" y="0"/>
            <a:chExt cx="767929" cy="7679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Freeform: Shape 56">
              <a:extLst>
                <a:ext uri="{FF2B5EF4-FFF2-40B4-BE49-F238E27FC236}">
                  <a16:creationId xmlns:a16="http://schemas.microsoft.com/office/drawing/2014/main" xmlns="" id="{F99DE54E-0DCF-4347-BBE9-455342F7B2FE}"/>
                </a:ext>
              </a:extLst>
            </p:cNvPr>
            <p:cNvSpPr/>
            <p:nvPr/>
          </p:nvSpPr>
          <p:spPr>
            <a:xfrm>
              <a:off x="0" y="0"/>
              <a:ext cx="767929" cy="76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C788E"/>
            </a:solidFill>
            <a:ln w="38100" cap="flat">
              <a:solidFill>
                <a:schemeClr val="bg1"/>
              </a:solidFill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solidFill>
                  <a:schemeClr val="tx1">
                    <a:lumMod val="85000"/>
                    <a:lumOff val="15000"/>
                  </a:schemeClr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8" name="Freeform: Shape 57">
              <a:extLst>
                <a:ext uri="{FF2B5EF4-FFF2-40B4-BE49-F238E27FC236}">
                  <a16:creationId xmlns:a16="http://schemas.microsoft.com/office/drawing/2014/main" xmlns="" id="{9566D554-0202-4407-AFD5-A137449F1368}"/>
                </a:ext>
              </a:extLst>
            </p:cNvPr>
            <p:cNvSpPr/>
            <p:nvPr/>
          </p:nvSpPr>
          <p:spPr>
            <a:xfrm>
              <a:off x="234638" y="227334"/>
              <a:ext cx="298653" cy="3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39" name="文本框 1">
            <a:extLst>
              <a:ext uri="{FF2B5EF4-FFF2-40B4-BE49-F238E27FC236}">
                <a16:creationId xmlns:a16="http://schemas.microsoft.com/office/drawing/2014/main" xmlns="" id="{B2A7DC09-54C6-470D-8897-D45811F59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767" y="1711006"/>
            <a:ext cx="40838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en-US" altLang="zh-CN" sz="6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dwardian" pitchFamily="18" charset="0"/>
                <a:ea typeface="字魂65号-时光手札体" panose="00000500000000000000" pitchFamily="2" charset="-122"/>
                <a:cs typeface="+mn-ea"/>
                <a:sym typeface="字魂58号-创中黑" panose="00000500000000000000" pitchFamily="2" charset="-122"/>
              </a:rPr>
              <a:t>Mục</a:t>
            </a:r>
            <a:r>
              <a:rPr lang="en-US" altLang="zh-CN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dwardian" pitchFamily="18" charset="0"/>
                <a:ea typeface="字魂65号-时光手札体" panose="00000500000000000000" pitchFamily="2" charset="-122"/>
                <a:cs typeface="+mn-ea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dwardian" pitchFamily="18" charset="0"/>
                <a:ea typeface="字魂65号-时光手札体" panose="00000500000000000000" pitchFamily="2" charset="-122"/>
                <a:cs typeface="+mn-ea"/>
                <a:sym typeface="字魂58号-创中黑" panose="00000500000000000000" pitchFamily="2" charset="-122"/>
              </a:rPr>
              <a:t>tiêu</a:t>
            </a:r>
            <a:endParaRPr lang="zh-CN" altLang="en-US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dwardian" pitchFamily="18" charset="0"/>
              <a:ea typeface="字魂65号-时光手札体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84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5430272" y="3685338"/>
            <a:ext cx="1663176" cy="2366483"/>
            <a:chOff x="2400" y="96"/>
            <a:chExt cx="882" cy="1213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96"/>
              <a:ext cx="828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456" y="1104"/>
              <a:ext cx="826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dirty="0" err="1">
                  <a:latin typeface="Verdana" pitchFamily="34" charset="0"/>
                </a:rPr>
                <a:t>Ngói</a:t>
              </a:r>
              <a:r>
                <a:rPr lang="en-US" sz="2000" b="1" dirty="0">
                  <a:latin typeface="Verdana" pitchFamily="34" charset="0"/>
                </a:rPr>
                <a:t> </a:t>
              </a:r>
              <a:r>
                <a:rPr lang="en-US" sz="2000" b="1" dirty="0" err="1">
                  <a:latin typeface="Verdana" pitchFamily="34" charset="0"/>
                </a:rPr>
                <a:t>hài</a:t>
              </a:r>
              <a:endParaRPr lang="en-US" sz="2000" b="1" dirty="0">
                <a:latin typeface="Verdana" pitchFamily="34" charset="0"/>
              </a:endParaRPr>
            </a:p>
          </p:txBody>
        </p:sp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9039313" y="457200"/>
            <a:ext cx="2527300" cy="2314591"/>
            <a:chOff x="3840" y="144"/>
            <a:chExt cx="1728" cy="1103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44"/>
              <a:ext cx="1728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4068" y="1056"/>
              <a:ext cx="144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latin typeface="Verdana" pitchFamily="34" charset="0"/>
                </a:rPr>
                <a:t>Ngói vẩy cá</a:t>
              </a:r>
            </a:p>
          </p:txBody>
        </p:sp>
      </p:grpSp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1066800" y="3532938"/>
            <a:ext cx="2687638" cy="2680013"/>
            <a:chOff x="96" y="1467"/>
            <a:chExt cx="1820" cy="1322"/>
          </a:xfrm>
        </p:grpSpPr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67"/>
              <a:ext cx="1776" cy="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199" y="2592"/>
              <a:ext cx="1717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latin typeface="Verdana" pitchFamily="34" charset="0"/>
                </a:rPr>
                <a:t>Ngói âm dương</a:t>
              </a:r>
            </a:p>
          </p:txBody>
        </p:sp>
      </p:grpSp>
      <p:grpSp>
        <p:nvGrpSpPr>
          <p:cNvPr id="24" name="Group 11"/>
          <p:cNvGrpSpPr>
            <a:grpSpLocks/>
          </p:cNvGrpSpPr>
          <p:nvPr/>
        </p:nvGrpSpPr>
        <p:grpSpPr bwMode="auto">
          <a:xfrm>
            <a:off x="4985587" y="533400"/>
            <a:ext cx="2611438" cy="2634095"/>
            <a:chOff x="2016" y="1446"/>
            <a:chExt cx="1857" cy="1521"/>
          </a:xfrm>
        </p:grpSpPr>
        <p:pic>
          <p:nvPicPr>
            <p:cNvPr id="25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6"/>
              <a:ext cx="1857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2141" y="2736"/>
              <a:ext cx="171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Verdana" pitchFamily="34" charset="0"/>
                </a:rPr>
                <a:t>Ngói viền</a:t>
              </a:r>
            </a:p>
          </p:txBody>
        </p:sp>
      </p:grpSp>
      <p:grpSp>
        <p:nvGrpSpPr>
          <p:cNvPr id="27" name="Group 17"/>
          <p:cNvGrpSpPr>
            <a:grpSpLocks/>
          </p:cNvGrpSpPr>
          <p:nvPr/>
        </p:nvGrpSpPr>
        <p:grpSpPr bwMode="auto">
          <a:xfrm>
            <a:off x="952500" y="457200"/>
            <a:ext cx="2590800" cy="2399579"/>
            <a:chOff x="384" y="144"/>
            <a:chExt cx="1440" cy="1210"/>
          </a:xfrm>
        </p:grpSpPr>
        <p:pic>
          <p:nvPicPr>
            <p:cNvPr id="28" name="Picture 1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4"/>
              <a:ext cx="1296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384" y="1152"/>
              <a:ext cx="144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dirty="0" err="1">
                  <a:latin typeface="Verdana" pitchFamily="34" charset="0"/>
                </a:rPr>
                <a:t>Ngói</a:t>
              </a:r>
              <a:r>
                <a:rPr lang="en-US" sz="2000" b="1" dirty="0">
                  <a:latin typeface="Verdana" pitchFamily="34" charset="0"/>
                </a:rPr>
                <a:t> </a:t>
              </a:r>
              <a:r>
                <a:rPr lang="en-US" sz="2000" b="1" dirty="0" err="1">
                  <a:latin typeface="Verdana" pitchFamily="34" charset="0"/>
                </a:rPr>
                <a:t>ngòi</a:t>
              </a:r>
              <a:r>
                <a:rPr lang="en-US" sz="2000" b="1" dirty="0">
                  <a:latin typeface="Verdana" pitchFamily="34" charset="0"/>
                </a:rPr>
                <a:t> </a:t>
              </a:r>
              <a:r>
                <a:rPr lang="en-US" sz="2000" b="1" dirty="0" err="1">
                  <a:latin typeface="Verdana" pitchFamily="34" charset="0"/>
                </a:rPr>
                <a:t>bút</a:t>
              </a:r>
              <a:endParaRPr lang="en-US" sz="2000" b="1" dirty="0">
                <a:latin typeface="Verdana" pitchFamily="34" charset="0"/>
              </a:endParaRPr>
            </a:p>
          </p:txBody>
        </p:sp>
      </p:grpSp>
      <p:grpSp>
        <p:nvGrpSpPr>
          <p:cNvPr id="30" name="Group 23"/>
          <p:cNvGrpSpPr>
            <a:grpSpLocks/>
          </p:cNvGrpSpPr>
          <p:nvPr/>
        </p:nvGrpSpPr>
        <p:grpSpPr bwMode="auto">
          <a:xfrm>
            <a:off x="8769282" y="3532938"/>
            <a:ext cx="2670175" cy="2698294"/>
            <a:chOff x="3983" y="1440"/>
            <a:chExt cx="1717" cy="1465"/>
          </a:xfrm>
        </p:grpSpPr>
        <p:pic>
          <p:nvPicPr>
            <p:cNvPr id="31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10194" y1="6472" x2="36650" y2="90615"/>
                          <a14:foregroundMark x1="20631" y1="92233" x2="32282" y2="93204"/>
                          <a14:foregroundMark x1="66990" y1="94498" x2="80097" y2="91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440"/>
              <a:ext cx="1572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25"/>
            <p:cNvSpPr txBox="1">
              <a:spLocks noChangeArrowheads="1"/>
            </p:cNvSpPr>
            <p:nvPr/>
          </p:nvSpPr>
          <p:spPr bwMode="auto">
            <a:xfrm>
              <a:off x="3983" y="2688"/>
              <a:ext cx="1717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Verdana" pitchFamily="34" charset="0"/>
                </a:rPr>
                <a:t>Ngói con sò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971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9965BF0-A914-4CB0-AAF4-DEB5D7B7A104}"/>
              </a:ext>
            </a:extLst>
          </p:cNvPr>
          <p:cNvGrpSpPr/>
          <p:nvPr/>
        </p:nvGrpSpPr>
        <p:grpSpPr>
          <a:xfrm>
            <a:off x="2679700" y="912944"/>
            <a:ext cx="7391399" cy="4751256"/>
            <a:chOff x="4661588" y="2209289"/>
            <a:chExt cx="5718827" cy="378188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9CEB621D-C2E1-4965-84CD-029907012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588" y="2209289"/>
              <a:ext cx="5718827" cy="3781883"/>
            </a:xfrm>
            <a:prstGeom prst="rect">
              <a:avLst/>
            </a:prstGeom>
          </p:spPr>
        </p:pic>
        <p:sp>
          <p:nvSpPr>
            <p:cNvPr id="13" name="Shape 881">
              <a:extLst>
                <a:ext uri="{FF2B5EF4-FFF2-40B4-BE49-F238E27FC236}">
                  <a16:creationId xmlns:a16="http://schemas.microsoft.com/office/drawing/2014/main" xmlns="" id="{239F7709-3E0E-477F-8C2E-09A9D72F1E8F}"/>
                </a:ext>
              </a:extLst>
            </p:cNvPr>
            <p:cNvSpPr txBox="1">
              <a:spLocks/>
            </p:cNvSpPr>
            <p:nvPr/>
          </p:nvSpPr>
          <p:spPr>
            <a:xfrm>
              <a:off x="5964978" y="3255040"/>
              <a:ext cx="3112047" cy="1690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200"/>
                </a:lnSpc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号-日记插画体" panose="00000500000000000000" pitchFamily="2" charset="-122"/>
                  <a:ea typeface="字魂6号-日记插画体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4400" dirty="0" err="1" smtClean="0">
                  <a:latin typeface="UTM Brushtip-C" pitchFamily="18" charset="0"/>
                </a:rPr>
                <a:t>Gạch</a:t>
              </a:r>
              <a:r>
                <a:rPr lang="en-US" altLang="zh-CN" sz="4400" dirty="0" smtClean="0">
                  <a:latin typeface="UTM Brushtip-C" pitchFamily="18" charset="0"/>
                </a:rPr>
                <a:t>, </a:t>
              </a:r>
              <a:r>
                <a:rPr lang="en-US" altLang="zh-CN" sz="4400" dirty="0" err="1" smtClean="0">
                  <a:latin typeface="UTM Brushtip-C" pitchFamily="18" charset="0"/>
                </a:rPr>
                <a:t>ngói</a:t>
              </a:r>
              <a:r>
                <a:rPr lang="en-US" altLang="zh-CN" sz="4400" dirty="0" smtClean="0">
                  <a:latin typeface="UTM Brushtip-C" pitchFamily="18" charset="0"/>
                </a:rPr>
                <a:t> </a:t>
              </a:r>
              <a:r>
                <a:rPr lang="en-US" altLang="zh-CN" sz="4400" dirty="0" err="1" smtClean="0">
                  <a:latin typeface="UTM Brushtip-C" pitchFamily="18" charset="0"/>
                </a:rPr>
                <a:t>có</a:t>
              </a:r>
              <a:r>
                <a:rPr lang="en-US" altLang="zh-CN" sz="4400" dirty="0" smtClean="0">
                  <a:latin typeface="UTM Brushtip-C" pitchFamily="18" charset="0"/>
                </a:rPr>
                <a:t> </a:t>
              </a:r>
              <a:r>
                <a:rPr lang="en-US" altLang="zh-CN" sz="4400" dirty="0" err="1" smtClean="0">
                  <a:latin typeface="UTM Brushtip-C" pitchFamily="18" charset="0"/>
                </a:rPr>
                <a:t>tính</a:t>
              </a:r>
              <a:r>
                <a:rPr lang="en-US" altLang="zh-CN" sz="4400" dirty="0" smtClean="0">
                  <a:latin typeface="UTM Brushtip-C" pitchFamily="18" charset="0"/>
                </a:rPr>
                <a:t> </a:t>
              </a:r>
              <a:r>
                <a:rPr lang="en-US" altLang="zh-CN" sz="4400" dirty="0" err="1" smtClean="0">
                  <a:latin typeface="UTM Brushtip-C" pitchFamily="18" charset="0"/>
                </a:rPr>
                <a:t>chất</a:t>
              </a:r>
              <a:r>
                <a:rPr lang="en-US" altLang="zh-CN" sz="4400" dirty="0" smtClean="0">
                  <a:latin typeface="UTM Brushtip-C" pitchFamily="18" charset="0"/>
                </a:rPr>
                <a:t> </a:t>
              </a:r>
              <a:r>
                <a:rPr lang="en-US" altLang="zh-CN" sz="4400" dirty="0" err="1" smtClean="0">
                  <a:latin typeface="UTM Brushtip-C" pitchFamily="18" charset="0"/>
                </a:rPr>
                <a:t>gì</a:t>
              </a:r>
              <a:r>
                <a:rPr lang="en-US" altLang="zh-CN" sz="4400" dirty="0" smtClean="0">
                  <a:latin typeface="UTM Brushtip-C" pitchFamily="18" charset="0"/>
                </a:rPr>
                <a:t>?</a:t>
              </a:r>
              <a:endParaRPr lang="en-US" altLang="zh-CN" sz="4400" dirty="0">
                <a:latin typeface="UTM Brushtip-C" pitchFamily="18" charset="0"/>
                <a:sym typeface="字魂58号-创中黑" panose="00000500000000000000" pitchFamily="2" charset="-122"/>
              </a:endParaRPr>
            </a:p>
          </p:txBody>
        </p:sp>
      </p:grpSp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30C28744-AC40-4818-932F-B866E17E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81100" y="4048629"/>
            <a:ext cx="2354703" cy="20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950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13783A-54D3-4122-A1BB-C24241CA2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" y="5532397"/>
            <a:ext cx="4281054" cy="8574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3C4F971-D7DA-4FBC-AF60-872831389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45" y="5173437"/>
            <a:ext cx="4168989" cy="1132367"/>
          </a:xfrm>
          <a:prstGeom prst="rect">
            <a:avLst/>
          </a:prstGeom>
        </p:spPr>
      </p:pic>
      <p:graphicFrame>
        <p:nvGraphicFramePr>
          <p:cNvPr id="18" name="Group 30">
            <a:extLst>
              <a:ext uri="{FF2B5EF4-FFF2-40B4-BE49-F238E27FC236}">
                <a16:creationId xmlns:a16="http://schemas.microsoft.com/office/drawing/2014/main" xmlns="" id="{A54E3FFA-2B7D-4023-8325-32FC976575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79198"/>
              </p:ext>
            </p:extLst>
          </p:nvPr>
        </p:nvGraphicFramePr>
        <p:xfrm>
          <a:off x="698501" y="493844"/>
          <a:ext cx="10896600" cy="5811960"/>
        </p:xfrm>
        <a:graphic>
          <a:graphicData uri="http://schemas.openxmlformats.org/drawingml/2006/table">
            <a:tbl>
              <a:tblPr/>
              <a:tblGrid>
                <a:gridCol w="33577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88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636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nghiệm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Neo Sans Intel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tượng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Neo Sans Intel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Neo Sans Intel" pitchFamily="18" charset="0"/>
                          <a:cs typeface="Arial" panose="020B0604020202020204" pitchFamily="34" charset="0"/>
                        </a:rPr>
                        <a:t>thích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Neo Sans Intel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83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ngói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ra ?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UTM Neo Sans Intel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Neo Sans Intel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E9973EE-AFB1-4C3C-9EB9-1F96B3098C62}"/>
              </a:ext>
            </a:extLst>
          </p:cNvPr>
          <p:cNvSpPr txBox="1"/>
          <p:nvPr/>
        </p:nvSpPr>
        <p:spPr>
          <a:xfrm>
            <a:off x="4163946" y="1765806"/>
            <a:ext cx="72328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bọt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ra,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 smtClean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altLang="en-US" sz="3200" dirty="0">
              <a:solidFill>
                <a:srgbClr val="C00000"/>
              </a:solidFill>
              <a:latin typeface="UTM Neo Sans Intel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sét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ép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bọt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dirty="0">
                <a:solidFill>
                  <a:srgbClr val="C00000"/>
                </a:solidFill>
                <a:latin typeface="UTM Neo Sans Intel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8331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9965BF0-A914-4CB0-AAF4-DEB5D7B7A104}"/>
              </a:ext>
            </a:extLst>
          </p:cNvPr>
          <p:cNvGrpSpPr/>
          <p:nvPr/>
        </p:nvGrpSpPr>
        <p:grpSpPr>
          <a:xfrm>
            <a:off x="4692650" y="2022979"/>
            <a:ext cx="6845300" cy="4051300"/>
            <a:chOff x="4661588" y="2209289"/>
            <a:chExt cx="5718827" cy="378188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9CEB621D-C2E1-4965-84CD-029907012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588" y="2209289"/>
              <a:ext cx="5718827" cy="3781883"/>
            </a:xfrm>
            <a:prstGeom prst="rect">
              <a:avLst/>
            </a:prstGeom>
          </p:spPr>
        </p:pic>
        <p:sp>
          <p:nvSpPr>
            <p:cNvPr id="13" name="Shape 881">
              <a:extLst>
                <a:ext uri="{FF2B5EF4-FFF2-40B4-BE49-F238E27FC236}">
                  <a16:creationId xmlns:a16="http://schemas.microsoft.com/office/drawing/2014/main" xmlns="" id="{239F7709-3E0E-477F-8C2E-09A9D72F1E8F}"/>
                </a:ext>
              </a:extLst>
            </p:cNvPr>
            <p:cNvSpPr txBox="1">
              <a:spLocks/>
            </p:cNvSpPr>
            <p:nvPr/>
          </p:nvSpPr>
          <p:spPr>
            <a:xfrm>
              <a:off x="5964978" y="3103042"/>
              <a:ext cx="3112047" cy="164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200"/>
                </a:lnSpc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号-日记插画体" panose="00000500000000000000" pitchFamily="2" charset="-122"/>
                  <a:ea typeface="字魂6号-日记插画体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zh-CN" sz="3200" b="1" dirty="0" err="1" smtClean="0">
                  <a:latin typeface="UTM Neo Sans Intel" pitchFamily="18" charset="0"/>
                </a:rPr>
                <a:t>Gạch</a:t>
              </a:r>
              <a:r>
                <a:rPr lang="en-US" altLang="zh-CN" sz="3200" b="1" dirty="0" smtClean="0">
                  <a:latin typeface="UTM Neo Sans Intel" pitchFamily="18" charset="0"/>
                </a:rPr>
                <a:t>,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ngói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thường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dễ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vỡ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nên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cần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cẩn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thận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khi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vận</a:t>
              </a:r>
              <a:r>
                <a:rPr lang="en-US" altLang="zh-CN" sz="3200" b="1" dirty="0" smtClean="0">
                  <a:latin typeface="UTM Neo Sans Intel" pitchFamily="18" charset="0"/>
                </a:rPr>
                <a:t> </a:t>
              </a:r>
              <a:r>
                <a:rPr lang="en-US" altLang="zh-CN" sz="3200" b="1" dirty="0" err="1" smtClean="0">
                  <a:latin typeface="UTM Neo Sans Intel" pitchFamily="18" charset="0"/>
                </a:rPr>
                <a:t>chuyển</a:t>
              </a:r>
              <a:r>
                <a:rPr lang="en-US" altLang="zh-CN" sz="3200" b="1" dirty="0" smtClean="0">
                  <a:latin typeface="UTM Neo Sans Intel" pitchFamily="18" charset="0"/>
                </a:rPr>
                <a:t>. </a:t>
              </a:r>
              <a:endParaRPr lang="en-US" altLang="zh-CN" sz="3200" b="1" dirty="0">
                <a:latin typeface="UTM Neo Sans Intel" pitchFamily="18" charset="0"/>
                <a:sym typeface="字魂58号-创中黑" panose="00000500000000000000" pitchFamily="2" charset="-122"/>
              </a:endParaRPr>
            </a:p>
          </p:txBody>
        </p:sp>
      </p:grpSp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30C28744-AC40-4818-932F-B866E17E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81100" y="4048629"/>
            <a:ext cx="2354703" cy="20473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100" y="761088"/>
            <a:ext cx="7785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Gạch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ngói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thường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xốp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những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lỗ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nhỏ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li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ti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chứa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không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khí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và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dễ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 err="1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vỡ</a:t>
            </a:r>
            <a:r>
              <a:rPr lang="en-US" altLang="en-US" sz="3200" i="1" dirty="0">
                <a:solidFill>
                  <a:srgbClr val="BC788E"/>
                </a:solidFill>
                <a:latin typeface="UTM Neo Sans Intel" pitchFamily="18" charset="0"/>
                <a:cs typeface="Arial" panose="020B0604020202020204" pitchFamily="34" charset="0"/>
              </a:rPr>
              <a:t>.</a:t>
            </a:r>
            <a:endParaRPr lang="en-US" sz="3200" i="1" dirty="0">
              <a:solidFill>
                <a:srgbClr val="BC788E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603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070F1FF9-AD15-4526-A8A6-C097C4B1AEF7}"/>
              </a:ext>
            </a:extLst>
          </p:cNvPr>
          <p:cNvGrpSpPr/>
          <p:nvPr/>
        </p:nvGrpSpPr>
        <p:grpSpPr>
          <a:xfrm rot="16200000">
            <a:off x="4151851" y="-339028"/>
            <a:ext cx="1200329" cy="7711066"/>
            <a:chOff x="3913811" y="1894156"/>
            <a:chExt cx="1200329" cy="6956051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293FF000-FEDC-43BB-BA3F-E104F925DB8E}"/>
                </a:ext>
              </a:extLst>
            </p:cNvPr>
            <p:cNvSpPr/>
            <p:nvPr/>
          </p:nvSpPr>
          <p:spPr>
            <a:xfrm rot="5400000">
              <a:off x="1402644" y="5138711"/>
              <a:ext cx="62226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Gạch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ngói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bằng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đất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sét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nung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nhiệt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độ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cao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.</a:t>
              </a:r>
              <a:endParaRPr lang="en-US" altLang="zh-CN" sz="3600" b="1" dirty="0">
                <a:latin typeface="UTM Duepuntozero" pitchFamily="18" charset="0"/>
                <a:cs typeface="Times New Roman" pitchFamily="18" charset="0"/>
                <a:sym typeface="字魂58号-创中黑" panose="00000500000000000000" pitchFamily="2" charset="-122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59D3C7C8-E64C-4959-BB60-2342CAF8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4200186" y="1884334"/>
              <a:ext cx="682657" cy="702301"/>
            </a:xfrm>
            <a:prstGeom prst="rect">
              <a:avLst/>
            </a:prstGeom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85F65891-9C8E-4671-89C4-AE96F226AA9C}"/>
              </a:ext>
            </a:extLst>
          </p:cNvPr>
          <p:cNvGrpSpPr/>
          <p:nvPr/>
        </p:nvGrpSpPr>
        <p:grpSpPr>
          <a:xfrm rot="16200000">
            <a:off x="3717775" y="-1821188"/>
            <a:ext cx="1754326" cy="7408530"/>
            <a:chOff x="3381240" y="1814905"/>
            <a:chExt cx="1754326" cy="740853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B43C99AF-473A-4C11-84F1-1D992FD581E2}"/>
                </a:ext>
              </a:extLst>
            </p:cNvPr>
            <p:cNvSpPr/>
            <p:nvPr/>
          </p:nvSpPr>
          <p:spPr>
            <a:xfrm rot="5400000">
              <a:off x="930544" y="5018413"/>
              <a:ext cx="66557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vật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bằng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đất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sét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nung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không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tráng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men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tráng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men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sành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, men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sứ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đều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gọi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là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gốm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2A771046-CBD1-45D0-A493-30F4C88F7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3917075" y="1805083"/>
              <a:ext cx="682657" cy="70230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2B1366F-7A11-4267-85D7-14486882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47" y="1663515"/>
            <a:ext cx="3382380" cy="4544180"/>
          </a:xfrm>
          <a:prstGeom prst="rect">
            <a:avLst/>
          </a:prstGeom>
        </p:spPr>
      </p:pic>
      <p:grpSp>
        <p:nvGrpSpPr>
          <p:cNvPr id="12" name="组合 26">
            <a:extLst>
              <a:ext uri="{FF2B5EF4-FFF2-40B4-BE49-F238E27FC236}">
                <a16:creationId xmlns:a16="http://schemas.microsoft.com/office/drawing/2014/main" xmlns="" id="{070F1FF9-AD15-4526-A8A6-C097C4B1AEF7}"/>
              </a:ext>
            </a:extLst>
          </p:cNvPr>
          <p:cNvGrpSpPr/>
          <p:nvPr/>
        </p:nvGrpSpPr>
        <p:grpSpPr>
          <a:xfrm rot="16200000">
            <a:off x="4151853" y="1062206"/>
            <a:ext cx="1200329" cy="7711067"/>
            <a:chOff x="3913812" y="1894156"/>
            <a:chExt cx="1200329" cy="6956052"/>
          </a:xfrm>
        </p:grpSpPr>
        <p:sp>
          <p:nvSpPr>
            <p:cNvPr id="13" name="矩形 27">
              <a:extLst>
                <a:ext uri="{FF2B5EF4-FFF2-40B4-BE49-F238E27FC236}">
                  <a16:creationId xmlns:a16="http://schemas.microsoft.com/office/drawing/2014/main" xmlns="" id="{293FF000-FEDC-43BB-BA3F-E104F925DB8E}"/>
                </a:ext>
              </a:extLst>
            </p:cNvPr>
            <p:cNvSpPr/>
            <p:nvPr/>
          </p:nvSpPr>
          <p:spPr>
            <a:xfrm rot="5400000">
              <a:off x="1402645" y="5138712"/>
              <a:ext cx="62226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Gạch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,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ngói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thường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dễ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vỡ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nên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cần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cẩn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thận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khi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vận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chuyển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. </a:t>
              </a:r>
              <a:endParaRPr lang="en-US" altLang="zh-CN" sz="3600" b="1" dirty="0">
                <a:latin typeface="UTM Duepuntozero" pitchFamily="18" charset="0"/>
                <a:cs typeface="Times New Roman" pitchFamily="18" charset="0"/>
                <a:sym typeface="字魂58号-创中黑" panose="00000500000000000000" pitchFamily="2" charset="-122"/>
              </a:endParaRPr>
            </a:p>
          </p:txBody>
        </p:sp>
        <p:pic>
          <p:nvPicPr>
            <p:cNvPr id="14" name="图片 28">
              <a:extLst>
                <a:ext uri="{FF2B5EF4-FFF2-40B4-BE49-F238E27FC236}">
                  <a16:creationId xmlns:a16="http://schemas.microsoft.com/office/drawing/2014/main" xmlns="" id="{59D3C7C8-E64C-4959-BB60-2342CAF8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4200186" y="1884334"/>
              <a:ext cx="682657" cy="702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9852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CF1BBB-3001-4706-8105-D18F33457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E6C8D2"/>
          </a:solidFill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E427BC1-94B6-413B-87CC-D6CBCC37AB9E}"/>
              </a:ext>
            </a:extLst>
          </p:cNvPr>
          <p:cNvGrpSpPr/>
          <p:nvPr/>
        </p:nvGrpSpPr>
        <p:grpSpPr>
          <a:xfrm>
            <a:off x="603119" y="2554081"/>
            <a:ext cx="5922891" cy="3494140"/>
            <a:chOff x="603119" y="2554081"/>
            <a:chExt cx="5922891" cy="3494140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xmlns="" id="{84E0D5EE-B961-4AC1-BC6A-10D00C947113}"/>
                </a:ext>
              </a:extLst>
            </p:cNvPr>
            <p:cNvSpPr/>
            <p:nvPr/>
          </p:nvSpPr>
          <p:spPr>
            <a:xfrm>
              <a:off x="759056" y="2708697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E6C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xmlns="" id="{DA5FFD34-E613-427B-A32C-2932ED237357}"/>
                </a:ext>
              </a:extLst>
            </p:cNvPr>
            <p:cNvSpPr/>
            <p:nvPr/>
          </p:nvSpPr>
          <p:spPr>
            <a:xfrm>
              <a:off x="603119" y="2554081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B4E0DA56-63FB-46BB-8FEE-AB969B2E10F9}"/>
              </a:ext>
            </a:extLst>
          </p:cNvPr>
          <p:cNvSpPr/>
          <p:nvPr/>
        </p:nvSpPr>
        <p:spPr>
          <a:xfrm>
            <a:off x="914398" y="3616237"/>
            <a:ext cx="4657060" cy="1231106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Củng</a:t>
            </a:r>
            <a:r>
              <a:rPr lang="en-US" altLang="zh-CN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cố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latin typeface="UTM Brushtip-C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79D883-5445-4E36-9F7C-EC735FB1C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46" y="2485324"/>
            <a:ext cx="3054485" cy="4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598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B8FCDC9-6CEE-459F-BD74-3DD0BC17F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2116016"/>
            <a:ext cx="4102100" cy="4284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9" y="982146"/>
            <a:ext cx="5709765" cy="3522107"/>
          </a:xfrm>
          <a:prstGeom prst="rect">
            <a:avLst/>
          </a:prstGeom>
        </p:spPr>
      </p:pic>
      <p:sp>
        <p:nvSpPr>
          <p:cNvPr id="12" name="Shape 881">
            <a:extLst>
              <a:ext uri="{FF2B5EF4-FFF2-40B4-BE49-F238E27FC236}">
                <a16:creationId xmlns:a16="http://schemas.microsoft.com/office/drawing/2014/main" xmlns="" id="{3812D4F1-DD78-4ED2-AFAC-90797AF83B79}"/>
              </a:ext>
            </a:extLst>
          </p:cNvPr>
          <p:cNvSpPr txBox="1">
            <a:spLocks/>
          </p:cNvSpPr>
          <p:nvPr/>
        </p:nvSpPr>
        <p:spPr>
          <a:xfrm>
            <a:off x="2014858" y="1896624"/>
            <a:ext cx="45502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2200"/>
              </a:lnSpc>
              <a:defRPr sz="1400" spc="300">
                <a:solidFill>
                  <a:schemeClr val="tx1">
                    <a:lumMod val="75000"/>
                    <a:lumOff val="2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4400" b="1" dirty="0" err="1" smtClean="0">
                <a:solidFill>
                  <a:schemeClr val="tx1"/>
                </a:solidFill>
                <a:latin typeface="UTM Duepuntozero" pitchFamily="18" charset="0"/>
              </a:rPr>
              <a:t>Em</a:t>
            </a:r>
            <a:r>
              <a:rPr lang="en-US" altLang="zh-CN" sz="4400" b="1" dirty="0" smtClean="0">
                <a:solidFill>
                  <a:schemeClr val="tx1"/>
                </a:solidFill>
                <a:latin typeface="UTM Duepuntozero" pitchFamily="18" charset="0"/>
              </a:rPr>
              <a:t> </a:t>
            </a:r>
            <a:r>
              <a:rPr lang="en-US" altLang="zh-CN" sz="4400" b="1" dirty="0" err="1" smtClean="0">
                <a:solidFill>
                  <a:schemeClr val="tx1"/>
                </a:solidFill>
                <a:latin typeface="UTM Duepuntozero" pitchFamily="18" charset="0"/>
              </a:rPr>
              <a:t>đã</a:t>
            </a:r>
            <a:r>
              <a:rPr lang="en-US" altLang="zh-CN" sz="4400" b="1" dirty="0" smtClean="0">
                <a:solidFill>
                  <a:schemeClr val="tx1"/>
                </a:solidFill>
                <a:latin typeface="UTM Duepuntozero" pitchFamily="18" charset="0"/>
              </a:rPr>
              <a:t> </a:t>
            </a:r>
            <a:r>
              <a:rPr lang="en-US" altLang="zh-CN" sz="4400" b="1" dirty="0" err="1" smtClean="0">
                <a:solidFill>
                  <a:schemeClr val="tx1"/>
                </a:solidFill>
                <a:latin typeface="UTM Duepuntozero" pitchFamily="18" charset="0"/>
              </a:rPr>
              <a:t>học</a:t>
            </a:r>
            <a:r>
              <a:rPr lang="en-US" altLang="zh-CN" sz="4400" b="1" dirty="0" smtClean="0">
                <a:solidFill>
                  <a:schemeClr val="tx1"/>
                </a:solidFill>
                <a:latin typeface="UTM Duepuntozero" pitchFamily="18" charset="0"/>
              </a:rPr>
              <a:t> </a:t>
            </a:r>
            <a:r>
              <a:rPr lang="en-US" altLang="zh-CN" sz="4400" b="1" dirty="0" err="1" smtClean="0">
                <a:solidFill>
                  <a:schemeClr val="tx1"/>
                </a:solidFill>
                <a:latin typeface="UTM Duepuntozero" pitchFamily="18" charset="0"/>
              </a:rPr>
              <a:t>được</a:t>
            </a:r>
            <a:r>
              <a:rPr lang="en-US" altLang="zh-CN" sz="4400" b="1" dirty="0" smtClean="0">
                <a:solidFill>
                  <a:schemeClr val="tx1"/>
                </a:solidFill>
                <a:latin typeface="UTM Duepuntozero" pitchFamily="18" charset="0"/>
              </a:rPr>
              <a:t> </a:t>
            </a:r>
            <a:r>
              <a:rPr lang="en-US" altLang="zh-CN" sz="4400" b="1" dirty="0" err="1" smtClean="0">
                <a:solidFill>
                  <a:schemeClr val="tx1"/>
                </a:solidFill>
                <a:latin typeface="UTM Duepuntozero" pitchFamily="18" charset="0"/>
              </a:rPr>
              <a:t>những</a:t>
            </a:r>
            <a:r>
              <a:rPr lang="en-US" altLang="zh-CN" sz="4400" b="1" dirty="0" smtClean="0">
                <a:solidFill>
                  <a:schemeClr val="tx1"/>
                </a:solidFill>
                <a:latin typeface="UTM Duepuntozero" pitchFamily="18" charset="0"/>
              </a:rPr>
              <a:t> </a:t>
            </a:r>
            <a:r>
              <a:rPr lang="en-US" altLang="zh-CN" sz="4400" b="1" dirty="0" err="1" smtClean="0">
                <a:solidFill>
                  <a:schemeClr val="tx1"/>
                </a:solidFill>
                <a:latin typeface="UTM Duepuntozero" pitchFamily="18" charset="0"/>
              </a:rPr>
              <a:t>nội</a:t>
            </a:r>
            <a:r>
              <a:rPr lang="en-US" altLang="zh-CN" sz="4400" b="1" dirty="0" smtClean="0">
                <a:solidFill>
                  <a:schemeClr val="tx1"/>
                </a:solidFill>
                <a:latin typeface="UTM Duepuntozero" pitchFamily="18" charset="0"/>
              </a:rPr>
              <a:t> dung </a:t>
            </a:r>
            <a:r>
              <a:rPr lang="en-US" altLang="zh-CN" sz="4400" b="1" dirty="0" err="1" smtClean="0">
                <a:solidFill>
                  <a:schemeClr val="tx1"/>
                </a:solidFill>
                <a:latin typeface="UTM Duepuntozero" pitchFamily="18" charset="0"/>
              </a:rPr>
              <a:t>gì</a:t>
            </a:r>
            <a:r>
              <a:rPr lang="en-US" altLang="zh-CN" sz="4400" b="1" dirty="0" smtClean="0">
                <a:solidFill>
                  <a:schemeClr val="tx1"/>
                </a:solidFill>
                <a:latin typeface="UTM Duepuntozero" pitchFamily="18" charset="0"/>
              </a:rPr>
              <a:t>?</a:t>
            </a:r>
            <a:endParaRPr lang="en-US" altLang="zh-CN" sz="4400" b="1" dirty="0">
              <a:solidFill>
                <a:schemeClr val="tx1"/>
              </a:solidFill>
              <a:latin typeface="UTM Duepuntozero" pitchFamily="18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59888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070F1FF9-AD15-4526-A8A6-C097C4B1AEF7}"/>
              </a:ext>
            </a:extLst>
          </p:cNvPr>
          <p:cNvGrpSpPr/>
          <p:nvPr/>
        </p:nvGrpSpPr>
        <p:grpSpPr>
          <a:xfrm rot="16200000">
            <a:off x="4151851" y="-339028"/>
            <a:ext cx="1200329" cy="7711066"/>
            <a:chOff x="3913811" y="1894156"/>
            <a:chExt cx="1200329" cy="6956051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293FF000-FEDC-43BB-BA3F-E104F925DB8E}"/>
                </a:ext>
              </a:extLst>
            </p:cNvPr>
            <p:cNvSpPr/>
            <p:nvPr/>
          </p:nvSpPr>
          <p:spPr>
            <a:xfrm rot="5400000">
              <a:off x="1402644" y="5138711"/>
              <a:ext cx="62226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Gạch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ngói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bằng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đất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sét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nung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nhiệt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độ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cao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.</a:t>
              </a:r>
              <a:endParaRPr lang="en-US" altLang="zh-CN" sz="3600" b="1" dirty="0">
                <a:latin typeface="UTM Duepuntozero" pitchFamily="18" charset="0"/>
                <a:cs typeface="Times New Roman" pitchFamily="18" charset="0"/>
                <a:sym typeface="字魂58号-创中黑" panose="00000500000000000000" pitchFamily="2" charset="-122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59D3C7C8-E64C-4959-BB60-2342CAF8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4200186" y="1884334"/>
              <a:ext cx="682657" cy="702301"/>
            </a:xfrm>
            <a:prstGeom prst="rect">
              <a:avLst/>
            </a:prstGeom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85F65891-9C8E-4671-89C4-AE96F226AA9C}"/>
              </a:ext>
            </a:extLst>
          </p:cNvPr>
          <p:cNvGrpSpPr/>
          <p:nvPr/>
        </p:nvGrpSpPr>
        <p:grpSpPr>
          <a:xfrm rot="16200000">
            <a:off x="3717775" y="-1821188"/>
            <a:ext cx="1754326" cy="7408530"/>
            <a:chOff x="3381240" y="1814905"/>
            <a:chExt cx="1754326" cy="740853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B43C99AF-473A-4C11-84F1-1D992FD581E2}"/>
                </a:ext>
              </a:extLst>
            </p:cNvPr>
            <p:cNvSpPr/>
            <p:nvPr/>
          </p:nvSpPr>
          <p:spPr>
            <a:xfrm rot="5400000">
              <a:off x="930544" y="5018413"/>
              <a:ext cx="66557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vật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bằng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đất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sét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nung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không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tráng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men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tráng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men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sành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, men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sứ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đều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gọi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là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UTM Duepuntozero" pitchFamily="18" charset="0"/>
                  <a:cs typeface="Times New Roman" pitchFamily="18" charset="0"/>
                </a:rPr>
                <a:t>gốm</a:t>
              </a:r>
              <a:r>
                <a:rPr lang="en-US" sz="3600" b="1" dirty="0">
                  <a:latin typeface="UTM Duepuntozero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2A771046-CBD1-45D0-A493-30F4C88F7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3917075" y="1805083"/>
              <a:ext cx="682657" cy="70230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2B1366F-7A11-4267-85D7-14486882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47" y="1663515"/>
            <a:ext cx="3382380" cy="4544180"/>
          </a:xfrm>
          <a:prstGeom prst="rect">
            <a:avLst/>
          </a:prstGeom>
        </p:spPr>
      </p:pic>
      <p:grpSp>
        <p:nvGrpSpPr>
          <p:cNvPr id="12" name="组合 26">
            <a:extLst>
              <a:ext uri="{FF2B5EF4-FFF2-40B4-BE49-F238E27FC236}">
                <a16:creationId xmlns:a16="http://schemas.microsoft.com/office/drawing/2014/main" xmlns="" id="{070F1FF9-AD15-4526-A8A6-C097C4B1AEF7}"/>
              </a:ext>
            </a:extLst>
          </p:cNvPr>
          <p:cNvGrpSpPr/>
          <p:nvPr/>
        </p:nvGrpSpPr>
        <p:grpSpPr>
          <a:xfrm rot="16200000">
            <a:off x="4151853" y="1062206"/>
            <a:ext cx="1200329" cy="7711067"/>
            <a:chOff x="3913812" y="1894156"/>
            <a:chExt cx="1200329" cy="6956052"/>
          </a:xfrm>
        </p:grpSpPr>
        <p:sp>
          <p:nvSpPr>
            <p:cNvPr id="13" name="矩形 27">
              <a:extLst>
                <a:ext uri="{FF2B5EF4-FFF2-40B4-BE49-F238E27FC236}">
                  <a16:creationId xmlns:a16="http://schemas.microsoft.com/office/drawing/2014/main" xmlns="" id="{293FF000-FEDC-43BB-BA3F-E104F925DB8E}"/>
                </a:ext>
              </a:extLst>
            </p:cNvPr>
            <p:cNvSpPr/>
            <p:nvPr/>
          </p:nvSpPr>
          <p:spPr>
            <a:xfrm rot="5400000">
              <a:off x="1402645" y="5138712"/>
              <a:ext cx="62226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Gạch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,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ngói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thường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dễ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vỡ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nên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cần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cẩn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thận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khi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vận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latin typeface="UTM Duepuntozero" pitchFamily="18" charset="0"/>
                  <a:cs typeface="Times New Roman" pitchFamily="18" charset="0"/>
                </a:rPr>
                <a:t>chuyển</a:t>
              </a:r>
              <a:r>
                <a:rPr lang="en-US" altLang="zh-CN" sz="3600" b="1" dirty="0">
                  <a:latin typeface="UTM Duepuntozero" pitchFamily="18" charset="0"/>
                  <a:cs typeface="Times New Roman" pitchFamily="18" charset="0"/>
                </a:rPr>
                <a:t>. </a:t>
              </a:r>
              <a:endParaRPr lang="en-US" altLang="zh-CN" sz="3600" b="1" dirty="0">
                <a:latin typeface="UTM Duepuntozero" pitchFamily="18" charset="0"/>
                <a:cs typeface="Times New Roman" pitchFamily="18" charset="0"/>
                <a:sym typeface="字魂58号-创中黑" panose="00000500000000000000" pitchFamily="2" charset="-122"/>
              </a:endParaRPr>
            </a:p>
          </p:txBody>
        </p:sp>
        <p:pic>
          <p:nvPicPr>
            <p:cNvPr id="14" name="图片 28">
              <a:extLst>
                <a:ext uri="{FF2B5EF4-FFF2-40B4-BE49-F238E27FC236}">
                  <a16:creationId xmlns:a16="http://schemas.microsoft.com/office/drawing/2014/main" xmlns="" id="{59D3C7C8-E64C-4959-BB60-2342CAF8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4200186" y="1884334"/>
              <a:ext cx="682657" cy="702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6858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CF1BBB-3001-4706-8105-D18F33457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E6C8D2"/>
          </a:solidFill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E427BC1-94B6-413B-87CC-D6CBCC37AB9E}"/>
              </a:ext>
            </a:extLst>
          </p:cNvPr>
          <p:cNvGrpSpPr/>
          <p:nvPr/>
        </p:nvGrpSpPr>
        <p:grpSpPr>
          <a:xfrm>
            <a:off x="603119" y="2554081"/>
            <a:ext cx="5922891" cy="3494140"/>
            <a:chOff x="603119" y="2554081"/>
            <a:chExt cx="5922891" cy="3494140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xmlns="" id="{84E0D5EE-B961-4AC1-BC6A-10D00C947113}"/>
                </a:ext>
              </a:extLst>
            </p:cNvPr>
            <p:cNvSpPr/>
            <p:nvPr/>
          </p:nvSpPr>
          <p:spPr>
            <a:xfrm>
              <a:off x="759056" y="2708697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E6C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xmlns="" id="{DA5FFD34-E613-427B-A32C-2932ED237357}"/>
                </a:ext>
              </a:extLst>
            </p:cNvPr>
            <p:cNvSpPr/>
            <p:nvPr/>
          </p:nvSpPr>
          <p:spPr>
            <a:xfrm>
              <a:off x="603119" y="2554081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B4E0DA56-63FB-46BB-8FEE-AB969B2E10F9}"/>
              </a:ext>
            </a:extLst>
          </p:cNvPr>
          <p:cNvSpPr/>
          <p:nvPr/>
        </p:nvSpPr>
        <p:spPr>
          <a:xfrm>
            <a:off x="914398" y="3616237"/>
            <a:ext cx="4657060" cy="1231106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Dặn</a:t>
            </a:r>
            <a:r>
              <a:rPr lang="en-US" altLang="zh-CN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dò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latin typeface="UTM Brushtip-C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79D883-5445-4E36-9F7C-EC735FB1C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46" y="2485324"/>
            <a:ext cx="3054485" cy="4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065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4376515" y="866828"/>
            <a:ext cx="3438969" cy="101566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Dặn</a:t>
            </a:r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6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dò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UTM Brushtip-C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7552388" y="864810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32" y="866828"/>
            <a:ext cx="580166" cy="5801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5B5E145-54BA-45D7-9845-F8DC21A8F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369" y="1815320"/>
            <a:ext cx="5488631" cy="40246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5E5D806-91FA-4A78-A7D9-647B312EF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19" y="1518653"/>
            <a:ext cx="5320484" cy="4613188"/>
          </a:xfrm>
          <a:prstGeom prst="rect">
            <a:avLst/>
          </a:prstGeom>
        </p:spPr>
      </p:pic>
      <p:sp>
        <p:nvSpPr>
          <p:cNvPr id="13" name="Shape 881">
            <a:extLst>
              <a:ext uri="{FF2B5EF4-FFF2-40B4-BE49-F238E27FC236}">
                <a16:creationId xmlns:a16="http://schemas.microsoft.com/office/drawing/2014/main" xmlns="" id="{3812D4F1-DD78-4ED2-AFAC-90797AF83B79}"/>
              </a:ext>
            </a:extLst>
          </p:cNvPr>
          <p:cNvSpPr txBox="1">
            <a:spLocks/>
          </p:cNvSpPr>
          <p:nvPr/>
        </p:nvSpPr>
        <p:spPr>
          <a:xfrm>
            <a:off x="1482254" y="3827024"/>
            <a:ext cx="373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2200"/>
              </a:lnSpc>
              <a:defRPr sz="1400" spc="300">
                <a:solidFill>
                  <a:schemeClr val="tx1">
                    <a:lumMod val="75000"/>
                    <a:lumOff val="2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4000" dirty="0" err="1" smtClean="0">
                <a:latin typeface="UTM Duepuntozero" pitchFamily="18" charset="0"/>
              </a:rPr>
              <a:t>Xem</a:t>
            </a:r>
            <a:r>
              <a:rPr lang="en-US" altLang="zh-CN" sz="4000" dirty="0" smtClean="0">
                <a:latin typeface="UTM Duepuntozero" pitchFamily="18" charset="0"/>
              </a:rPr>
              <a:t> </a:t>
            </a:r>
            <a:r>
              <a:rPr lang="en-US" altLang="zh-CN" sz="4000" dirty="0" err="1" smtClean="0">
                <a:latin typeface="UTM Duepuntozero" pitchFamily="18" charset="0"/>
              </a:rPr>
              <a:t>lại</a:t>
            </a:r>
            <a:r>
              <a:rPr lang="en-US" altLang="zh-CN" sz="4000" dirty="0" smtClean="0">
                <a:latin typeface="UTM Duepuntozero" pitchFamily="18" charset="0"/>
              </a:rPr>
              <a:t> </a:t>
            </a:r>
            <a:r>
              <a:rPr lang="en-US" altLang="zh-CN" sz="4000" dirty="0" err="1" smtClean="0">
                <a:latin typeface="UTM Duepuntozero" pitchFamily="18" charset="0"/>
              </a:rPr>
              <a:t>bài</a:t>
            </a:r>
            <a:r>
              <a:rPr lang="en-US" altLang="zh-CN" sz="4000" dirty="0" smtClean="0">
                <a:latin typeface="UTM Duepuntozero" pitchFamily="18" charset="0"/>
              </a:rPr>
              <a:t> </a:t>
            </a:r>
            <a:r>
              <a:rPr lang="en-US" altLang="zh-CN" sz="4000" dirty="0" err="1" smtClean="0">
                <a:latin typeface="UTM Duepuntozero" pitchFamily="18" charset="0"/>
              </a:rPr>
              <a:t>học</a:t>
            </a:r>
            <a:endParaRPr lang="en-US" altLang="zh-CN" sz="4000" dirty="0">
              <a:latin typeface="UTM Duepuntozero" pitchFamily="18" charset="0"/>
              <a:sym typeface="字魂58号-创中黑" panose="00000500000000000000" pitchFamily="2" charset="-122"/>
            </a:endParaRPr>
          </a:p>
        </p:txBody>
      </p:sp>
      <p:sp>
        <p:nvSpPr>
          <p:cNvPr id="18" name="Shape 881">
            <a:extLst>
              <a:ext uri="{FF2B5EF4-FFF2-40B4-BE49-F238E27FC236}">
                <a16:creationId xmlns:a16="http://schemas.microsoft.com/office/drawing/2014/main" xmlns="" id="{4137E253-4402-44BE-82AB-7699F4EF6C2A}"/>
              </a:ext>
            </a:extLst>
          </p:cNvPr>
          <p:cNvSpPr txBox="1">
            <a:spLocks/>
          </p:cNvSpPr>
          <p:nvPr/>
        </p:nvSpPr>
        <p:spPr>
          <a:xfrm>
            <a:off x="6970885" y="3737712"/>
            <a:ext cx="373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2200"/>
              </a:lnSpc>
              <a:defRPr sz="1400" spc="300">
                <a:solidFill>
                  <a:schemeClr val="tx1">
                    <a:lumMod val="75000"/>
                    <a:lumOff val="2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4000" dirty="0" err="1">
                <a:latin typeface="UTM Duepuntozero" pitchFamily="18" charset="0"/>
              </a:rPr>
              <a:t>Chuẩn</a:t>
            </a:r>
            <a:r>
              <a:rPr lang="en-US" altLang="zh-CN" sz="4000" dirty="0">
                <a:latin typeface="UTM Duepuntozero" pitchFamily="18" charset="0"/>
              </a:rPr>
              <a:t> </a:t>
            </a:r>
            <a:r>
              <a:rPr lang="en-US" altLang="zh-CN" sz="4000" dirty="0" err="1">
                <a:latin typeface="UTM Duepuntozero" pitchFamily="18" charset="0"/>
              </a:rPr>
              <a:t>bị</a:t>
            </a:r>
            <a:r>
              <a:rPr lang="en-US" altLang="zh-CN" sz="4000" dirty="0">
                <a:latin typeface="UTM Duepuntozero" pitchFamily="18" charset="0"/>
              </a:rPr>
              <a:t> </a:t>
            </a:r>
            <a:r>
              <a:rPr lang="en-US" altLang="zh-CN" sz="4000" dirty="0" err="1">
                <a:latin typeface="UTM Duepuntozero" pitchFamily="18" charset="0"/>
              </a:rPr>
              <a:t>bài</a:t>
            </a:r>
            <a:r>
              <a:rPr lang="en-US" altLang="zh-CN" sz="4000" dirty="0">
                <a:latin typeface="UTM Duepuntozero" pitchFamily="18" charset="0"/>
              </a:rPr>
              <a:t> “Xi-</a:t>
            </a:r>
            <a:r>
              <a:rPr lang="en-US" altLang="zh-CN" sz="4000" dirty="0" err="1">
                <a:latin typeface="UTM Duepuntozero" pitchFamily="18" charset="0"/>
              </a:rPr>
              <a:t>măng</a:t>
            </a:r>
            <a:r>
              <a:rPr lang="en-US" altLang="zh-CN" sz="4000" dirty="0">
                <a:latin typeface="UTM Duepuntozero" pitchFamily="18" charset="0"/>
              </a:rPr>
              <a:t>”</a:t>
            </a:r>
            <a:endParaRPr lang="en-US" altLang="zh-CN" sz="4000" dirty="0">
              <a:latin typeface="UTM Duepuntozero" pitchFamily="18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0534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CF1BBB-3001-4706-8105-D18F33457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E6C8D2"/>
          </a:solidFill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E427BC1-94B6-413B-87CC-D6CBCC37AB9E}"/>
              </a:ext>
            </a:extLst>
          </p:cNvPr>
          <p:cNvGrpSpPr/>
          <p:nvPr/>
        </p:nvGrpSpPr>
        <p:grpSpPr>
          <a:xfrm>
            <a:off x="603119" y="2554081"/>
            <a:ext cx="5922891" cy="3494140"/>
            <a:chOff x="603119" y="2554081"/>
            <a:chExt cx="5922891" cy="3494140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xmlns="" id="{84E0D5EE-B961-4AC1-BC6A-10D00C947113}"/>
                </a:ext>
              </a:extLst>
            </p:cNvPr>
            <p:cNvSpPr/>
            <p:nvPr/>
          </p:nvSpPr>
          <p:spPr>
            <a:xfrm>
              <a:off x="759056" y="2708697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E6C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xmlns="" id="{DA5FFD34-E613-427B-A32C-2932ED237357}"/>
                </a:ext>
              </a:extLst>
            </p:cNvPr>
            <p:cNvSpPr/>
            <p:nvPr/>
          </p:nvSpPr>
          <p:spPr>
            <a:xfrm>
              <a:off x="603119" y="2554081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B4E0DA56-63FB-46BB-8FEE-AB969B2E10F9}"/>
              </a:ext>
            </a:extLst>
          </p:cNvPr>
          <p:cNvSpPr/>
          <p:nvPr/>
        </p:nvSpPr>
        <p:spPr>
          <a:xfrm>
            <a:off x="914398" y="3616237"/>
            <a:ext cx="4657060" cy="1231106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Khởi</a:t>
            </a:r>
            <a:r>
              <a:rPr lang="en-US" altLang="zh-CN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động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latin typeface="UTM Brushtip-C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79D883-5445-4E36-9F7C-EC735FB1C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46" y="2485324"/>
            <a:ext cx="3054485" cy="4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967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CF1BBB-3001-4706-8105-D18F33457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143E6F8-129E-415B-AAF6-49D1CA288670}"/>
              </a:ext>
            </a:extLst>
          </p:cNvPr>
          <p:cNvGrpSpPr/>
          <p:nvPr/>
        </p:nvGrpSpPr>
        <p:grpSpPr>
          <a:xfrm>
            <a:off x="1018420" y="1587058"/>
            <a:ext cx="8319327" cy="3918725"/>
            <a:chOff x="1018420" y="1587058"/>
            <a:chExt cx="8319327" cy="3918725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59313526-96E1-4BC3-AF21-4E26D36B2FEA}"/>
                </a:ext>
              </a:extLst>
            </p:cNvPr>
            <p:cNvSpPr/>
            <p:nvPr/>
          </p:nvSpPr>
          <p:spPr>
            <a:xfrm>
              <a:off x="1170820" y="1739458"/>
              <a:ext cx="8166927" cy="3766325"/>
            </a:xfrm>
            <a:prstGeom prst="roundRect">
              <a:avLst>
                <a:gd name="adj" fmla="val 3831"/>
              </a:avLst>
            </a:prstGeom>
            <a:solidFill>
              <a:srgbClr val="E6C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A4481AFD-3379-4C0F-B9B5-F45F804368E0}"/>
                </a:ext>
              </a:extLst>
            </p:cNvPr>
            <p:cNvSpPr/>
            <p:nvPr/>
          </p:nvSpPr>
          <p:spPr>
            <a:xfrm>
              <a:off x="1018420" y="1587058"/>
              <a:ext cx="8166927" cy="3766325"/>
            </a:xfrm>
            <a:prstGeom prst="roundRect">
              <a:avLst>
                <a:gd name="adj" fmla="val 383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4E29424C-3C8E-42A6-A7B6-A2CB107E52B3}"/>
              </a:ext>
            </a:extLst>
          </p:cNvPr>
          <p:cNvSpPr txBox="1"/>
          <p:nvPr/>
        </p:nvSpPr>
        <p:spPr>
          <a:xfrm>
            <a:off x="1811736" y="2951055"/>
            <a:ext cx="6557817" cy="1231078"/>
          </a:xfrm>
          <a:prstGeom prst="rect">
            <a:avLst/>
          </a:prstGeom>
          <a:noFill/>
        </p:spPr>
        <p:txBody>
          <a:bodyPr wrap="square" lIns="91412" tIns="45706" rIns="91412" bIns="4570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8000"/>
              </a:lnSpc>
            </a:pPr>
            <a:r>
              <a:rPr lang="en-US" altLang="zh-CN" sz="96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ustamalaka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Chào</a:t>
            </a:r>
            <a:r>
              <a:rPr lang="en-US" altLang="zh-CN" sz="96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ustamalaka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96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ustamalaka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tạm</a:t>
            </a:r>
            <a:r>
              <a:rPr lang="en-US" altLang="zh-CN" sz="96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ustamalaka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96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ustamalaka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biệt</a:t>
            </a:r>
            <a:r>
              <a:rPr lang="en-US" altLang="zh-CN" sz="96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ustamalaka" pitchFamily="18" charset="0"/>
                <a:ea typeface="字魂65号-时光手札体" panose="00000500000000000000" pitchFamily="2" charset="-122"/>
                <a:cs typeface="Clear Sans Light" pitchFamily="34" charset="0"/>
                <a:sym typeface="字魂58号-创中黑" panose="00000500000000000000" pitchFamily="2" charset="-122"/>
              </a:rPr>
              <a:t>!</a:t>
            </a:r>
            <a:endParaRPr lang="id-ID" altLang="zh-CN" sz="9600" b="1" spc="300" dirty="0">
              <a:solidFill>
                <a:schemeClr val="tx1">
                  <a:lumMod val="75000"/>
                  <a:lumOff val="25000"/>
                </a:schemeClr>
              </a:solidFill>
              <a:latin typeface="UTM Bustamalaka" pitchFamily="18" charset="0"/>
              <a:ea typeface="字魂65号-时光手札体" panose="00000500000000000000" pitchFamily="2" charset="-122"/>
              <a:cs typeface="Clear Sans Light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0B375-24C3-486F-96E8-838A97118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030" y="4067275"/>
            <a:ext cx="5576730" cy="27907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7ACF739-5418-4911-9586-A8C7E8B24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7553" y="2133600"/>
            <a:ext cx="331444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435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1508239" y="778981"/>
            <a:ext cx="6332646" cy="1107996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Triển</a:t>
            </a:r>
            <a:r>
              <a:rPr lang="en-US" altLang="zh-CN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lãm</a:t>
            </a:r>
            <a:r>
              <a:rPr lang="en-US" altLang="zh-CN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đồ</a:t>
            </a:r>
            <a:r>
              <a:rPr lang="en-US" altLang="zh-CN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gốm</a:t>
            </a:r>
            <a:r>
              <a:rPr lang="en-US" altLang="zh-CN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!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UTM Aquarelle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7896904" y="1040879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2" y="1042895"/>
            <a:ext cx="580166" cy="5801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2015AC6-018C-4798-A5E5-67964F47B0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92" y="2350181"/>
            <a:ext cx="4355307" cy="210205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E9B6F024-7A70-4803-AB78-7286CE022224}"/>
              </a:ext>
            </a:extLst>
          </p:cNvPr>
          <p:cNvSpPr txBox="1"/>
          <p:nvPr/>
        </p:nvSpPr>
        <p:spPr>
          <a:xfrm>
            <a:off x="1142041" y="4710224"/>
            <a:ext cx="6682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2200"/>
              </a:lnSpc>
              <a:defRPr sz="1600" spc="300">
                <a:solidFill>
                  <a:schemeClr val="tx1">
                    <a:lumMod val="75000"/>
                    <a:lumOff val="2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>
              <a:lnSpc>
                <a:spcPct val="100000"/>
              </a:lnSpc>
            </a:pPr>
            <a:r>
              <a:rPr lang="en-US" altLang="zh-CN" sz="4000" dirty="0" err="1" smtClean="0">
                <a:latin typeface="UTM Bustamalaka" pitchFamily="18" charset="0"/>
              </a:rPr>
              <a:t>Em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hãy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trình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bày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những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món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đồ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gốm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đẹp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mà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em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đã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sưu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tầm</a:t>
            </a:r>
            <a:r>
              <a:rPr lang="en-US" altLang="zh-CN" sz="4000" dirty="0" smtClean="0">
                <a:latin typeface="UTM Bustamalaka" pitchFamily="18" charset="0"/>
              </a:rPr>
              <a:t> </a:t>
            </a:r>
            <a:r>
              <a:rPr lang="en-US" altLang="zh-CN" sz="4000" dirty="0" err="1" smtClean="0">
                <a:latin typeface="UTM Bustamalaka" pitchFamily="18" charset="0"/>
              </a:rPr>
              <a:t>được</a:t>
            </a:r>
            <a:r>
              <a:rPr lang="en-US" altLang="zh-CN" sz="4000" dirty="0" smtClean="0">
                <a:latin typeface="UTM Bustamalaka" pitchFamily="18" charset="0"/>
              </a:rPr>
              <a:t>.</a:t>
            </a:r>
            <a:endParaRPr lang="zh-CN" altLang="en-US" sz="4000" dirty="0">
              <a:latin typeface="UTM Bustamalaka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B8FCDC9-6CEE-459F-BD74-3DD0BC17F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2116016"/>
            <a:ext cx="4102100" cy="42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363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CF1BBB-3001-4706-8105-D18F33457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E6C8D2"/>
          </a:solidFill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E427BC1-94B6-413B-87CC-D6CBCC37AB9E}"/>
              </a:ext>
            </a:extLst>
          </p:cNvPr>
          <p:cNvGrpSpPr/>
          <p:nvPr/>
        </p:nvGrpSpPr>
        <p:grpSpPr>
          <a:xfrm>
            <a:off x="603119" y="2554081"/>
            <a:ext cx="5922891" cy="3494140"/>
            <a:chOff x="603119" y="2554081"/>
            <a:chExt cx="5922891" cy="3494140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xmlns="" id="{84E0D5EE-B961-4AC1-BC6A-10D00C947113}"/>
                </a:ext>
              </a:extLst>
            </p:cNvPr>
            <p:cNvSpPr/>
            <p:nvPr/>
          </p:nvSpPr>
          <p:spPr>
            <a:xfrm>
              <a:off x="759056" y="2708697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E6C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xmlns="" id="{DA5FFD34-E613-427B-A32C-2932ED237357}"/>
                </a:ext>
              </a:extLst>
            </p:cNvPr>
            <p:cNvSpPr/>
            <p:nvPr/>
          </p:nvSpPr>
          <p:spPr>
            <a:xfrm>
              <a:off x="603119" y="2554081"/>
              <a:ext cx="5766954" cy="3339524"/>
            </a:xfrm>
            <a:prstGeom prst="roundRect">
              <a:avLst>
                <a:gd name="adj" fmla="val 383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B4E0DA56-63FB-46BB-8FEE-AB969B2E10F9}"/>
              </a:ext>
            </a:extLst>
          </p:cNvPr>
          <p:cNvSpPr/>
          <p:nvPr/>
        </p:nvSpPr>
        <p:spPr>
          <a:xfrm>
            <a:off x="914398" y="3616237"/>
            <a:ext cx="4657060" cy="1231106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Khám</a:t>
            </a:r>
            <a:r>
              <a:rPr lang="en-US" altLang="zh-CN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Brushtip-C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phá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latin typeface="UTM Brushtip-C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79D883-5445-4E36-9F7C-EC735FB1C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46" y="2485324"/>
            <a:ext cx="3054485" cy="4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99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10950808" y="2351635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26" y="3223624"/>
            <a:ext cx="580166" cy="58016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D4ECAD3-773C-47FB-8843-0084E89462EA}"/>
              </a:ext>
            </a:extLst>
          </p:cNvPr>
          <p:cNvGrpSpPr/>
          <p:nvPr/>
        </p:nvGrpSpPr>
        <p:grpSpPr>
          <a:xfrm>
            <a:off x="996949" y="797519"/>
            <a:ext cx="5746751" cy="4982788"/>
            <a:chOff x="996950" y="1381368"/>
            <a:chExt cx="5746751" cy="498278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9B03252D-5FBC-4DD6-868B-AD094A5FD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950" y="1381368"/>
              <a:ext cx="5746751" cy="4982788"/>
            </a:xfrm>
            <a:prstGeom prst="rect">
              <a:avLst/>
            </a:prstGeom>
          </p:spPr>
        </p:pic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DB4271F4-8EC7-45AB-81EF-CB5F7816B349}"/>
                </a:ext>
              </a:extLst>
            </p:cNvPr>
            <p:cNvSpPr/>
            <p:nvPr/>
          </p:nvSpPr>
          <p:spPr>
            <a:xfrm>
              <a:off x="1590675" y="3062288"/>
              <a:ext cx="4362450" cy="2733675"/>
            </a:xfrm>
            <a:custGeom>
              <a:avLst/>
              <a:gdLst>
                <a:gd name="connsiteX0" fmla="*/ 4362450 w 4362450"/>
                <a:gd name="connsiteY0" fmla="*/ 261937 h 2733675"/>
                <a:gd name="connsiteX1" fmla="*/ 3805238 w 4362450"/>
                <a:gd name="connsiteY1" fmla="*/ 257175 h 2733675"/>
                <a:gd name="connsiteX2" fmla="*/ 3810000 w 4362450"/>
                <a:gd name="connsiteY2" fmla="*/ 0 h 2733675"/>
                <a:gd name="connsiteX3" fmla="*/ 528638 w 4362450"/>
                <a:gd name="connsiteY3" fmla="*/ 9525 h 2733675"/>
                <a:gd name="connsiteX4" fmla="*/ 523875 w 4362450"/>
                <a:gd name="connsiteY4" fmla="*/ 223837 h 2733675"/>
                <a:gd name="connsiteX5" fmla="*/ 157163 w 4362450"/>
                <a:gd name="connsiteY5" fmla="*/ 252412 h 2733675"/>
                <a:gd name="connsiteX6" fmla="*/ 0 w 4362450"/>
                <a:gd name="connsiteY6" fmla="*/ 238125 h 2733675"/>
                <a:gd name="connsiteX7" fmla="*/ 19050 w 4362450"/>
                <a:gd name="connsiteY7" fmla="*/ 2552700 h 2733675"/>
                <a:gd name="connsiteX8" fmla="*/ 133350 w 4362450"/>
                <a:gd name="connsiteY8" fmla="*/ 2600325 h 2733675"/>
                <a:gd name="connsiteX9" fmla="*/ 204788 w 4362450"/>
                <a:gd name="connsiteY9" fmla="*/ 2690812 h 2733675"/>
                <a:gd name="connsiteX10" fmla="*/ 214313 w 4362450"/>
                <a:gd name="connsiteY10" fmla="*/ 2733675 h 2733675"/>
                <a:gd name="connsiteX11" fmla="*/ 3124200 w 4362450"/>
                <a:gd name="connsiteY11" fmla="*/ 2676525 h 2733675"/>
                <a:gd name="connsiteX12" fmla="*/ 4210050 w 4362450"/>
                <a:gd name="connsiteY12" fmla="*/ 2714625 h 2733675"/>
                <a:gd name="connsiteX13" fmla="*/ 4343400 w 4362450"/>
                <a:gd name="connsiteY13" fmla="*/ 2705100 h 2733675"/>
                <a:gd name="connsiteX14" fmla="*/ 4333875 w 4362450"/>
                <a:gd name="connsiteY14" fmla="*/ 2133600 h 2733675"/>
                <a:gd name="connsiteX15" fmla="*/ 4352925 w 4362450"/>
                <a:gd name="connsiteY15" fmla="*/ 1019175 h 2733675"/>
                <a:gd name="connsiteX16" fmla="*/ 4362450 w 4362450"/>
                <a:gd name="connsiteY16" fmla="*/ 261937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62450" h="2733675">
                  <a:moveTo>
                    <a:pt x="4362450" y="261937"/>
                  </a:moveTo>
                  <a:lnTo>
                    <a:pt x="3805238" y="257175"/>
                  </a:lnTo>
                  <a:cubicBezTo>
                    <a:pt x="3806825" y="171450"/>
                    <a:pt x="3808413" y="85725"/>
                    <a:pt x="3810000" y="0"/>
                  </a:cubicBezTo>
                  <a:lnTo>
                    <a:pt x="528638" y="9525"/>
                  </a:lnTo>
                  <a:lnTo>
                    <a:pt x="523875" y="223837"/>
                  </a:lnTo>
                  <a:lnTo>
                    <a:pt x="157163" y="252412"/>
                  </a:lnTo>
                  <a:lnTo>
                    <a:pt x="0" y="238125"/>
                  </a:lnTo>
                  <a:lnTo>
                    <a:pt x="19050" y="2552700"/>
                  </a:lnTo>
                  <a:lnTo>
                    <a:pt x="133350" y="2600325"/>
                  </a:lnTo>
                  <a:lnTo>
                    <a:pt x="204788" y="2690812"/>
                  </a:lnTo>
                  <a:lnTo>
                    <a:pt x="214313" y="2733675"/>
                  </a:lnTo>
                  <a:lnTo>
                    <a:pt x="3124200" y="2676525"/>
                  </a:lnTo>
                  <a:lnTo>
                    <a:pt x="4210050" y="2714625"/>
                  </a:lnTo>
                  <a:lnTo>
                    <a:pt x="4343400" y="2705100"/>
                  </a:lnTo>
                  <a:lnTo>
                    <a:pt x="4333875" y="2133600"/>
                  </a:lnTo>
                  <a:lnTo>
                    <a:pt x="4352925" y="1019175"/>
                  </a:lnTo>
                  <a:lnTo>
                    <a:pt x="4362450" y="261937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t="-10000" b="-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6234726" y="2663578"/>
            <a:ext cx="5474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SzTx/>
              <a:buNone/>
            </a:pPr>
            <a:r>
              <a:rPr lang="en-US" altLang="en-US" sz="4500" b="1" dirty="0" err="1">
                <a:solidFill>
                  <a:srgbClr val="FF0000"/>
                </a:solidFill>
                <a:latin typeface="UTM Duepuntozero" pitchFamily="18" charset="0"/>
              </a:rPr>
              <a:t>Hãy</a:t>
            </a:r>
            <a:r>
              <a:rPr lang="en-US" altLang="en-US" sz="4500" b="1" dirty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UTM Duepuntozero" pitchFamily="18" charset="0"/>
              </a:rPr>
              <a:t>kể</a:t>
            </a:r>
            <a:r>
              <a:rPr lang="en-US" altLang="en-US" sz="4500" b="1" dirty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UTM Duepuntozero" pitchFamily="18" charset="0"/>
              </a:rPr>
              <a:t>tên</a:t>
            </a:r>
            <a:r>
              <a:rPr lang="en-US" altLang="en-US" sz="4500" b="1" dirty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UTM Duepuntozero" pitchFamily="18" charset="0"/>
              </a:rPr>
              <a:t>một</a:t>
            </a:r>
            <a:r>
              <a:rPr lang="en-US" altLang="en-US" sz="4500" b="1" dirty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UTM Duepuntozero" pitchFamily="18" charset="0"/>
              </a:rPr>
              <a:t>số</a:t>
            </a:r>
            <a:r>
              <a:rPr lang="en-US" altLang="en-US" sz="4500" b="1" dirty="0" smtClean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UTM Duepuntozero" pitchFamily="18" charset="0"/>
              </a:rPr>
              <a:t>loại</a:t>
            </a:r>
            <a:r>
              <a:rPr lang="en-US" altLang="en-US" sz="4500" b="1" dirty="0" smtClean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UTM Duepuntozero" pitchFamily="18" charset="0"/>
              </a:rPr>
              <a:t>đồ</a:t>
            </a:r>
            <a:r>
              <a:rPr lang="en-US" altLang="en-US" sz="4500" b="1" dirty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UTM Duepuntozero" pitchFamily="18" charset="0"/>
              </a:rPr>
              <a:t>gốm</a:t>
            </a:r>
            <a:r>
              <a:rPr lang="en-US" altLang="en-US" sz="4500" b="1" dirty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UTM Duepuntozero" pitchFamily="18" charset="0"/>
              </a:rPr>
              <a:t>mà</a:t>
            </a:r>
            <a:r>
              <a:rPr lang="en-US" altLang="en-US" sz="4500" b="1" dirty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UTM Duepuntozero" pitchFamily="18" charset="0"/>
              </a:rPr>
              <a:t>em</a:t>
            </a:r>
            <a:r>
              <a:rPr lang="en-US" altLang="en-US" sz="4500" b="1" dirty="0">
                <a:solidFill>
                  <a:srgbClr val="FF0000"/>
                </a:solidFill>
                <a:latin typeface="UTM Duepuntozero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UTM Duepuntozero" pitchFamily="18" charset="0"/>
              </a:rPr>
              <a:t>biết</a:t>
            </a:r>
            <a:r>
              <a:rPr lang="en-US" altLang="en-US" sz="4500" b="1" dirty="0">
                <a:solidFill>
                  <a:srgbClr val="FF0000"/>
                </a:solidFill>
                <a:latin typeface="UTM Duepuntozero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57436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4401915" y="697552"/>
            <a:ext cx="3438969" cy="101566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Đồ</a:t>
            </a:r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6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sứ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quarelle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7552388" y="864810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32" y="866828"/>
            <a:ext cx="580166" cy="58016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4AADF7D0-DD56-416C-A4C1-2FFB930C17BF}"/>
              </a:ext>
            </a:extLst>
          </p:cNvPr>
          <p:cNvGrpSpPr/>
          <p:nvPr/>
        </p:nvGrpSpPr>
        <p:grpSpPr>
          <a:xfrm rot="20903475">
            <a:off x="656030" y="2881946"/>
            <a:ext cx="3719190" cy="3098800"/>
            <a:chOff x="972808" y="2279650"/>
            <a:chExt cx="3719190" cy="3098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4E1F2D22-F53F-4BBE-A592-55306DB86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808" y="2279650"/>
              <a:ext cx="3719190" cy="3098800"/>
            </a:xfrm>
            <a:prstGeom prst="rect">
              <a:avLst/>
            </a:prstGeom>
          </p:spPr>
        </p:pic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xmlns="" id="{F7DB7A0D-3DC3-47F3-828F-280392581958}"/>
                </a:ext>
              </a:extLst>
            </p:cNvPr>
            <p:cNvSpPr/>
            <p:nvPr/>
          </p:nvSpPr>
          <p:spPr>
            <a:xfrm>
              <a:off x="1520824" y="2964401"/>
              <a:ext cx="2743845" cy="1822752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468D2709-C312-490B-B027-FCF66B8B63F4}"/>
              </a:ext>
            </a:extLst>
          </p:cNvPr>
          <p:cNvGrpSpPr/>
          <p:nvPr/>
        </p:nvGrpSpPr>
        <p:grpSpPr>
          <a:xfrm rot="900000">
            <a:off x="7735111" y="3055546"/>
            <a:ext cx="3719190" cy="3098800"/>
            <a:chOff x="7910835" y="2189679"/>
            <a:chExt cx="3719190" cy="30988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D4B6375F-4994-4C18-B5D1-A4ED6C8CE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835" y="2189679"/>
              <a:ext cx="3719190" cy="3098800"/>
            </a:xfrm>
            <a:prstGeom prst="rect">
              <a:avLst/>
            </a:prstGeom>
          </p:spPr>
        </p:pic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A5987AC2-14D2-4653-AD09-C54F9845F74E}"/>
                </a:ext>
              </a:extLst>
            </p:cNvPr>
            <p:cNvSpPr/>
            <p:nvPr/>
          </p:nvSpPr>
          <p:spPr>
            <a:xfrm>
              <a:off x="8485110" y="2893914"/>
              <a:ext cx="2743845" cy="1822752"/>
            </a:xfrm>
            <a:prstGeom prst="roundRect">
              <a:avLst/>
            </a:prstGeom>
            <a:blipFill dpi="0" rotWithShape="1">
              <a:blip r:embed="rId7"/>
              <a:srcRect/>
              <a:stretch>
                <a:fillRect t="-21000" b="-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1CFD960A-069B-4B6B-9DF7-0E35D2D02D2F}"/>
              </a:ext>
            </a:extLst>
          </p:cNvPr>
          <p:cNvGrpSpPr/>
          <p:nvPr/>
        </p:nvGrpSpPr>
        <p:grpSpPr>
          <a:xfrm>
            <a:off x="3995580" y="1489345"/>
            <a:ext cx="4311152" cy="3592018"/>
            <a:chOff x="4429770" y="2222500"/>
            <a:chExt cx="3719190" cy="30988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9E62E786-4803-4666-8264-CD0F05307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9770" y="2222500"/>
              <a:ext cx="3719190" cy="3098800"/>
            </a:xfrm>
            <a:prstGeom prst="rect">
              <a:avLst/>
            </a:prstGeom>
          </p:spPr>
        </p:pic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275C33CA-FF30-48DF-9B70-96F98DEAA1D9}"/>
                </a:ext>
              </a:extLst>
            </p:cNvPr>
            <p:cNvSpPr/>
            <p:nvPr/>
          </p:nvSpPr>
          <p:spPr>
            <a:xfrm>
              <a:off x="4998915" y="2917674"/>
              <a:ext cx="2743845" cy="1822752"/>
            </a:xfrm>
            <a:prstGeom prst="roundRect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79621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4401915" y="743718"/>
            <a:ext cx="3438969" cy="923330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Đồ</a:t>
            </a:r>
            <a:r>
              <a:rPr lang="en-US" altLang="zh-CN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sành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quarelle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7412688" y="864810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32" y="866828"/>
            <a:ext cx="580166" cy="58016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C081F22-D6FA-4661-BDCE-E7640AE0801A}"/>
              </a:ext>
            </a:extLst>
          </p:cNvPr>
          <p:cNvGrpSpPr/>
          <p:nvPr/>
        </p:nvGrpSpPr>
        <p:grpSpPr>
          <a:xfrm>
            <a:off x="1278576" y="1783257"/>
            <a:ext cx="3069110" cy="2522408"/>
            <a:chOff x="1278576" y="1783257"/>
            <a:chExt cx="3069110" cy="25224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7C6F6F6F-E3A0-4D6D-A454-ABDB298DF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576" y="1783257"/>
              <a:ext cx="3069110" cy="2522408"/>
            </a:xfrm>
            <a:prstGeom prst="rect">
              <a:avLst/>
            </a:prstGeom>
          </p:spPr>
        </p:pic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10BB7771-A988-4F19-B923-E5462BF575C4}"/>
                </a:ext>
              </a:extLst>
            </p:cNvPr>
            <p:cNvSpPr/>
            <p:nvPr/>
          </p:nvSpPr>
          <p:spPr>
            <a:xfrm>
              <a:off x="1480454" y="2354942"/>
              <a:ext cx="2647950" cy="1746250"/>
            </a:xfrm>
            <a:custGeom>
              <a:avLst/>
              <a:gdLst>
                <a:gd name="connsiteX0" fmla="*/ 101600 w 2647950"/>
                <a:gd name="connsiteY0" fmla="*/ 76200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184150 w 2647950"/>
                <a:gd name="connsiteY21" fmla="*/ 82550 h 1746250"/>
                <a:gd name="connsiteX22" fmla="*/ 101600 w 2647950"/>
                <a:gd name="connsiteY22" fmla="*/ 76200 h 1746250"/>
                <a:gd name="connsiteX0" fmla="*/ 101600 w 2647950"/>
                <a:gd name="connsiteY0" fmla="*/ 76200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101600 w 2647950"/>
                <a:gd name="connsiteY22" fmla="*/ 76200 h 1746250"/>
                <a:gd name="connsiteX0" fmla="*/ 106363 w 2647950"/>
                <a:gd name="connsiteY0" fmla="*/ 83343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106363 w 2647950"/>
                <a:gd name="connsiteY22" fmla="*/ 83343 h 1746250"/>
                <a:gd name="connsiteX0" fmla="*/ 94457 w 2647950"/>
                <a:gd name="connsiteY0" fmla="*/ 107156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94457 w 2647950"/>
                <a:gd name="connsiteY22" fmla="*/ 107156 h 1746250"/>
                <a:gd name="connsiteX0" fmla="*/ 94457 w 2647950"/>
                <a:gd name="connsiteY0" fmla="*/ 107156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94457 w 2647950"/>
                <a:gd name="connsiteY22" fmla="*/ 107156 h 174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47950" h="1746250">
                  <a:moveTo>
                    <a:pt x="94457" y="107156"/>
                  </a:moveTo>
                  <a:lnTo>
                    <a:pt x="25400" y="234950"/>
                  </a:lnTo>
                  <a:lnTo>
                    <a:pt x="12700" y="527050"/>
                  </a:lnTo>
                  <a:lnTo>
                    <a:pt x="0" y="927100"/>
                  </a:lnTo>
                  <a:lnTo>
                    <a:pt x="19050" y="1403350"/>
                  </a:lnTo>
                  <a:lnTo>
                    <a:pt x="25400" y="1593850"/>
                  </a:lnTo>
                  <a:lnTo>
                    <a:pt x="88900" y="1676400"/>
                  </a:lnTo>
                  <a:lnTo>
                    <a:pt x="438150" y="1727200"/>
                  </a:lnTo>
                  <a:lnTo>
                    <a:pt x="1289050" y="1746250"/>
                  </a:lnTo>
                  <a:lnTo>
                    <a:pt x="2266950" y="1733550"/>
                  </a:lnTo>
                  <a:lnTo>
                    <a:pt x="2514600" y="1701800"/>
                  </a:lnTo>
                  <a:lnTo>
                    <a:pt x="2622550" y="1631950"/>
                  </a:lnTo>
                  <a:lnTo>
                    <a:pt x="2641600" y="1409700"/>
                  </a:lnTo>
                  <a:lnTo>
                    <a:pt x="2641600" y="812800"/>
                  </a:lnTo>
                  <a:cubicBezTo>
                    <a:pt x="2643717" y="670983"/>
                    <a:pt x="2645833" y="529167"/>
                    <a:pt x="2647950" y="387350"/>
                  </a:cubicBezTo>
                  <a:lnTo>
                    <a:pt x="2628900" y="273050"/>
                  </a:lnTo>
                  <a:lnTo>
                    <a:pt x="2559050" y="127000"/>
                  </a:lnTo>
                  <a:lnTo>
                    <a:pt x="2413000" y="31750"/>
                  </a:lnTo>
                  <a:lnTo>
                    <a:pt x="1968500" y="0"/>
                  </a:lnTo>
                  <a:lnTo>
                    <a:pt x="1041400" y="31750"/>
                  </a:lnTo>
                  <a:lnTo>
                    <a:pt x="381000" y="63500"/>
                  </a:lnTo>
                  <a:lnTo>
                    <a:pt x="241300" y="70644"/>
                  </a:lnTo>
                  <a:cubicBezTo>
                    <a:pt x="192352" y="82815"/>
                    <a:pt x="160074" y="78316"/>
                    <a:pt x="94457" y="107156"/>
                  </a:cubicBez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b="-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ADA5DEA3-F383-4189-A46B-132B69461C14}"/>
              </a:ext>
            </a:extLst>
          </p:cNvPr>
          <p:cNvGrpSpPr/>
          <p:nvPr/>
        </p:nvGrpSpPr>
        <p:grpSpPr>
          <a:xfrm>
            <a:off x="4448886" y="3512306"/>
            <a:ext cx="3069110" cy="2522408"/>
            <a:chOff x="4448886" y="3512306"/>
            <a:chExt cx="3069110" cy="252240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19F69108-B6BD-4CFC-A2E9-AEA460675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886" y="3512306"/>
              <a:ext cx="3069110" cy="2522408"/>
            </a:xfrm>
            <a:prstGeom prst="rect">
              <a:avLst/>
            </a:prstGeom>
          </p:spPr>
        </p:pic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xmlns="" id="{72B14D81-028E-4AE6-94CC-5F7A04C6BBC9}"/>
                </a:ext>
              </a:extLst>
            </p:cNvPr>
            <p:cNvSpPr/>
            <p:nvPr/>
          </p:nvSpPr>
          <p:spPr>
            <a:xfrm>
              <a:off x="4659466" y="4063092"/>
              <a:ext cx="2647950" cy="1746250"/>
            </a:xfrm>
            <a:custGeom>
              <a:avLst/>
              <a:gdLst>
                <a:gd name="connsiteX0" fmla="*/ 101600 w 2647950"/>
                <a:gd name="connsiteY0" fmla="*/ 76200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184150 w 2647950"/>
                <a:gd name="connsiteY21" fmla="*/ 82550 h 1746250"/>
                <a:gd name="connsiteX22" fmla="*/ 101600 w 2647950"/>
                <a:gd name="connsiteY22" fmla="*/ 76200 h 1746250"/>
                <a:gd name="connsiteX0" fmla="*/ 101600 w 2647950"/>
                <a:gd name="connsiteY0" fmla="*/ 76200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101600 w 2647950"/>
                <a:gd name="connsiteY22" fmla="*/ 76200 h 1746250"/>
                <a:gd name="connsiteX0" fmla="*/ 106363 w 2647950"/>
                <a:gd name="connsiteY0" fmla="*/ 83343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106363 w 2647950"/>
                <a:gd name="connsiteY22" fmla="*/ 83343 h 1746250"/>
                <a:gd name="connsiteX0" fmla="*/ 94457 w 2647950"/>
                <a:gd name="connsiteY0" fmla="*/ 107156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94457 w 2647950"/>
                <a:gd name="connsiteY22" fmla="*/ 107156 h 1746250"/>
                <a:gd name="connsiteX0" fmla="*/ 94457 w 2647950"/>
                <a:gd name="connsiteY0" fmla="*/ 107156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94457 w 2647950"/>
                <a:gd name="connsiteY22" fmla="*/ 107156 h 174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47950" h="1746250">
                  <a:moveTo>
                    <a:pt x="94457" y="107156"/>
                  </a:moveTo>
                  <a:lnTo>
                    <a:pt x="25400" y="234950"/>
                  </a:lnTo>
                  <a:lnTo>
                    <a:pt x="12700" y="527050"/>
                  </a:lnTo>
                  <a:lnTo>
                    <a:pt x="0" y="927100"/>
                  </a:lnTo>
                  <a:lnTo>
                    <a:pt x="19050" y="1403350"/>
                  </a:lnTo>
                  <a:lnTo>
                    <a:pt x="25400" y="1593850"/>
                  </a:lnTo>
                  <a:lnTo>
                    <a:pt x="88900" y="1676400"/>
                  </a:lnTo>
                  <a:lnTo>
                    <a:pt x="438150" y="1727200"/>
                  </a:lnTo>
                  <a:lnTo>
                    <a:pt x="1289050" y="1746250"/>
                  </a:lnTo>
                  <a:lnTo>
                    <a:pt x="2266950" y="1733550"/>
                  </a:lnTo>
                  <a:lnTo>
                    <a:pt x="2514600" y="1701800"/>
                  </a:lnTo>
                  <a:lnTo>
                    <a:pt x="2622550" y="1631950"/>
                  </a:lnTo>
                  <a:lnTo>
                    <a:pt x="2641600" y="1409700"/>
                  </a:lnTo>
                  <a:lnTo>
                    <a:pt x="2641600" y="812800"/>
                  </a:lnTo>
                  <a:cubicBezTo>
                    <a:pt x="2643717" y="670983"/>
                    <a:pt x="2645833" y="529167"/>
                    <a:pt x="2647950" y="387350"/>
                  </a:cubicBezTo>
                  <a:lnTo>
                    <a:pt x="2628900" y="273050"/>
                  </a:lnTo>
                  <a:lnTo>
                    <a:pt x="2559050" y="127000"/>
                  </a:lnTo>
                  <a:lnTo>
                    <a:pt x="2413000" y="31750"/>
                  </a:lnTo>
                  <a:lnTo>
                    <a:pt x="1968500" y="0"/>
                  </a:lnTo>
                  <a:lnTo>
                    <a:pt x="1041400" y="31750"/>
                  </a:lnTo>
                  <a:lnTo>
                    <a:pt x="381000" y="63500"/>
                  </a:lnTo>
                  <a:lnTo>
                    <a:pt x="241300" y="70644"/>
                  </a:lnTo>
                  <a:cubicBezTo>
                    <a:pt x="192352" y="82815"/>
                    <a:pt x="160074" y="78316"/>
                    <a:pt x="94457" y="107156"/>
                  </a:cubicBezTo>
                  <a:close/>
                </a:path>
              </a:pathLst>
            </a:custGeom>
            <a:blipFill dpi="0" rotWithShape="1">
              <a:blip r:embed="rId7"/>
              <a:srcRect/>
              <a:stretch>
                <a:fillRect b="-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6680CD3-2032-41AE-A75C-307C7C45EADF}"/>
              </a:ext>
            </a:extLst>
          </p:cNvPr>
          <p:cNvGrpSpPr/>
          <p:nvPr/>
        </p:nvGrpSpPr>
        <p:grpSpPr>
          <a:xfrm>
            <a:off x="7835496" y="1707057"/>
            <a:ext cx="3069110" cy="2522408"/>
            <a:chOff x="7835496" y="1707057"/>
            <a:chExt cx="3069110" cy="252240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9258674-EB58-4924-A42A-6D9D182FF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496" y="1707057"/>
              <a:ext cx="3069110" cy="2522408"/>
            </a:xfrm>
            <a:prstGeom prst="rect">
              <a:avLst/>
            </a:prstGeom>
          </p:spPr>
        </p:pic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xmlns="" id="{D554F961-03A5-4291-BA2C-0DFDE72FC16F}"/>
                </a:ext>
              </a:extLst>
            </p:cNvPr>
            <p:cNvSpPr/>
            <p:nvPr/>
          </p:nvSpPr>
          <p:spPr>
            <a:xfrm>
              <a:off x="8038456" y="2263502"/>
              <a:ext cx="2647950" cy="1746250"/>
            </a:xfrm>
            <a:custGeom>
              <a:avLst/>
              <a:gdLst>
                <a:gd name="connsiteX0" fmla="*/ 101600 w 2647950"/>
                <a:gd name="connsiteY0" fmla="*/ 76200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184150 w 2647950"/>
                <a:gd name="connsiteY21" fmla="*/ 82550 h 1746250"/>
                <a:gd name="connsiteX22" fmla="*/ 101600 w 2647950"/>
                <a:gd name="connsiteY22" fmla="*/ 76200 h 1746250"/>
                <a:gd name="connsiteX0" fmla="*/ 101600 w 2647950"/>
                <a:gd name="connsiteY0" fmla="*/ 76200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101600 w 2647950"/>
                <a:gd name="connsiteY22" fmla="*/ 76200 h 1746250"/>
                <a:gd name="connsiteX0" fmla="*/ 106363 w 2647950"/>
                <a:gd name="connsiteY0" fmla="*/ 83343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106363 w 2647950"/>
                <a:gd name="connsiteY22" fmla="*/ 83343 h 1746250"/>
                <a:gd name="connsiteX0" fmla="*/ 94457 w 2647950"/>
                <a:gd name="connsiteY0" fmla="*/ 107156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94457 w 2647950"/>
                <a:gd name="connsiteY22" fmla="*/ 107156 h 1746250"/>
                <a:gd name="connsiteX0" fmla="*/ 94457 w 2647950"/>
                <a:gd name="connsiteY0" fmla="*/ 107156 h 1746250"/>
                <a:gd name="connsiteX1" fmla="*/ 25400 w 2647950"/>
                <a:gd name="connsiteY1" fmla="*/ 234950 h 1746250"/>
                <a:gd name="connsiteX2" fmla="*/ 12700 w 2647950"/>
                <a:gd name="connsiteY2" fmla="*/ 527050 h 1746250"/>
                <a:gd name="connsiteX3" fmla="*/ 0 w 2647950"/>
                <a:gd name="connsiteY3" fmla="*/ 927100 h 1746250"/>
                <a:gd name="connsiteX4" fmla="*/ 19050 w 2647950"/>
                <a:gd name="connsiteY4" fmla="*/ 1403350 h 1746250"/>
                <a:gd name="connsiteX5" fmla="*/ 25400 w 2647950"/>
                <a:gd name="connsiteY5" fmla="*/ 1593850 h 1746250"/>
                <a:gd name="connsiteX6" fmla="*/ 88900 w 2647950"/>
                <a:gd name="connsiteY6" fmla="*/ 1676400 h 1746250"/>
                <a:gd name="connsiteX7" fmla="*/ 438150 w 2647950"/>
                <a:gd name="connsiteY7" fmla="*/ 1727200 h 1746250"/>
                <a:gd name="connsiteX8" fmla="*/ 1289050 w 2647950"/>
                <a:gd name="connsiteY8" fmla="*/ 1746250 h 1746250"/>
                <a:gd name="connsiteX9" fmla="*/ 2266950 w 2647950"/>
                <a:gd name="connsiteY9" fmla="*/ 1733550 h 1746250"/>
                <a:gd name="connsiteX10" fmla="*/ 2514600 w 2647950"/>
                <a:gd name="connsiteY10" fmla="*/ 1701800 h 1746250"/>
                <a:gd name="connsiteX11" fmla="*/ 2622550 w 2647950"/>
                <a:gd name="connsiteY11" fmla="*/ 1631950 h 1746250"/>
                <a:gd name="connsiteX12" fmla="*/ 2641600 w 2647950"/>
                <a:gd name="connsiteY12" fmla="*/ 1409700 h 1746250"/>
                <a:gd name="connsiteX13" fmla="*/ 2641600 w 2647950"/>
                <a:gd name="connsiteY13" fmla="*/ 812800 h 1746250"/>
                <a:gd name="connsiteX14" fmla="*/ 2647950 w 2647950"/>
                <a:gd name="connsiteY14" fmla="*/ 387350 h 1746250"/>
                <a:gd name="connsiteX15" fmla="*/ 2628900 w 2647950"/>
                <a:gd name="connsiteY15" fmla="*/ 273050 h 1746250"/>
                <a:gd name="connsiteX16" fmla="*/ 2559050 w 2647950"/>
                <a:gd name="connsiteY16" fmla="*/ 127000 h 1746250"/>
                <a:gd name="connsiteX17" fmla="*/ 2413000 w 2647950"/>
                <a:gd name="connsiteY17" fmla="*/ 31750 h 1746250"/>
                <a:gd name="connsiteX18" fmla="*/ 1968500 w 2647950"/>
                <a:gd name="connsiteY18" fmla="*/ 0 h 1746250"/>
                <a:gd name="connsiteX19" fmla="*/ 1041400 w 2647950"/>
                <a:gd name="connsiteY19" fmla="*/ 31750 h 1746250"/>
                <a:gd name="connsiteX20" fmla="*/ 381000 w 2647950"/>
                <a:gd name="connsiteY20" fmla="*/ 63500 h 1746250"/>
                <a:gd name="connsiteX21" fmla="*/ 241300 w 2647950"/>
                <a:gd name="connsiteY21" fmla="*/ 70644 h 1746250"/>
                <a:gd name="connsiteX22" fmla="*/ 94457 w 2647950"/>
                <a:gd name="connsiteY22" fmla="*/ 107156 h 174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47950" h="1746250">
                  <a:moveTo>
                    <a:pt x="94457" y="107156"/>
                  </a:moveTo>
                  <a:lnTo>
                    <a:pt x="25400" y="234950"/>
                  </a:lnTo>
                  <a:lnTo>
                    <a:pt x="12700" y="527050"/>
                  </a:lnTo>
                  <a:lnTo>
                    <a:pt x="0" y="927100"/>
                  </a:lnTo>
                  <a:lnTo>
                    <a:pt x="19050" y="1403350"/>
                  </a:lnTo>
                  <a:lnTo>
                    <a:pt x="25400" y="1593850"/>
                  </a:lnTo>
                  <a:lnTo>
                    <a:pt x="88900" y="1676400"/>
                  </a:lnTo>
                  <a:lnTo>
                    <a:pt x="438150" y="1727200"/>
                  </a:lnTo>
                  <a:lnTo>
                    <a:pt x="1289050" y="1746250"/>
                  </a:lnTo>
                  <a:lnTo>
                    <a:pt x="2266950" y="1733550"/>
                  </a:lnTo>
                  <a:lnTo>
                    <a:pt x="2514600" y="1701800"/>
                  </a:lnTo>
                  <a:lnTo>
                    <a:pt x="2622550" y="1631950"/>
                  </a:lnTo>
                  <a:lnTo>
                    <a:pt x="2641600" y="1409700"/>
                  </a:lnTo>
                  <a:lnTo>
                    <a:pt x="2641600" y="812800"/>
                  </a:lnTo>
                  <a:cubicBezTo>
                    <a:pt x="2643717" y="670983"/>
                    <a:pt x="2645833" y="529167"/>
                    <a:pt x="2647950" y="387350"/>
                  </a:cubicBezTo>
                  <a:lnTo>
                    <a:pt x="2628900" y="273050"/>
                  </a:lnTo>
                  <a:lnTo>
                    <a:pt x="2559050" y="127000"/>
                  </a:lnTo>
                  <a:lnTo>
                    <a:pt x="2413000" y="31750"/>
                  </a:lnTo>
                  <a:lnTo>
                    <a:pt x="1968500" y="0"/>
                  </a:lnTo>
                  <a:lnTo>
                    <a:pt x="1041400" y="31750"/>
                  </a:lnTo>
                  <a:lnTo>
                    <a:pt x="381000" y="63500"/>
                  </a:lnTo>
                  <a:lnTo>
                    <a:pt x="241300" y="70644"/>
                  </a:lnTo>
                  <a:cubicBezTo>
                    <a:pt x="192352" y="82815"/>
                    <a:pt x="160074" y="78316"/>
                    <a:pt x="94457" y="107156"/>
                  </a:cubicBezTo>
                  <a:close/>
                </a:path>
              </a:pathLst>
            </a:custGeom>
            <a:blipFill dpi="0" rotWithShape="1">
              <a:blip r:embed="rId8"/>
              <a:srcRect/>
              <a:stretch>
                <a:fillRect t="-14000" b="-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4A6CD98A-5429-4609-9239-23B19BC450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890086" y="3627693"/>
            <a:ext cx="952500" cy="1076325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29E16385-4164-4275-9A8A-B6AF469722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220372" y="3635681"/>
            <a:ext cx="9525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740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E7F1A2-C716-4FD2-B013-FBF8CCC2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3D93AEA-F173-47A7-945C-E60F759EDE51}"/>
              </a:ext>
            </a:extLst>
          </p:cNvPr>
          <p:cNvSpPr/>
          <p:nvPr/>
        </p:nvSpPr>
        <p:spPr>
          <a:xfrm>
            <a:off x="336150" y="328744"/>
            <a:ext cx="11538350" cy="6211756"/>
          </a:xfrm>
          <a:prstGeom prst="roundRect">
            <a:avLst>
              <a:gd name="adj" fmla="val 3831"/>
            </a:avLst>
          </a:prstGeom>
          <a:solidFill>
            <a:srgbClr val="E6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26518D0-4D48-4928-9BCB-5E1DDDA8EDC1}"/>
              </a:ext>
            </a:extLst>
          </p:cNvPr>
          <p:cNvSpPr/>
          <p:nvPr/>
        </p:nvSpPr>
        <p:spPr>
          <a:xfrm>
            <a:off x="501250" y="493844"/>
            <a:ext cx="11208150" cy="5906956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5号-时光手札体" panose="00000500000000000000" pitchFamily="2" charset="-122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B7989DA-F87D-4FB1-9CCD-6DFEBA5FBB1F}"/>
              </a:ext>
            </a:extLst>
          </p:cNvPr>
          <p:cNvSpPr/>
          <p:nvPr/>
        </p:nvSpPr>
        <p:spPr>
          <a:xfrm>
            <a:off x="4401915" y="789884"/>
            <a:ext cx="3438969" cy="830997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Gạch</a:t>
            </a:r>
            <a:r>
              <a:rPr lang="en-US" altLang="zh-CN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, </a:t>
            </a:r>
            <a:r>
              <a:rPr lang="en-US" altLang="zh-CN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Aquarelle" pitchFamily="18" charset="0"/>
                <a:ea typeface="字魂65号-时光手札体" panose="00000500000000000000" pitchFamily="2" charset="-122"/>
                <a:sym typeface="字魂58号-创中黑" panose="00000500000000000000" pitchFamily="2" charset="-122"/>
              </a:rPr>
              <a:t>ngói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UTM Aquarelle" pitchFamily="18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34D7A2-A226-4C9F-AC49-B21FA4BD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81">
            <a:off x="7552388" y="864810"/>
            <a:ext cx="43815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C0D2218-0B7D-4354-AB36-77346033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32" y="866828"/>
            <a:ext cx="580166" cy="580166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xmlns="" id="{C5AAE734-F686-4E8E-A4EC-1756C5D4CDAA}"/>
              </a:ext>
            </a:extLst>
          </p:cNvPr>
          <p:cNvSpPr/>
          <p:nvPr/>
        </p:nvSpPr>
        <p:spPr>
          <a:xfrm>
            <a:off x="1166297" y="2387600"/>
            <a:ext cx="2945535" cy="1905000"/>
          </a:xfrm>
          <a:custGeom>
            <a:avLst/>
            <a:gdLst>
              <a:gd name="connsiteX0" fmla="*/ 63874 w 5528832"/>
              <a:gd name="connsiteY0" fmla="*/ 575745 h 3475363"/>
              <a:gd name="connsiteX1" fmla="*/ 1065360 w 5528832"/>
              <a:gd name="connsiteY1" fmla="*/ 82259 h 3475363"/>
              <a:gd name="connsiteX2" fmla="*/ 2865131 w 5528832"/>
              <a:gd name="connsiteY2" fmla="*/ 9687 h 3475363"/>
              <a:gd name="connsiteX3" fmla="*/ 4998731 w 5528832"/>
              <a:gd name="connsiteY3" fmla="*/ 183859 h 3475363"/>
              <a:gd name="connsiteX4" fmla="*/ 5477703 w 5528832"/>
              <a:gd name="connsiteY4" fmla="*/ 807973 h 3475363"/>
              <a:gd name="connsiteX5" fmla="*/ 5448674 w 5528832"/>
              <a:gd name="connsiteY5" fmla="*/ 2244887 h 3475363"/>
              <a:gd name="connsiteX6" fmla="*/ 5434160 w 5528832"/>
              <a:gd name="connsiteY6" fmla="*/ 3144773 h 3475363"/>
              <a:gd name="connsiteX7" fmla="*/ 4200445 w 5528832"/>
              <a:gd name="connsiteY7" fmla="*/ 3464087 h 3475363"/>
              <a:gd name="connsiteX8" fmla="*/ 2008788 w 5528832"/>
              <a:gd name="connsiteY8" fmla="*/ 3391516 h 3475363"/>
              <a:gd name="connsiteX9" fmla="*/ 412217 w 5528832"/>
              <a:gd name="connsiteY9" fmla="*/ 3275402 h 3475363"/>
              <a:gd name="connsiteX10" fmla="*/ 63874 w 5528832"/>
              <a:gd name="connsiteY10" fmla="*/ 2230373 h 3475363"/>
              <a:gd name="connsiteX11" fmla="*/ 92903 w 5528832"/>
              <a:gd name="connsiteY11" fmla="*/ 953116 h 3475363"/>
              <a:gd name="connsiteX12" fmla="*/ 63874 w 5528832"/>
              <a:gd name="connsiteY12" fmla="*/ 575745 h 3475363"/>
              <a:gd name="connsiteX0" fmla="*/ 63874 w 5528832"/>
              <a:gd name="connsiteY0" fmla="*/ 575745 h 3475363"/>
              <a:gd name="connsiteX1" fmla="*/ 1065360 w 5528832"/>
              <a:gd name="connsiteY1" fmla="*/ 82259 h 3475363"/>
              <a:gd name="connsiteX2" fmla="*/ 2865131 w 5528832"/>
              <a:gd name="connsiteY2" fmla="*/ 9687 h 3475363"/>
              <a:gd name="connsiteX3" fmla="*/ 4998731 w 5528832"/>
              <a:gd name="connsiteY3" fmla="*/ 183859 h 3475363"/>
              <a:gd name="connsiteX4" fmla="*/ 5477703 w 5528832"/>
              <a:gd name="connsiteY4" fmla="*/ 807973 h 3475363"/>
              <a:gd name="connsiteX5" fmla="*/ 5448674 w 5528832"/>
              <a:gd name="connsiteY5" fmla="*/ 2244887 h 3475363"/>
              <a:gd name="connsiteX6" fmla="*/ 5434160 w 5528832"/>
              <a:gd name="connsiteY6" fmla="*/ 3144773 h 3475363"/>
              <a:gd name="connsiteX7" fmla="*/ 4200445 w 5528832"/>
              <a:gd name="connsiteY7" fmla="*/ 3464087 h 3475363"/>
              <a:gd name="connsiteX8" fmla="*/ 2008788 w 5528832"/>
              <a:gd name="connsiteY8" fmla="*/ 3391516 h 3475363"/>
              <a:gd name="connsiteX9" fmla="*/ 412217 w 5528832"/>
              <a:gd name="connsiteY9" fmla="*/ 3275402 h 3475363"/>
              <a:gd name="connsiteX10" fmla="*/ 63874 w 5528832"/>
              <a:gd name="connsiteY10" fmla="*/ 2230373 h 3475363"/>
              <a:gd name="connsiteX11" fmla="*/ 92903 w 5528832"/>
              <a:gd name="connsiteY11" fmla="*/ 1250296 h 3475363"/>
              <a:gd name="connsiteX12" fmla="*/ 63874 w 5528832"/>
              <a:gd name="connsiteY12" fmla="*/ 575745 h 3475363"/>
              <a:gd name="connsiteX0" fmla="*/ 103819 w 5484957"/>
              <a:gd name="connsiteY0" fmla="*/ 272547 h 3469345"/>
              <a:gd name="connsiteX1" fmla="*/ 1021485 w 5484957"/>
              <a:gd name="connsiteY1" fmla="*/ 76241 h 3469345"/>
              <a:gd name="connsiteX2" fmla="*/ 2821256 w 5484957"/>
              <a:gd name="connsiteY2" fmla="*/ 3669 h 3469345"/>
              <a:gd name="connsiteX3" fmla="*/ 4954856 w 5484957"/>
              <a:gd name="connsiteY3" fmla="*/ 177841 h 3469345"/>
              <a:gd name="connsiteX4" fmla="*/ 5433828 w 5484957"/>
              <a:gd name="connsiteY4" fmla="*/ 801955 h 3469345"/>
              <a:gd name="connsiteX5" fmla="*/ 5404799 w 5484957"/>
              <a:gd name="connsiteY5" fmla="*/ 2238869 h 3469345"/>
              <a:gd name="connsiteX6" fmla="*/ 5390285 w 5484957"/>
              <a:gd name="connsiteY6" fmla="*/ 3138755 h 3469345"/>
              <a:gd name="connsiteX7" fmla="*/ 4156570 w 5484957"/>
              <a:gd name="connsiteY7" fmla="*/ 3458069 h 3469345"/>
              <a:gd name="connsiteX8" fmla="*/ 1964913 w 5484957"/>
              <a:gd name="connsiteY8" fmla="*/ 3385498 h 3469345"/>
              <a:gd name="connsiteX9" fmla="*/ 368342 w 5484957"/>
              <a:gd name="connsiteY9" fmla="*/ 3269384 h 3469345"/>
              <a:gd name="connsiteX10" fmla="*/ 19999 w 5484957"/>
              <a:gd name="connsiteY10" fmla="*/ 2224355 h 3469345"/>
              <a:gd name="connsiteX11" fmla="*/ 49028 w 5484957"/>
              <a:gd name="connsiteY11" fmla="*/ 1244278 h 3469345"/>
              <a:gd name="connsiteX12" fmla="*/ 103819 w 5484957"/>
              <a:gd name="connsiteY12" fmla="*/ 272547 h 3469345"/>
              <a:gd name="connsiteX0" fmla="*/ 103819 w 5466657"/>
              <a:gd name="connsiteY0" fmla="*/ 272547 h 3458069"/>
              <a:gd name="connsiteX1" fmla="*/ 1021485 w 5466657"/>
              <a:gd name="connsiteY1" fmla="*/ 76241 h 3458069"/>
              <a:gd name="connsiteX2" fmla="*/ 2821256 w 5466657"/>
              <a:gd name="connsiteY2" fmla="*/ 3669 h 3458069"/>
              <a:gd name="connsiteX3" fmla="*/ 4954856 w 5466657"/>
              <a:gd name="connsiteY3" fmla="*/ 177841 h 3458069"/>
              <a:gd name="connsiteX4" fmla="*/ 5433828 w 5466657"/>
              <a:gd name="connsiteY4" fmla="*/ 801955 h 3458069"/>
              <a:gd name="connsiteX5" fmla="*/ 5404799 w 5466657"/>
              <a:gd name="connsiteY5" fmla="*/ 2238869 h 3458069"/>
              <a:gd name="connsiteX6" fmla="*/ 5245505 w 5466657"/>
              <a:gd name="connsiteY6" fmla="*/ 3245435 h 3458069"/>
              <a:gd name="connsiteX7" fmla="*/ 4156570 w 5466657"/>
              <a:gd name="connsiteY7" fmla="*/ 3458069 h 3458069"/>
              <a:gd name="connsiteX8" fmla="*/ 1964913 w 5466657"/>
              <a:gd name="connsiteY8" fmla="*/ 3385498 h 3458069"/>
              <a:gd name="connsiteX9" fmla="*/ 368342 w 5466657"/>
              <a:gd name="connsiteY9" fmla="*/ 3269384 h 3458069"/>
              <a:gd name="connsiteX10" fmla="*/ 19999 w 5466657"/>
              <a:gd name="connsiteY10" fmla="*/ 2224355 h 3458069"/>
              <a:gd name="connsiteX11" fmla="*/ 49028 w 5466657"/>
              <a:gd name="connsiteY11" fmla="*/ 1244278 h 3458069"/>
              <a:gd name="connsiteX12" fmla="*/ 103819 w 5466657"/>
              <a:gd name="connsiteY12" fmla="*/ 272547 h 3458069"/>
              <a:gd name="connsiteX0" fmla="*/ 103819 w 5466657"/>
              <a:gd name="connsiteY0" fmla="*/ 272547 h 3458069"/>
              <a:gd name="connsiteX1" fmla="*/ 1021485 w 5466657"/>
              <a:gd name="connsiteY1" fmla="*/ 76241 h 3458069"/>
              <a:gd name="connsiteX2" fmla="*/ 2821256 w 5466657"/>
              <a:gd name="connsiteY2" fmla="*/ 3669 h 3458069"/>
              <a:gd name="connsiteX3" fmla="*/ 4954856 w 5466657"/>
              <a:gd name="connsiteY3" fmla="*/ 177841 h 3458069"/>
              <a:gd name="connsiteX4" fmla="*/ 5433828 w 5466657"/>
              <a:gd name="connsiteY4" fmla="*/ 801955 h 3458069"/>
              <a:gd name="connsiteX5" fmla="*/ 5404799 w 5466657"/>
              <a:gd name="connsiteY5" fmla="*/ 2238869 h 3458069"/>
              <a:gd name="connsiteX6" fmla="*/ 5245505 w 5466657"/>
              <a:gd name="connsiteY6" fmla="*/ 3245435 h 3458069"/>
              <a:gd name="connsiteX7" fmla="*/ 4156570 w 5466657"/>
              <a:gd name="connsiteY7" fmla="*/ 3458069 h 3458069"/>
              <a:gd name="connsiteX8" fmla="*/ 1964913 w 5466657"/>
              <a:gd name="connsiteY8" fmla="*/ 3385498 h 3458069"/>
              <a:gd name="connsiteX9" fmla="*/ 231182 w 5466657"/>
              <a:gd name="connsiteY9" fmla="*/ 3292244 h 3458069"/>
              <a:gd name="connsiteX10" fmla="*/ 19999 w 5466657"/>
              <a:gd name="connsiteY10" fmla="*/ 2224355 h 3458069"/>
              <a:gd name="connsiteX11" fmla="*/ 49028 w 5466657"/>
              <a:gd name="connsiteY11" fmla="*/ 1244278 h 3458069"/>
              <a:gd name="connsiteX12" fmla="*/ 103819 w 5466657"/>
              <a:gd name="connsiteY12" fmla="*/ 272547 h 345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66657" h="3458069">
                <a:moveTo>
                  <a:pt x="103819" y="272547"/>
                </a:moveTo>
                <a:cubicBezTo>
                  <a:pt x="265895" y="77874"/>
                  <a:pt x="568579" y="121054"/>
                  <a:pt x="1021485" y="76241"/>
                </a:cubicBezTo>
                <a:cubicBezTo>
                  <a:pt x="1474391" y="31428"/>
                  <a:pt x="2165694" y="-13264"/>
                  <a:pt x="2821256" y="3669"/>
                </a:cubicBezTo>
                <a:cubicBezTo>
                  <a:pt x="3476818" y="20602"/>
                  <a:pt x="4519427" y="44793"/>
                  <a:pt x="4954856" y="177841"/>
                </a:cubicBezTo>
                <a:cubicBezTo>
                  <a:pt x="5390285" y="310889"/>
                  <a:pt x="5358838" y="458450"/>
                  <a:pt x="5433828" y="801955"/>
                </a:cubicBezTo>
                <a:cubicBezTo>
                  <a:pt x="5508818" y="1145460"/>
                  <a:pt x="5436186" y="1831622"/>
                  <a:pt x="5404799" y="2238869"/>
                </a:cubicBezTo>
                <a:cubicBezTo>
                  <a:pt x="5373412" y="2646116"/>
                  <a:pt x="5453543" y="3042235"/>
                  <a:pt x="5245505" y="3245435"/>
                </a:cubicBezTo>
                <a:cubicBezTo>
                  <a:pt x="5037467" y="3448635"/>
                  <a:pt x="4703335" y="3434725"/>
                  <a:pt x="4156570" y="3458069"/>
                </a:cubicBezTo>
                <a:lnTo>
                  <a:pt x="1964913" y="3385498"/>
                </a:lnTo>
                <a:cubicBezTo>
                  <a:pt x="1310682" y="3357861"/>
                  <a:pt x="555334" y="3485768"/>
                  <a:pt x="231182" y="3292244"/>
                </a:cubicBezTo>
                <a:cubicBezTo>
                  <a:pt x="-92970" y="3098720"/>
                  <a:pt x="73218" y="2611403"/>
                  <a:pt x="19999" y="2224355"/>
                </a:cubicBezTo>
                <a:cubicBezTo>
                  <a:pt x="-33220" y="1837307"/>
                  <a:pt x="35058" y="1569579"/>
                  <a:pt x="49028" y="1244278"/>
                </a:cubicBezTo>
                <a:cubicBezTo>
                  <a:pt x="62998" y="918977"/>
                  <a:pt x="-58257" y="467220"/>
                  <a:pt x="103819" y="272547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 t="-17000" b="-20000"/>
            </a:stretch>
          </a:blipFill>
          <a:ln w="76200">
            <a:solidFill>
              <a:srgbClr val="E6C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36E82B62-EEC8-4DA5-9EEA-27483E3BAAAB}"/>
              </a:ext>
            </a:extLst>
          </p:cNvPr>
          <p:cNvSpPr/>
          <p:nvPr/>
        </p:nvSpPr>
        <p:spPr>
          <a:xfrm>
            <a:off x="4666598" y="2971397"/>
            <a:ext cx="2945535" cy="1905000"/>
          </a:xfrm>
          <a:custGeom>
            <a:avLst/>
            <a:gdLst>
              <a:gd name="connsiteX0" fmla="*/ 63874 w 5528832"/>
              <a:gd name="connsiteY0" fmla="*/ 575745 h 3475363"/>
              <a:gd name="connsiteX1" fmla="*/ 1065360 w 5528832"/>
              <a:gd name="connsiteY1" fmla="*/ 82259 h 3475363"/>
              <a:gd name="connsiteX2" fmla="*/ 2865131 w 5528832"/>
              <a:gd name="connsiteY2" fmla="*/ 9687 h 3475363"/>
              <a:gd name="connsiteX3" fmla="*/ 4998731 w 5528832"/>
              <a:gd name="connsiteY3" fmla="*/ 183859 h 3475363"/>
              <a:gd name="connsiteX4" fmla="*/ 5477703 w 5528832"/>
              <a:gd name="connsiteY4" fmla="*/ 807973 h 3475363"/>
              <a:gd name="connsiteX5" fmla="*/ 5448674 w 5528832"/>
              <a:gd name="connsiteY5" fmla="*/ 2244887 h 3475363"/>
              <a:gd name="connsiteX6" fmla="*/ 5434160 w 5528832"/>
              <a:gd name="connsiteY6" fmla="*/ 3144773 h 3475363"/>
              <a:gd name="connsiteX7" fmla="*/ 4200445 w 5528832"/>
              <a:gd name="connsiteY7" fmla="*/ 3464087 h 3475363"/>
              <a:gd name="connsiteX8" fmla="*/ 2008788 w 5528832"/>
              <a:gd name="connsiteY8" fmla="*/ 3391516 h 3475363"/>
              <a:gd name="connsiteX9" fmla="*/ 412217 w 5528832"/>
              <a:gd name="connsiteY9" fmla="*/ 3275402 h 3475363"/>
              <a:gd name="connsiteX10" fmla="*/ 63874 w 5528832"/>
              <a:gd name="connsiteY10" fmla="*/ 2230373 h 3475363"/>
              <a:gd name="connsiteX11" fmla="*/ 92903 w 5528832"/>
              <a:gd name="connsiteY11" fmla="*/ 953116 h 3475363"/>
              <a:gd name="connsiteX12" fmla="*/ 63874 w 5528832"/>
              <a:gd name="connsiteY12" fmla="*/ 575745 h 3475363"/>
              <a:gd name="connsiteX0" fmla="*/ 63874 w 5528832"/>
              <a:gd name="connsiteY0" fmla="*/ 575745 h 3475363"/>
              <a:gd name="connsiteX1" fmla="*/ 1065360 w 5528832"/>
              <a:gd name="connsiteY1" fmla="*/ 82259 h 3475363"/>
              <a:gd name="connsiteX2" fmla="*/ 2865131 w 5528832"/>
              <a:gd name="connsiteY2" fmla="*/ 9687 h 3475363"/>
              <a:gd name="connsiteX3" fmla="*/ 4998731 w 5528832"/>
              <a:gd name="connsiteY3" fmla="*/ 183859 h 3475363"/>
              <a:gd name="connsiteX4" fmla="*/ 5477703 w 5528832"/>
              <a:gd name="connsiteY4" fmla="*/ 807973 h 3475363"/>
              <a:gd name="connsiteX5" fmla="*/ 5448674 w 5528832"/>
              <a:gd name="connsiteY5" fmla="*/ 2244887 h 3475363"/>
              <a:gd name="connsiteX6" fmla="*/ 5434160 w 5528832"/>
              <a:gd name="connsiteY6" fmla="*/ 3144773 h 3475363"/>
              <a:gd name="connsiteX7" fmla="*/ 4200445 w 5528832"/>
              <a:gd name="connsiteY7" fmla="*/ 3464087 h 3475363"/>
              <a:gd name="connsiteX8" fmla="*/ 2008788 w 5528832"/>
              <a:gd name="connsiteY8" fmla="*/ 3391516 h 3475363"/>
              <a:gd name="connsiteX9" fmla="*/ 412217 w 5528832"/>
              <a:gd name="connsiteY9" fmla="*/ 3275402 h 3475363"/>
              <a:gd name="connsiteX10" fmla="*/ 63874 w 5528832"/>
              <a:gd name="connsiteY10" fmla="*/ 2230373 h 3475363"/>
              <a:gd name="connsiteX11" fmla="*/ 92903 w 5528832"/>
              <a:gd name="connsiteY11" fmla="*/ 1250296 h 3475363"/>
              <a:gd name="connsiteX12" fmla="*/ 63874 w 5528832"/>
              <a:gd name="connsiteY12" fmla="*/ 575745 h 3475363"/>
              <a:gd name="connsiteX0" fmla="*/ 103819 w 5484957"/>
              <a:gd name="connsiteY0" fmla="*/ 272547 h 3469345"/>
              <a:gd name="connsiteX1" fmla="*/ 1021485 w 5484957"/>
              <a:gd name="connsiteY1" fmla="*/ 76241 h 3469345"/>
              <a:gd name="connsiteX2" fmla="*/ 2821256 w 5484957"/>
              <a:gd name="connsiteY2" fmla="*/ 3669 h 3469345"/>
              <a:gd name="connsiteX3" fmla="*/ 4954856 w 5484957"/>
              <a:gd name="connsiteY3" fmla="*/ 177841 h 3469345"/>
              <a:gd name="connsiteX4" fmla="*/ 5433828 w 5484957"/>
              <a:gd name="connsiteY4" fmla="*/ 801955 h 3469345"/>
              <a:gd name="connsiteX5" fmla="*/ 5404799 w 5484957"/>
              <a:gd name="connsiteY5" fmla="*/ 2238869 h 3469345"/>
              <a:gd name="connsiteX6" fmla="*/ 5390285 w 5484957"/>
              <a:gd name="connsiteY6" fmla="*/ 3138755 h 3469345"/>
              <a:gd name="connsiteX7" fmla="*/ 4156570 w 5484957"/>
              <a:gd name="connsiteY7" fmla="*/ 3458069 h 3469345"/>
              <a:gd name="connsiteX8" fmla="*/ 1964913 w 5484957"/>
              <a:gd name="connsiteY8" fmla="*/ 3385498 h 3469345"/>
              <a:gd name="connsiteX9" fmla="*/ 368342 w 5484957"/>
              <a:gd name="connsiteY9" fmla="*/ 3269384 h 3469345"/>
              <a:gd name="connsiteX10" fmla="*/ 19999 w 5484957"/>
              <a:gd name="connsiteY10" fmla="*/ 2224355 h 3469345"/>
              <a:gd name="connsiteX11" fmla="*/ 49028 w 5484957"/>
              <a:gd name="connsiteY11" fmla="*/ 1244278 h 3469345"/>
              <a:gd name="connsiteX12" fmla="*/ 103819 w 5484957"/>
              <a:gd name="connsiteY12" fmla="*/ 272547 h 3469345"/>
              <a:gd name="connsiteX0" fmla="*/ 103819 w 5466657"/>
              <a:gd name="connsiteY0" fmla="*/ 272547 h 3458069"/>
              <a:gd name="connsiteX1" fmla="*/ 1021485 w 5466657"/>
              <a:gd name="connsiteY1" fmla="*/ 76241 h 3458069"/>
              <a:gd name="connsiteX2" fmla="*/ 2821256 w 5466657"/>
              <a:gd name="connsiteY2" fmla="*/ 3669 h 3458069"/>
              <a:gd name="connsiteX3" fmla="*/ 4954856 w 5466657"/>
              <a:gd name="connsiteY3" fmla="*/ 177841 h 3458069"/>
              <a:gd name="connsiteX4" fmla="*/ 5433828 w 5466657"/>
              <a:gd name="connsiteY4" fmla="*/ 801955 h 3458069"/>
              <a:gd name="connsiteX5" fmla="*/ 5404799 w 5466657"/>
              <a:gd name="connsiteY5" fmla="*/ 2238869 h 3458069"/>
              <a:gd name="connsiteX6" fmla="*/ 5245505 w 5466657"/>
              <a:gd name="connsiteY6" fmla="*/ 3245435 h 3458069"/>
              <a:gd name="connsiteX7" fmla="*/ 4156570 w 5466657"/>
              <a:gd name="connsiteY7" fmla="*/ 3458069 h 3458069"/>
              <a:gd name="connsiteX8" fmla="*/ 1964913 w 5466657"/>
              <a:gd name="connsiteY8" fmla="*/ 3385498 h 3458069"/>
              <a:gd name="connsiteX9" fmla="*/ 368342 w 5466657"/>
              <a:gd name="connsiteY9" fmla="*/ 3269384 h 3458069"/>
              <a:gd name="connsiteX10" fmla="*/ 19999 w 5466657"/>
              <a:gd name="connsiteY10" fmla="*/ 2224355 h 3458069"/>
              <a:gd name="connsiteX11" fmla="*/ 49028 w 5466657"/>
              <a:gd name="connsiteY11" fmla="*/ 1244278 h 3458069"/>
              <a:gd name="connsiteX12" fmla="*/ 103819 w 5466657"/>
              <a:gd name="connsiteY12" fmla="*/ 272547 h 3458069"/>
              <a:gd name="connsiteX0" fmla="*/ 103819 w 5466657"/>
              <a:gd name="connsiteY0" fmla="*/ 272547 h 3458069"/>
              <a:gd name="connsiteX1" fmla="*/ 1021485 w 5466657"/>
              <a:gd name="connsiteY1" fmla="*/ 76241 h 3458069"/>
              <a:gd name="connsiteX2" fmla="*/ 2821256 w 5466657"/>
              <a:gd name="connsiteY2" fmla="*/ 3669 h 3458069"/>
              <a:gd name="connsiteX3" fmla="*/ 4954856 w 5466657"/>
              <a:gd name="connsiteY3" fmla="*/ 177841 h 3458069"/>
              <a:gd name="connsiteX4" fmla="*/ 5433828 w 5466657"/>
              <a:gd name="connsiteY4" fmla="*/ 801955 h 3458069"/>
              <a:gd name="connsiteX5" fmla="*/ 5404799 w 5466657"/>
              <a:gd name="connsiteY5" fmla="*/ 2238869 h 3458069"/>
              <a:gd name="connsiteX6" fmla="*/ 5245505 w 5466657"/>
              <a:gd name="connsiteY6" fmla="*/ 3245435 h 3458069"/>
              <a:gd name="connsiteX7" fmla="*/ 4156570 w 5466657"/>
              <a:gd name="connsiteY7" fmla="*/ 3458069 h 3458069"/>
              <a:gd name="connsiteX8" fmla="*/ 1964913 w 5466657"/>
              <a:gd name="connsiteY8" fmla="*/ 3385498 h 3458069"/>
              <a:gd name="connsiteX9" fmla="*/ 231182 w 5466657"/>
              <a:gd name="connsiteY9" fmla="*/ 3292244 h 3458069"/>
              <a:gd name="connsiteX10" fmla="*/ 19999 w 5466657"/>
              <a:gd name="connsiteY10" fmla="*/ 2224355 h 3458069"/>
              <a:gd name="connsiteX11" fmla="*/ 49028 w 5466657"/>
              <a:gd name="connsiteY11" fmla="*/ 1244278 h 3458069"/>
              <a:gd name="connsiteX12" fmla="*/ 103819 w 5466657"/>
              <a:gd name="connsiteY12" fmla="*/ 272547 h 345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66657" h="3458069">
                <a:moveTo>
                  <a:pt x="103819" y="272547"/>
                </a:moveTo>
                <a:cubicBezTo>
                  <a:pt x="265895" y="77874"/>
                  <a:pt x="568579" y="121054"/>
                  <a:pt x="1021485" y="76241"/>
                </a:cubicBezTo>
                <a:cubicBezTo>
                  <a:pt x="1474391" y="31428"/>
                  <a:pt x="2165694" y="-13264"/>
                  <a:pt x="2821256" y="3669"/>
                </a:cubicBezTo>
                <a:cubicBezTo>
                  <a:pt x="3476818" y="20602"/>
                  <a:pt x="4519427" y="44793"/>
                  <a:pt x="4954856" y="177841"/>
                </a:cubicBezTo>
                <a:cubicBezTo>
                  <a:pt x="5390285" y="310889"/>
                  <a:pt x="5358838" y="458450"/>
                  <a:pt x="5433828" y="801955"/>
                </a:cubicBezTo>
                <a:cubicBezTo>
                  <a:pt x="5508818" y="1145460"/>
                  <a:pt x="5436186" y="1831622"/>
                  <a:pt x="5404799" y="2238869"/>
                </a:cubicBezTo>
                <a:cubicBezTo>
                  <a:pt x="5373412" y="2646116"/>
                  <a:pt x="5453543" y="3042235"/>
                  <a:pt x="5245505" y="3245435"/>
                </a:cubicBezTo>
                <a:cubicBezTo>
                  <a:pt x="5037467" y="3448635"/>
                  <a:pt x="4703335" y="3434725"/>
                  <a:pt x="4156570" y="3458069"/>
                </a:cubicBezTo>
                <a:lnTo>
                  <a:pt x="1964913" y="3385498"/>
                </a:lnTo>
                <a:cubicBezTo>
                  <a:pt x="1310682" y="3357861"/>
                  <a:pt x="555334" y="3485768"/>
                  <a:pt x="231182" y="3292244"/>
                </a:cubicBezTo>
                <a:cubicBezTo>
                  <a:pt x="-92970" y="3098720"/>
                  <a:pt x="73218" y="2611403"/>
                  <a:pt x="19999" y="2224355"/>
                </a:cubicBezTo>
                <a:cubicBezTo>
                  <a:pt x="-33220" y="1837307"/>
                  <a:pt x="35058" y="1569579"/>
                  <a:pt x="49028" y="1244278"/>
                </a:cubicBezTo>
                <a:cubicBezTo>
                  <a:pt x="62998" y="918977"/>
                  <a:pt x="-58257" y="467220"/>
                  <a:pt x="103819" y="272547"/>
                </a:cubicBezTo>
                <a:close/>
              </a:path>
            </a:pathLst>
          </a:custGeom>
          <a:blipFill dpi="0" rotWithShape="1">
            <a:blip r:embed="rId6"/>
            <a:srcRect/>
            <a:stretch>
              <a:fillRect t="-8000"/>
            </a:stretch>
          </a:blipFill>
          <a:ln w="76200">
            <a:solidFill>
              <a:srgbClr val="E6C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2" name="任意多边形: 形状 201">
            <a:extLst>
              <a:ext uri="{FF2B5EF4-FFF2-40B4-BE49-F238E27FC236}">
                <a16:creationId xmlns:a16="http://schemas.microsoft.com/office/drawing/2014/main" xmlns="" id="{5A668032-39F5-4C7D-9CFD-BB236CFE25FC}"/>
              </a:ext>
            </a:extLst>
          </p:cNvPr>
          <p:cNvSpPr/>
          <p:nvPr/>
        </p:nvSpPr>
        <p:spPr>
          <a:xfrm>
            <a:off x="8052488" y="4070350"/>
            <a:ext cx="2945535" cy="1905000"/>
          </a:xfrm>
          <a:custGeom>
            <a:avLst/>
            <a:gdLst>
              <a:gd name="connsiteX0" fmla="*/ 63874 w 5528832"/>
              <a:gd name="connsiteY0" fmla="*/ 575745 h 3475363"/>
              <a:gd name="connsiteX1" fmla="*/ 1065360 w 5528832"/>
              <a:gd name="connsiteY1" fmla="*/ 82259 h 3475363"/>
              <a:gd name="connsiteX2" fmla="*/ 2865131 w 5528832"/>
              <a:gd name="connsiteY2" fmla="*/ 9687 h 3475363"/>
              <a:gd name="connsiteX3" fmla="*/ 4998731 w 5528832"/>
              <a:gd name="connsiteY3" fmla="*/ 183859 h 3475363"/>
              <a:gd name="connsiteX4" fmla="*/ 5477703 w 5528832"/>
              <a:gd name="connsiteY4" fmla="*/ 807973 h 3475363"/>
              <a:gd name="connsiteX5" fmla="*/ 5448674 w 5528832"/>
              <a:gd name="connsiteY5" fmla="*/ 2244887 h 3475363"/>
              <a:gd name="connsiteX6" fmla="*/ 5434160 w 5528832"/>
              <a:gd name="connsiteY6" fmla="*/ 3144773 h 3475363"/>
              <a:gd name="connsiteX7" fmla="*/ 4200445 w 5528832"/>
              <a:gd name="connsiteY7" fmla="*/ 3464087 h 3475363"/>
              <a:gd name="connsiteX8" fmla="*/ 2008788 w 5528832"/>
              <a:gd name="connsiteY8" fmla="*/ 3391516 h 3475363"/>
              <a:gd name="connsiteX9" fmla="*/ 412217 w 5528832"/>
              <a:gd name="connsiteY9" fmla="*/ 3275402 h 3475363"/>
              <a:gd name="connsiteX10" fmla="*/ 63874 w 5528832"/>
              <a:gd name="connsiteY10" fmla="*/ 2230373 h 3475363"/>
              <a:gd name="connsiteX11" fmla="*/ 92903 w 5528832"/>
              <a:gd name="connsiteY11" fmla="*/ 953116 h 3475363"/>
              <a:gd name="connsiteX12" fmla="*/ 63874 w 5528832"/>
              <a:gd name="connsiteY12" fmla="*/ 575745 h 3475363"/>
              <a:gd name="connsiteX0" fmla="*/ 63874 w 5528832"/>
              <a:gd name="connsiteY0" fmla="*/ 575745 h 3475363"/>
              <a:gd name="connsiteX1" fmla="*/ 1065360 w 5528832"/>
              <a:gd name="connsiteY1" fmla="*/ 82259 h 3475363"/>
              <a:gd name="connsiteX2" fmla="*/ 2865131 w 5528832"/>
              <a:gd name="connsiteY2" fmla="*/ 9687 h 3475363"/>
              <a:gd name="connsiteX3" fmla="*/ 4998731 w 5528832"/>
              <a:gd name="connsiteY3" fmla="*/ 183859 h 3475363"/>
              <a:gd name="connsiteX4" fmla="*/ 5477703 w 5528832"/>
              <a:gd name="connsiteY4" fmla="*/ 807973 h 3475363"/>
              <a:gd name="connsiteX5" fmla="*/ 5448674 w 5528832"/>
              <a:gd name="connsiteY5" fmla="*/ 2244887 h 3475363"/>
              <a:gd name="connsiteX6" fmla="*/ 5434160 w 5528832"/>
              <a:gd name="connsiteY6" fmla="*/ 3144773 h 3475363"/>
              <a:gd name="connsiteX7" fmla="*/ 4200445 w 5528832"/>
              <a:gd name="connsiteY7" fmla="*/ 3464087 h 3475363"/>
              <a:gd name="connsiteX8" fmla="*/ 2008788 w 5528832"/>
              <a:gd name="connsiteY8" fmla="*/ 3391516 h 3475363"/>
              <a:gd name="connsiteX9" fmla="*/ 412217 w 5528832"/>
              <a:gd name="connsiteY9" fmla="*/ 3275402 h 3475363"/>
              <a:gd name="connsiteX10" fmla="*/ 63874 w 5528832"/>
              <a:gd name="connsiteY10" fmla="*/ 2230373 h 3475363"/>
              <a:gd name="connsiteX11" fmla="*/ 92903 w 5528832"/>
              <a:gd name="connsiteY11" fmla="*/ 1250296 h 3475363"/>
              <a:gd name="connsiteX12" fmla="*/ 63874 w 5528832"/>
              <a:gd name="connsiteY12" fmla="*/ 575745 h 3475363"/>
              <a:gd name="connsiteX0" fmla="*/ 103819 w 5484957"/>
              <a:gd name="connsiteY0" fmla="*/ 272547 h 3469345"/>
              <a:gd name="connsiteX1" fmla="*/ 1021485 w 5484957"/>
              <a:gd name="connsiteY1" fmla="*/ 76241 h 3469345"/>
              <a:gd name="connsiteX2" fmla="*/ 2821256 w 5484957"/>
              <a:gd name="connsiteY2" fmla="*/ 3669 h 3469345"/>
              <a:gd name="connsiteX3" fmla="*/ 4954856 w 5484957"/>
              <a:gd name="connsiteY3" fmla="*/ 177841 h 3469345"/>
              <a:gd name="connsiteX4" fmla="*/ 5433828 w 5484957"/>
              <a:gd name="connsiteY4" fmla="*/ 801955 h 3469345"/>
              <a:gd name="connsiteX5" fmla="*/ 5404799 w 5484957"/>
              <a:gd name="connsiteY5" fmla="*/ 2238869 h 3469345"/>
              <a:gd name="connsiteX6" fmla="*/ 5390285 w 5484957"/>
              <a:gd name="connsiteY6" fmla="*/ 3138755 h 3469345"/>
              <a:gd name="connsiteX7" fmla="*/ 4156570 w 5484957"/>
              <a:gd name="connsiteY7" fmla="*/ 3458069 h 3469345"/>
              <a:gd name="connsiteX8" fmla="*/ 1964913 w 5484957"/>
              <a:gd name="connsiteY8" fmla="*/ 3385498 h 3469345"/>
              <a:gd name="connsiteX9" fmla="*/ 368342 w 5484957"/>
              <a:gd name="connsiteY9" fmla="*/ 3269384 h 3469345"/>
              <a:gd name="connsiteX10" fmla="*/ 19999 w 5484957"/>
              <a:gd name="connsiteY10" fmla="*/ 2224355 h 3469345"/>
              <a:gd name="connsiteX11" fmla="*/ 49028 w 5484957"/>
              <a:gd name="connsiteY11" fmla="*/ 1244278 h 3469345"/>
              <a:gd name="connsiteX12" fmla="*/ 103819 w 5484957"/>
              <a:gd name="connsiteY12" fmla="*/ 272547 h 3469345"/>
              <a:gd name="connsiteX0" fmla="*/ 103819 w 5466657"/>
              <a:gd name="connsiteY0" fmla="*/ 272547 h 3458069"/>
              <a:gd name="connsiteX1" fmla="*/ 1021485 w 5466657"/>
              <a:gd name="connsiteY1" fmla="*/ 76241 h 3458069"/>
              <a:gd name="connsiteX2" fmla="*/ 2821256 w 5466657"/>
              <a:gd name="connsiteY2" fmla="*/ 3669 h 3458069"/>
              <a:gd name="connsiteX3" fmla="*/ 4954856 w 5466657"/>
              <a:gd name="connsiteY3" fmla="*/ 177841 h 3458069"/>
              <a:gd name="connsiteX4" fmla="*/ 5433828 w 5466657"/>
              <a:gd name="connsiteY4" fmla="*/ 801955 h 3458069"/>
              <a:gd name="connsiteX5" fmla="*/ 5404799 w 5466657"/>
              <a:gd name="connsiteY5" fmla="*/ 2238869 h 3458069"/>
              <a:gd name="connsiteX6" fmla="*/ 5245505 w 5466657"/>
              <a:gd name="connsiteY6" fmla="*/ 3245435 h 3458069"/>
              <a:gd name="connsiteX7" fmla="*/ 4156570 w 5466657"/>
              <a:gd name="connsiteY7" fmla="*/ 3458069 h 3458069"/>
              <a:gd name="connsiteX8" fmla="*/ 1964913 w 5466657"/>
              <a:gd name="connsiteY8" fmla="*/ 3385498 h 3458069"/>
              <a:gd name="connsiteX9" fmla="*/ 368342 w 5466657"/>
              <a:gd name="connsiteY9" fmla="*/ 3269384 h 3458069"/>
              <a:gd name="connsiteX10" fmla="*/ 19999 w 5466657"/>
              <a:gd name="connsiteY10" fmla="*/ 2224355 h 3458069"/>
              <a:gd name="connsiteX11" fmla="*/ 49028 w 5466657"/>
              <a:gd name="connsiteY11" fmla="*/ 1244278 h 3458069"/>
              <a:gd name="connsiteX12" fmla="*/ 103819 w 5466657"/>
              <a:gd name="connsiteY12" fmla="*/ 272547 h 3458069"/>
              <a:gd name="connsiteX0" fmla="*/ 103819 w 5466657"/>
              <a:gd name="connsiteY0" fmla="*/ 272547 h 3458069"/>
              <a:gd name="connsiteX1" fmla="*/ 1021485 w 5466657"/>
              <a:gd name="connsiteY1" fmla="*/ 76241 h 3458069"/>
              <a:gd name="connsiteX2" fmla="*/ 2821256 w 5466657"/>
              <a:gd name="connsiteY2" fmla="*/ 3669 h 3458069"/>
              <a:gd name="connsiteX3" fmla="*/ 4954856 w 5466657"/>
              <a:gd name="connsiteY3" fmla="*/ 177841 h 3458069"/>
              <a:gd name="connsiteX4" fmla="*/ 5433828 w 5466657"/>
              <a:gd name="connsiteY4" fmla="*/ 801955 h 3458069"/>
              <a:gd name="connsiteX5" fmla="*/ 5404799 w 5466657"/>
              <a:gd name="connsiteY5" fmla="*/ 2238869 h 3458069"/>
              <a:gd name="connsiteX6" fmla="*/ 5245505 w 5466657"/>
              <a:gd name="connsiteY6" fmla="*/ 3245435 h 3458069"/>
              <a:gd name="connsiteX7" fmla="*/ 4156570 w 5466657"/>
              <a:gd name="connsiteY7" fmla="*/ 3458069 h 3458069"/>
              <a:gd name="connsiteX8" fmla="*/ 1964913 w 5466657"/>
              <a:gd name="connsiteY8" fmla="*/ 3385498 h 3458069"/>
              <a:gd name="connsiteX9" fmla="*/ 231182 w 5466657"/>
              <a:gd name="connsiteY9" fmla="*/ 3292244 h 3458069"/>
              <a:gd name="connsiteX10" fmla="*/ 19999 w 5466657"/>
              <a:gd name="connsiteY10" fmla="*/ 2224355 h 3458069"/>
              <a:gd name="connsiteX11" fmla="*/ 49028 w 5466657"/>
              <a:gd name="connsiteY11" fmla="*/ 1244278 h 3458069"/>
              <a:gd name="connsiteX12" fmla="*/ 103819 w 5466657"/>
              <a:gd name="connsiteY12" fmla="*/ 272547 h 345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66657" h="3458069">
                <a:moveTo>
                  <a:pt x="103819" y="272547"/>
                </a:moveTo>
                <a:cubicBezTo>
                  <a:pt x="265895" y="77874"/>
                  <a:pt x="568579" y="121054"/>
                  <a:pt x="1021485" y="76241"/>
                </a:cubicBezTo>
                <a:cubicBezTo>
                  <a:pt x="1474391" y="31428"/>
                  <a:pt x="2165694" y="-13264"/>
                  <a:pt x="2821256" y="3669"/>
                </a:cubicBezTo>
                <a:cubicBezTo>
                  <a:pt x="3476818" y="20602"/>
                  <a:pt x="4519427" y="44793"/>
                  <a:pt x="4954856" y="177841"/>
                </a:cubicBezTo>
                <a:cubicBezTo>
                  <a:pt x="5390285" y="310889"/>
                  <a:pt x="5358838" y="458450"/>
                  <a:pt x="5433828" y="801955"/>
                </a:cubicBezTo>
                <a:cubicBezTo>
                  <a:pt x="5508818" y="1145460"/>
                  <a:pt x="5436186" y="1831622"/>
                  <a:pt x="5404799" y="2238869"/>
                </a:cubicBezTo>
                <a:cubicBezTo>
                  <a:pt x="5373412" y="2646116"/>
                  <a:pt x="5453543" y="3042235"/>
                  <a:pt x="5245505" y="3245435"/>
                </a:cubicBezTo>
                <a:cubicBezTo>
                  <a:pt x="5037467" y="3448635"/>
                  <a:pt x="4703335" y="3434725"/>
                  <a:pt x="4156570" y="3458069"/>
                </a:cubicBezTo>
                <a:lnTo>
                  <a:pt x="1964913" y="3385498"/>
                </a:lnTo>
                <a:cubicBezTo>
                  <a:pt x="1310682" y="3357861"/>
                  <a:pt x="555334" y="3485768"/>
                  <a:pt x="231182" y="3292244"/>
                </a:cubicBezTo>
                <a:cubicBezTo>
                  <a:pt x="-92970" y="3098720"/>
                  <a:pt x="73218" y="2611403"/>
                  <a:pt x="19999" y="2224355"/>
                </a:cubicBezTo>
                <a:cubicBezTo>
                  <a:pt x="-33220" y="1837307"/>
                  <a:pt x="35058" y="1569579"/>
                  <a:pt x="49028" y="1244278"/>
                </a:cubicBezTo>
                <a:cubicBezTo>
                  <a:pt x="62998" y="918977"/>
                  <a:pt x="-58257" y="467220"/>
                  <a:pt x="103819" y="272547"/>
                </a:cubicBez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 w="76200">
            <a:solidFill>
              <a:srgbClr val="E6C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198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201" grpId="0" animBg="1"/>
      <p:bldP spid="20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561</Words>
  <Application>Microsoft Office PowerPoint</Application>
  <PresentationFormat>Widescreen</PresentationFormat>
  <Paragraphs>85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Arial</vt:lpstr>
      <vt:lpstr>Clear Sans Light</vt:lpstr>
      <vt:lpstr>等线</vt:lpstr>
      <vt:lpstr>等线 Light</vt:lpstr>
      <vt:lpstr>Times New Roman</vt:lpstr>
      <vt:lpstr>UTM Aquarelle</vt:lpstr>
      <vt:lpstr>UTM Brushtip-C</vt:lpstr>
      <vt:lpstr>UTM Bustamalaka</vt:lpstr>
      <vt:lpstr>UTM Duepuntozero</vt:lpstr>
      <vt:lpstr>UTM Edwardian</vt:lpstr>
      <vt:lpstr>UTM LinotypeZapfino KT</vt:lpstr>
      <vt:lpstr>UTM Neo Sans Intel</vt:lpstr>
      <vt:lpstr>UTM Showcard</vt:lpstr>
      <vt:lpstr>Verdana</vt:lpstr>
      <vt:lpstr>华康方圆体W7(P)</vt:lpstr>
      <vt:lpstr>字魂58号-创中黑</vt:lpstr>
      <vt:lpstr>字魂65号-时光手札体</vt:lpstr>
      <vt:lpstr>字魂6号-日记插画体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建春</dc:creator>
  <cp:lastModifiedBy>admin</cp:lastModifiedBy>
  <cp:revision>79</cp:revision>
  <dcterms:created xsi:type="dcterms:W3CDTF">2019-12-13T02:01:51Z</dcterms:created>
  <dcterms:modified xsi:type="dcterms:W3CDTF">2022-11-14T06:43:16Z</dcterms:modified>
</cp:coreProperties>
</file>