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wAzuyQT/e8beSw0fCIKnRkMV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8739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7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18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68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45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58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6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57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01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33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20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48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00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2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80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-3454400" y="0"/>
            <a:ext cx="2387600" cy="2336800"/>
          </a:xfrm>
          <a:prstGeom prst="ellipse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1645100">
            <a:off x="709467" y="2455058"/>
            <a:ext cx="2634194" cy="115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 dirty="0" err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Ôn</a:t>
            </a:r>
            <a:endParaRPr sz="11500" b="1" dirty="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1200736">
            <a:off x="3705145" y="2548822"/>
            <a:ext cx="3686150" cy="115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err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tập</a:t>
            </a:r>
            <a:endParaRPr sz="11500" b="1" dirty="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4731" y="578865"/>
            <a:ext cx="698111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44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Tiểu</a:t>
            </a:r>
            <a:r>
              <a:rPr lang="en-US" sz="44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r>
              <a:rPr lang="en-US" sz="44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Ngọc</a:t>
            </a:r>
            <a:r>
              <a:rPr lang="en-US" sz="44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Lâm</a:t>
            </a:r>
            <a:endParaRPr lang="en-US" sz="4400" dirty="0" smtClean="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Khoa</a:t>
            </a:r>
            <a:r>
              <a:rPr lang="en-US" sz="44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dirty="0" err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r>
              <a:rPr lang="en-US" sz="4400" dirty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5</a:t>
            </a:r>
            <a:endParaRPr sz="4400" dirty="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502425" y="4967045"/>
            <a:ext cx="45367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GV: </a:t>
            </a:r>
            <a:r>
              <a:rPr lang="en-US" sz="36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Đỗ</a:t>
            </a:r>
            <a:r>
              <a:rPr lang="en-US" sz="36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Thị</a:t>
            </a:r>
            <a:r>
              <a:rPr lang="en-US" sz="36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Kiều</a:t>
            </a:r>
            <a:r>
              <a:rPr lang="en-US" sz="3600" dirty="0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dirty="0" err="1" smtClean="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Hoa</a:t>
            </a:r>
            <a:endParaRPr lang="en-US" sz="3600" dirty="0" smtClean="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1">
            <a:alphaModFix/>
          </a:blip>
          <a:srcRect l="85423" t="16571" r="8116" b="77505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3763" y="4959230"/>
            <a:ext cx="528468" cy="581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428697" y="6048176"/>
            <a:ext cx="48863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Giảm tải theo CV 3969 (gộp chung với tuần 11 thành 1 tiết)</a:t>
            </a:r>
            <a:endParaRPr sz="2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0"/>
          <p:cNvGrpSpPr/>
          <p:nvPr/>
        </p:nvGrpSpPr>
        <p:grpSpPr>
          <a:xfrm>
            <a:off x="342056" y="7646"/>
            <a:ext cx="1314731" cy="1298169"/>
            <a:chOff x="-108229" y="935977"/>
            <a:chExt cx="1314731" cy="1298169"/>
          </a:xfrm>
        </p:grpSpPr>
        <p:pic>
          <p:nvPicPr>
            <p:cNvPr id="266" name="Google Shape;266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26" y="3357163"/>
            <a:ext cx="6995554" cy="163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525" y="1680912"/>
            <a:ext cx="5643024" cy="22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8490" y="3523725"/>
            <a:ext cx="5719944" cy="242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01654" y="2648761"/>
            <a:ext cx="5700712" cy="138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234109" y="1014861"/>
            <a:ext cx="5030246" cy="310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0"/>
          <p:cNvGrpSpPr/>
          <p:nvPr/>
        </p:nvGrpSpPr>
        <p:grpSpPr>
          <a:xfrm>
            <a:off x="5148861" y="2797181"/>
            <a:ext cx="2603081" cy="1762683"/>
            <a:chOff x="2468" y="2303"/>
            <a:chExt cx="1307" cy="851"/>
          </a:xfrm>
        </p:grpSpPr>
        <p:pic>
          <p:nvPicPr>
            <p:cNvPr id="274" name="Google Shape;274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468" y="2303"/>
              <a:ext cx="1307" cy="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0"/>
            <p:cNvSpPr txBox="1"/>
            <p:nvPr/>
          </p:nvSpPr>
          <p:spPr>
            <a:xfrm>
              <a:off x="2594" y="2497"/>
              <a:ext cx="1097" cy="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CC"/>
                  </a:solidFill>
                  <a:latin typeface="Tahoma"/>
                  <a:ea typeface="Tahoma"/>
                  <a:cs typeface="Tahoma"/>
                  <a:sym typeface="Tahoma"/>
                </a:rPr>
                <a:t>Phòng tránh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CC"/>
                  </a:solidFill>
                  <a:latin typeface="Tahoma"/>
                  <a:ea typeface="Tahoma"/>
                  <a:cs typeface="Tahoma"/>
                  <a:sym typeface="Tahoma"/>
                </a:rPr>
                <a:t>HIV/AIDS</a:t>
              </a:r>
              <a:endParaRPr/>
            </a:p>
          </p:txBody>
        </p:sp>
      </p:grpSp>
      <p:grpSp>
        <p:nvGrpSpPr>
          <p:cNvPr id="276" name="Google Shape;276;p10"/>
          <p:cNvGrpSpPr/>
          <p:nvPr/>
        </p:nvGrpSpPr>
        <p:grpSpPr>
          <a:xfrm>
            <a:off x="-206863" y="4811516"/>
            <a:ext cx="2340464" cy="2124619"/>
            <a:chOff x="112128" y="1630522"/>
            <a:chExt cx="5291239" cy="4666895"/>
          </a:xfrm>
        </p:grpSpPr>
        <p:sp>
          <p:nvSpPr>
            <p:cNvPr id="277" name="Google Shape;277;p10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8" name="Google Shape;278;p10"/>
            <p:cNvPicPr preferRelativeResize="0"/>
            <p:nvPr/>
          </p:nvPicPr>
          <p:blipFill rotWithShape="1">
            <a:blip r:embed="rId13">
              <a:alphaModFix/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11"/>
          <p:cNvGrpSpPr/>
          <p:nvPr/>
        </p:nvGrpSpPr>
        <p:grpSpPr>
          <a:xfrm>
            <a:off x="803669" y="977612"/>
            <a:ext cx="9579484" cy="3451400"/>
            <a:chOff x="-770754" y="699478"/>
            <a:chExt cx="5774759" cy="3451400"/>
          </a:xfrm>
        </p:grpSpPr>
        <p:sp>
          <p:nvSpPr>
            <p:cNvPr id="286" name="Google Shape;286;p11"/>
            <p:cNvSpPr/>
            <p:nvPr/>
          </p:nvSpPr>
          <p:spPr>
            <a:xfrm>
              <a:off x="-770754" y="699478"/>
              <a:ext cx="5774759" cy="345140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651055" y="827220"/>
              <a:ext cx="5524375" cy="2946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Vẽ hoặc sưu tầm tranh vận động phòng tránh sử dụng các chất gây nghiện (hoặc xâm hại trẻ em, hoặc HIV/ AIDS, hoặc tai nạn giao thông).</a:t>
              </a:r>
              <a:endParaRPr/>
            </a:p>
          </p:txBody>
        </p:sp>
      </p:grpSp>
      <p:grpSp>
        <p:nvGrpSpPr>
          <p:cNvPr id="288" name="Google Shape;288;p11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289" name="Google Shape;289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11"/>
          <p:cNvPicPr preferRelativeResize="0"/>
          <p:nvPr/>
        </p:nvPicPr>
        <p:blipFill rotWithShape="1">
          <a:blip r:embed="rId6">
            <a:alphaModFix/>
          </a:blip>
          <a:srcRect l="3522" t="72885" r="51707" b="5978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7">
            <a:alphaModFix/>
          </a:blip>
          <a:srcRect l="83322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803669" y="457074"/>
            <a:ext cx="29485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Giảm tải theo CV3969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2"/>
          <p:cNvGrpSpPr/>
          <p:nvPr/>
        </p:nvGrpSpPr>
        <p:grpSpPr>
          <a:xfrm>
            <a:off x="306230" y="255241"/>
            <a:ext cx="1314731" cy="1298169"/>
            <a:chOff x="-108229" y="935977"/>
            <a:chExt cx="1314731" cy="1298169"/>
          </a:xfrm>
        </p:grpSpPr>
        <p:pic>
          <p:nvPicPr>
            <p:cNvPr id="301" name="Google Shape;301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p12"/>
          <p:cNvPicPr preferRelativeResize="0"/>
          <p:nvPr/>
        </p:nvPicPr>
        <p:blipFill rotWithShape="1">
          <a:blip r:embed="rId6">
            <a:alphaModFix/>
          </a:blip>
          <a:srcRect l="3522" t="72885" r="51707" b="5978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/>
          <p:cNvPicPr preferRelativeResize="0"/>
          <p:nvPr/>
        </p:nvPicPr>
        <p:blipFill rotWithShape="1">
          <a:blip r:embed="rId7">
            <a:alphaModFix/>
          </a:blip>
          <a:srcRect l="83322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 rotWithShape="1">
          <a:blip r:embed="rId8">
            <a:alphaModFix/>
          </a:blip>
          <a:srcRect b="43768"/>
          <a:stretch/>
        </p:blipFill>
        <p:spPr>
          <a:xfrm>
            <a:off x="4415247" y="288235"/>
            <a:ext cx="6640992" cy="337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/>
          <p:cNvPicPr preferRelativeResize="0"/>
          <p:nvPr/>
        </p:nvPicPr>
        <p:blipFill rotWithShape="1">
          <a:blip r:embed="rId9">
            <a:alphaModFix/>
          </a:blip>
          <a:srcRect l="7518" t="54885" b="-222"/>
          <a:stretch/>
        </p:blipFill>
        <p:spPr>
          <a:xfrm>
            <a:off x="1245099" y="3579416"/>
            <a:ext cx="5689042" cy="282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 rot="-378068">
            <a:off x="453853" y="2322233"/>
            <a:ext cx="21591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CHÚC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 rot="-168686">
            <a:off x="2630081" y="1678240"/>
            <a:ext cx="17076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BẠN</a:t>
            </a:r>
            <a:endParaRPr sz="54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sz="60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13"/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TỐT!</a:t>
            </a:r>
            <a:endParaRPr sz="6000" b="1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1" name="Google Shape;32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11">
            <a:alphaModFix/>
          </a:blip>
          <a:srcRect l="66515" b="75097"/>
          <a:stretch/>
        </p:blipFill>
        <p:spPr>
          <a:xfrm rot="7290495">
            <a:off x="10805765" y="5220749"/>
            <a:ext cx="2044871" cy="213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2171" y="5724063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56"/>
            <a:ext cx="12191998" cy="68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048207" y="988524"/>
            <a:ext cx="6247250" cy="5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l="8007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8">
            <a:alphaModFix/>
          </a:blip>
          <a:srcRect l="85638" t="16101" r="7755" b="78234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Mục tiêu</a:t>
            </a:r>
            <a:endParaRPr sz="14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210565">
            <a:off x="5902313" y="2289396"/>
            <a:ext cx="422498" cy="4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88107" y="1202801"/>
            <a:ext cx="644623" cy="6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0267" y="670348"/>
            <a:ext cx="391538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827701">
            <a:off x="2693190" y="707721"/>
            <a:ext cx="391538" cy="64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"/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124" name="Google Shape;124;p2"/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Đặc điểm sinh học và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mối quan hệ xã hội ở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01</a:t>
              </a:r>
              <a:endParaRPr sz="4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127" name="Google Shape;127;p2"/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Cách phòng tránh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bệnh sốt rét, sốt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xuất huyết, viêm não,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gan A; nhiễm </a:t>
              </a:r>
              <a:endParaRPr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HIV/AIDS.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02</a:t>
              </a:r>
              <a:endParaRPr sz="4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791884" y="-2136256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l="49807" t="6503" r="4935" b="70943"/>
          <a:stretch/>
        </p:blipFill>
        <p:spPr>
          <a:xfrm>
            <a:off x="4463646" y="1711570"/>
            <a:ext cx="8075296" cy="549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069126" y="382294"/>
            <a:ext cx="2688820" cy="2094873"/>
            <a:chOff x="1060924" y="1095763"/>
            <a:chExt cx="2688820" cy="2094873"/>
          </a:xfrm>
        </p:grpSpPr>
        <p:sp>
          <p:nvSpPr>
            <p:cNvPr id="140" name="Google Shape;140;p3"/>
            <p:cNvSpPr txBox="1"/>
            <p:nvPr/>
          </p:nvSpPr>
          <p:spPr>
            <a:xfrm rot="-889670">
              <a:off x="1283204" y="1212175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  <a:endParaRPr sz="115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115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80638" y="2544406"/>
            <a:ext cx="654220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Cách phòng tránh bệnh sốt rét, sốt xuất huyết, viêm não, viêm gan A; nhiễm HIV/AIDS.</a:t>
            </a:r>
            <a:endParaRPr sz="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21077" y="-2414908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4"/>
          <p:cNvGrpSpPr/>
          <p:nvPr/>
        </p:nvGrpSpPr>
        <p:grpSpPr>
          <a:xfrm>
            <a:off x="550053" y="491069"/>
            <a:ext cx="9213961" cy="783044"/>
            <a:chOff x="695779" y="699479"/>
            <a:chExt cx="1504526" cy="210241"/>
          </a:xfrm>
        </p:grpSpPr>
        <p:sp>
          <p:nvSpPr>
            <p:cNvPr id="150" name="Google Shape;150;p4"/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Sơ  đồ cách phòng bệnh viêm gan A</a:t>
              </a:r>
              <a:endParaRPr sz="36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l="84729" t="15927" b="76589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4"/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7" name="Google Shape;157;p4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4"/>
            <p:cNvPicPr preferRelativeResize="0"/>
            <p:nvPr/>
          </p:nvPicPr>
          <p:blipFill rotWithShape="1">
            <a:blip r:embed="rId7">
              <a:alphaModFix/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 l="71233" t="10020" r="18628" b="81345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4769265" y="3699964"/>
            <a:ext cx="3914775" cy="1127125"/>
          </a:xfrm>
          <a:prstGeom prst="ellipse">
            <a:avLst/>
          </a:prstGeom>
          <a:solidFill>
            <a:srgbClr val="33CC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Phòng bệnh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viêm gan A</a:t>
            </a:r>
            <a:endParaRPr sz="3200" b="1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7040978" y="2058316"/>
            <a:ext cx="3914776" cy="1676959"/>
            <a:chOff x="2961" y="591"/>
            <a:chExt cx="2466" cy="1484"/>
          </a:xfrm>
        </p:grpSpPr>
        <p:sp>
          <p:nvSpPr>
            <p:cNvPr id="162" name="Google Shape;162;p4"/>
            <p:cNvSpPr/>
            <p:nvPr/>
          </p:nvSpPr>
          <p:spPr>
            <a:xfrm>
              <a:off x="2961" y="591"/>
              <a:ext cx="2466" cy="997"/>
            </a:xfrm>
            <a:prstGeom prst="rect">
              <a:avLst/>
            </a:prstGeom>
            <a:solidFill>
              <a:srgbClr val="33CCC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Đi đại tiện đúng nơi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quy định</a:t>
              </a:r>
              <a:endParaRPr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3" name="Google Shape;163;p4"/>
            <p:cNvCxnSpPr/>
            <p:nvPr/>
          </p:nvCxnSpPr>
          <p:spPr>
            <a:xfrm flipH="1">
              <a:off x="3532" y="1596"/>
              <a:ext cx="545" cy="479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64" name="Google Shape;164;p4"/>
          <p:cNvGrpSpPr/>
          <p:nvPr/>
        </p:nvGrpSpPr>
        <p:grpSpPr>
          <a:xfrm>
            <a:off x="2226089" y="2058537"/>
            <a:ext cx="3914776" cy="1747181"/>
            <a:chOff x="-72" y="611"/>
            <a:chExt cx="2466" cy="1521"/>
          </a:xfrm>
        </p:grpSpPr>
        <p:sp>
          <p:nvSpPr>
            <p:cNvPr id="165" name="Google Shape;165;p4"/>
            <p:cNvSpPr/>
            <p:nvPr/>
          </p:nvSpPr>
          <p:spPr>
            <a:xfrm>
              <a:off x="-72" y="611"/>
              <a:ext cx="2466" cy="982"/>
            </a:xfrm>
            <a:prstGeom prst="rect">
              <a:avLst/>
            </a:prstGeom>
            <a:solidFill>
              <a:srgbClr val="33CCC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Char char="-"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Ăn chín</a:t>
              </a:r>
              <a:endParaRPr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-177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Char char="-"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Uống nước đã đun sôi</a:t>
              </a:r>
              <a:endParaRPr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6" name="Google Shape;166;p4"/>
            <p:cNvCxnSpPr/>
            <p:nvPr/>
          </p:nvCxnSpPr>
          <p:spPr>
            <a:xfrm>
              <a:off x="1368" y="1613"/>
              <a:ext cx="545" cy="519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67" name="Google Shape;167;p4"/>
          <p:cNvGrpSpPr/>
          <p:nvPr/>
        </p:nvGrpSpPr>
        <p:grpSpPr>
          <a:xfrm>
            <a:off x="3021427" y="4854565"/>
            <a:ext cx="7543800" cy="1171575"/>
            <a:chOff x="429" y="3447"/>
            <a:chExt cx="4752" cy="738"/>
          </a:xfrm>
        </p:grpSpPr>
        <p:sp>
          <p:nvSpPr>
            <p:cNvPr id="168" name="Google Shape;168;p4"/>
            <p:cNvSpPr/>
            <p:nvPr/>
          </p:nvSpPr>
          <p:spPr>
            <a:xfrm>
              <a:off x="429" y="3843"/>
              <a:ext cx="4752" cy="342"/>
            </a:xfrm>
            <a:prstGeom prst="rect">
              <a:avLst/>
            </a:prstGeom>
            <a:solidFill>
              <a:srgbClr val="33CCCC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Rửa tay sạch trước khi ăn và sau khi đi đại tiện</a:t>
              </a:r>
              <a:endParaRPr sz="2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9" name="Google Shape;169;p4"/>
            <p:cNvCxnSpPr/>
            <p:nvPr/>
          </p:nvCxnSpPr>
          <p:spPr>
            <a:xfrm rot="10800000">
              <a:off x="2817" y="3447"/>
              <a:ext cx="0" cy="387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5">
            <a:alphaModFix/>
          </a:blip>
          <a:srcRect l="49807" t="6503" r="4935" b="7094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 rot="-1673774">
            <a:off x="378998" y="2956617"/>
            <a:ext cx="13974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 rot="-603791">
            <a:off x="1302487" y="2056853"/>
            <a:ext cx="34166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nhanh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sz="7000" b="1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>
            <a:off x="2648509" y="4133470"/>
            <a:ext cx="1314731" cy="1298169"/>
            <a:chOff x="-108229" y="935977"/>
            <a:chExt cx="1314731" cy="1298169"/>
          </a:xfrm>
        </p:grpSpPr>
        <p:pic>
          <p:nvPicPr>
            <p:cNvPr id="185" name="Google Shape;18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5"/>
          <p:cNvPicPr preferRelativeResize="0"/>
          <p:nvPr/>
        </p:nvPicPr>
        <p:blipFill rotWithShape="1">
          <a:blip r:embed="rId10">
            <a:alphaModFix/>
          </a:blip>
          <a:srcRect l="70005" t="10076" r="17726" b="8072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392977" y="4904316"/>
            <a:ext cx="1314731" cy="1298169"/>
            <a:chOff x="-108229" y="935977"/>
            <a:chExt cx="1314731" cy="1298169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6"/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198" name="Google Shape;198;p6"/>
            <p:cNvPicPr preferRelativeResize="0"/>
            <p:nvPr/>
          </p:nvPicPr>
          <p:blipFill rotWithShape="1">
            <a:blip r:embed="rId6">
              <a:alphaModFix/>
            </a:blip>
            <a:srcRect l="8007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/>
            <p:cNvPicPr preferRelativeResize="0"/>
            <p:nvPr/>
          </p:nvPicPr>
          <p:blipFill rotWithShape="1">
            <a:blip r:embed="rId6">
              <a:alphaModFix/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6"/>
          <p:cNvSpPr txBox="1"/>
          <p:nvPr/>
        </p:nvSpPr>
        <p:spPr>
          <a:xfrm>
            <a:off x="974735" y="482925"/>
            <a:ext cx="106727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Thi viết (hoặc vẽ) 1 (hoặc 2, 3) sơ đồ có nội dung 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dưới đây: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25883" y="1856889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a) Cách phòng tránh bệnh sốt rét.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825883" y="2677902"/>
            <a:ext cx="81870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b) Cách phòng tránh bệnh sốt xuất huyết.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825883" y="3498915"/>
            <a:ext cx="8458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c) Cách phòng tránh bệnh viêm não.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821158" y="4398237"/>
            <a:ext cx="78590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d) Cách phòng tránh nhiễm HIV/ AIDS.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8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213" name="Google Shape;21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1027" y="3263894"/>
            <a:ext cx="5375662" cy="283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7350" y="2582738"/>
            <a:ext cx="5758678" cy="16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11052" y="1322035"/>
            <a:ext cx="5175637" cy="2326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8"/>
          <p:cNvGrpSpPr/>
          <p:nvPr/>
        </p:nvGrpSpPr>
        <p:grpSpPr>
          <a:xfrm>
            <a:off x="4672790" y="2604083"/>
            <a:ext cx="2754312" cy="1827213"/>
            <a:chOff x="2255" y="1494"/>
            <a:chExt cx="1397" cy="1060"/>
          </a:xfrm>
        </p:grpSpPr>
        <p:pic>
          <p:nvPicPr>
            <p:cNvPr id="219" name="Google Shape;219;p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8"/>
            <p:cNvSpPr txBox="1"/>
            <p:nvPr/>
          </p:nvSpPr>
          <p:spPr>
            <a:xfrm>
              <a:off x="2422" y="1797"/>
              <a:ext cx="1036" cy="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85623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sz="2000" b="1">
                <a:solidFill>
                  <a:srgbClr val="385623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385623"/>
                  </a:solidFill>
                  <a:latin typeface="Tahoma"/>
                  <a:ea typeface="Tahoma"/>
                  <a:cs typeface="Tahoma"/>
                  <a:sym typeface="Tahoma"/>
                </a:rPr>
                <a:t>sốt xuất huyết</a:t>
              </a:r>
              <a:endParaRPr sz="2000" b="1">
                <a:solidFill>
                  <a:srgbClr val="38562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21" name="Google Shape;221;p8"/>
          <p:cNvPicPr preferRelativeResize="0"/>
          <p:nvPr/>
        </p:nvPicPr>
        <p:blipFill rotWithShape="1">
          <a:blip r:embed="rId11">
            <a:alphaModFix/>
          </a:blip>
          <a:srcRect l="49807" t="6503" r="4935" b="70943"/>
          <a:stretch/>
        </p:blipFill>
        <p:spPr>
          <a:xfrm>
            <a:off x="4035969" y="4513828"/>
            <a:ext cx="3753884" cy="248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21072" y="-2349961"/>
            <a:ext cx="6349847" cy="11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10009054" y="-1312224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11214919" y="2133404"/>
            <a:ext cx="1118824" cy="1237951"/>
            <a:chOff x="-108229" y="935977"/>
            <a:chExt cx="1314731" cy="129816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7">
            <a:alphaModFix/>
          </a:blip>
          <a:srcRect l="49807" t="6503" r="4935" b="7094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5999" y="2752379"/>
            <a:ext cx="5297946" cy="279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9">
            <a:alphaModFix/>
          </a:blip>
          <a:srcRect l="-2340" t="-7310" r="2339" b="7309"/>
          <a:stretch/>
        </p:blipFill>
        <p:spPr>
          <a:xfrm>
            <a:off x="448475" y="1715200"/>
            <a:ext cx="5990100" cy="17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3649" y="1053697"/>
            <a:ext cx="5050295" cy="2270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7"/>
          <p:cNvGrpSpPr/>
          <p:nvPr/>
        </p:nvGrpSpPr>
        <p:grpSpPr>
          <a:xfrm>
            <a:off x="5285201" y="2095434"/>
            <a:ext cx="2217737" cy="1682750"/>
            <a:chOff x="2255" y="1494"/>
            <a:chExt cx="1397" cy="1060"/>
          </a:xfrm>
        </p:grpSpPr>
        <p:pic>
          <p:nvPicPr>
            <p:cNvPr id="238" name="Google Shape;238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7"/>
            <p:cNvSpPr txBox="1"/>
            <p:nvPr/>
          </p:nvSpPr>
          <p:spPr>
            <a:xfrm>
              <a:off x="2399" y="1797"/>
              <a:ext cx="1082" cy="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775A01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sz="2000" b="1">
                <a:solidFill>
                  <a:srgbClr val="775A0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775A01"/>
                  </a:solidFill>
                  <a:latin typeface="Tahoma"/>
                  <a:ea typeface="Tahoma"/>
                  <a:cs typeface="Tahoma"/>
                  <a:sym typeface="Tahoma"/>
                </a:rPr>
                <a:t>sốt rét</a:t>
              </a:r>
              <a:endParaRPr sz="2000" b="1">
                <a:solidFill>
                  <a:srgbClr val="775A0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4">
            <a:alphaModFix/>
          </a:blip>
          <a:srcRect l="66515" b="75097"/>
          <a:stretch/>
        </p:blipFill>
        <p:spPr>
          <a:xfrm rot="660128">
            <a:off x="10009054" y="-1312224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9"/>
          <p:cNvGrpSpPr/>
          <p:nvPr/>
        </p:nvGrpSpPr>
        <p:grpSpPr>
          <a:xfrm>
            <a:off x="11214919" y="2133404"/>
            <a:ext cx="1118824" cy="1237951"/>
            <a:chOff x="-108229" y="935977"/>
            <a:chExt cx="1314731" cy="1298169"/>
          </a:xfrm>
        </p:grpSpPr>
        <p:pic>
          <p:nvPicPr>
            <p:cNvPr id="248" name="Google Shape;24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0" name="Google Shape;25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1193" y="2179292"/>
            <a:ext cx="7744724" cy="247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11193" y="3357217"/>
            <a:ext cx="7744724" cy="28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87419" y="3722336"/>
            <a:ext cx="7468498" cy="150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28679" y="550516"/>
            <a:ext cx="7527237" cy="3367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"/>
          <p:cNvGrpSpPr/>
          <p:nvPr/>
        </p:nvGrpSpPr>
        <p:grpSpPr>
          <a:xfrm>
            <a:off x="1128125" y="2494744"/>
            <a:ext cx="3201110" cy="2470610"/>
            <a:chOff x="2255" y="1494"/>
            <a:chExt cx="1397" cy="1060"/>
          </a:xfrm>
        </p:grpSpPr>
        <p:pic>
          <p:nvPicPr>
            <p:cNvPr id="255" name="Google Shape;255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9"/>
            <p:cNvSpPr txBox="1"/>
            <p:nvPr/>
          </p:nvSpPr>
          <p:spPr>
            <a:xfrm>
              <a:off x="2430" y="1797"/>
              <a:ext cx="1017" cy="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sz="28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não</a:t>
              </a:r>
              <a:endParaRPr sz="2800" b="1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57" name="Google Shape;257;p9"/>
          <p:cNvPicPr preferRelativeResize="0"/>
          <p:nvPr/>
        </p:nvPicPr>
        <p:blipFill rotWithShape="1">
          <a:blip r:embed="rId12">
            <a:alphaModFix/>
          </a:blip>
          <a:srcRect l="3522" t="72885" r="51707" b="5978"/>
          <a:stretch/>
        </p:blipFill>
        <p:spPr>
          <a:xfrm>
            <a:off x="-72071" y="4954061"/>
            <a:ext cx="3142756" cy="198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</cp:revision>
  <dcterms:created xsi:type="dcterms:W3CDTF">2019-09-07T12:11:57Z</dcterms:created>
  <dcterms:modified xsi:type="dcterms:W3CDTF">2022-11-14T03:16:31Z</dcterms:modified>
</cp:coreProperties>
</file>