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</p:sldMasterIdLst>
  <p:notesMasterIdLst>
    <p:notesMasterId r:id="rId46"/>
  </p:notesMasterIdLst>
  <p:sldIdLst>
    <p:sldId id="269" r:id="rId2"/>
    <p:sldId id="256" r:id="rId3"/>
    <p:sldId id="290" r:id="rId4"/>
    <p:sldId id="291" r:id="rId5"/>
    <p:sldId id="292" r:id="rId6"/>
    <p:sldId id="293" r:id="rId7"/>
    <p:sldId id="294" r:id="rId8"/>
    <p:sldId id="297" r:id="rId9"/>
    <p:sldId id="303" r:id="rId10"/>
    <p:sldId id="295" r:id="rId11"/>
    <p:sldId id="258" r:id="rId12"/>
    <p:sldId id="298" r:id="rId13"/>
    <p:sldId id="299" r:id="rId14"/>
    <p:sldId id="300" r:id="rId15"/>
    <p:sldId id="301" r:id="rId16"/>
    <p:sldId id="302" r:id="rId17"/>
    <p:sldId id="304" r:id="rId18"/>
    <p:sldId id="296" r:id="rId19"/>
    <p:sldId id="307" r:id="rId20"/>
    <p:sldId id="308" r:id="rId21"/>
    <p:sldId id="309" r:id="rId22"/>
    <p:sldId id="306" r:id="rId23"/>
    <p:sldId id="310" r:id="rId24"/>
    <p:sldId id="311" r:id="rId25"/>
    <p:sldId id="276" r:id="rId26"/>
    <p:sldId id="312" r:id="rId27"/>
    <p:sldId id="313" r:id="rId28"/>
    <p:sldId id="315" r:id="rId29"/>
    <p:sldId id="314" r:id="rId30"/>
    <p:sldId id="317" r:id="rId31"/>
    <p:sldId id="316" r:id="rId32"/>
    <p:sldId id="319" r:id="rId33"/>
    <p:sldId id="320" r:id="rId34"/>
    <p:sldId id="340" r:id="rId35"/>
    <p:sldId id="257" r:id="rId36"/>
    <p:sldId id="341" r:id="rId37"/>
    <p:sldId id="342" r:id="rId38"/>
    <p:sldId id="343" r:id="rId39"/>
    <p:sldId id="344" r:id="rId40"/>
    <p:sldId id="288" r:id="rId41"/>
    <p:sldId id="261" r:id="rId42"/>
    <p:sldId id="318" r:id="rId43"/>
    <p:sldId id="345" r:id="rId44"/>
    <p:sldId id="346" r:id="rId4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CA0EE"/>
    <a:srgbClr val="FF6B7F"/>
    <a:srgbClr val="FFB428"/>
    <a:srgbClr val="B26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FD31534-E59F-4C96-ACDF-B5D63863D418}">
  <a:tblStyle styleId="{BFD31534-E59F-4C96-ACDF-B5D63863D41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90" d="100"/>
          <a:sy n="90" d="100"/>
        </p:scale>
        <p:origin x="2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53262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8e6adb91be_1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8e6adb91be_1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20557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8e6adb91be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8e6adb91be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2658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0885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85886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52022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9445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11097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8e6adb91be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8e6adb91be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6693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8037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575191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1097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8442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1009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8e637eb9f8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8e637eb9f8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1378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5392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8454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98305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g531051f14c_0_6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2" name="Google Shape;1152;g531051f14c_0_6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82502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8e6adb91be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8e6adb91be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7058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18932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12916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8e6adb91be_1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8e6adb91be_1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30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8e6adb91be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8e6adb91be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1390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8e6adb91be_1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8e6adb91be_1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283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457880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79210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8e6adb91b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8e6adb91b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474188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8619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9197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0194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8e6adb91be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8e6adb91be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0475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8e6adb91be_1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8e6adb91be_1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9157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74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8e6adb91be_1_4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8e6adb91be_1_4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69275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86a9e7aff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86a9e7aff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7433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86a9e7aff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3" name="Google Shape;673;g86a9e7aff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48429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3985194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49451" y="1244400"/>
            <a:ext cx="5645100" cy="18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691600" y="2999950"/>
            <a:ext cx="3760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89463" y="188081"/>
            <a:ext cx="8167600" cy="4411338"/>
            <a:chOff x="589463" y="188081"/>
            <a:chExt cx="8167600" cy="4411338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589463" y="188081"/>
              <a:ext cx="8167600" cy="4411338"/>
              <a:chOff x="680850" y="273350"/>
              <a:chExt cx="8167600" cy="4411338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8751550" y="21004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4253925" y="273350"/>
                <a:ext cx="1529963" cy="476413"/>
                <a:chOff x="723850" y="285125"/>
                <a:chExt cx="1529963" cy="476413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2087013" y="285125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723850" y="664638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8" name="Google Shape;18;p2"/>
              <p:cNvSpPr/>
              <p:nvPr/>
            </p:nvSpPr>
            <p:spPr>
              <a:xfrm>
                <a:off x="1073525" y="6157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9" name="Google Shape;19;p2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20" name="Google Shape;20;p2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2" name="Google Shape;22;p2"/>
            <p:cNvSpPr/>
            <p:nvPr/>
          </p:nvSpPr>
          <p:spPr>
            <a:xfrm>
              <a:off x="2863625" y="7214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6"/>
          <p:cNvSpPr/>
          <p:nvPr/>
        </p:nvSpPr>
        <p:spPr>
          <a:xfrm rot="-3985194" flipH="1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13" name="Google Shape;313;p26"/>
          <p:cNvGrpSpPr/>
          <p:nvPr/>
        </p:nvGrpSpPr>
        <p:grpSpPr>
          <a:xfrm>
            <a:off x="848238" y="680381"/>
            <a:ext cx="7962550" cy="4121675"/>
            <a:chOff x="885113" y="606631"/>
            <a:chExt cx="7962550" cy="4121675"/>
          </a:xfrm>
        </p:grpSpPr>
        <p:sp>
          <p:nvSpPr>
            <p:cNvPr id="314" name="Google Shape;314;p26"/>
            <p:cNvSpPr/>
            <p:nvPr/>
          </p:nvSpPr>
          <p:spPr>
            <a:xfrm>
              <a:off x="8680863" y="17431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5" name="Google Shape;315;p26"/>
            <p:cNvSpPr/>
            <p:nvPr/>
          </p:nvSpPr>
          <p:spPr>
            <a:xfrm>
              <a:off x="1058338" y="606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6" name="Google Shape;316;p26"/>
            <p:cNvSpPr/>
            <p:nvPr/>
          </p:nvSpPr>
          <p:spPr>
            <a:xfrm>
              <a:off x="885113" y="46314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7" name="Google Shape;317;p26"/>
            <p:cNvSpPr/>
            <p:nvPr/>
          </p:nvSpPr>
          <p:spPr>
            <a:xfrm>
              <a:off x="1228750" y="3971219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18" name="Google Shape;318;p26"/>
          <p:cNvSpPr txBox="1">
            <a:spLocks noGrp="1"/>
          </p:cNvSpPr>
          <p:nvPr>
            <p:ph type="ctrTitle"/>
          </p:nvPr>
        </p:nvSpPr>
        <p:spPr>
          <a:xfrm>
            <a:off x="2692950" y="2942597"/>
            <a:ext cx="3758100" cy="51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9" name="Google Shape;319;p26"/>
          <p:cNvSpPr txBox="1">
            <a:spLocks noGrp="1"/>
          </p:cNvSpPr>
          <p:nvPr>
            <p:ph type="subTitle" idx="1"/>
          </p:nvPr>
        </p:nvSpPr>
        <p:spPr>
          <a:xfrm>
            <a:off x="1863000" y="1647025"/>
            <a:ext cx="5418000" cy="129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Fredoka One"/>
              <a:buNone/>
              <a:defRPr sz="23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ctrTitle" idx="2"/>
          </p:nvPr>
        </p:nvSpPr>
        <p:spPr>
          <a:xfrm>
            <a:off x="3429000" y="2010914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42" name="Google Shape;342;p29"/>
          <p:cNvSpPr txBox="1">
            <a:spLocks noGrp="1"/>
          </p:cNvSpPr>
          <p:nvPr>
            <p:ph type="subTitle" idx="1"/>
          </p:nvPr>
        </p:nvSpPr>
        <p:spPr>
          <a:xfrm>
            <a:off x="3294450" y="2224165"/>
            <a:ext cx="2555100" cy="150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"/>
              <a:buNone/>
              <a:defRPr sz="1600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dk2"/>
        </a:solid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0"/>
          <p:cNvSpPr/>
          <p:nvPr/>
        </p:nvSpPr>
        <p:spPr>
          <a:xfrm rot="7563395">
            <a:off x="5544417" y="3444416"/>
            <a:ext cx="5316301" cy="3506950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30"/>
          <p:cNvSpPr txBox="1">
            <a:spLocks noGrp="1"/>
          </p:cNvSpPr>
          <p:nvPr>
            <p:ph type="ctrTitle"/>
          </p:nvPr>
        </p:nvSpPr>
        <p:spPr>
          <a:xfrm>
            <a:off x="2346300" y="1844850"/>
            <a:ext cx="4451400" cy="14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346" name="Google Shape;346;p30"/>
          <p:cNvGrpSpPr/>
          <p:nvPr/>
        </p:nvGrpSpPr>
        <p:grpSpPr>
          <a:xfrm>
            <a:off x="2683896" y="791269"/>
            <a:ext cx="5388338" cy="2929638"/>
            <a:chOff x="2607700" y="717519"/>
            <a:chExt cx="5388338" cy="2929638"/>
          </a:xfrm>
        </p:grpSpPr>
        <p:sp>
          <p:nvSpPr>
            <p:cNvPr id="347" name="Google Shape;347;p30"/>
            <p:cNvSpPr/>
            <p:nvPr/>
          </p:nvSpPr>
          <p:spPr>
            <a:xfrm>
              <a:off x="7505438" y="34803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8" name="Google Shape;348;p30"/>
            <p:cNvSpPr/>
            <p:nvPr/>
          </p:nvSpPr>
          <p:spPr>
            <a:xfrm>
              <a:off x="7899138" y="235268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9" name="Google Shape;349;p30"/>
            <p:cNvSpPr/>
            <p:nvPr/>
          </p:nvSpPr>
          <p:spPr>
            <a:xfrm>
              <a:off x="2607700" y="717519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C3B9FC4D-CC4F-491F-8057-34A1214837EB}"/>
              </a:ext>
            </a:extLst>
          </p:cNvPr>
          <p:cNvGrpSpPr/>
          <p:nvPr/>
        </p:nvGrpSpPr>
        <p:grpSpPr>
          <a:xfrm>
            <a:off x="-32589" y="0"/>
            <a:ext cx="9209177" cy="51435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xmlns="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xmlns="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xmlns="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13" y="163285"/>
            <a:ext cx="8356361" cy="4894490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979286C8-4D4D-43A2-BD80-2F5E61E94188}"/>
              </a:ext>
            </a:extLst>
          </p:cNvPr>
          <p:cNvSpPr/>
          <p:nvPr/>
        </p:nvSpPr>
        <p:spPr>
          <a:xfrm>
            <a:off x="288576" y="163286"/>
            <a:ext cx="8566850" cy="4816929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A45FDE3B-9CE4-42CA-9CAE-58971F8C3609}"/>
              </a:ext>
            </a:extLst>
          </p:cNvPr>
          <p:cNvSpPr/>
          <p:nvPr/>
        </p:nvSpPr>
        <p:spPr>
          <a:xfrm>
            <a:off x="379413" y="248773"/>
            <a:ext cx="8385174" cy="4645955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xmlns="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446" y="3617887"/>
            <a:ext cx="1121099" cy="121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 rot="-6814806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" name="Google Shape;25;p3"/>
          <p:cNvSpPr txBox="1">
            <a:spLocks noGrp="1"/>
          </p:cNvSpPr>
          <p:nvPr>
            <p:ph type="ctrTitle"/>
          </p:nvPr>
        </p:nvSpPr>
        <p:spPr>
          <a:xfrm>
            <a:off x="1749450" y="2059425"/>
            <a:ext cx="5645100" cy="92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Fredoka One"/>
              <a:buNone/>
              <a:defRPr sz="51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982150" y="2999950"/>
            <a:ext cx="3179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unito"/>
              <a:buNone/>
              <a:defRPr sz="16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 rot="10800000">
            <a:off x="601763" y="188081"/>
            <a:ext cx="8167600" cy="4494738"/>
            <a:chOff x="589463" y="104681"/>
            <a:chExt cx="8167600" cy="4494738"/>
          </a:xfrm>
        </p:grpSpPr>
        <p:grpSp>
          <p:nvGrpSpPr>
            <p:cNvPr id="28" name="Google Shape;28;p3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29" name="Google Shape;29;p3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2" name="Google Shape;32;p3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33" name="Google Shape;33;p3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" name="Google Shape;34;p3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35" name="Google Shape;35;p3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36" name="Google Shape;36;p3"/>
          <p:cNvSpPr txBox="1">
            <a:spLocks noGrp="1"/>
          </p:cNvSpPr>
          <p:nvPr>
            <p:ph type="title" idx="2" hasCustomPrompt="1"/>
          </p:nvPr>
        </p:nvSpPr>
        <p:spPr>
          <a:xfrm>
            <a:off x="2227950" y="1462125"/>
            <a:ext cx="4688100" cy="73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Fredoka One"/>
              <a:buNone/>
              <a:defRPr sz="38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SECTION_HEADER_1">
    <p:bg>
      <p:bgPr>
        <a:solidFill>
          <a:schemeClr val="dk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 rot="-6814806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9" name="Google Shape;39;p4"/>
          <p:cNvGrpSpPr/>
          <p:nvPr/>
        </p:nvGrpSpPr>
        <p:grpSpPr>
          <a:xfrm rot="10800000">
            <a:off x="601763" y="188081"/>
            <a:ext cx="8167600" cy="4494738"/>
            <a:chOff x="589463" y="104681"/>
            <a:chExt cx="8167600" cy="4494738"/>
          </a:xfrm>
        </p:grpSpPr>
        <p:grpSp>
          <p:nvGrpSpPr>
            <p:cNvPr id="40" name="Google Shape;40;p4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41" name="Google Shape;41;p4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44" name="Google Shape;44;p4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45" name="Google Shape;45;p4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46" name="Google Shape;46;p4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47" name="Google Shape;47;p4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1">
    <p:bg>
      <p:bgPr>
        <a:solidFill>
          <a:schemeClr val="dk2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/>
          <p:nvPr/>
        </p:nvSpPr>
        <p:spPr>
          <a:xfrm rot="6814806" flipH="1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0" name="Google Shape;50;p5"/>
          <p:cNvGrpSpPr/>
          <p:nvPr/>
        </p:nvGrpSpPr>
        <p:grpSpPr>
          <a:xfrm rot="10800000" flipH="1">
            <a:off x="-357981" y="188081"/>
            <a:ext cx="8167600" cy="4494738"/>
            <a:chOff x="589463" y="104681"/>
            <a:chExt cx="8167600" cy="4494738"/>
          </a:xfrm>
        </p:grpSpPr>
        <p:grpSp>
          <p:nvGrpSpPr>
            <p:cNvPr id="51" name="Google Shape;51;p5"/>
            <p:cNvGrpSpPr/>
            <p:nvPr/>
          </p:nvGrpSpPr>
          <p:grpSpPr>
            <a:xfrm>
              <a:off x="589463" y="338994"/>
              <a:ext cx="8167600" cy="4260425"/>
              <a:chOff x="680850" y="424263"/>
              <a:chExt cx="8167600" cy="4260425"/>
            </a:xfrm>
          </p:grpSpPr>
          <p:sp>
            <p:nvSpPr>
              <p:cNvPr id="52" name="Google Shape;52;p5"/>
              <p:cNvSpPr/>
              <p:nvPr/>
            </p:nvSpPr>
            <p:spPr>
              <a:xfrm>
                <a:off x="8751550" y="72881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3" name="Google Shape;53;p5"/>
              <p:cNvSpPr/>
              <p:nvPr/>
            </p:nvSpPr>
            <p:spPr>
              <a:xfrm>
                <a:off x="4558725" y="424263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4" name="Google Shape;54;p5"/>
              <p:cNvSpPr/>
              <p:nvPr/>
            </p:nvSpPr>
            <p:spPr>
              <a:xfrm>
                <a:off x="2064125" y="1072900"/>
                <a:ext cx="96900" cy="96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55" name="Google Shape;55;p5"/>
              <p:cNvGrpSpPr/>
              <p:nvPr/>
            </p:nvGrpSpPr>
            <p:grpSpPr>
              <a:xfrm>
                <a:off x="680850" y="1541388"/>
                <a:ext cx="5151263" cy="3143300"/>
                <a:chOff x="-2247950" y="-2535762"/>
                <a:chExt cx="5151263" cy="3143300"/>
              </a:xfrm>
            </p:grpSpPr>
            <p:sp>
              <p:nvSpPr>
                <p:cNvPr id="56" name="Google Shape;56;p5"/>
                <p:cNvSpPr/>
                <p:nvPr/>
              </p:nvSpPr>
              <p:spPr>
                <a:xfrm>
                  <a:off x="2736513" y="440738"/>
                  <a:ext cx="166800" cy="1668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57" name="Google Shape;57;p5"/>
                <p:cNvSpPr/>
                <p:nvPr/>
              </p:nvSpPr>
              <p:spPr>
                <a:xfrm>
                  <a:off x="-2247950" y="-2535762"/>
                  <a:ext cx="96900" cy="969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58" name="Google Shape;58;p5"/>
            <p:cNvSpPr/>
            <p:nvPr/>
          </p:nvSpPr>
          <p:spPr>
            <a:xfrm>
              <a:off x="2779375" y="104681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TITLE_AND_BODY_1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7"/>
          <p:cNvGrpSpPr/>
          <p:nvPr/>
        </p:nvGrpSpPr>
        <p:grpSpPr>
          <a:xfrm flipH="1">
            <a:off x="309113" y="378031"/>
            <a:ext cx="8729050" cy="4512413"/>
            <a:chOff x="309113" y="378031"/>
            <a:chExt cx="8729050" cy="4512413"/>
          </a:xfrm>
        </p:grpSpPr>
        <p:sp>
          <p:nvSpPr>
            <p:cNvPr id="73" name="Google Shape;73;p7"/>
            <p:cNvSpPr/>
            <p:nvPr/>
          </p:nvSpPr>
          <p:spPr>
            <a:xfrm>
              <a:off x="8871363" y="2404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4" name="Google Shape;74;p7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75;p7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76;p7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77;p7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8" name="Google Shape;78;p7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79" name="Google Shape;79;p7"/>
          <p:cNvSpPr/>
          <p:nvPr/>
        </p:nvSpPr>
        <p:spPr>
          <a:xfrm rot="-4262482">
            <a:off x="-2045494" y="-2050372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7"/>
          <p:cNvSpPr/>
          <p:nvPr/>
        </p:nvSpPr>
        <p:spPr>
          <a:xfrm rot="6537518">
            <a:off x="5874033" y="3689497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/>
          <p:nvPr/>
        </p:nvSpPr>
        <p:spPr>
          <a:xfrm rot="-3984320">
            <a:off x="-2598906" y="-702305"/>
            <a:ext cx="5316353" cy="3506984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8" name="Google Shape;168;p13"/>
          <p:cNvGrpSpPr/>
          <p:nvPr/>
        </p:nvGrpSpPr>
        <p:grpSpPr>
          <a:xfrm>
            <a:off x="349613" y="451781"/>
            <a:ext cx="8384975" cy="4461413"/>
            <a:chOff x="386488" y="378031"/>
            <a:chExt cx="8384975" cy="4461413"/>
          </a:xfrm>
        </p:grpSpPr>
        <p:sp>
          <p:nvSpPr>
            <p:cNvPr id="169" name="Google Shape;169;p13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170;p13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171;p13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3864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266113" y="4707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174;p13"/>
            <p:cNvSpPr/>
            <p:nvPr/>
          </p:nvSpPr>
          <p:spPr>
            <a:xfrm>
              <a:off x="7451525" y="4672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75" name="Google Shape;175;p13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3">
    <p:bg>
      <p:bgPr>
        <a:solidFill>
          <a:schemeClr val="dk2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5"/>
          <p:cNvGrpSpPr/>
          <p:nvPr/>
        </p:nvGrpSpPr>
        <p:grpSpPr>
          <a:xfrm>
            <a:off x="806813" y="451781"/>
            <a:ext cx="7927775" cy="4512168"/>
            <a:chOff x="843688" y="378031"/>
            <a:chExt cx="7927775" cy="4512168"/>
          </a:xfrm>
        </p:grpSpPr>
        <p:sp>
          <p:nvSpPr>
            <p:cNvPr id="188" name="Google Shape;188;p15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843688" y="36505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2642150" y="4793300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3" name="Google Shape;193;p15"/>
          <p:cNvSpPr/>
          <p:nvPr/>
        </p:nvSpPr>
        <p:spPr>
          <a:xfrm rot="4262482" flipH="1">
            <a:off x="5874033" y="-2050372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4" name="Google Shape;194;p15"/>
          <p:cNvSpPr/>
          <p:nvPr/>
        </p:nvSpPr>
        <p:spPr>
          <a:xfrm rot="-6537518" flipH="1">
            <a:off x="-2045494" y="3689497"/>
            <a:ext cx="5316284" cy="3506938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" name="Google Shape;195;p15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6" name="Google Shape;196;p15"/>
          <p:cNvSpPr txBox="1">
            <a:spLocks noGrp="1"/>
          </p:cNvSpPr>
          <p:nvPr>
            <p:ph type="ctrTitle" idx="2"/>
          </p:nvPr>
        </p:nvSpPr>
        <p:spPr>
          <a:xfrm>
            <a:off x="847775" y="2021919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7" name="Google Shape;197;p15"/>
          <p:cNvSpPr txBox="1">
            <a:spLocks noGrp="1"/>
          </p:cNvSpPr>
          <p:nvPr>
            <p:ph type="subTitle" idx="1"/>
          </p:nvPr>
        </p:nvSpPr>
        <p:spPr>
          <a:xfrm>
            <a:off x="713225" y="2235144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5"/>
          <p:cNvSpPr txBox="1">
            <a:spLocks noGrp="1"/>
          </p:cNvSpPr>
          <p:nvPr>
            <p:ph type="ctrTitle" idx="3"/>
          </p:nvPr>
        </p:nvSpPr>
        <p:spPr>
          <a:xfrm>
            <a:off x="3429000" y="2021932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subTitle" idx="4"/>
          </p:nvPr>
        </p:nvSpPr>
        <p:spPr>
          <a:xfrm>
            <a:off x="3294450" y="2235157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 txBox="1">
            <a:spLocks noGrp="1"/>
          </p:cNvSpPr>
          <p:nvPr>
            <p:ph type="ctrTitle" idx="5"/>
          </p:nvPr>
        </p:nvSpPr>
        <p:spPr>
          <a:xfrm>
            <a:off x="6010225" y="2021919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subTitle" idx="6"/>
          </p:nvPr>
        </p:nvSpPr>
        <p:spPr>
          <a:xfrm>
            <a:off x="5875675" y="2235144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ctrTitle" idx="7"/>
          </p:nvPr>
        </p:nvSpPr>
        <p:spPr>
          <a:xfrm>
            <a:off x="2139696" y="3679426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3" name="Google Shape;203;p15"/>
          <p:cNvSpPr txBox="1">
            <a:spLocks noGrp="1"/>
          </p:cNvSpPr>
          <p:nvPr>
            <p:ph type="subTitle" idx="8"/>
          </p:nvPr>
        </p:nvSpPr>
        <p:spPr>
          <a:xfrm>
            <a:off x="2005146" y="3892651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5"/>
          <p:cNvSpPr txBox="1">
            <a:spLocks noGrp="1"/>
          </p:cNvSpPr>
          <p:nvPr>
            <p:ph type="ctrTitle" idx="9"/>
          </p:nvPr>
        </p:nvSpPr>
        <p:spPr>
          <a:xfrm>
            <a:off x="4718304" y="3679426"/>
            <a:ext cx="2286000" cy="35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Font typeface="Fredoka One"/>
              <a:buNone/>
              <a:defRPr sz="23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Font typeface="Fredoka One"/>
              <a:buNone/>
              <a:defRPr sz="38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205" name="Google Shape;205;p15"/>
          <p:cNvSpPr txBox="1">
            <a:spLocks noGrp="1"/>
          </p:cNvSpPr>
          <p:nvPr>
            <p:ph type="subTitle" idx="13"/>
          </p:nvPr>
        </p:nvSpPr>
        <p:spPr>
          <a:xfrm>
            <a:off x="4583754" y="3892651"/>
            <a:ext cx="25551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2_1">
    <p:bg>
      <p:bgPr>
        <a:solidFill>
          <a:schemeClr val="dk2"/>
        </a:solid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8"/>
          <p:cNvSpPr/>
          <p:nvPr/>
        </p:nvSpPr>
        <p:spPr>
          <a:xfrm rot="3984320" flipH="1">
            <a:off x="6430959" y="-699646"/>
            <a:ext cx="5316353" cy="3506984"/>
          </a:xfrm>
          <a:custGeom>
            <a:avLst/>
            <a:gdLst/>
            <a:ahLst/>
            <a:cxnLst/>
            <a:rect l="l" t="t" r="r" b="b"/>
            <a:pathLst>
              <a:path w="46668" h="30785" extrusionOk="0">
                <a:moveTo>
                  <a:pt x="29061" y="0"/>
                </a:moveTo>
                <a:cubicBezTo>
                  <a:pt x="21998" y="0"/>
                  <a:pt x="14546" y="4270"/>
                  <a:pt x="9774" y="9559"/>
                </a:cubicBezTo>
                <a:cubicBezTo>
                  <a:pt x="7773" y="11794"/>
                  <a:pt x="0" y="19633"/>
                  <a:pt x="6905" y="20567"/>
                </a:cubicBezTo>
                <a:cubicBezTo>
                  <a:pt x="7056" y="20589"/>
                  <a:pt x="7206" y="20600"/>
                  <a:pt x="7356" y="20600"/>
                </a:cubicBezTo>
                <a:cubicBezTo>
                  <a:pt x="10462" y="20600"/>
                  <a:pt x="13550" y="16119"/>
                  <a:pt x="16275" y="16119"/>
                </a:cubicBezTo>
                <a:cubicBezTo>
                  <a:pt x="17017" y="16119"/>
                  <a:pt x="17732" y="16452"/>
                  <a:pt x="18414" y="17298"/>
                </a:cubicBezTo>
                <a:cubicBezTo>
                  <a:pt x="21082" y="20567"/>
                  <a:pt x="17313" y="29007"/>
                  <a:pt x="21115" y="29574"/>
                </a:cubicBezTo>
                <a:cubicBezTo>
                  <a:pt x="21386" y="29616"/>
                  <a:pt x="21645" y="29636"/>
                  <a:pt x="21893" y="29636"/>
                </a:cubicBezTo>
                <a:cubicBezTo>
                  <a:pt x="25720" y="29636"/>
                  <a:pt x="27031" y="24882"/>
                  <a:pt x="30670" y="24882"/>
                </a:cubicBezTo>
                <a:cubicBezTo>
                  <a:pt x="31419" y="24882"/>
                  <a:pt x="32268" y="25084"/>
                  <a:pt x="33257" y="25571"/>
                </a:cubicBezTo>
                <a:cubicBezTo>
                  <a:pt x="36025" y="26944"/>
                  <a:pt x="37778" y="30785"/>
                  <a:pt x="39932" y="30785"/>
                </a:cubicBezTo>
                <a:cubicBezTo>
                  <a:pt x="41023" y="30785"/>
                  <a:pt x="42218" y="29799"/>
                  <a:pt x="43698" y="27005"/>
                </a:cubicBezTo>
                <a:cubicBezTo>
                  <a:pt x="46667" y="21568"/>
                  <a:pt x="45299" y="11728"/>
                  <a:pt x="41930" y="6891"/>
                </a:cubicBezTo>
                <a:cubicBezTo>
                  <a:pt x="38455" y="1960"/>
                  <a:pt x="33847" y="0"/>
                  <a:pt x="2906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6" name="Google Shape;226;p18"/>
          <p:cNvGrpSpPr/>
          <p:nvPr/>
        </p:nvGrpSpPr>
        <p:grpSpPr>
          <a:xfrm>
            <a:off x="654413" y="299381"/>
            <a:ext cx="8080175" cy="4248613"/>
            <a:chOff x="691288" y="225631"/>
            <a:chExt cx="8080175" cy="4248613"/>
          </a:xfrm>
        </p:grpSpPr>
        <p:sp>
          <p:nvSpPr>
            <p:cNvPr id="227" name="Google Shape;227;p18"/>
            <p:cNvSpPr/>
            <p:nvPr/>
          </p:nvSpPr>
          <p:spPr>
            <a:xfrm>
              <a:off x="8604663" y="20479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228;p18"/>
            <p:cNvSpPr/>
            <p:nvPr/>
          </p:nvSpPr>
          <p:spPr>
            <a:xfrm>
              <a:off x="8126763" y="43773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229;p18"/>
            <p:cNvSpPr/>
            <p:nvPr/>
          </p:nvSpPr>
          <p:spPr>
            <a:xfrm>
              <a:off x="6773338" y="2256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230;p18"/>
            <p:cNvSpPr/>
            <p:nvPr/>
          </p:nvSpPr>
          <p:spPr>
            <a:xfrm>
              <a:off x="691288" y="37382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231;p18"/>
            <p:cNvSpPr/>
            <p:nvPr/>
          </p:nvSpPr>
          <p:spPr>
            <a:xfrm>
              <a:off x="1266113" y="43266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2" name="Google Shape;232;p18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">
    <p:bg>
      <p:bgPr>
        <a:solidFill>
          <a:schemeClr val="dk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9"/>
          <p:cNvGrpSpPr/>
          <p:nvPr/>
        </p:nvGrpSpPr>
        <p:grpSpPr>
          <a:xfrm flipH="1">
            <a:off x="309113" y="378031"/>
            <a:ext cx="8729050" cy="4512413"/>
            <a:chOff x="309113" y="378031"/>
            <a:chExt cx="8729050" cy="4512413"/>
          </a:xfrm>
        </p:grpSpPr>
        <p:sp>
          <p:nvSpPr>
            <p:cNvPr id="235" name="Google Shape;235;p19"/>
            <p:cNvSpPr/>
            <p:nvPr/>
          </p:nvSpPr>
          <p:spPr>
            <a:xfrm>
              <a:off x="8871363" y="1566756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236;p19"/>
            <p:cNvSpPr/>
            <p:nvPr/>
          </p:nvSpPr>
          <p:spPr>
            <a:xfrm>
              <a:off x="8583963" y="422494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237;p19"/>
            <p:cNvSpPr/>
            <p:nvPr/>
          </p:nvSpPr>
          <p:spPr>
            <a:xfrm>
              <a:off x="2506138" y="378031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238;p19"/>
            <p:cNvSpPr/>
            <p:nvPr/>
          </p:nvSpPr>
          <p:spPr>
            <a:xfrm>
              <a:off x="309113" y="2015394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239;p19"/>
            <p:cNvSpPr/>
            <p:nvPr/>
          </p:nvSpPr>
          <p:spPr>
            <a:xfrm>
              <a:off x="3018713" y="4555206"/>
              <a:ext cx="96900" cy="969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240;p19"/>
            <p:cNvSpPr/>
            <p:nvPr/>
          </p:nvSpPr>
          <p:spPr>
            <a:xfrm>
              <a:off x="7108100" y="4723644"/>
              <a:ext cx="166800" cy="1668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41" name="Google Shape;241;p19"/>
          <p:cNvSpPr/>
          <p:nvPr/>
        </p:nvSpPr>
        <p:spPr>
          <a:xfrm rot="-6814806">
            <a:off x="2365761" y="-3868595"/>
            <a:ext cx="3679860" cy="12396733"/>
          </a:xfrm>
          <a:custGeom>
            <a:avLst/>
            <a:gdLst/>
            <a:ahLst/>
            <a:cxnLst/>
            <a:rect l="l" t="t" r="r" b="b"/>
            <a:pathLst>
              <a:path w="20119" h="67777" extrusionOk="0">
                <a:moveTo>
                  <a:pt x="9189" y="0"/>
                </a:moveTo>
                <a:cubicBezTo>
                  <a:pt x="8993" y="0"/>
                  <a:pt x="8799" y="27"/>
                  <a:pt x="8607" y="83"/>
                </a:cubicBezTo>
                <a:cubicBezTo>
                  <a:pt x="4937" y="1151"/>
                  <a:pt x="13510" y="11825"/>
                  <a:pt x="12643" y="14593"/>
                </a:cubicBezTo>
                <a:cubicBezTo>
                  <a:pt x="11842" y="17162"/>
                  <a:pt x="3803" y="15494"/>
                  <a:pt x="3703" y="16595"/>
                </a:cubicBezTo>
                <a:cubicBezTo>
                  <a:pt x="3536" y="18696"/>
                  <a:pt x="12043" y="26836"/>
                  <a:pt x="11942" y="36042"/>
                </a:cubicBezTo>
                <a:cubicBezTo>
                  <a:pt x="11842" y="42180"/>
                  <a:pt x="1668" y="40579"/>
                  <a:pt x="835" y="45749"/>
                </a:cubicBezTo>
                <a:cubicBezTo>
                  <a:pt x="1" y="50853"/>
                  <a:pt x="8607" y="63295"/>
                  <a:pt x="12876" y="66197"/>
                </a:cubicBezTo>
                <a:cubicBezTo>
                  <a:pt x="14571" y="67317"/>
                  <a:pt x="15922" y="67776"/>
                  <a:pt x="16971" y="67776"/>
                </a:cubicBezTo>
                <a:cubicBezTo>
                  <a:pt x="19266" y="67776"/>
                  <a:pt x="20119" y="65574"/>
                  <a:pt x="19982" y="63262"/>
                </a:cubicBezTo>
                <a:cubicBezTo>
                  <a:pt x="19681" y="58525"/>
                  <a:pt x="8774" y="51720"/>
                  <a:pt x="8707" y="46917"/>
                </a:cubicBezTo>
                <a:cubicBezTo>
                  <a:pt x="8673" y="42247"/>
                  <a:pt x="19815" y="45049"/>
                  <a:pt x="19781" y="39445"/>
                </a:cubicBezTo>
                <a:cubicBezTo>
                  <a:pt x="19715" y="32907"/>
                  <a:pt x="10975" y="27002"/>
                  <a:pt x="10842" y="22733"/>
                </a:cubicBezTo>
                <a:cubicBezTo>
                  <a:pt x="10808" y="20498"/>
                  <a:pt x="19348" y="18096"/>
                  <a:pt x="19214" y="16428"/>
                </a:cubicBezTo>
                <a:cubicBezTo>
                  <a:pt x="19023" y="14000"/>
                  <a:pt x="13658" y="0"/>
                  <a:pt x="91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2" name="Google Shape;242;p19"/>
          <p:cNvSpPr txBox="1">
            <a:spLocks noGrp="1"/>
          </p:cNvSpPr>
          <p:nvPr>
            <p:ph type="ctrTitle"/>
          </p:nvPr>
        </p:nvSpPr>
        <p:spPr>
          <a:xfrm>
            <a:off x="713225" y="539500"/>
            <a:ext cx="7708500" cy="6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Fredoka One"/>
              <a:buNone/>
              <a:defRPr sz="3000"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●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unito"/>
              <a:buChar char="○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Nunito"/>
              <a:buChar char="■"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AB23CB20-B12C-4088-B0C1-1576382542B2}"/>
              </a:ext>
            </a:extLst>
          </p:cNvPr>
          <p:cNvSpPr/>
          <p:nvPr userDrawn="1"/>
        </p:nvSpPr>
        <p:spPr>
          <a:xfrm>
            <a:off x="12138498" y="-1439694"/>
            <a:ext cx="661481" cy="622571"/>
          </a:xfrm>
          <a:prstGeom prst="ellipse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D4B4354-3C8B-4C1F-A0F5-D95CBFC716DD}"/>
              </a:ext>
            </a:extLst>
          </p:cNvPr>
          <p:cNvSpPr/>
          <p:nvPr userDrawn="1"/>
        </p:nvSpPr>
        <p:spPr>
          <a:xfrm>
            <a:off x="-4087238" y="7723761"/>
            <a:ext cx="661481" cy="622571"/>
          </a:xfrm>
          <a:prstGeom prst="ellipse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8008282-8C3C-4D47-8061-3C3FE7AB1B7E}"/>
              </a:ext>
            </a:extLst>
          </p:cNvPr>
          <p:cNvSpPr/>
          <p:nvPr userDrawn="1"/>
        </p:nvSpPr>
        <p:spPr>
          <a:xfrm>
            <a:off x="1353811" y="5536536"/>
            <a:ext cx="643637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EduFive - THIẾT KẾ GIÁO ÁN ĐIỆN TỬ LỚP 5</a:t>
            </a:r>
          </a:p>
          <a:p>
            <a:pPr algn="ctr"/>
            <a:r>
              <a:rPr lang="vi-VN" sz="22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THIÊN CẨM: 090 260 9443 (ZALO , FACEBOOK)</a:t>
            </a:r>
            <a:endParaRPr lang="en-US" sz="2200" b="1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9" r:id="rId6"/>
    <p:sldLayoutId id="2147483661" r:id="rId7"/>
    <p:sldLayoutId id="2147483664" r:id="rId8"/>
    <p:sldLayoutId id="2147483665" r:id="rId9"/>
    <p:sldLayoutId id="2147483672" r:id="rId10"/>
    <p:sldLayoutId id="2147483675" r:id="rId11"/>
    <p:sldLayoutId id="2147483676" r:id="rId12"/>
    <p:sldLayoutId id="2147483679" r:id="rId13"/>
    <p:sldLayoutId id="214748368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jpe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jpe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jpe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jpe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jpe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7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jpeg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7.sv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B9D02DC2-D9E1-4F8B-8196-507EE0D05864}"/>
              </a:ext>
            </a:extLst>
          </p:cNvPr>
          <p:cNvSpPr/>
          <p:nvPr/>
        </p:nvSpPr>
        <p:spPr>
          <a:xfrm rot="18939298">
            <a:off x="-1488792" y="-636919"/>
            <a:ext cx="3085663" cy="2418408"/>
          </a:xfrm>
          <a:custGeom>
            <a:avLst/>
            <a:gdLst>
              <a:gd name="connsiteX0" fmla="*/ 0 w 2637750"/>
              <a:gd name="connsiteY0" fmla="*/ 885945 h 1771889"/>
              <a:gd name="connsiteX1" fmla="*/ 1318875 w 2637750"/>
              <a:gd name="connsiteY1" fmla="*/ 0 h 1771889"/>
              <a:gd name="connsiteX2" fmla="*/ 2637750 w 2637750"/>
              <a:gd name="connsiteY2" fmla="*/ 885945 h 1771889"/>
              <a:gd name="connsiteX3" fmla="*/ 1318875 w 2637750"/>
              <a:gd name="connsiteY3" fmla="*/ 1771890 h 1771889"/>
              <a:gd name="connsiteX4" fmla="*/ 0 w 2637750"/>
              <a:gd name="connsiteY4" fmla="*/ 885945 h 1771889"/>
              <a:gd name="connsiteX0" fmla="*/ 0 w 2945758"/>
              <a:gd name="connsiteY0" fmla="*/ 887891 h 1775083"/>
              <a:gd name="connsiteX1" fmla="*/ 1318875 w 2945758"/>
              <a:gd name="connsiteY1" fmla="*/ 1946 h 1775083"/>
              <a:gd name="connsiteX2" fmla="*/ 2945758 w 2945758"/>
              <a:gd name="connsiteY2" fmla="*/ 724261 h 1775083"/>
              <a:gd name="connsiteX3" fmla="*/ 1318875 w 2945758"/>
              <a:gd name="connsiteY3" fmla="*/ 1773836 h 1775083"/>
              <a:gd name="connsiteX4" fmla="*/ 0 w 2945758"/>
              <a:gd name="connsiteY4" fmla="*/ 887891 h 1775083"/>
              <a:gd name="connsiteX0" fmla="*/ 0 w 2962285"/>
              <a:gd name="connsiteY0" fmla="*/ 887009 h 1774970"/>
              <a:gd name="connsiteX1" fmla="*/ 1318875 w 2962285"/>
              <a:gd name="connsiteY1" fmla="*/ 1064 h 1774970"/>
              <a:gd name="connsiteX2" fmla="*/ 2945758 w 2962285"/>
              <a:gd name="connsiteY2" fmla="*/ 723379 h 1774970"/>
              <a:gd name="connsiteX3" fmla="*/ 1839952 w 2962285"/>
              <a:gd name="connsiteY3" fmla="*/ 1117110 h 1774970"/>
              <a:gd name="connsiteX4" fmla="*/ 1318875 w 2962285"/>
              <a:gd name="connsiteY4" fmla="*/ 1772954 h 1774970"/>
              <a:gd name="connsiteX5" fmla="*/ 0 w 2962285"/>
              <a:gd name="connsiteY5" fmla="*/ 887009 h 1774970"/>
              <a:gd name="connsiteX0" fmla="*/ 6311 w 2968596"/>
              <a:gd name="connsiteY0" fmla="*/ 887009 h 1773045"/>
              <a:gd name="connsiteX1" fmla="*/ 1325186 w 2968596"/>
              <a:gd name="connsiteY1" fmla="*/ 1064 h 1773045"/>
              <a:gd name="connsiteX2" fmla="*/ 2952069 w 2968596"/>
              <a:gd name="connsiteY2" fmla="*/ 723379 h 1773045"/>
              <a:gd name="connsiteX3" fmla="*/ 1846263 w 2968596"/>
              <a:gd name="connsiteY3" fmla="*/ 1117110 h 1773045"/>
              <a:gd name="connsiteX4" fmla="*/ 1325186 w 2968596"/>
              <a:gd name="connsiteY4" fmla="*/ 1772954 h 1773045"/>
              <a:gd name="connsiteX5" fmla="*/ 846167 w 2968596"/>
              <a:gd name="connsiteY5" fmla="*/ 1070458 h 1773045"/>
              <a:gd name="connsiteX6" fmla="*/ 6311 w 2968596"/>
              <a:gd name="connsiteY6" fmla="*/ 887009 h 1773045"/>
              <a:gd name="connsiteX0" fmla="*/ 6311 w 2968596"/>
              <a:gd name="connsiteY0" fmla="*/ 887009 h 1468482"/>
              <a:gd name="connsiteX1" fmla="*/ 1325186 w 2968596"/>
              <a:gd name="connsiteY1" fmla="*/ 1064 h 1468482"/>
              <a:gd name="connsiteX2" fmla="*/ 2952069 w 2968596"/>
              <a:gd name="connsiteY2" fmla="*/ 723379 h 1468482"/>
              <a:gd name="connsiteX3" fmla="*/ 1846263 w 2968596"/>
              <a:gd name="connsiteY3" fmla="*/ 1117110 h 1468482"/>
              <a:gd name="connsiteX4" fmla="*/ 1264438 w 2968596"/>
              <a:gd name="connsiteY4" fmla="*/ 1468244 h 1468482"/>
              <a:gd name="connsiteX5" fmla="*/ 846167 w 2968596"/>
              <a:gd name="connsiteY5" fmla="*/ 1070458 h 1468482"/>
              <a:gd name="connsiteX6" fmla="*/ 6311 w 2968596"/>
              <a:gd name="connsiteY6" fmla="*/ 887009 h 1468482"/>
              <a:gd name="connsiteX0" fmla="*/ 6311 w 2990753"/>
              <a:gd name="connsiteY0" fmla="*/ 886867 h 1468261"/>
              <a:gd name="connsiteX1" fmla="*/ 1325186 w 2990753"/>
              <a:gd name="connsiteY1" fmla="*/ 922 h 1468261"/>
              <a:gd name="connsiteX2" fmla="*/ 2952069 w 2990753"/>
              <a:gd name="connsiteY2" fmla="*/ 723237 h 1468261"/>
              <a:gd name="connsiteX3" fmla="*/ 2484050 w 2990753"/>
              <a:gd name="connsiteY3" fmla="*/ 1362847 h 1468261"/>
              <a:gd name="connsiteX4" fmla="*/ 1846263 w 2990753"/>
              <a:gd name="connsiteY4" fmla="*/ 1116968 h 1468261"/>
              <a:gd name="connsiteX5" fmla="*/ 1264438 w 2990753"/>
              <a:gd name="connsiteY5" fmla="*/ 1468102 h 1468261"/>
              <a:gd name="connsiteX6" fmla="*/ 846167 w 2990753"/>
              <a:gd name="connsiteY6" fmla="*/ 1070316 h 1468261"/>
              <a:gd name="connsiteX7" fmla="*/ 6311 w 2990753"/>
              <a:gd name="connsiteY7" fmla="*/ 886867 h 146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0753" h="1468261">
                <a:moveTo>
                  <a:pt x="6311" y="886867"/>
                </a:moveTo>
                <a:cubicBezTo>
                  <a:pt x="86148" y="708635"/>
                  <a:pt x="834226" y="28194"/>
                  <a:pt x="1325186" y="922"/>
                </a:cubicBezTo>
                <a:cubicBezTo>
                  <a:pt x="1816146" y="-26350"/>
                  <a:pt x="2778265" y="559521"/>
                  <a:pt x="2952069" y="723237"/>
                </a:cubicBezTo>
                <a:cubicBezTo>
                  <a:pt x="3125873" y="886953"/>
                  <a:pt x="2668351" y="1297225"/>
                  <a:pt x="2484050" y="1362847"/>
                </a:cubicBezTo>
                <a:cubicBezTo>
                  <a:pt x="2299749" y="1428469"/>
                  <a:pt x="2030192" y="1036154"/>
                  <a:pt x="1846263" y="1116968"/>
                </a:cubicBezTo>
                <a:cubicBezTo>
                  <a:pt x="1662334" y="1197782"/>
                  <a:pt x="1431121" y="1475877"/>
                  <a:pt x="1264438" y="1468102"/>
                </a:cubicBezTo>
                <a:cubicBezTo>
                  <a:pt x="1097755" y="1460327"/>
                  <a:pt x="1065979" y="1217973"/>
                  <a:pt x="846167" y="1070316"/>
                </a:cubicBezTo>
                <a:cubicBezTo>
                  <a:pt x="626355" y="922659"/>
                  <a:pt x="-73526" y="1065099"/>
                  <a:pt x="6311" y="8868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91" name="Google Shape;891;p49"/>
          <p:cNvGrpSpPr/>
          <p:nvPr/>
        </p:nvGrpSpPr>
        <p:grpSpPr>
          <a:xfrm rot="-1765296">
            <a:off x="6990109" y="175065"/>
            <a:ext cx="661771" cy="680768"/>
            <a:chOff x="2510200" y="3361463"/>
            <a:chExt cx="488700" cy="510950"/>
          </a:xfrm>
        </p:grpSpPr>
        <p:sp>
          <p:nvSpPr>
            <p:cNvPr id="892" name="Google Shape;892;p4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4" name="Google Shape;894;p4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5" name="Google Shape;895;p4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96" name="Google Shape;896;p49"/>
          <p:cNvGrpSpPr/>
          <p:nvPr/>
        </p:nvGrpSpPr>
        <p:grpSpPr>
          <a:xfrm rot="544829">
            <a:off x="8074768" y="3906936"/>
            <a:ext cx="322982" cy="326452"/>
            <a:chOff x="2079900" y="3077638"/>
            <a:chExt cx="367775" cy="382800"/>
          </a:xfrm>
        </p:grpSpPr>
        <p:sp>
          <p:nvSpPr>
            <p:cNvPr id="897" name="Google Shape;897;p4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8" name="Google Shape;898;p4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" name="Google Shape;899;p4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" name="Google Shape;900;p4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01" name="Google Shape;901;p49"/>
          <p:cNvGrpSpPr/>
          <p:nvPr/>
        </p:nvGrpSpPr>
        <p:grpSpPr>
          <a:xfrm rot="-632919" flipH="1">
            <a:off x="1102086" y="745439"/>
            <a:ext cx="467272" cy="486536"/>
            <a:chOff x="2079900" y="3077638"/>
            <a:chExt cx="367775" cy="382800"/>
          </a:xfrm>
        </p:grpSpPr>
        <p:sp>
          <p:nvSpPr>
            <p:cNvPr id="902" name="Google Shape;902;p4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" name="Google Shape;903;p4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4" name="Google Shape;904;p4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5" name="Google Shape;905;p4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43C13A2-035E-46D8-B6E3-992C9B6A7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28" t="686" r="1749" b="65161"/>
          <a:stretch/>
        </p:blipFill>
        <p:spPr>
          <a:xfrm flipH="1">
            <a:off x="-175960" y="2498412"/>
            <a:ext cx="2929657" cy="288092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153C8B6-0973-40F7-91F2-24A097A71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929" t="62589" r="-5443" b="2212"/>
          <a:stretch/>
        </p:blipFill>
        <p:spPr>
          <a:xfrm>
            <a:off x="6398489" y="2632758"/>
            <a:ext cx="3440205" cy="2969187"/>
          </a:xfrm>
          <a:prstGeom prst="rect">
            <a:avLst/>
          </a:prstGeom>
        </p:spPr>
      </p:pic>
      <p:grpSp>
        <p:nvGrpSpPr>
          <p:cNvPr id="24" name="Google Shape;393;p36">
            <a:extLst>
              <a:ext uri="{FF2B5EF4-FFF2-40B4-BE49-F238E27FC236}">
                <a16:creationId xmlns:a16="http://schemas.microsoft.com/office/drawing/2014/main" xmlns="" id="{74E06DC1-0C78-47E9-A3EE-1017F499FE4C}"/>
              </a:ext>
            </a:extLst>
          </p:cNvPr>
          <p:cNvGrpSpPr/>
          <p:nvPr/>
        </p:nvGrpSpPr>
        <p:grpSpPr>
          <a:xfrm rot="1655306">
            <a:off x="8080482" y="273264"/>
            <a:ext cx="840619" cy="842907"/>
            <a:chOff x="1818025" y="1413863"/>
            <a:chExt cx="507900" cy="585524"/>
          </a:xfrm>
        </p:grpSpPr>
        <p:sp>
          <p:nvSpPr>
            <p:cNvPr id="25" name="Google Shape;394;p36">
              <a:extLst>
                <a:ext uri="{FF2B5EF4-FFF2-40B4-BE49-F238E27FC236}">
                  <a16:creationId xmlns:a16="http://schemas.microsoft.com/office/drawing/2014/main" xmlns="" id="{FFB874F3-545C-417A-ACC9-A0E7C9ECAF14}"/>
                </a:ext>
              </a:extLst>
            </p:cNvPr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395;p36">
              <a:extLst>
                <a:ext uri="{FF2B5EF4-FFF2-40B4-BE49-F238E27FC236}">
                  <a16:creationId xmlns:a16="http://schemas.microsoft.com/office/drawing/2014/main" xmlns="" id="{FA92FA0A-8E71-4966-8805-8365C4D4CF3C}"/>
                </a:ext>
              </a:extLst>
            </p:cNvPr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396;p36">
              <a:extLst>
                <a:ext uri="{FF2B5EF4-FFF2-40B4-BE49-F238E27FC236}">
                  <a16:creationId xmlns:a16="http://schemas.microsoft.com/office/drawing/2014/main" xmlns="" id="{BB2A76FC-6114-49CA-AC9D-8B02F6A0E56F}"/>
                </a:ext>
              </a:extLst>
            </p:cNvPr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397;p36">
              <a:extLst>
                <a:ext uri="{FF2B5EF4-FFF2-40B4-BE49-F238E27FC236}">
                  <a16:creationId xmlns:a16="http://schemas.microsoft.com/office/drawing/2014/main" xmlns="" id="{B12DF75B-288D-45AD-B1F1-BC754C1159A9}"/>
                </a:ext>
              </a:extLst>
            </p:cNvPr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" name="Google Shape;398;p36">
            <a:extLst>
              <a:ext uri="{FF2B5EF4-FFF2-40B4-BE49-F238E27FC236}">
                <a16:creationId xmlns:a16="http://schemas.microsoft.com/office/drawing/2014/main" xmlns="" id="{045B2885-070F-4025-A236-6E802EF2E094}"/>
              </a:ext>
            </a:extLst>
          </p:cNvPr>
          <p:cNvGrpSpPr/>
          <p:nvPr/>
        </p:nvGrpSpPr>
        <p:grpSpPr>
          <a:xfrm rot="1151168" flipH="1" flipV="1">
            <a:off x="3201827" y="3710991"/>
            <a:ext cx="2469931" cy="1280056"/>
            <a:chOff x="6535806" y="3518108"/>
            <a:chExt cx="2536111" cy="1314354"/>
          </a:xfrm>
        </p:grpSpPr>
        <p:grpSp>
          <p:nvGrpSpPr>
            <p:cNvPr id="30" name="Google Shape;399;p36">
              <a:extLst>
                <a:ext uri="{FF2B5EF4-FFF2-40B4-BE49-F238E27FC236}">
                  <a16:creationId xmlns:a16="http://schemas.microsoft.com/office/drawing/2014/main" xmlns="" id="{4DBC5A79-9CEC-4CE0-A51A-9935363EBDEA}"/>
                </a:ext>
              </a:extLst>
            </p:cNvPr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38" name="Google Shape;400;p36">
                <a:extLst>
                  <a:ext uri="{FF2B5EF4-FFF2-40B4-BE49-F238E27FC236}">
                    <a16:creationId xmlns:a16="http://schemas.microsoft.com/office/drawing/2014/main" xmlns="" id="{D7D1F658-0553-4C22-8554-50C509D562F8}"/>
                  </a:ext>
                </a:extLst>
              </p:cNvPr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9" name="Google Shape;401;p36">
                <a:extLst>
                  <a:ext uri="{FF2B5EF4-FFF2-40B4-BE49-F238E27FC236}">
                    <a16:creationId xmlns:a16="http://schemas.microsoft.com/office/drawing/2014/main" xmlns="" id="{3A7FFCA2-50FE-4FE4-A313-8A198A1AB133}"/>
                  </a:ext>
                </a:extLst>
              </p:cNvPr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31" name="Google Shape;402;p36">
              <a:extLst>
                <a:ext uri="{FF2B5EF4-FFF2-40B4-BE49-F238E27FC236}">
                  <a16:creationId xmlns:a16="http://schemas.microsoft.com/office/drawing/2014/main" xmlns="" id="{DC683E64-DFA6-41E7-B872-59EC244D5B75}"/>
                </a:ext>
              </a:extLst>
            </p:cNvPr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32" name="Google Shape;403;p36">
                <a:extLst>
                  <a:ext uri="{FF2B5EF4-FFF2-40B4-BE49-F238E27FC236}">
                    <a16:creationId xmlns:a16="http://schemas.microsoft.com/office/drawing/2014/main" xmlns="" id="{375BA257-2268-40D1-95D3-3239CA4343B5}"/>
                  </a:ext>
                </a:extLst>
              </p:cNvPr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" name="Google Shape;404;p36">
                <a:extLst>
                  <a:ext uri="{FF2B5EF4-FFF2-40B4-BE49-F238E27FC236}">
                    <a16:creationId xmlns:a16="http://schemas.microsoft.com/office/drawing/2014/main" xmlns="" id="{9A78CD8E-44F3-4114-98A7-57382FFB4F29}"/>
                  </a:ext>
                </a:extLst>
              </p:cNvPr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4" name="Google Shape;405;p36">
                <a:extLst>
                  <a:ext uri="{FF2B5EF4-FFF2-40B4-BE49-F238E27FC236}">
                    <a16:creationId xmlns:a16="http://schemas.microsoft.com/office/drawing/2014/main" xmlns="" id="{108E7B55-3B96-4B74-82E2-E1B1C424A5FC}"/>
                  </a:ext>
                </a:extLst>
              </p:cNvPr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" name="Google Shape;406;p36">
                <a:extLst>
                  <a:ext uri="{FF2B5EF4-FFF2-40B4-BE49-F238E27FC236}">
                    <a16:creationId xmlns:a16="http://schemas.microsoft.com/office/drawing/2014/main" xmlns="" id="{BA8374DE-DFA0-48A1-A3A2-640A59818F45}"/>
                  </a:ext>
                </a:extLst>
              </p:cNvPr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" name="Google Shape;407;p36">
                <a:extLst>
                  <a:ext uri="{FF2B5EF4-FFF2-40B4-BE49-F238E27FC236}">
                    <a16:creationId xmlns:a16="http://schemas.microsoft.com/office/drawing/2014/main" xmlns="" id="{91B5C48D-898E-4F97-B463-86FF925B9563}"/>
                  </a:ext>
                </a:extLst>
              </p:cNvPr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7" name="Google Shape;408;p36">
                <a:extLst>
                  <a:ext uri="{FF2B5EF4-FFF2-40B4-BE49-F238E27FC236}">
                    <a16:creationId xmlns:a16="http://schemas.microsoft.com/office/drawing/2014/main" xmlns="" id="{8A32784A-506B-4A1F-B0B9-357CAF7A66E9}"/>
                  </a:ext>
                </a:extLst>
              </p:cNvPr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0" name="Google Shape;421;p36">
            <a:extLst>
              <a:ext uri="{FF2B5EF4-FFF2-40B4-BE49-F238E27FC236}">
                <a16:creationId xmlns:a16="http://schemas.microsoft.com/office/drawing/2014/main" xmlns="" id="{B1A12605-FDE2-47BC-8B97-EE74EFDFDE3F}"/>
              </a:ext>
            </a:extLst>
          </p:cNvPr>
          <p:cNvGrpSpPr/>
          <p:nvPr/>
        </p:nvGrpSpPr>
        <p:grpSpPr>
          <a:xfrm rot="1362545" flipH="1">
            <a:off x="1626333" y="294212"/>
            <a:ext cx="284440" cy="296111"/>
            <a:chOff x="2079900" y="3077638"/>
            <a:chExt cx="367775" cy="382800"/>
          </a:xfrm>
        </p:grpSpPr>
        <p:sp>
          <p:nvSpPr>
            <p:cNvPr id="41" name="Google Shape;422;p36">
              <a:extLst>
                <a:ext uri="{FF2B5EF4-FFF2-40B4-BE49-F238E27FC236}">
                  <a16:creationId xmlns:a16="http://schemas.microsoft.com/office/drawing/2014/main" xmlns="" id="{467ACAD8-7B65-498A-A9BA-82BB05BC2750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3;p36">
              <a:extLst>
                <a:ext uri="{FF2B5EF4-FFF2-40B4-BE49-F238E27FC236}">
                  <a16:creationId xmlns:a16="http://schemas.microsoft.com/office/drawing/2014/main" xmlns="" id="{F1011E76-EDD1-47C3-8174-C0FF38C1D04E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24;p36">
              <a:extLst>
                <a:ext uri="{FF2B5EF4-FFF2-40B4-BE49-F238E27FC236}">
                  <a16:creationId xmlns:a16="http://schemas.microsoft.com/office/drawing/2014/main" xmlns="" id="{E96DD6E0-41B5-43D9-A54A-F4095DB5B060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425;p36">
              <a:extLst>
                <a:ext uri="{FF2B5EF4-FFF2-40B4-BE49-F238E27FC236}">
                  <a16:creationId xmlns:a16="http://schemas.microsoft.com/office/drawing/2014/main" xmlns="" id="{34AC5FD9-F601-4482-8977-8A4B1B5FFDA3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DC565169-37F5-4346-8F53-5223F92ED0E2}"/>
              </a:ext>
            </a:extLst>
          </p:cNvPr>
          <p:cNvSpPr/>
          <p:nvPr/>
        </p:nvSpPr>
        <p:spPr>
          <a:xfrm>
            <a:off x="2367929" y="1668887"/>
            <a:ext cx="4260609" cy="126266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11500" dirty="0" smtClean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NHÔM</a:t>
            </a:r>
            <a:endParaRPr lang="en-US" sz="11500" dirty="0">
              <a:ln w="0"/>
              <a:solidFill>
                <a:srgbClr val="FFFF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9046711-DFDF-486C-A95C-D536A1FB5E5A}"/>
              </a:ext>
            </a:extLst>
          </p:cNvPr>
          <p:cNvSpPr txBox="1"/>
          <p:nvPr/>
        </p:nvSpPr>
        <p:spPr>
          <a:xfrm>
            <a:off x="1812384" y="126933"/>
            <a:ext cx="5419395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TRƯỜNG TIỂU HỌC NGỌC LÂM</a:t>
            </a:r>
          </a:p>
          <a:p>
            <a:pPr algn="ctr"/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5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9046711-DFDF-486C-A95C-D536A1FB5E5A}"/>
              </a:ext>
            </a:extLst>
          </p:cNvPr>
          <p:cNvSpPr txBox="1"/>
          <p:nvPr/>
        </p:nvSpPr>
        <p:spPr>
          <a:xfrm>
            <a:off x="2344573" y="3723428"/>
            <a:ext cx="541939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Kiều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Google Shape;564;p39"/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565" name="Google Shape;56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39"/>
          <p:cNvGrpSpPr/>
          <p:nvPr/>
        </p:nvGrpSpPr>
        <p:grpSpPr>
          <a:xfrm rot="-1765296">
            <a:off x="7445606" y="192811"/>
            <a:ext cx="661771" cy="680768"/>
            <a:chOff x="2510200" y="3361463"/>
            <a:chExt cx="488700" cy="510950"/>
          </a:xfrm>
        </p:grpSpPr>
        <p:sp>
          <p:nvSpPr>
            <p:cNvPr id="570" name="Google Shape;570;p3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9"/>
          <p:cNvGrpSpPr/>
          <p:nvPr/>
        </p:nvGrpSpPr>
        <p:grpSpPr>
          <a:xfrm rot="632919">
            <a:off x="8337508" y="689422"/>
            <a:ext cx="641652" cy="668105"/>
            <a:chOff x="2079900" y="3077638"/>
            <a:chExt cx="367775" cy="382800"/>
          </a:xfrm>
        </p:grpSpPr>
        <p:sp>
          <p:nvSpPr>
            <p:cNvPr id="575" name="Google Shape;57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39"/>
          <p:cNvGrpSpPr/>
          <p:nvPr/>
        </p:nvGrpSpPr>
        <p:grpSpPr>
          <a:xfrm rot="-148811" flipH="1">
            <a:off x="1793990" y="4411704"/>
            <a:ext cx="371396" cy="375435"/>
            <a:chOff x="2079900" y="3077638"/>
            <a:chExt cx="367775" cy="382800"/>
          </a:xfrm>
        </p:grpSpPr>
        <p:sp>
          <p:nvSpPr>
            <p:cNvPr id="580" name="Google Shape;580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D27ADE7-E696-4336-B98D-ED1C09F69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24" r="18195" b="48855"/>
          <a:stretch/>
        </p:blipFill>
        <p:spPr>
          <a:xfrm flipH="1">
            <a:off x="3890000" y="-546299"/>
            <a:ext cx="5705078" cy="5689799"/>
          </a:xfrm>
          <a:prstGeom prst="rect">
            <a:avLst/>
          </a:prstGeom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xmlns="" id="{161D797A-A10A-42EA-8F0C-A7F6B9F82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5154" y="1788429"/>
            <a:ext cx="5804034" cy="298907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CB3587C-CA5B-4CDF-B579-34EE8326B9A4}"/>
              </a:ext>
            </a:extLst>
          </p:cNvPr>
          <p:cNvSpPr txBox="1"/>
          <p:nvPr/>
        </p:nvSpPr>
        <p:spPr>
          <a:xfrm>
            <a:off x="906034" y="2443371"/>
            <a:ext cx="431542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60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Em hãy kể một số đồ dùng làm bằng Nhôm ?</a:t>
            </a:r>
            <a:endParaRPr lang="en-US" sz="360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83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892802" y="165976"/>
            <a:ext cx="7336788" cy="105143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3" name="Google Shape;523;p38"/>
          <p:cNvGrpSpPr/>
          <p:nvPr/>
        </p:nvGrpSpPr>
        <p:grpSpPr>
          <a:xfrm rot="-1765296">
            <a:off x="8349306" y="3072048"/>
            <a:ext cx="661771" cy="680768"/>
            <a:chOff x="2510200" y="3361463"/>
            <a:chExt cx="488700" cy="510950"/>
          </a:xfrm>
        </p:grpSpPr>
        <p:sp>
          <p:nvSpPr>
            <p:cNvPr id="524" name="Google Shape;524;p38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38"/>
          <p:cNvGrpSpPr/>
          <p:nvPr/>
        </p:nvGrpSpPr>
        <p:grpSpPr>
          <a:xfrm rot="632919">
            <a:off x="8294300" y="713645"/>
            <a:ext cx="641652" cy="668105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38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534" name="Google Shape;534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79B863A-AC2D-4000-A15A-024D5D1BAFF8}"/>
              </a:ext>
            </a:extLst>
          </p:cNvPr>
          <p:cNvSpPr txBox="1"/>
          <p:nvPr/>
        </p:nvSpPr>
        <p:spPr>
          <a:xfrm>
            <a:off x="2049978" y="383557"/>
            <a:ext cx="7005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6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Đồ dùng nhà bếp và sinh hoạt</a:t>
            </a:r>
            <a:endParaRPr lang="en-US" sz="3600">
              <a:ln w="0"/>
              <a:solidFill>
                <a:srgbClr val="FFB42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Hình ảnh 2">
            <a:extLst>
              <a:ext uri="{FF2B5EF4-FFF2-40B4-BE49-F238E27FC236}">
                <a16:creationId xmlns:a16="http://schemas.microsoft.com/office/drawing/2014/main" xmlns="" id="{BB27EE10-9BC0-4D0E-9A81-A5EAA1074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333" y="1587989"/>
            <a:ext cx="2411453" cy="32547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Hình ảnh 3">
            <a:extLst>
              <a:ext uri="{FF2B5EF4-FFF2-40B4-BE49-F238E27FC236}">
                <a16:creationId xmlns:a16="http://schemas.microsoft.com/office/drawing/2014/main" xmlns="" id="{2A7A5856-B6F8-487D-AB4C-234901653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3241" y="3417884"/>
            <a:ext cx="1385863" cy="1385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Hình ảnh 4">
            <a:extLst>
              <a:ext uri="{FF2B5EF4-FFF2-40B4-BE49-F238E27FC236}">
                <a16:creationId xmlns:a16="http://schemas.microsoft.com/office/drawing/2014/main" xmlns="" id="{3642259B-5436-4C31-9C3B-C50E72C0A0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684" y="3431949"/>
            <a:ext cx="1385863" cy="13858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Dùng nồi nhôm nấu ăn có gây hại cho sức khoẻ? | VTV.VN">
            <a:extLst>
              <a:ext uri="{FF2B5EF4-FFF2-40B4-BE49-F238E27FC236}">
                <a16:creationId xmlns:a16="http://schemas.microsoft.com/office/drawing/2014/main" xmlns="" id="{F0FB12AF-1AF0-4A18-8DB2-112F7456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86" y="1652064"/>
            <a:ext cx="1711242" cy="14040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ua vá sạn bằng nhựa, gỗ hay inox, nhôm để sử dụng hàng ngày?">
            <a:extLst>
              <a:ext uri="{FF2B5EF4-FFF2-40B4-BE49-F238E27FC236}">
                <a16:creationId xmlns:a16="http://schemas.microsoft.com/office/drawing/2014/main" xmlns="" id="{BF11B785-99B5-40BA-AB28-7DEA2CFE0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125" y="1637935"/>
            <a:ext cx="2270543" cy="1414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ẢO NHÔM SÂU LÒNG-NHÔM GÒ SIZE 40X47CM | Lazada.vn">
            <a:extLst>
              <a:ext uri="{FF2B5EF4-FFF2-40B4-BE49-F238E27FC236}">
                <a16:creationId xmlns:a16="http://schemas.microsoft.com/office/drawing/2014/main" xmlns="" id="{E9E864DD-AAB3-4AB1-87EE-2788208E2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385" y="3434470"/>
            <a:ext cx="2508193" cy="13458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ộ 6 lon nhôm làm đá cao 7cm - 42.000đ">
            <a:extLst>
              <a:ext uri="{FF2B5EF4-FFF2-40B4-BE49-F238E27FC236}">
                <a16:creationId xmlns:a16="http://schemas.microsoft.com/office/drawing/2014/main" xmlns="" id="{22D7F334-239B-42BF-BF24-8CFB8E3FA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03" y="1637935"/>
            <a:ext cx="1404097" cy="1404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892802" y="165976"/>
            <a:ext cx="7336788" cy="105143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3" name="Google Shape;523;p38"/>
          <p:cNvGrpSpPr/>
          <p:nvPr/>
        </p:nvGrpSpPr>
        <p:grpSpPr>
          <a:xfrm rot="-1765296">
            <a:off x="8349306" y="3072048"/>
            <a:ext cx="661771" cy="680768"/>
            <a:chOff x="2510200" y="3361463"/>
            <a:chExt cx="488700" cy="510950"/>
          </a:xfrm>
        </p:grpSpPr>
        <p:sp>
          <p:nvSpPr>
            <p:cNvPr id="524" name="Google Shape;524;p38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" name="Google Shape;528;p38"/>
          <p:cNvGrpSpPr/>
          <p:nvPr/>
        </p:nvGrpSpPr>
        <p:grpSpPr>
          <a:xfrm rot="632919">
            <a:off x="8294300" y="713645"/>
            <a:ext cx="641652" cy="668105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38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534" name="Google Shape;534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79B863A-AC2D-4000-A15A-024D5D1BAFF8}"/>
              </a:ext>
            </a:extLst>
          </p:cNvPr>
          <p:cNvSpPr txBox="1"/>
          <p:nvPr/>
        </p:nvSpPr>
        <p:spPr>
          <a:xfrm>
            <a:off x="1066984" y="153532"/>
            <a:ext cx="700593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Làm cần ăng ten và</a:t>
            </a:r>
          </a:p>
          <a:p>
            <a:pPr algn="ctr"/>
            <a:r>
              <a:rPr lang="vi-VN" sz="32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một số dụng cụ máy móc.</a:t>
            </a:r>
          </a:p>
        </p:txBody>
      </p:sp>
      <p:pic>
        <p:nvPicPr>
          <p:cNvPr id="2" name="Picture 2" descr="Tìm hiểu về tính năng và bảng giá giá rẻ, chất lượng của các loại anten">
            <a:extLst>
              <a:ext uri="{FF2B5EF4-FFF2-40B4-BE49-F238E27FC236}">
                <a16:creationId xmlns:a16="http://schemas.microsoft.com/office/drawing/2014/main" xmlns="" id="{B1138378-9ED1-4F2B-AD2E-2AC59336E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795" y="2104946"/>
            <a:ext cx="3570517" cy="1724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vb-t/dvb-t2 Ăng Ten Ngoài Trời Hdtv Kỹ Thuật Số Yagi Antenna Atsc/isdb-t  Tương Thích Mô Hình Không Có. Hd-2612c - Buy Tv Antenna,Thu Truyền  Hình,Yagi Ăng-ten Product on Alibaba.com">
            <a:extLst>
              <a:ext uri="{FF2B5EF4-FFF2-40B4-BE49-F238E27FC236}">
                <a16:creationId xmlns:a16="http://schemas.microsoft.com/office/drawing/2014/main" xmlns="" id="{5A86A487-34CB-4086-AD6E-89FEE62BA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517" y="1711758"/>
            <a:ext cx="2668554" cy="2668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2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892802" y="165976"/>
            <a:ext cx="7336788" cy="105143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23" name="Google Shape;523;p38"/>
          <p:cNvGrpSpPr/>
          <p:nvPr/>
        </p:nvGrpSpPr>
        <p:grpSpPr>
          <a:xfrm rot="-1765296">
            <a:off x="8307491" y="4142560"/>
            <a:ext cx="661771" cy="680768"/>
            <a:chOff x="2510200" y="3361463"/>
            <a:chExt cx="488700" cy="510950"/>
          </a:xfrm>
        </p:grpSpPr>
        <p:sp>
          <p:nvSpPr>
            <p:cNvPr id="524" name="Google Shape;524;p38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28" name="Google Shape;528;p38"/>
          <p:cNvGrpSpPr/>
          <p:nvPr/>
        </p:nvGrpSpPr>
        <p:grpSpPr>
          <a:xfrm rot="632919">
            <a:off x="8294300" y="713645"/>
            <a:ext cx="641652" cy="668105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33" name="Google Shape;533;p38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534" name="Google Shape;534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79B863A-AC2D-4000-A15A-024D5D1BAFF8}"/>
              </a:ext>
            </a:extLst>
          </p:cNvPr>
          <p:cNvSpPr txBox="1"/>
          <p:nvPr/>
        </p:nvSpPr>
        <p:spPr>
          <a:xfrm>
            <a:off x="1066984" y="153532"/>
            <a:ext cx="700593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Làm tay lái xe đạp, </a:t>
            </a:r>
          </a:p>
          <a:p>
            <a:pPr algn="ctr"/>
            <a:r>
              <a:rPr lang="vi-VN" sz="32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thang nhôm và cửa sổ.</a:t>
            </a:r>
          </a:p>
        </p:txBody>
      </p:sp>
      <p:pic>
        <p:nvPicPr>
          <p:cNvPr id="21" name="Picture 57" descr="20110110091212Tay_lai">
            <a:extLst>
              <a:ext uri="{FF2B5EF4-FFF2-40B4-BE49-F238E27FC236}">
                <a16:creationId xmlns:a16="http://schemas.microsoft.com/office/drawing/2014/main" xmlns="" id="{E8BB1D7E-753D-4D63-834A-F5A5C0202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1" y="1867613"/>
            <a:ext cx="2994678" cy="2260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ửa nhôm kính là gì? - AGC Việt Nam">
            <a:extLst>
              <a:ext uri="{FF2B5EF4-FFF2-40B4-BE49-F238E27FC236}">
                <a16:creationId xmlns:a16="http://schemas.microsoft.com/office/drawing/2014/main" xmlns="" id="{0C7061EC-F9AD-4977-B845-DA8F71D9E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934" y="1867613"/>
            <a:ext cx="2028825" cy="2257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ang nhôm rút Hàn quốc JALS-46 - META.vn">
            <a:extLst>
              <a:ext uri="{FF2B5EF4-FFF2-40B4-BE49-F238E27FC236}">
                <a16:creationId xmlns:a16="http://schemas.microsoft.com/office/drawing/2014/main" xmlns="" id="{47E2601B-3E31-4C1C-9F43-E5C3E7A40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869" y="1849599"/>
            <a:ext cx="2646900" cy="2257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77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892802" y="165976"/>
            <a:ext cx="7336788" cy="105143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23" name="Google Shape;523;p38"/>
          <p:cNvGrpSpPr/>
          <p:nvPr/>
        </p:nvGrpSpPr>
        <p:grpSpPr>
          <a:xfrm rot="-1765296">
            <a:off x="8307491" y="4142560"/>
            <a:ext cx="661771" cy="680768"/>
            <a:chOff x="2510200" y="3361463"/>
            <a:chExt cx="488700" cy="510950"/>
          </a:xfrm>
        </p:grpSpPr>
        <p:sp>
          <p:nvSpPr>
            <p:cNvPr id="524" name="Google Shape;524;p38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28" name="Google Shape;528;p38"/>
          <p:cNvGrpSpPr/>
          <p:nvPr/>
        </p:nvGrpSpPr>
        <p:grpSpPr>
          <a:xfrm rot="632919">
            <a:off x="8294300" y="713645"/>
            <a:ext cx="641652" cy="668105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33" name="Google Shape;533;p38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534" name="Google Shape;534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79B863A-AC2D-4000-A15A-024D5D1BAFF8}"/>
              </a:ext>
            </a:extLst>
          </p:cNvPr>
          <p:cNvSpPr txBox="1"/>
          <p:nvPr/>
        </p:nvSpPr>
        <p:spPr>
          <a:xfrm>
            <a:off x="1066984" y="359533"/>
            <a:ext cx="700593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Làm vỏ của nhiều loại đồ hộp</a:t>
            </a:r>
          </a:p>
        </p:txBody>
      </p:sp>
      <p:pic>
        <p:nvPicPr>
          <p:cNvPr id="23" name="Hình ảnh 1">
            <a:extLst>
              <a:ext uri="{FF2B5EF4-FFF2-40B4-BE49-F238E27FC236}">
                <a16:creationId xmlns:a16="http://schemas.microsoft.com/office/drawing/2014/main" xmlns="" id="{D97397EF-8DF4-470F-88E9-1C568511A9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619" y="1957712"/>
            <a:ext cx="4315269" cy="2517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Bao Bì Kim Loại (Lon Thiếc - Tincans) Giá Rẻ Nhất Tháng 11/2021">
            <a:extLst>
              <a:ext uri="{FF2B5EF4-FFF2-40B4-BE49-F238E27FC236}">
                <a16:creationId xmlns:a16="http://schemas.microsoft.com/office/drawing/2014/main" xmlns="" id="{2C174481-4D76-4D7D-9527-FBD3A3D19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42" y="1971462"/>
            <a:ext cx="3258552" cy="25088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894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892802" y="165976"/>
            <a:ext cx="7336788" cy="105143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23" name="Google Shape;523;p38"/>
          <p:cNvGrpSpPr/>
          <p:nvPr/>
        </p:nvGrpSpPr>
        <p:grpSpPr>
          <a:xfrm rot="-1765296">
            <a:off x="8307491" y="4142560"/>
            <a:ext cx="661771" cy="680768"/>
            <a:chOff x="2510200" y="3361463"/>
            <a:chExt cx="488700" cy="510950"/>
          </a:xfrm>
        </p:grpSpPr>
        <p:sp>
          <p:nvSpPr>
            <p:cNvPr id="524" name="Google Shape;524;p38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5" name="Google Shape;525;p38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6" name="Google Shape;526;p38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27" name="Google Shape;527;p38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28" name="Google Shape;528;p38"/>
          <p:cNvGrpSpPr/>
          <p:nvPr/>
        </p:nvGrpSpPr>
        <p:grpSpPr>
          <a:xfrm rot="632919">
            <a:off x="8294300" y="713645"/>
            <a:ext cx="641652" cy="668105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33" name="Google Shape;533;p38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534" name="Google Shape;534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79B863A-AC2D-4000-A15A-024D5D1BAFF8}"/>
              </a:ext>
            </a:extLst>
          </p:cNvPr>
          <p:cNvSpPr txBox="1"/>
          <p:nvPr/>
        </p:nvSpPr>
        <p:spPr>
          <a:xfrm>
            <a:off x="1067844" y="331808"/>
            <a:ext cx="70059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4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Một số bộ phận của các phương tiện giao thông: </a:t>
            </a:r>
          </a:p>
          <a:p>
            <a:pPr algn="ctr"/>
            <a:r>
              <a:rPr lang="vi-VN" sz="24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tàu hoả, ô tô, máy bay, tàu thuỷ, tên lửa …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D229842-DEDB-4F46-9B0F-C93537518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6" y="1517225"/>
            <a:ext cx="2575619" cy="19317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Những sai lầm lớn khi bảo dưỡng xe ô tô 2021">
            <a:extLst>
              <a:ext uri="{FF2B5EF4-FFF2-40B4-BE49-F238E27FC236}">
                <a16:creationId xmlns:a16="http://schemas.microsoft.com/office/drawing/2014/main" xmlns="" id="{7A96D07B-D00E-4C73-9427-89B2E2557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05" y="3157482"/>
            <a:ext cx="2426723" cy="1820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8D60E3E-6A00-4984-B260-82BFF2E3FD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885" y="1517225"/>
            <a:ext cx="2669001" cy="20017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Hình ảnh 3">
            <a:extLst>
              <a:ext uri="{FF2B5EF4-FFF2-40B4-BE49-F238E27FC236}">
                <a16:creationId xmlns:a16="http://schemas.microsoft.com/office/drawing/2014/main" xmlns="" id="{E187666E-4781-4130-BA2E-8DE429C195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9517" y="3127427"/>
            <a:ext cx="2262025" cy="18200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4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4" name="Google Shape;544;p39"/>
          <p:cNvGrpSpPr/>
          <p:nvPr/>
        </p:nvGrpSpPr>
        <p:grpSpPr>
          <a:xfrm rot="1790415">
            <a:off x="219131" y="3780428"/>
            <a:ext cx="1262614" cy="1129518"/>
            <a:chOff x="2373425" y="2328488"/>
            <a:chExt cx="1072475" cy="929000"/>
          </a:xfrm>
        </p:grpSpPr>
        <p:sp>
          <p:nvSpPr>
            <p:cNvPr id="545" name="Google Shape;545;p39"/>
            <p:cNvSpPr/>
            <p:nvPr/>
          </p:nvSpPr>
          <p:spPr>
            <a:xfrm>
              <a:off x="2385950" y="2891663"/>
              <a:ext cx="241850" cy="144300"/>
            </a:xfrm>
            <a:custGeom>
              <a:avLst/>
              <a:gdLst/>
              <a:ahLst/>
              <a:cxnLst/>
              <a:rect l="l" t="t" r="r" b="b"/>
              <a:pathLst>
                <a:path w="9674" h="5772" extrusionOk="0">
                  <a:moveTo>
                    <a:pt x="1835" y="1"/>
                  </a:moveTo>
                  <a:cubicBezTo>
                    <a:pt x="1768" y="1"/>
                    <a:pt x="1668" y="68"/>
                    <a:pt x="1601" y="68"/>
                  </a:cubicBezTo>
                  <a:cubicBezTo>
                    <a:pt x="1435" y="101"/>
                    <a:pt x="1301" y="268"/>
                    <a:pt x="1268" y="435"/>
                  </a:cubicBezTo>
                  <a:cubicBezTo>
                    <a:pt x="1234" y="601"/>
                    <a:pt x="1234" y="768"/>
                    <a:pt x="1301" y="968"/>
                  </a:cubicBezTo>
                  <a:cubicBezTo>
                    <a:pt x="1301" y="1002"/>
                    <a:pt x="1334" y="1068"/>
                    <a:pt x="1334" y="1135"/>
                  </a:cubicBezTo>
                  <a:lnTo>
                    <a:pt x="1101" y="1002"/>
                  </a:lnTo>
                  <a:cubicBezTo>
                    <a:pt x="1001" y="968"/>
                    <a:pt x="934" y="935"/>
                    <a:pt x="834" y="935"/>
                  </a:cubicBezTo>
                  <a:cubicBezTo>
                    <a:pt x="767" y="935"/>
                    <a:pt x="667" y="902"/>
                    <a:pt x="634" y="902"/>
                  </a:cubicBezTo>
                  <a:lnTo>
                    <a:pt x="567" y="902"/>
                  </a:lnTo>
                  <a:cubicBezTo>
                    <a:pt x="434" y="902"/>
                    <a:pt x="334" y="968"/>
                    <a:pt x="300" y="1002"/>
                  </a:cubicBezTo>
                  <a:cubicBezTo>
                    <a:pt x="234" y="1068"/>
                    <a:pt x="167" y="1168"/>
                    <a:pt x="134" y="1269"/>
                  </a:cubicBezTo>
                  <a:cubicBezTo>
                    <a:pt x="0" y="1669"/>
                    <a:pt x="400" y="2069"/>
                    <a:pt x="667" y="2269"/>
                  </a:cubicBezTo>
                  <a:cubicBezTo>
                    <a:pt x="767" y="2336"/>
                    <a:pt x="834" y="2403"/>
                    <a:pt x="968" y="2469"/>
                  </a:cubicBezTo>
                  <a:lnTo>
                    <a:pt x="934" y="2469"/>
                  </a:lnTo>
                  <a:cubicBezTo>
                    <a:pt x="801" y="2503"/>
                    <a:pt x="667" y="2536"/>
                    <a:pt x="634" y="2636"/>
                  </a:cubicBezTo>
                  <a:cubicBezTo>
                    <a:pt x="501" y="2770"/>
                    <a:pt x="467" y="2903"/>
                    <a:pt x="501" y="3036"/>
                  </a:cubicBezTo>
                  <a:cubicBezTo>
                    <a:pt x="567" y="3170"/>
                    <a:pt x="634" y="3303"/>
                    <a:pt x="767" y="3437"/>
                  </a:cubicBezTo>
                  <a:cubicBezTo>
                    <a:pt x="801" y="3470"/>
                    <a:pt x="901" y="3503"/>
                    <a:pt x="968" y="3537"/>
                  </a:cubicBezTo>
                  <a:cubicBezTo>
                    <a:pt x="1068" y="3604"/>
                    <a:pt x="1134" y="3604"/>
                    <a:pt x="1234" y="3604"/>
                  </a:cubicBezTo>
                  <a:lnTo>
                    <a:pt x="1334" y="3604"/>
                  </a:lnTo>
                  <a:cubicBezTo>
                    <a:pt x="1468" y="3604"/>
                    <a:pt x="1635" y="3604"/>
                    <a:pt x="1735" y="3537"/>
                  </a:cubicBezTo>
                  <a:cubicBezTo>
                    <a:pt x="1835" y="3537"/>
                    <a:pt x="1935" y="3503"/>
                    <a:pt x="2068" y="3470"/>
                  </a:cubicBezTo>
                  <a:cubicBezTo>
                    <a:pt x="2569" y="4337"/>
                    <a:pt x="3403" y="4871"/>
                    <a:pt x="3970" y="5171"/>
                  </a:cubicBezTo>
                  <a:cubicBezTo>
                    <a:pt x="4403" y="5405"/>
                    <a:pt x="4837" y="5538"/>
                    <a:pt x="5304" y="5638"/>
                  </a:cubicBezTo>
                  <a:cubicBezTo>
                    <a:pt x="5704" y="5738"/>
                    <a:pt x="6138" y="5772"/>
                    <a:pt x="6605" y="5772"/>
                  </a:cubicBezTo>
                  <a:lnTo>
                    <a:pt x="6705" y="5772"/>
                  </a:lnTo>
                  <a:cubicBezTo>
                    <a:pt x="7272" y="5772"/>
                    <a:pt x="7839" y="5638"/>
                    <a:pt x="8306" y="5472"/>
                  </a:cubicBezTo>
                  <a:cubicBezTo>
                    <a:pt x="8806" y="5271"/>
                    <a:pt x="9273" y="4971"/>
                    <a:pt x="9640" y="4604"/>
                  </a:cubicBezTo>
                  <a:cubicBezTo>
                    <a:pt x="9674" y="4571"/>
                    <a:pt x="9674" y="4504"/>
                    <a:pt x="9674" y="4437"/>
                  </a:cubicBezTo>
                  <a:cubicBezTo>
                    <a:pt x="9674" y="4337"/>
                    <a:pt x="9640" y="4304"/>
                    <a:pt x="9607" y="4271"/>
                  </a:cubicBezTo>
                  <a:lnTo>
                    <a:pt x="9574" y="4237"/>
                  </a:lnTo>
                  <a:cubicBezTo>
                    <a:pt x="9607" y="4071"/>
                    <a:pt x="9574" y="3904"/>
                    <a:pt x="9474" y="3737"/>
                  </a:cubicBezTo>
                  <a:cubicBezTo>
                    <a:pt x="9440" y="3637"/>
                    <a:pt x="9340" y="3570"/>
                    <a:pt x="9240" y="3503"/>
                  </a:cubicBezTo>
                  <a:cubicBezTo>
                    <a:pt x="9140" y="3470"/>
                    <a:pt x="9107" y="3437"/>
                    <a:pt x="8973" y="3437"/>
                  </a:cubicBezTo>
                  <a:cubicBezTo>
                    <a:pt x="8940" y="3403"/>
                    <a:pt x="8907" y="3403"/>
                    <a:pt x="8907" y="3403"/>
                  </a:cubicBezTo>
                  <a:lnTo>
                    <a:pt x="8840" y="3403"/>
                  </a:lnTo>
                  <a:cubicBezTo>
                    <a:pt x="8806" y="3403"/>
                    <a:pt x="8773" y="3403"/>
                    <a:pt x="8740" y="3437"/>
                  </a:cubicBezTo>
                  <a:lnTo>
                    <a:pt x="8673" y="3470"/>
                  </a:lnTo>
                  <a:cubicBezTo>
                    <a:pt x="8640" y="3470"/>
                    <a:pt x="8606" y="3503"/>
                    <a:pt x="8506" y="3503"/>
                  </a:cubicBezTo>
                  <a:cubicBezTo>
                    <a:pt x="8406" y="3570"/>
                    <a:pt x="8239" y="3637"/>
                    <a:pt x="8106" y="3737"/>
                  </a:cubicBezTo>
                  <a:cubicBezTo>
                    <a:pt x="8073" y="3770"/>
                    <a:pt x="8006" y="3804"/>
                    <a:pt x="7973" y="3904"/>
                  </a:cubicBezTo>
                  <a:lnTo>
                    <a:pt x="7239" y="4137"/>
                  </a:lnTo>
                  <a:cubicBezTo>
                    <a:pt x="6972" y="4171"/>
                    <a:pt x="6672" y="4237"/>
                    <a:pt x="6438" y="4237"/>
                  </a:cubicBezTo>
                  <a:lnTo>
                    <a:pt x="6171" y="4237"/>
                  </a:lnTo>
                  <a:cubicBezTo>
                    <a:pt x="5804" y="4171"/>
                    <a:pt x="5437" y="4104"/>
                    <a:pt x="5070" y="3970"/>
                  </a:cubicBezTo>
                  <a:cubicBezTo>
                    <a:pt x="4737" y="3837"/>
                    <a:pt x="4403" y="3670"/>
                    <a:pt x="4103" y="3470"/>
                  </a:cubicBezTo>
                  <a:cubicBezTo>
                    <a:pt x="3836" y="3303"/>
                    <a:pt x="3603" y="3103"/>
                    <a:pt x="3436" y="2836"/>
                  </a:cubicBezTo>
                  <a:cubicBezTo>
                    <a:pt x="3403" y="2770"/>
                    <a:pt x="3303" y="2736"/>
                    <a:pt x="3269" y="2636"/>
                  </a:cubicBezTo>
                  <a:cubicBezTo>
                    <a:pt x="3469" y="2569"/>
                    <a:pt x="3669" y="2436"/>
                    <a:pt x="3803" y="2269"/>
                  </a:cubicBezTo>
                  <a:cubicBezTo>
                    <a:pt x="3903" y="2169"/>
                    <a:pt x="4003" y="2069"/>
                    <a:pt x="4103" y="1902"/>
                  </a:cubicBezTo>
                  <a:cubicBezTo>
                    <a:pt x="4170" y="1736"/>
                    <a:pt x="4170" y="1569"/>
                    <a:pt x="4103" y="1402"/>
                  </a:cubicBezTo>
                  <a:cubicBezTo>
                    <a:pt x="4070" y="1235"/>
                    <a:pt x="3936" y="1102"/>
                    <a:pt x="3770" y="1068"/>
                  </a:cubicBezTo>
                  <a:cubicBezTo>
                    <a:pt x="3669" y="1002"/>
                    <a:pt x="3603" y="1002"/>
                    <a:pt x="3503" y="1002"/>
                  </a:cubicBezTo>
                  <a:cubicBezTo>
                    <a:pt x="3436" y="1002"/>
                    <a:pt x="3336" y="1002"/>
                    <a:pt x="3269" y="1068"/>
                  </a:cubicBezTo>
                  <a:cubicBezTo>
                    <a:pt x="3102" y="1102"/>
                    <a:pt x="2969" y="1168"/>
                    <a:pt x="2802" y="1269"/>
                  </a:cubicBezTo>
                  <a:lnTo>
                    <a:pt x="2769" y="1302"/>
                  </a:lnTo>
                  <a:cubicBezTo>
                    <a:pt x="2769" y="1269"/>
                    <a:pt x="2735" y="1168"/>
                    <a:pt x="2735" y="1135"/>
                  </a:cubicBezTo>
                  <a:cubicBezTo>
                    <a:pt x="2635" y="935"/>
                    <a:pt x="2569" y="768"/>
                    <a:pt x="2469" y="601"/>
                  </a:cubicBezTo>
                  <a:cubicBezTo>
                    <a:pt x="2402" y="468"/>
                    <a:pt x="2268" y="268"/>
                    <a:pt x="2068" y="134"/>
                  </a:cubicBezTo>
                  <a:cubicBezTo>
                    <a:pt x="1968" y="101"/>
                    <a:pt x="1902" y="68"/>
                    <a:pt x="1768" y="68"/>
                  </a:cubicBezTo>
                  <a:cubicBezTo>
                    <a:pt x="1902" y="1"/>
                    <a:pt x="1902" y="1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6" name="Google Shape;546;p39"/>
            <p:cNvSpPr/>
            <p:nvPr/>
          </p:nvSpPr>
          <p:spPr>
            <a:xfrm>
              <a:off x="3205700" y="2790763"/>
              <a:ext cx="240200" cy="141800"/>
            </a:xfrm>
            <a:custGeom>
              <a:avLst/>
              <a:gdLst/>
              <a:ahLst/>
              <a:cxnLst/>
              <a:rect l="l" t="t" r="r" b="b"/>
              <a:pathLst>
                <a:path w="9608" h="5672" extrusionOk="0">
                  <a:moveTo>
                    <a:pt x="7839" y="1"/>
                  </a:moveTo>
                  <a:cubicBezTo>
                    <a:pt x="7706" y="1"/>
                    <a:pt x="7639" y="34"/>
                    <a:pt x="7539" y="134"/>
                  </a:cubicBezTo>
                  <a:cubicBezTo>
                    <a:pt x="7339" y="268"/>
                    <a:pt x="7205" y="434"/>
                    <a:pt x="7139" y="601"/>
                  </a:cubicBezTo>
                  <a:cubicBezTo>
                    <a:pt x="7039" y="768"/>
                    <a:pt x="6905" y="935"/>
                    <a:pt x="6872" y="1135"/>
                  </a:cubicBezTo>
                  <a:cubicBezTo>
                    <a:pt x="6872" y="1168"/>
                    <a:pt x="6838" y="1268"/>
                    <a:pt x="6838" y="1302"/>
                  </a:cubicBezTo>
                  <a:lnTo>
                    <a:pt x="6805" y="1268"/>
                  </a:lnTo>
                  <a:cubicBezTo>
                    <a:pt x="6672" y="1168"/>
                    <a:pt x="6505" y="1101"/>
                    <a:pt x="6338" y="1035"/>
                  </a:cubicBezTo>
                  <a:cubicBezTo>
                    <a:pt x="6238" y="1001"/>
                    <a:pt x="6171" y="1001"/>
                    <a:pt x="6071" y="1001"/>
                  </a:cubicBezTo>
                  <a:cubicBezTo>
                    <a:pt x="6005" y="1001"/>
                    <a:pt x="5904" y="1001"/>
                    <a:pt x="5838" y="1035"/>
                  </a:cubicBezTo>
                  <a:cubicBezTo>
                    <a:pt x="5704" y="1101"/>
                    <a:pt x="5571" y="1202"/>
                    <a:pt x="5504" y="1368"/>
                  </a:cubicBezTo>
                  <a:cubicBezTo>
                    <a:pt x="5471" y="1535"/>
                    <a:pt x="5471" y="1702"/>
                    <a:pt x="5504" y="1869"/>
                  </a:cubicBezTo>
                  <a:cubicBezTo>
                    <a:pt x="5571" y="2036"/>
                    <a:pt x="5704" y="2169"/>
                    <a:pt x="5804" y="2269"/>
                  </a:cubicBezTo>
                  <a:cubicBezTo>
                    <a:pt x="5971" y="2369"/>
                    <a:pt x="6138" y="2503"/>
                    <a:pt x="6338" y="2636"/>
                  </a:cubicBezTo>
                  <a:lnTo>
                    <a:pt x="6371" y="2669"/>
                  </a:lnTo>
                  <a:lnTo>
                    <a:pt x="6238" y="2836"/>
                  </a:lnTo>
                  <a:cubicBezTo>
                    <a:pt x="6038" y="3036"/>
                    <a:pt x="5838" y="3270"/>
                    <a:pt x="5571" y="3437"/>
                  </a:cubicBezTo>
                  <a:cubicBezTo>
                    <a:pt x="5304" y="3637"/>
                    <a:pt x="4970" y="3803"/>
                    <a:pt x="4637" y="3937"/>
                  </a:cubicBezTo>
                  <a:cubicBezTo>
                    <a:pt x="4237" y="4037"/>
                    <a:pt x="3870" y="4137"/>
                    <a:pt x="3503" y="4170"/>
                  </a:cubicBezTo>
                  <a:lnTo>
                    <a:pt x="3236" y="4170"/>
                  </a:lnTo>
                  <a:cubicBezTo>
                    <a:pt x="2969" y="4170"/>
                    <a:pt x="2702" y="4137"/>
                    <a:pt x="2435" y="4104"/>
                  </a:cubicBezTo>
                  <a:cubicBezTo>
                    <a:pt x="2202" y="4037"/>
                    <a:pt x="1935" y="3970"/>
                    <a:pt x="1701" y="3837"/>
                  </a:cubicBezTo>
                  <a:cubicBezTo>
                    <a:pt x="1701" y="3770"/>
                    <a:pt x="1668" y="3703"/>
                    <a:pt x="1568" y="3670"/>
                  </a:cubicBezTo>
                  <a:cubicBezTo>
                    <a:pt x="1401" y="3603"/>
                    <a:pt x="1268" y="3503"/>
                    <a:pt x="1168" y="3470"/>
                  </a:cubicBezTo>
                  <a:cubicBezTo>
                    <a:pt x="1101" y="3470"/>
                    <a:pt x="1068" y="3437"/>
                    <a:pt x="1001" y="3437"/>
                  </a:cubicBezTo>
                  <a:lnTo>
                    <a:pt x="934" y="3370"/>
                  </a:lnTo>
                  <a:cubicBezTo>
                    <a:pt x="901" y="3336"/>
                    <a:pt x="868" y="3336"/>
                    <a:pt x="834" y="3336"/>
                  </a:cubicBezTo>
                  <a:lnTo>
                    <a:pt x="767" y="3336"/>
                  </a:lnTo>
                  <a:cubicBezTo>
                    <a:pt x="734" y="3336"/>
                    <a:pt x="701" y="3370"/>
                    <a:pt x="701" y="3370"/>
                  </a:cubicBezTo>
                  <a:cubicBezTo>
                    <a:pt x="601" y="3370"/>
                    <a:pt x="534" y="3437"/>
                    <a:pt x="434" y="3470"/>
                  </a:cubicBezTo>
                  <a:cubicBezTo>
                    <a:pt x="334" y="3537"/>
                    <a:pt x="267" y="3603"/>
                    <a:pt x="200" y="3670"/>
                  </a:cubicBezTo>
                  <a:cubicBezTo>
                    <a:pt x="100" y="3837"/>
                    <a:pt x="67" y="4004"/>
                    <a:pt x="100" y="4170"/>
                  </a:cubicBezTo>
                  <a:lnTo>
                    <a:pt x="67" y="4170"/>
                  </a:lnTo>
                  <a:cubicBezTo>
                    <a:pt x="34" y="4204"/>
                    <a:pt x="0" y="4304"/>
                    <a:pt x="0" y="4337"/>
                  </a:cubicBezTo>
                  <a:cubicBezTo>
                    <a:pt x="0" y="4437"/>
                    <a:pt x="0" y="4471"/>
                    <a:pt x="34" y="4504"/>
                  </a:cubicBezTo>
                  <a:cubicBezTo>
                    <a:pt x="401" y="4871"/>
                    <a:pt x="868" y="5171"/>
                    <a:pt x="1368" y="5371"/>
                  </a:cubicBezTo>
                  <a:cubicBezTo>
                    <a:pt x="1868" y="5538"/>
                    <a:pt x="2402" y="5671"/>
                    <a:pt x="2969" y="5671"/>
                  </a:cubicBezTo>
                  <a:lnTo>
                    <a:pt x="3069" y="5671"/>
                  </a:lnTo>
                  <a:cubicBezTo>
                    <a:pt x="3503" y="5671"/>
                    <a:pt x="3970" y="5638"/>
                    <a:pt x="4370" y="5538"/>
                  </a:cubicBezTo>
                  <a:cubicBezTo>
                    <a:pt x="4870" y="5405"/>
                    <a:pt x="5337" y="5305"/>
                    <a:pt x="5704" y="5104"/>
                  </a:cubicBezTo>
                  <a:cubicBezTo>
                    <a:pt x="6305" y="4804"/>
                    <a:pt x="7139" y="4270"/>
                    <a:pt x="7606" y="3370"/>
                  </a:cubicBezTo>
                  <a:cubicBezTo>
                    <a:pt x="7739" y="3437"/>
                    <a:pt x="7839" y="3437"/>
                    <a:pt x="7973" y="3470"/>
                  </a:cubicBezTo>
                  <a:cubicBezTo>
                    <a:pt x="8039" y="3470"/>
                    <a:pt x="8206" y="3503"/>
                    <a:pt x="8340" y="3503"/>
                  </a:cubicBezTo>
                  <a:lnTo>
                    <a:pt x="8473" y="3503"/>
                  </a:lnTo>
                  <a:cubicBezTo>
                    <a:pt x="8540" y="3503"/>
                    <a:pt x="8640" y="3503"/>
                    <a:pt x="8706" y="3470"/>
                  </a:cubicBezTo>
                  <a:cubicBezTo>
                    <a:pt x="8807" y="3437"/>
                    <a:pt x="8873" y="3437"/>
                    <a:pt x="8907" y="3336"/>
                  </a:cubicBezTo>
                  <a:cubicBezTo>
                    <a:pt x="9073" y="3203"/>
                    <a:pt x="9173" y="3070"/>
                    <a:pt x="9173" y="2970"/>
                  </a:cubicBezTo>
                  <a:cubicBezTo>
                    <a:pt x="9207" y="2803"/>
                    <a:pt x="9140" y="2669"/>
                    <a:pt x="9040" y="2536"/>
                  </a:cubicBezTo>
                  <a:cubicBezTo>
                    <a:pt x="8973" y="2469"/>
                    <a:pt x="8873" y="2402"/>
                    <a:pt x="8706" y="2369"/>
                  </a:cubicBezTo>
                  <a:lnTo>
                    <a:pt x="8673" y="2369"/>
                  </a:lnTo>
                  <a:cubicBezTo>
                    <a:pt x="8740" y="2336"/>
                    <a:pt x="8873" y="2236"/>
                    <a:pt x="8940" y="2202"/>
                  </a:cubicBezTo>
                  <a:cubicBezTo>
                    <a:pt x="9240" y="1969"/>
                    <a:pt x="9607" y="1635"/>
                    <a:pt x="9507" y="1202"/>
                  </a:cubicBezTo>
                  <a:cubicBezTo>
                    <a:pt x="9440" y="1135"/>
                    <a:pt x="9407" y="1001"/>
                    <a:pt x="9340" y="968"/>
                  </a:cubicBezTo>
                  <a:cubicBezTo>
                    <a:pt x="9274" y="901"/>
                    <a:pt x="9173" y="835"/>
                    <a:pt x="9073" y="835"/>
                  </a:cubicBezTo>
                  <a:lnTo>
                    <a:pt x="9007" y="835"/>
                  </a:lnTo>
                  <a:cubicBezTo>
                    <a:pt x="8907" y="835"/>
                    <a:pt x="8840" y="835"/>
                    <a:pt x="8807" y="868"/>
                  </a:cubicBezTo>
                  <a:cubicBezTo>
                    <a:pt x="8706" y="868"/>
                    <a:pt x="8606" y="901"/>
                    <a:pt x="8540" y="968"/>
                  </a:cubicBezTo>
                  <a:lnTo>
                    <a:pt x="8306" y="1068"/>
                  </a:lnTo>
                  <a:cubicBezTo>
                    <a:pt x="8340" y="1035"/>
                    <a:pt x="8340" y="1001"/>
                    <a:pt x="8340" y="901"/>
                  </a:cubicBezTo>
                  <a:cubicBezTo>
                    <a:pt x="8373" y="701"/>
                    <a:pt x="8406" y="534"/>
                    <a:pt x="8373" y="368"/>
                  </a:cubicBezTo>
                  <a:cubicBezTo>
                    <a:pt x="8340" y="201"/>
                    <a:pt x="8206" y="67"/>
                    <a:pt x="8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7" name="Google Shape;547;p39"/>
            <p:cNvSpPr/>
            <p:nvPr/>
          </p:nvSpPr>
          <p:spPr>
            <a:xfrm>
              <a:off x="2709500" y="2905313"/>
              <a:ext cx="183500" cy="352175"/>
            </a:xfrm>
            <a:custGeom>
              <a:avLst/>
              <a:gdLst/>
              <a:ahLst/>
              <a:cxnLst/>
              <a:rect l="l" t="t" r="r" b="b"/>
              <a:pathLst>
                <a:path w="7340" h="14087" extrusionOk="0">
                  <a:moveTo>
                    <a:pt x="4733" y="0"/>
                  </a:moveTo>
                  <a:cubicBezTo>
                    <a:pt x="3153" y="0"/>
                    <a:pt x="1368" y="2777"/>
                    <a:pt x="701" y="6460"/>
                  </a:cubicBezTo>
                  <a:cubicBezTo>
                    <a:pt x="1" y="10363"/>
                    <a:pt x="701" y="13732"/>
                    <a:pt x="2369" y="14065"/>
                  </a:cubicBezTo>
                  <a:cubicBezTo>
                    <a:pt x="2447" y="14080"/>
                    <a:pt x="2526" y="14087"/>
                    <a:pt x="2605" y="14087"/>
                  </a:cubicBezTo>
                  <a:cubicBezTo>
                    <a:pt x="4182" y="14087"/>
                    <a:pt x="5940" y="11279"/>
                    <a:pt x="6639" y="7594"/>
                  </a:cubicBezTo>
                  <a:cubicBezTo>
                    <a:pt x="7339" y="3658"/>
                    <a:pt x="6572" y="289"/>
                    <a:pt x="4971" y="22"/>
                  </a:cubicBezTo>
                  <a:cubicBezTo>
                    <a:pt x="4892" y="8"/>
                    <a:pt x="4813" y="0"/>
                    <a:pt x="47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8" name="Google Shape;548;p39"/>
            <p:cNvSpPr/>
            <p:nvPr/>
          </p:nvSpPr>
          <p:spPr>
            <a:xfrm>
              <a:off x="3021400" y="2829388"/>
              <a:ext cx="285225" cy="297225"/>
            </a:xfrm>
            <a:custGeom>
              <a:avLst/>
              <a:gdLst/>
              <a:ahLst/>
              <a:cxnLst/>
              <a:rect l="l" t="t" r="r" b="b"/>
              <a:pathLst>
                <a:path w="11409" h="11889" extrusionOk="0">
                  <a:moveTo>
                    <a:pt x="2270" y="0"/>
                  </a:moveTo>
                  <a:cubicBezTo>
                    <a:pt x="1901" y="0"/>
                    <a:pt x="1583" y="94"/>
                    <a:pt x="1335" y="290"/>
                  </a:cubicBezTo>
                  <a:cubicBezTo>
                    <a:pt x="0" y="1291"/>
                    <a:pt x="901" y="4660"/>
                    <a:pt x="3336" y="7796"/>
                  </a:cubicBezTo>
                  <a:cubicBezTo>
                    <a:pt x="5267" y="10316"/>
                    <a:pt x="7607" y="11888"/>
                    <a:pt x="9126" y="11888"/>
                  </a:cubicBezTo>
                  <a:cubicBezTo>
                    <a:pt x="9497" y="11888"/>
                    <a:pt x="9819" y="11795"/>
                    <a:pt x="10074" y="11598"/>
                  </a:cubicBezTo>
                  <a:cubicBezTo>
                    <a:pt x="11408" y="10564"/>
                    <a:pt x="10508" y="7229"/>
                    <a:pt x="8073" y="4093"/>
                  </a:cubicBezTo>
                  <a:cubicBezTo>
                    <a:pt x="6142" y="1573"/>
                    <a:pt x="3780" y="0"/>
                    <a:pt x="22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9" name="Google Shape;549;p39"/>
            <p:cNvSpPr/>
            <p:nvPr/>
          </p:nvSpPr>
          <p:spPr>
            <a:xfrm>
              <a:off x="2373425" y="2596988"/>
              <a:ext cx="110100" cy="121425"/>
            </a:xfrm>
            <a:custGeom>
              <a:avLst/>
              <a:gdLst/>
              <a:ahLst/>
              <a:cxnLst/>
              <a:rect l="l" t="t" r="r" b="b"/>
              <a:pathLst>
                <a:path w="4404" h="4857" extrusionOk="0">
                  <a:moveTo>
                    <a:pt x="2299" y="1"/>
                  </a:moveTo>
                  <a:cubicBezTo>
                    <a:pt x="1273" y="1"/>
                    <a:pt x="324" y="929"/>
                    <a:pt x="168" y="2181"/>
                  </a:cubicBezTo>
                  <a:cubicBezTo>
                    <a:pt x="1" y="3482"/>
                    <a:pt x="801" y="4716"/>
                    <a:pt x="1936" y="4850"/>
                  </a:cubicBezTo>
                  <a:cubicBezTo>
                    <a:pt x="1991" y="4855"/>
                    <a:pt x="2047" y="4857"/>
                    <a:pt x="2102" y="4857"/>
                  </a:cubicBezTo>
                  <a:cubicBezTo>
                    <a:pt x="3169" y="4857"/>
                    <a:pt x="4112" y="3950"/>
                    <a:pt x="4271" y="2681"/>
                  </a:cubicBezTo>
                  <a:cubicBezTo>
                    <a:pt x="4404" y="1347"/>
                    <a:pt x="3637" y="180"/>
                    <a:pt x="2503" y="13"/>
                  </a:cubicBezTo>
                  <a:cubicBezTo>
                    <a:pt x="2434" y="5"/>
                    <a:pt x="2366" y="1"/>
                    <a:pt x="2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0" name="Google Shape;550;p39"/>
            <p:cNvSpPr/>
            <p:nvPr/>
          </p:nvSpPr>
          <p:spPr>
            <a:xfrm>
              <a:off x="2396775" y="2507163"/>
              <a:ext cx="344450" cy="378750"/>
            </a:xfrm>
            <a:custGeom>
              <a:avLst/>
              <a:gdLst/>
              <a:ahLst/>
              <a:cxnLst/>
              <a:rect l="l" t="t" r="r" b="b"/>
              <a:pathLst>
                <a:path w="13778" h="15150" extrusionOk="0">
                  <a:moveTo>
                    <a:pt x="7168" y="1"/>
                  </a:moveTo>
                  <a:cubicBezTo>
                    <a:pt x="3859" y="1"/>
                    <a:pt x="971" y="2889"/>
                    <a:pt x="501" y="6808"/>
                  </a:cubicBezTo>
                  <a:cubicBezTo>
                    <a:pt x="1" y="10978"/>
                    <a:pt x="2403" y="14680"/>
                    <a:pt x="5972" y="15114"/>
                  </a:cubicBezTo>
                  <a:cubicBezTo>
                    <a:pt x="6184" y="15138"/>
                    <a:pt x="6395" y="15150"/>
                    <a:pt x="6604" y="15150"/>
                  </a:cubicBezTo>
                  <a:cubicBezTo>
                    <a:pt x="9886" y="15150"/>
                    <a:pt x="12773" y="12262"/>
                    <a:pt x="13244" y="8343"/>
                  </a:cubicBezTo>
                  <a:cubicBezTo>
                    <a:pt x="13777" y="4206"/>
                    <a:pt x="11342" y="504"/>
                    <a:pt x="7806" y="37"/>
                  </a:cubicBezTo>
                  <a:cubicBezTo>
                    <a:pt x="7592" y="13"/>
                    <a:pt x="7379" y="1"/>
                    <a:pt x="7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1" name="Google Shape;551;p39"/>
            <p:cNvSpPr/>
            <p:nvPr/>
          </p:nvSpPr>
          <p:spPr>
            <a:xfrm>
              <a:off x="3190675" y="2379963"/>
              <a:ext cx="123450" cy="115075"/>
            </a:xfrm>
            <a:custGeom>
              <a:avLst/>
              <a:gdLst/>
              <a:ahLst/>
              <a:cxnLst/>
              <a:rect l="l" t="t" r="r" b="b"/>
              <a:pathLst>
                <a:path w="4938" h="4603" extrusionOk="0">
                  <a:moveTo>
                    <a:pt x="2139" y="1"/>
                  </a:moveTo>
                  <a:cubicBezTo>
                    <a:pt x="1722" y="1"/>
                    <a:pt x="1315" y="128"/>
                    <a:pt x="968" y="388"/>
                  </a:cubicBezTo>
                  <a:cubicBezTo>
                    <a:pt x="68" y="1088"/>
                    <a:pt x="1" y="2523"/>
                    <a:pt x="835" y="3557"/>
                  </a:cubicBezTo>
                  <a:cubicBezTo>
                    <a:pt x="1364" y="4234"/>
                    <a:pt x="2121" y="4602"/>
                    <a:pt x="2834" y="4602"/>
                  </a:cubicBezTo>
                  <a:cubicBezTo>
                    <a:pt x="3245" y="4602"/>
                    <a:pt x="3641" y="4480"/>
                    <a:pt x="3970" y="4224"/>
                  </a:cubicBezTo>
                  <a:cubicBezTo>
                    <a:pt x="4838" y="3557"/>
                    <a:pt x="4938" y="2089"/>
                    <a:pt x="4104" y="1055"/>
                  </a:cubicBezTo>
                  <a:cubicBezTo>
                    <a:pt x="3580" y="363"/>
                    <a:pt x="2845" y="1"/>
                    <a:pt x="2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2" name="Google Shape;552;p39"/>
            <p:cNvSpPr/>
            <p:nvPr/>
          </p:nvSpPr>
          <p:spPr>
            <a:xfrm>
              <a:off x="2960525" y="2364363"/>
              <a:ext cx="381950" cy="358900"/>
            </a:xfrm>
            <a:custGeom>
              <a:avLst/>
              <a:gdLst/>
              <a:ahLst/>
              <a:cxnLst/>
              <a:rect l="l" t="t" r="r" b="b"/>
              <a:pathLst>
                <a:path w="15278" h="14356" extrusionOk="0">
                  <a:moveTo>
                    <a:pt x="6555" y="0"/>
                  </a:moveTo>
                  <a:cubicBezTo>
                    <a:pt x="5271" y="0"/>
                    <a:pt x="4031" y="383"/>
                    <a:pt x="3002" y="1179"/>
                  </a:cubicBezTo>
                  <a:cubicBezTo>
                    <a:pt x="167" y="3347"/>
                    <a:pt x="0" y="7817"/>
                    <a:pt x="2535" y="11086"/>
                  </a:cubicBezTo>
                  <a:cubicBezTo>
                    <a:pt x="4168" y="13206"/>
                    <a:pt x="6528" y="14356"/>
                    <a:pt x="8750" y="14356"/>
                  </a:cubicBezTo>
                  <a:cubicBezTo>
                    <a:pt x="10025" y="14356"/>
                    <a:pt x="11254" y="13978"/>
                    <a:pt x="12276" y="13187"/>
                  </a:cubicBezTo>
                  <a:cubicBezTo>
                    <a:pt x="15111" y="11019"/>
                    <a:pt x="15278" y="6549"/>
                    <a:pt x="12709" y="3247"/>
                  </a:cubicBezTo>
                  <a:cubicBezTo>
                    <a:pt x="11105" y="1136"/>
                    <a:pt x="8766" y="0"/>
                    <a:pt x="6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3" name="Google Shape;553;p39"/>
            <p:cNvSpPr/>
            <p:nvPr/>
          </p:nvSpPr>
          <p:spPr>
            <a:xfrm>
              <a:off x="2633625" y="2328488"/>
              <a:ext cx="377800" cy="262450"/>
            </a:xfrm>
            <a:custGeom>
              <a:avLst/>
              <a:gdLst/>
              <a:ahLst/>
              <a:cxnLst/>
              <a:rect l="l" t="t" r="r" b="b"/>
              <a:pathLst>
                <a:path w="15112" h="10498" extrusionOk="0">
                  <a:moveTo>
                    <a:pt x="8698" y="0"/>
                  </a:moveTo>
                  <a:cubicBezTo>
                    <a:pt x="7892" y="0"/>
                    <a:pt x="7050" y="111"/>
                    <a:pt x="6205" y="345"/>
                  </a:cubicBezTo>
                  <a:cubicBezTo>
                    <a:pt x="2435" y="1413"/>
                    <a:pt x="0" y="4448"/>
                    <a:pt x="734" y="7117"/>
                  </a:cubicBezTo>
                  <a:cubicBezTo>
                    <a:pt x="1327" y="9206"/>
                    <a:pt x="3656" y="10498"/>
                    <a:pt x="6409" y="10498"/>
                  </a:cubicBezTo>
                  <a:cubicBezTo>
                    <a:pt x="7216" y="10498"/>
                    <a:pt x="8060" y="10387"/>
                    <a:pt x="8907" y="10152"/>
                  </a:cubicBezTo>
                  <a:cubicBezTo>
                    <a:pt x="12676" y="9152"/>
                    <a:pt x="15111" y="6116"/>
                    <a:pt x="14377" y="3414"/>
                  </a:cubicBezTo>
                  <a:cubicBezTo>
                    <a:pt x="13784" y="1298"/>
                    <a:pt x="11453" y="0"/>
                    <a:pt x="86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4" name="Google Shape;554;p39"/>
            <p:cNvSpPr/>
            <p:nvPr/>
          </p:nvSpPr>
          <p:spPr>
            <a:xfrm>
              <a:off x="2524375" y="2399663"/>
              <a:ext cx="777250" cy="773075"/>
            </a:xfrm>
            <a:custGeom>
              <a:avLst/>
              <a:gdLst/>
              <a:ahLst/>
              <a:cxnLst/>
              <a:rect l="l" t="t" r="r" b="b"/>
              <a:pathLst>
                <a:path w="31090" h="30923" extrusionOk="0">
                  <a:moveTo>
                    <a:pt x="14811" y="0"/>
                  </a:moveTo>
                  <a:cubicBezTo>
                    <a:pt x="13877" y="67"/>
                    <a:pt x="12910" y="167"/>
                    <a:pt x="11942" y="434"/>
                  </a:cubicBezTo>
                  <a:cubicBezTo>
                    <a:pt x="11542" y="501"/>
                    <a:pt x="11108" y="634"/>
                    <a:pt x="10708" y="801"/>
                  </a:cubicBezTo>
                  <a:cubicBezTo>
                    <a:pt x="10575" y="834"/>
                    <a:pt x="10475" y="901"/>
                    <a:pt x="10341" y="934"/>
                  </a:cubicBezTo>
                  <a:cubicBezTo>
                    <a:pt x="9941" y="1101"/>
                    <a:pt x="9474" y="1268"/>
                    <a:pt x="9074" y="1468"/>
                  </a:cubicBezTo>
                  <a:cubicBezTo>
                    <a:pt x="7739" y="2102"/>
                    <a:pt x="6472" y="2902"/>
                    <a:pt x="5338" y="3903"/>
                  </a:cubicBezTo>
                  <a:cubicBezTo>
                    <a:pt x="5004" y="4170"/>
                    <a:pt x="4637" y="4503"/>
                    <a:pt x="4304" y="4904"/>
                  </a:cubicBezTo>
                  <a:cubicBezTo>
                    <a:pt x="3603" y="5638"/>
                    <a:pt x="2969" y="6438"/>
                    <a:pt x="2469" y="7305"/>
                  </a:cubicBezTo>
                  <a:cubicBezTo>
                    <a:pt x="2269" y="7639"/>
                    <a:pt x="2069" y="7973"/>
                    <a:pt x="1902" y="8339"/>
                  </a:cubicBezTo>
                  <a:cubicBezTo>
                    <a:pt x="1435" y="9173"/>
                    <a:pt x="1101" y="10107"/>
                    <a:pt x="801" y="11075"/>
                  </a:cubicBezTo>
                  <a:cubicBezTo>
                    <a:pt x="568" y="11942"/>
                    <a:pt x="334" y="12909"/>
                    <a:pt x="234" y="13910"/>
                  </a:cubicBezTo>
                  <a:cubicBezTo>
                    <a:pt x="0" y="15811"/>
                    <a:pt x="167" y="17846"/>
                    <a:pt x="734" y="19748"/>
                  </a:cubicBezTo>
                  <a:cubicBezTo>
                    <a:pt x="1235" y="21582"/>
                    <a:pt x="2135" y="23317"/>
                    <a:pt x="3303" y="24851"/>
                  </a:cubicBezTo>
                  <a:cubicBezTo>
                    <a:pt x="4470" y="26352"/>
                    <a:pt x="5905" y="27653"/>
                    <a:pt x="7506" y="28654"/>
                  </a:cubicBezTo>
                  <a:cubicBezTo>
                    <a:pt x="9107" y="29655"/>
                    <a:pt x="10975" y="30322"/>
                    <a:pt x="12843" y="30655"/>
                  </a:cubicBezTo>
                  <a:cubicBezTo>
                    <a:pt x="13744" y="30822"/>
                    <a:pt x="14644" y="30922"/>
                    <a:pt x="15578" y="30922"/>
                  </a:cubicBezTo>
                  <a:lnTo>
                    <a:pt x="15812" y="30922"/>
                  </a:lnTo>
                  <a:cubicBezTo>
                    <a:pt x="16779" y="30922"/>
                    <a:pt x="17746" y="30789"/>
                    <a:pt x="18680" y="30589"/>
                  </a:cubicBezTo>
                  <a:cubicBezTo>
                    <a:pt x="20482" y="30188"/>
                    <a:pt x="22283" y="29455"/>
                    <a:pt x="23918" y="28454"/>
                  </a:cubicBezTo>
                  <a:cubicBezTo>
                    <a:pt x="24651" y="27954"/>
                    <a:pt x="25419" y="27353"/>
                    <a:pt x="26119" y="26753"/>
                  </a:cubicBezTo>
                  <a:cubicBezTo>
                    <a:pt x="26786" y="26119"/>
                    <a:pt x="27420" y="25452"/>
                    <a:pt x="27954" y="24651"/>
                  </a:cubicBezTo>
                  <a:cubicBezTo>
                    <a:pt x="29088" y="23150"/>
                    <a:pt x="29922" y="21449"/>
                    <a:pt x="30422" y="19614"/>
                  </a:cubicBezTo>
                  <a:cubicBezTo>
                    <a:pt x="30923" y="17746"/>
                    <a:pt x="31089" y="15745"/>
                    <a:pt x="30856" y="13777"/>
                  </a:cubicBezTo>
                  <a:cubicBezTo>
                    <a:pt x="30656" y="11809"/>
                    <a:pt x="30089" y="9974"/>
                    <a:pt x="29121" y="8173"/>
                  </a:cubicBezTo>
                  <a:cubicBezTo>
                    <a:pt x="28254" y="6505"/>
                    <a:pt x="26986" y="5004"/>
                    <a:pt x="25585" y="3770"/>
                  </a:cubicBezTo>
                  <a:cubicBezTo>
                    <a:pt x="24885" y="3136"/>
                    <a:pt x="24084" y="2602"/>
                    <a:pt x="23250" y="2102"/>
                  </a:cubicBezTo>
                  <a:cubicBezTo>
                    <a:pt x="22416" y="1635"/>
                    <a:pt x="21549" y="1234"/>
                    <a:pt x="20615" y="901"/>
                  </a:cubicBezTo>
                  <a:cubicBezTo>
                    <a:pt x="19147" y="400"/>
                    <a:pt x="17646" y="100"/>
                    <a:pt x="16079" y="67"/>
                  </a:cubicBezTo>
                  <a:lnTo>
                    <a:pt x="15678" y="67"/>
                  </a:lnTo>
                  <a:cubicBezTo>
                    <a:pt x="15612" y="0"/>
                    <a:pt x="15578" y="0"/>
                    <a:pt x="15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5" name="Google Shape;555;p39"/>
            <p:cNvSpPr/>
            <p:nvPr/>
          </p:nvSpPr>
          <p:spPr>
            <a:xfrm>
              <a:off x="2594425" y="2474713"/>
              <a:ext cx="633800" cy="629650"/>
            </a:xfrm>
            <a:custGeom>
              <a:avLst/>
              <a:gdLst/>
              <a:ahLst/>
              <a:cxnLst/>
              <a:rect l="l" t="t" r="r" b="b"/>
              <a:pathLst>
                <a:path w="25352" h="25186" extrusionOk="0">
                  <a:moveTo>
                    <a:pt x="12142" y="0"/>
                  </a:moveTo>
                  <a:cubicBezTo>
                    <a:pt x="11342" y="67"/>
                    <a:pt x="10575" y="134"/>
                    <a:pt x="9774" y="334"/>
                  </a:cubicBezTo>
                  <a:cubicBezTo>
                    <a:pt x="9441" y="434"/>
                    <a:pt x="9107" y="501"/>
                    <a:pt x="8773" y="634"/>
                  </a:cubicBezTo>
                  <a:cubicBezTo>
                    <a:pt x="8673" y="667"/>
                    <a:pt x="8607" y="667"/>
                    <a:pt x="8473" y="734"/>
                  </a:cubicBezTo>
                  <a:cubicBezTo>
                    <a:pt x="8106" y="834"/>
                    <a:pt x="7773" y="968"/>
                    <a:pt x="7439" y="1134"/>
                  </a:cubicBezTo>
                  <a:cubicBezTo>
                    <a:pt x="6338" y="1635"/>
                    <a:pt x="5304" y="2302"/>
                    <a:pt x="4404" y="3103"/>
                  </a:cubicBezTo>
                  <a:cubicBezTo>
                    <a:pt x="4103" y="3336"/>
                    <a:pt x="3803" y="3636"/>
                    <a:pt x="3570" y="3936"/>
                  </a:cubicBezTo>
                  <a:cubicBezTo>
                    <a:pt x="2969" y="4504"/>
                    <a:pt x="2469" y="5171"/>
                    <a:pt x="2069" y="5871"/>
                  </a:cubicBezTo>
                  <a:cubicBezTo>
                    <a:pt x="1902" y="6171"/>
                    <a:pt x="1735" y="6438"/>
                    <a:pt x="1568" y="6705"/>
                  </a:cubicBezTo>
                  <a:cubicBezTo>
                    <a:pt x="1168" y="7372"/>
                    <a:pt x="901" y="8139"/>
                    <a:pt x="634" y="8940"/>
                  </a:cubicBezTo>
                  <a:cubicBezTo>
                    <a:pt x="434" y="9641"/>
                    <a:pt x="267" y="10441"/>
                    <a:pt x="167" y="11242"/>
                  </a:cubicBezTo>
                  <a:cubicBezTo>
                    <a:pt x="0" y="12809"/>
                    <a:pt x="134" y="14444"/>
                    <a:pt x="601" y="16012"/>
                  </a:cubicBezTo>
                  <a:cubicBezTo>
                    <a:pt x="1001" y="17513"/>
                    <a:pt x="1768" y="18981"/>
                    <a:pt x="2669" y="20248"/>
                  </a:cubicBezTo>
                  <a:cubicBezTo>
                    <a:pt x="3636" y="21482"/>
                    <a:pt x="4771" y="22516"/>
                    <a:pt x="6105" y="23317"/>
                  </a:cubicBezTo>
                  <a:cubicBezTo>
                    <a:pt x="7406" y="24118"/>
                    <a:pt x="8907" y="24685"/>
                    <a:pt x="10475" y="24985"/>
                  </a:cubicBezTo>
                  <a:cubicBezTo>
                    <a:pt x="11175" y="25118"/>
                    <a:pt x="11942" y="25185"/>
                    <a:pt x="12676" y="25185"/>
                  </a:cubicBezTo>
                  <a:lnTo>
                    <a:pt x="12910" y="25185"/>
                  </a:lnTo>
                  <a:cubicBezTo>
                    <a:pt x="13677" y="25185"/>
                    <a:pt x="14477" y="25118"/>
                    <a:pt x="15278" y="24952"/>
                  </a:cubicBezTo>
                  <a:cubicBezTo>
                    <a:pt x="16746" y="24651"/>
                    <a:pt x="18247" y="24018"/>
                    <a:pt x="19514" y="23184"/>
                  </a:cubicBezTo>
                  <a:cubicBezTo>
                    <a:pt x="20148" y="22783"/>
                    <a:pt x="20782" y="22316"/>
                    <a:pt x="21316" y="21816"/>
                  </a:cubicBezTo>
                  <a:cubicBezTo>
                    <a:pt x="21849" y="21316"/>
                    <a:pt x="22350" y="20715"/>
                    <a:pt x="22817" y="20115"/>
                  </a:cubicBezTo>
                  <a:cubicBezTo>
                    <a:pt x="23751" y="18881"/>
                    <a:pt x="24418" y="17480"/>
                    <a:pt x="24818" y="15978"/>
                  </a:cubicBezTo>
                  <a:cubicBezTo>
                    <a:pt x="25252" y="14444"/>
                    <a:pt x="25352" y="12809"/>
                    <a:pt x="25185" y="11208"/>
                  </a:cubicBezTo>
                  <a:cubicBezTo>
                    <a:pt x="25018" y="9641"/>
                    <a:pt x="24518" y="8106"/>
                    <a:pt x="23784" y="6672"/>
                  </a:cubicBezTo>
                  <a:cubicBezTo>
                    <a:pt x="23084" y="5337"/>
                    <a:pt x="22083" y="4103"/>
                    <a:pt x="20849" y="3036"/>
                  </a:cubicBezTo>
                  <a:cubicBezTo>
                    <a:pt x="20282" y="2535"/>
                    <a:pt x="19614" y="2102"/>
                    <a:pt x="18947" y="1702"/>
                  </a:cubicBezTo>
                  <a:cubicBezTo>
                    <a:pt x="18280" y="1335"/>
                    <a:pt x="17580" y="1001"/>
                    <a:pt x="16779" y="701"/>
                  </a:cubicBezTo>
                  <a:cubicBezTo>
                    <a:pt x="15612" y="301"/>
                    <a:pt x="14344" y="34"/>
                    <a:pt x="13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6" name="Google Shape;556;p39"/>
            <p:cNvSpPr/>
            <p:nvPr/>
          </p:nvSpPr>
          <p:spPr>
            <a:xfrm>
              <a:off x="2662800" y="28891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7" name="Google Shape;557;p39"/>
            <p:cNvSpPr/>
            <p:nvPr/>
          </p:nvSpPr>
          <p:spPr>
            <a:xfrm>
              <a:off x="2810400" y="2508063"/>
              <a:ext cx="135975" cy="205350"/>
            </a:xfrm>
            <a:custGeom>
              <a:avLst/>
              <a:gdLst/>
              <a:ahLst/>
              <a:cxnLst/>
              <a:rect l="l" t="t" r="r" b="b"/>
              <a:pathLst>
                <a:path w="5439" h="8214" extrusionOk="0">
                  <a:moveTo>
                    <a:pt x="4037" y="1"/>
                  </a:moveTo>
                  <a:cubicBezTo>
                    <a:pt x="4004" y="1"/>
                    <a:pt x="3937" y="1"/>
                    <a:pt x="3870" y="67"/>
                  </a:cubicBezTo>
                  <a:lnTo>
                    <a:pt x="3837" y="101"/>
                  </a:lnTo>
                  <a:cubicBezTo>
                    <a:pt x="3804" y="101"/>
                    <a:pt x="3804" y="134"/>
                    <a:pt x="3770" y="134"/>
                  </a:cubicBezTo>
                  <a:cubicBezTo>
                    <a:pt x="3370" y="601"/>
                    <a:pt x="3003" y="1035"/>
                    <a:pt x="2670" y="1568"/>
                  </a:cubicBezTo>
                  <a:cubicBezTo>
                    <a:pt x="2636" y="1602"/>
                    <a:pt x="2636" y="1735"/>
                    <a:pt x="2636" y="1769"/>
                  </a:cubicBezTo>
                  <a:cubicBezTo>
                    <a:pt x="2670" y="1835"/>
                    <a:pt x="2703" y="1902"/>
                    <a:pt x="2770" y="1935"/>
                  </a:cubicBezTo>
                  <a:cubicBezTo>
                    <a:pt x="2836" y="1969"/>
                    <a:pt x="2936" y="1969"/>
                    <a:pt x="2970" y="1969"/>
                  </a:cubicBezTo>
                  <a:cubicBezTo>
                    <a:pt x="3036" y="1935"/>
                    <a:pt x="3103" y="1902"/>
                    <a:pt x="3137" y="1835"/>
                  </a:cubicBezTo>
                  <a:cubicBezTo>
                    <a:pt x="3170" y="1802"/>
                    <a:pt x="3170" y="1769"/>
                    <a:pt x="3203" y="1702"/>
                  </a:cubicBezTo>
                  <a:lnTo>
                    <a:pt x="3604" y="1201"/>
                  </a:lnTo>
                  <a:lnTo>
                    <a:pt x="3604" y="6205"/>
                  </a:lnTo>
                  <a:cubicBezTo>
                    <a:pt x="3470" y="6205"/>
                    <a:pt x="3370" y="6272"/>
                    <a:pt x="3270" y="6305"/>
                  </a:cubicBezTo>
                  <a:lnTo>
                    <a:pt x="1135" y="3937"/>
                  </a:lnTo>
                  <a:lnTo>
                    <a:pt x="1135" y="3937"/>
                  </a:lnTo>
                  <a:cubicBezTo>
                    <a:pt x="1335" y="3970"/>
                    <a:pt x="1602" y="4070"/>
                    <a:pt x="1836" y="4104"/>
                  </a:cubicBezTo>
                  <a:cubicBezTo>
                    <a:pt x="1936" y="4104"/>
                    <a:pt x="2002" y="4070"/>
                    <a:pt x="2036" y="4003"/>
                  </a:cubicBezTo>
                  <a:cubicBezTo>
                    <a:pt x="2102" y="3970"/>
                    <a:pt x="2136" y="3903"/>
                    <a:pt x="2136" y="3803"/>
                  </a:cubicBezTo>
                  <a:cubicBezTo>
                    <a:pt x="2136" y="3737"/>
                    <a:pt x="2102" y="3637"/>
                    <a:pt x="2036" y="3603"/>
                  </a:cubicBezTo>
                  <a:cubicBezTo>
                    <a:pt x="2002" y="3570"/>
                    <a:pt x="1936" y="3503"/>
                    <a:pt x="1836" y="3503"/>
                  </a:cubicBezTo>
                  <a:lnTo>
                    <a:pt x="1802" y="3503"/>
                  </a:lnTo>
                  <a:cubicBezTo>
                    <a:pt x="1335" y="3436"/>
                    <a:pt x="868" y="3303"/>
                    <a:pt x="435" y="3136"/>
                  </a:cubicBezTo>
                  <a:lnTo>
                    <a:pt x="335" y="3136"/>
                  </a:lnTo>
                  <a:cubicBezTo>
                    <a:pt x="201" y="3136"/>
                    <a:pt x="101" y="3236"/>
                    <a:pt x="34" y="3336"/>
                  </a:cubicBezTo>
                  <a:lnTo>
                    <a:pt x="34" y="3403"/>
                  </a:lnTo>
                  <a:lnTo>
                    <a:pt x="34" y="3470"/>
                  </a:lnTo>
                  <a:cubicBezTo>
                    <a:pt x="34" y="3503"/>
                    <a:pt x="1" y="3503"/>
                    <a:pt x="1" y="3536"/>
                  </a:cubicBezTo>
                  <a:cubicBezTo>
                    <a:pt x="1" y="4037"/>
                    <a:pt x="34" y="4604"/>
                    <a:pt x="34" y="5104"/>
                  </a:cubicBezTo>
                  <a:cubicBezTo>
                    <a:pt x="34" y="5271"/>
                    <a:pt x="134" y="5371"/>
                    <a:pt x="301" y="5371"/>
                  </a:cubicBezTo>
                  <a:cubicBezTo>
                    <a:pt x="468" y="5371"/>
                    <a:pt x="601" y="5271"/>
                    <a:pt x="601" y="5138"/>
                  </a:cubicBezTo>
                  <a:cubicBezTo>
                    <a:pt x="601" y="4837"/>
                    <a:pt x="601" y="4537"/>
                    <a:pt x="535" y="4270"/>
                  </a:cubicBezTo>
                  <a:lnTo>
                    <a:pt x="535" y="4270"/>
                  </a:lnTo>
                  <a:cubicBezTo>
                    <a:pt x="1302" y="5104"/>
                    <a:pt x="2002" y="5938"/>
                    <a:pt x="2770" y="6705"/>
                  </a:cubicBezTo>
                  <a:cubicBezTo>
                    <a:pt x="2670" y="6839"/>
                    <a:pt x="2636" y="7006"/>
                    <a:pt x="2636" y="7172"/>
                  </a:cubicBezTo>
                  <a:cubicBezTo>
                    <a:pt x="2603" y="7706"/>
                    <a:pt x="3003" y="8173"/>
                    <a:pt x="3537" y="8206"/>
                  </a:cubicBezTo>
                  <a:cubicBezTo>
                    <a:pt x="3576" y="8211"/>
                    <a:pt x="3614" y="8213"/>
                    <a:pt x="3651" y="8213"/>
                  </a:cubicBezTo>
                  <a:cubicBezTo>
                    <a:pt x="4162" y="8213"/>
                    <a:pt x="4542" y="7803"/>
                    <a:pt x="4604" y="7306"/>
                  </a:cubicBezTo>
                  <a:cubicBezTo>
                    <a:pt x="4638" y="6939"/>
                    <a:pt x="4437" y="6539"/>
                    <a:pt x="4104" y="6405"/>
                  </a:cubicBezTo>
                  <a:lnTo>
                    <a:pt x="4104" y="1068"/>
                  </a:lnTo>
                  <a:cubicBezTo>
                    <a:pt x="4304" y="1335"/>
                    <a:pt x="4504" y="1602"/>
                    <a:pt x="4704" y="1902"/>
                  </a:cubicBezTo>
                  <a:cubicBezTo>
                    <a:pt x="4771" y="1969"/>
                    <a:pt x="4804" y="2002"/>
                    <a:pt x="4871" y="2002"/>
                  </a:cubicBezTo>
                  <a:cubicBezTo>
                    <a:pt x="4971" y="2002"/>
                    <a:pt x="5038" y="2002"/>
                    <a:pt x="5105" y="1969"/>
                  </a:cubicBezTo>
                  <a:cubicBezTo>
                    <a:pt x="5171" y="1935"/>
                    <a:pt x="5205" y="1835"/>
                    <a:pt x="5205" y="1802"/>
                  </a:cubicBezTo>
                  <a:cubicBezTo>
                    <a:pt x="5438" y="1769"/>
                    <a:pt x="5438" y="1635"/>
                    <a:pt x="5371" y="1602"/>
                  </a:cubicBezTo>
                  <a:cubicBezTo>
                    <a:pt x="5005" y="1101"/>
                    <a:pt x="4671" y="634"/>
                    <a:pt x="4304" y="134"/>
                  </a:cubicBezTo>
                  <a:cubicBezTo>
                    <a:pt x="4271" y="67"/>
                    <a:pt x="4204" y="1"/>
                    <a:pt x="4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8" name="Google Shape;558;p39"/>
            <p:cNvSpPr/>
            <p:nvPr/>
          </p:nvSpPr>
          <p:spPr>
            <a:xfrm>
              <a:off x="2905475" y="2818288"/>
              <a:ext cx="75925" cy="49225"/>
            </a:xfrm>
            <a:custGeom>
              <a:avLst/>
              <a:gdLst/>
              <a:ahLst/>
              <a:cxnLst/>
              <a:rect l="l" t="t" r="r" b="b"/>
              <a:pathLst>
                <a:path w="3037" h="1969" extrusionOk="0">
                  <a:moveTo>
                    <a:pt x="1669" y="0"/>
                  </a:moveTo>
                  <a:cubicBezTo>
                    <a:pt x="1568" y="0"/>
                    <a:pt x="1468" y="0"/>
                    <a:pt x="1335" y="34"/>
                  </a:cubicBezTo>
                  <a:cubicBezTo>
                    <a:pt x="1035" y="67"/>
                    <a:pt x="801" y="201"/>
                    <a:pt x="568" y="301"/>
                  </a:cubicBezTo>
                  <a:cubicBezTo>
                    <a:pt x="434" y="401"/>
                    <a:pt x="368" y="468"/>
                    <a:pt x="301" y="601"/>
                  </a:cubicBezTo>
                  <a:cubicBezTo>
                    <a:pt x="234" y="634"/>
                    <a:pt x="201" y="734"/>
                    <a:pt x="167" y="768"/>
                  </a:cubicBezTo>
                  <a:lnTo>
                    <a:pt x="34" y="1035"/>
                  </a:lnTo>
                  <a:cubicBezTo>
                    <a:pt x="1" y="1135"/>
                    <a:pt x="1" y="1268"/>
                    <a:pt x="1" y="1402"/>
                  </a:cubicBezTo>
                  <a:cubicBezTo>
                    <a:pt x="1" y="1535"/>
                    <a:pt x="67" y="1602"/>
                    <a:pt x="167" y="1735"/>
                  </a:cubicBezTo>
                  <a:cubicBezTo>
                    <a:pt x="234" y="1802"/>
                    <a:pt x="334" y="1869"/>
                    <a:pt x="434" y="1902"/>
                  </a:cubicBezTo>
                  <a:cubicBezTo>
                    <a:pt x="568" y="1935"/>
                    <a:pt x="735" y="1969"/>
                    <a:pt x="835" y="1969"/>
                  </a:cubicBezTo>
                  <a:lnTo>
                    <a:pt x="1035" y="1969"/>
                  </a:lnTo>
                  <a:cubicBezTo>
                    <a:pt x="1235" y="1969"/>
                    <a:pt x="1402" y="1935"/>
                    <a:pt x="1635" y="1902"/>
                  </a:cubicBezTo>
                  <a:cubicBezTo>
                    <a:pt x="1969" y="1835"/>
                    <a:pt x="2269" y="1602"/>
                    <a:pt x="2569" y="1368"/>
                  </a:cubicBezTo>
                  <a:cubicBezTo>
                    <a:pt x="2703" y="1235"/>
                    <a:pt x="2869" y="1101"/>
                    <a:pt x="3003" y="901"/>
                  </a:cubicBezTo>
                  <a:cubicBezTo>
                    <a:pt x="3036" y="868"/>
                    <a:pt x="3036" y="768"/>
                    <a:pt x="3036" y="734"/>
                  </a:cubicBezTo>
                  <a:cubicBezTo>
                    <a:pt x="3036" y="701"/>
                    <a:pt x="3003" y="668"/>
                    <a:pt x="2969" y="601"/>
                  </a:cubicBezTo>
                  <a:cubicBezTo>
                    <a:pt x="2969" y="568"/>
                    <a:pt x="2903" y="468"/>
                    <a:pt x="2869" y="468"/>
                  </a:cubicBezTo>
                  <a:cubicBezTo>
                    <a:pt x="2703" y="267"/>
                    <a:pt x="2469" y="134"/>
                    <a:pt x="2169" y="67"/>
                  </a:cubicBezTo>
                  <a:cubicBezTo>
                    <a:pt x="2035" y="0"/>
                    <a:pt x="1869" y="0"/>
                    <a:pt x="1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9" name="Google Shape;559;p39"/>
            <p:cNvSpPr/>
            <p:nvPr/>
          </p:nvSpPr>
          <p:spPr>
            <a:xfrm>
              <a:off x="2867125" y="2759913"/>
              <a:ext cx="126775" cy="112600"/>
            </a:xfrm>
            <a:custGeom>
              <a:avLst/>
              <a:gdLst/>
              <a:ahLst/>
              <a:cxnLst/>
              <a:rect l="l" t="t" r="r" b="b"/>
              <a:pathLst>
                <a:path w="5071" h="4504" extrusionOk="0">
                  <a:moveTo>
                    <a:pt x="3336" y="2569"/>
                  </a:moveTo>
                  <a:cubicBezTo>
                    <a:pt x="3436" y="2569"/>
                    <a:pt x="3603" y="2602"/>
                    <a:pt x="3736" y="2636"/>
                  </a:cubicBezTo>
                  <a:cubicBezTo>
                    <a:pt x="3870" y="2702"/>
                    <a:pt x="4003" y="2736"/>
                    <a:pt x="4070" y="2803"/>
                  </a:cubicBezTo>
                  <a:cubicBezTo>
                    <a:pt x="4170" y="2869"/>
                    <a:pt x="4237" y="2936"/>
                    <a:pt x="4270" y="3036"/>
                  </a:cubicBezTo>
                  <a:lnTo>
                    <a:pt x="4337" y="3069"/>
                  </a:lnTo>
                  <a:lnTo>
                    <a:pt x="4270" y="3103"/>
                  </a:lnTo>
                  <a:lnTo>
                    <a:pt x="4203" y="3236"/>
                  </a:lnTo>
                  <a:cubicBezTo>
                    <a:pt x="4103" y="3370"/>
                    <a:pt x="4003" y="3536"/>
                    <a:pt x="3870" y="3603"/>
                  </a:cubicBezTo>
                  <a:lnTo>
                    <a:pt x="3503" y="3870"/>
                  </a:lnTo>
                  <a:cubicBezTo>
                    <a:pt x="3369" y="3903"/>
                    <a:pt x="3203" y="4003"/>
                    <a:pt x="3069" y="4003"/>
                  </a:cubicBezTo>
                  <a:cubicBezTo>
                    <a:pt x="3002" y="4037"/>
                    <a:pt x="2869" y="4037"/>
                    <a:pt x="2736" y="4037"/>
                  </a:cubicBezTo>
                  <a:lnTo>
                    <a:pt x="2535" y="4037"/>
                  </a:lnTo>
                  <a:cubicBezTo>
                    <a:pt x="2335" y="4037"/>
                    <a:pt x="2168" y="4003"/>
                    <a:pt x="2002" y="3903"/>
                  </a:cubicBezTo>
                  <a:cubicBezTo>
                    <a:pt x="1868" y="3870"/>
                    <a:pt x="1768" y="3837"/>
                    <a:pt x="1668" y="3737"/>
                  </a:cubicBezTo>
                  <a:cubicBezTo>
                    <a:pt x="1668" y="3670"/>
                    <a:pt x="1701" y="3570"/>
                    <a:pt x="1735" y="3536"/>
                  </a:cubicBezTo>
                  <a:cubicBezTo>
                    <a:pt x="1768" y="3403"/>
                    <a:pt x="1802" y="3336"/>
                    <a:pt x="1902" y="3203"/>
                  </a:cubicBezTo>
                  <a:cubicBezTo>
                    <a:pt x="1968" y="3103"/>
                    <a:pt x="2035" y="3036"/>
                    <a:pt x="2102" y="2936"/>
                  </a:cubicBezTo>
                  <a:cubicBezTo>
                    <a:pt x="2202" y="2869"/>
                    <a:pt x="2335" y="2769"/>
                    <a:pt x="2435" y="2736"/>
                  </a:cubicBezTo>
                  <a:cubicBezTo>
                    <a:pt x="2569" y="2702"/>
                    <a:pt x="2702" y="2669"/>
                    <a:pt x="2869" y="2602"/>
                  </a:cubicBezTo>
                  <a:cubicBezTo>
                    <a:pt x="2936" y="2602"/>
                    <a:pt x="3069" y="2569"/>
                    <a:pt x="3169" y="2569"/>
                  </a:cubicBezTo>
                  <a:close/>
                  <a:moveTo>
                    <a:pt x="3836" y="0"/>
                  </a:moveTo>
                  <a:cubicBezTo>
                    <a:pt x="3736" y="0"/>
                    <a:pt x="3703" y="0"/>
                    <a:pt x="3569" y="34"/>
                  </a:cubicBezTo>
                  <a:cubicBezTo>
                    <a:pt x="3369" y="67"/>
                    <a:pt x="3169" y="201"/>
                    <a:pt x="2936" y="434"/>
                  </a:cubicBezTo>
                  <a:cubicBezTo>
                    <a:pt x="2869" y="534"/>
                    <a:pt x="2836" y="601"/>
                    <a:pt x="2736" y="668"/>
                  </a:cubicBezTo>
                  <a:cubicBezTo>
                    <a:pt x="2669" y="768"/>
                    <a:pt x="2535" y="901"/>
                    <a:pt x="2435" y="1001"/>
                  </a:cubicBezTo>
                  <a:cubicBezTo>
                    <a:pt x="2369" y="1001"/>
                    <a:pt x="2335" y="1035"/>
                    <a:pt x="2269" y="1035"/>
                  </a:cubicBezTo>
                  <a:lnTo>
                    <a:pt x="2102" y="1035"/>
                  </a:lnTo>
                  <a:cubicBezTo>
                    <a:pt x="2002" y="1035"/>
                    <a:pt x="1902" y="1001"/>
                    <a:pt x="1768" y="1001"/>
                  </a:cubicBezTo>
                  <a:cubicBezTo>
                    <a:pt x="1601" y="934"/>
                    <a:pt x="1435" y="934"/>
                    <a:pt x="1234" y="934"/>
                  </a:cubicBezTo>
                  <a:lnTo>
                    <a:pt x="1201" y="934"/>
                  </a:lnTo>
                  <a:cubicBezTo>
                    <a:pt x="1068" y="934"/>
                    <a:pt x="934" y="934"/>
                    <a:pt x="834" y="1001"/>
                  </a:cubicBezTo>
                  <a:cubicBezTo>
                    <a:pt x="701" y="1035"/>
                    <a:pt x="567" y="1101"/>
                    <a:pt x="401" y="1235"/>
                  </a:cubicBezTo>
                  <a:cubicBezTo>
                    <a:pt x="334" y="1335"/>
                    <a:pt x="234" y="1435"/>
                    <a:pt x="167" y="1568"/>
                  </a:cubicBezTo>
                  <a:cubicBezTo>
                    <a:pt x="67" y="1702"/>
                    <a:pt x="34" y="1835"/>
                    <a:pt x="34" y="2002"/>
                  </a:cubicBezTo>
                  <a:cubicBezTo>
                    <a:pt x="0" y="2235"/>
                    <a:pt x="34" y="2536"/>
                    <a:pt x="167" y="2769"/>
                  </a:cubicBezTo>
                  <a:cubicBezTo>
                    <a:pt x="234" y="3036"/>
                    <a:pt x="401" y="3236"/>
                    <a:pt x="601" y="3536"/>
                  </a:cubicBezTo>
                  <a:cubicBezTo>
                    <a:pt x="767" y="3737"/>
                    <a:pt x="1001" y="3903"/>
                    <a:pt x="1268" y="4070"/>
                  </a:cubicBezTo>
                  <a:cubicBezTo>
                    <a:pt x="1501" y="4237"/>
                    <a:pt x="1735" y="4337"/>
                    <a:pt x="1935" y="4404"/>
                  </a:cubicBezTo>
                  <a:cubicBezTo>
                    <a:pt x="2135" y="4437"/>
                    <a:pt x="2402" y="4504"/>
                    <a:pt x="2635" y="4504"/>
                  </a:cubicBezTo>
                  <a:lnTo>
                    <a:pt x="2702" y="4504"/>
                  </a:lnTo>
                  <a:cubicBezTo>
                    <a:pt x="3069" y="4504"/>
                    <a:pt x="3436" y="4370"/>
                    <a:pt x="3770" y="4204"/>
                  </a:cubicBezTo>
                  <a:cubicBezTo>
                    <a:pt x="4070" y="4037"/>
                    <a:pt x="4303" y="3770"/>
                    <a:pt x="4570" y="3403"/>
                  </a:cubicBezTo>
                  <a:cubicBezTo>
                    <a:pt x="4737" y="3103"/>
                    <a:pt x="4904" y="2769"/>
                    <a:pt x="4970" y="2402"/>
                  </a:cubicBezTo>
                  <a:cubicBezTo>
                    <a:pt x="5071" y="2069"/>
                    <a:pt x="5071" y="1702"/>
                    <a:pt x="5037" y="1368"/>
                  </a:cubicBezTo>
                  <a:cubicBezTo>
                    <a:pt x="4970" y="1001"/>
                    <a:pt x="4804" y="367"/>
                    <a:pt x="4270" y="101"/>
                  </a:cubicBezTo>
                  <a:cubicBezTo>
                    <a:pt x="4137" y="67"/>
                    <a:pt x="4070" y="34"/>
                    <a:pt x="3936" y="34"/>
                  </a:cubicBezTo>
                  <a:cubicBezTo>
                    <a:pt x="4003" y="0"/>
                    <a:pt x="3936" y="0"/>
                    <a:pt x="3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0" name="Google Shape;560;p39"/>
            <p:cNvSpPr/>
            <p:nvPr/>
          </p:nvSpPr>
          <p:spPr>
            <a:xfrm>
              <a:off x="2737850" y="2805788"/>
              <a:ext cx="91775" cy="84250"/>
            </a:xfrm>
            <a:custGeom>
              <a:avLst/>
              <a:gdLst/>
              <a:ahLst/>
              <a:cxnLst/>
              <a:rect l="l" t="t" r="r" b="b"/>
              <a:pathLst>
                <a:path w="3671" h="3370" extrusionOk="0">
                  <a:moveTo>
                    <a:pt x="1669" y="0"/>
                  </a:moveTo>
                  <a:cubicBezTo>
                    <a:pt x="1335" y="0"/>
                    <a:pt x="1002" y="100"/>
                    <a:pt x="701" y="334"/>
                  </a:cubicBezTo>
                  <a:cubicBezTo>
                    <a:pt x="535" y="434"/>
                    <a:pt x="401" y="567"/>
                    <a:pt x="268" y="734"/>
                  </a:cubicBezTo>
                  <a:cubicBezTo>
                    <a:pt x="201" y="867"/>
                    <a:pt x="101" y="1034"/>
                    <a:pt x="68" y="1234"/>
                  </a:cubicBezTo>
                  <a:cubicBezTo>
                    <a:pt x="1" y="1535"/>
                    <a:pt x="1" y="1868"/>
                    <a:pt x="34" y="2268"/>
                  </a:cubicBezTo>
                  <a:cubicBezTo>
                    <a:pt x="68" y="2602"/>
                    <a:pt x="201" y="2936"/>
                    <a:pt x="368" y="3269"/>
                  </a:cubicBezTo>
                  <a:cubicBezTo>
                    <a:pt x="401" y="3336"/>
                    <a:pt x="435" y="3369"/>
                    <a:pt x="501" y="3369"/>
                  </a:cubicBezTo>
                  <a:lnTo>
                    <a:pt x="568" y="3369"/>
                  </a:lnTo>
                  <a:cubicBezTo>
                    <a:pt x="668" y="3336"/>
                    <a:pt x="668" y="3236"/>
                    <a:pt x="601" y="3169"/>
                  </a:cubicBezTo>
                  <a:cubicBezTo>
                    <a:pt x="568" y="3102"/>
                    <a:pt x="568" y="3036"/>
                    <a:pt x="535" y="3002"/>
                  </a:cubicBezTo>
                  <a:cubicBezTo>
                    <a:pt x="401" y="2735"/>
                    <a:pt x="334" y="2435"/>
                    <a:pt x="268" y="2202"/>
                  </a:cubicBezTo>
                  <a:cubicBezTo>
                    <a:pt x="234" y="2002"/>
                    <a:pt x="234" y="1768"/>
                    <a:pt x="268" y="1568"/>
                  </a:cubicBezTo>
                  <a:cubicBezTo>
                    <a:pt x="268" y="1435"/>
                    <a:pt x="334" y="1268"/>
                    <a:pt x="368" y="1168"/>
                  </a:cubicBezTo>
                  <a:cubicBezTo>
                    <a:pt x="401" y="1034"/>
                    <a:pt x="501" y="934"/>
                    <a:pt x="535" y="867"/>
                  </a:cubicBezTo>
                  <a:cubicBezTo>
                    <a:pt x="601" y="767"/>
                    <a:pt x="668" y="701"/>
                    <a:pt x="768" y="601"/>
                  </a:cubicBezTo>
                  <a:cubicBezTo>
                    <a:pt x="868" y="534"/>
                    <a:pt x="1002" y="434"/>
                    <a:pt x="1102" y="400"/>
                  </a:cubicBezTo>
                  <a:cubicBezTo>
                    <a:pt x="1235" y="367"/>
                    <a:pt x="1369" y="334"/>
                    <a:pt x="1502" y="334"/>
                  </a:cubicBezTo>
                  <a:lnTo>
                    <a:pt x="1836" y="334"/>
                  </a:lnTo>
                  <a:cubicBezTo>
                    <a:pt x="1936" y="334"/>
                    <a:pt x="2036" y="367"/>
                    <a:pt x="2169" y="400"/>
                  </a:cubicBezTo>
                  <a:cubicBezTo>
                    <a:pt x="2269" y="434"/>
                    <a:pt x="2369" y="534"/>
                    <a:pt x="2503" y="567"/>
                  </a:cubicBezTo>
                  <a:cubicBezTo>
                    <a:pt x="2603" y="667"/>
                    <a:pt x="2736" y="767"/>
                    <a:pt x="2836" y="901"/>
                  </a:cubicBezTo>
                  <a:cubicBezTo>
                    <a:pt x="2936" y="1068"/>
                    <a:pt x="3036" y="1234"/>
                    <a:pt x="3103" y="1435"/>
                  </a:cubicBezTo>
                  <a:cubicBezTo>
                    <a:pt x="3203" y="1668"/>
                    <a:pt x="3270" y="1902"/>
                    <a:pt x="3337" y="2102"/>
                  </a:cubicBezTo>
                  <a:lnTo>
                    <a:pt x="3370" y="2202"/>
                  </a:lnTo>
                  <a:cubicBezTo>
                    <a:pt x="3370" y="2235"/>
                    <a:pt x="3437" y="2268"/>
                    <a:pt x="3503" y="2268"/>
                  </a:cubicBezTo>
                  <a:lnTo>
                    <a:pt x="3537" y="2268"/>
                  </a:lnTo>
                  <a:cubicBezTo>
                    <a:pt x="3570" y="2268"/>
                    <a:pt x="3603" y="2235"/>
                    <a:pt x="3603" y="2202"/>
                  </a:cubicBezTo>
                  <a:cubicBezTo>
                    <a:pt x="3603" y="2168"/>
                    <a:pt x="3670" y="2102"/>
                    <a:pt x="3603" y="2068"/>
                  </a:cubicBezTo>
                  <a:lnTo>
                    <a:pt x="3570" y="2002"/>
                  </a:lnTo>
                  <a:cubicBezTo>
                    <a:pt x="3503" y="1735"/>
                    <a:pt x="3403" y="1501"/>
                    <a:pt x="3337" y="1268"/>
                  </a:cubicBezTo>
                  <a:cubicBezTo>
                    <a:pt x="3237" y="1068"/>
                    <a:pt x="3103" y="867"/>
                    <a:pt x="2936" y="667"/>
                  </a:cubicBezTo>
                  <a:cubicBezTo>
                    <a:pt x="2669" y="267"/>
                    <a:pt x="2269" y="33"/>
                    <a:pt x="1902" y="0"/>
                  </a:cubicBezTo>
                  <a:close/>
                </a:path>
              </a:pathLst>
            </a:custGeom>
            <a:solidFill>
              <a:srgbClr val="0A4F7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1" name="Google Shape;561;p39"/>
            <p:cNvSpPr/>
            <p:nvPr/>
          </p:nvSpPr>
          <p:spPr>
            <a:xfrm>
              <a:off x="3039750" y="2714038"/>
              <a:ext cx="90075" cy="78425"/>
            </a:xfrm>
            <a:custGeom>
              <a:avLst/>
              <a:gdLst/>
              <a:ahLst/>
              <a:cxnLst/>
              <a:rect l="l" t="t" r="r" b="b"/>
              <a:pathLst>
                <a:path w="3603" h="3137" extrusionOk="0">
                  <a:moveTo>
                    <a:pt x="1601" y="1"/>
                  </a:moveTo>
                  <a:cubicBezTo>
                    <a:pt x="1201" y="1"/>
                    <a:pt x="867" y="101"/>
                    <a:pt x="634" y="268"/>
                  </a:cubicBezTo>
                  <a:cubicBezTo>
                    <a:pt x="534" y="301"/>
                    <a:pt x="467" y="401"/>
                    <a:pt x="434" y="468"/>
                  </a:cubicBezTo>
                  <a:cubicBezTo>
                    <a:pt x="167" y="768"/>
                    <a:pt x="0" y="1202"/>
                    <a:pt x="0" y="1602"/>
                  </a:cubicBezTo>
                  <a:cubicBezTo>
                    <a:pt x="0" y="1802"/>
                    <a:pt x="0" y="2069"/>
                    <a:pt x="67" y="2269"/>
                  </a:cubicBezTo>
                  <a:cubicBezTo>
                    <a:pt x="134" y="2536"/>
                    <a:pt x="200" y="2736"/>
                    <a:pt x="300" y="2970"/>
                  </a:cubicBezTo>
                  <a:lnTo>
                    <a:pt x="334" y="3070"/>
                  </a:lnTo>
                  <a:cubicBezTo>
                    <a:pt x="334" y="3103"/>
                    <a:pt x="400" y="3136"/>
                    <a:pt x="467" y="3136"/>
                  </a:cubicBezTo>
                  <a:lnTo>
                    <a:pt x="501" y="3136"/>
                  </a:lnTo>
                  <a:cubicBezTo>
                    <a:pt x="567" y="3103"/>
                    <a:pt x="634" y="3036"/>
                    <a:pt x="567" y="2970"/>
                  </a:cubicBezTo>
                  <a:lnTo>
                    <a:pt x="534" y="2903"/>
                  </a:lnTo>
                  <a:cubicBezTo>
                    <a:pt x="467" y="2703"/>
                    <a:pt x="367" y="2436"/>
                    <a:pt x="334" y="2236"/>
                  </a:cubicBezTo>
                  <a:cubicBezTo>
                    <a:pt x="300" y="2036"/>
                    <a:pt x="234" y="1802"/>
                    <a:pt x="300" y="1635"/>
                  </a:cubicBezTo>
                  <a:cubicBezTo>
                    <a:pt x="300" y="1469"/>
                    <a:pt x="334" y="1302"/>
                    <a:pt x="367" y="1202"/>
                  </a:cubicBezTo>
                  <a:cubicBezTo>
                    <a:pt x="400" y="1068"/>
                    <a:pt x="467" y="968"/>
                    <a:pt x="501" y="868"/>
                  </a:cubicBezTo>
                  <a:cubicBezTo>
                    <a:pt x="534" y="768"/>
                    <a:pt x="634" y="701"/>
                    <a:pt x="701" y="601"/>
                  </a:cubicBezTo>
                  <a:cubicBezTo>
                    <a:pt x="801" y="535"/>
                    <a:pt x="867" y="468"/>
                    <a:pt x="968" y="434"/>
                  </a:cubicBezTo>
                  <a:cubicBezTo>
                    <a:pt x="1068" y="401"/>
                    <a:pt x="1168" y="368"/>
                    <a:pt x="1301" y="301"/>
                  </a:cubicBezTo>
                  <a:cubicBezTo>
                    <a:pt x="1435" y="268"/>
                    <a:pt x="1535" y="268"/>
                    <a:pt x="1635" y="268"/>
                  </a:cubicBezTo>
                  <a:lnTo>
                    <a:pt x="1668" y="268"/>
                  </a:lnTo>
                  <a:cubicBezTo>
                    <a:pt x="1801" y="268"/>
                    <a:pt x="1868" y="301"/>
                    <a:pt x="2002" y="301"/>
                  </a:cubicBezTo>
                  <a:cubicBezTo>
                    <a:pt x="2135" y="368"/>
                    <a:pt x="2202" y="401"/>
                    <a:pt x="2335" y="434"/>
                  </a:cubicBezTo>
                  <a:cubicBezTo>
                    <a:pt x="2469" y="535"/>
                    <a:pt x="2535" y="601"/>
                    <a:pt x="2635" y="701"/>
                  </a:cubicBezTo>
                  <a:cubicBezTo>
                    <a:pt x="2769" y="801"/>
                    <a:pt x="2836" y="968"/>
                    <a:pt x="2969" y="1135"/>
                  </a:cubicBezTo>
                  <a:cubicBezTo>
                    <a:pt x="3102" y="1402"/>
                    <a:pt x="3169" y="1635"/>
                    <a:pt x="3269" y="1902"/>
                  </a:cubicBezTo>
                  <a:cubicBezTo>
                    <a:pt x="3269" y="1936"/>
                    <a:pt x="3303" y="2036"/>
                    <a:pt x="3303" y="2069"/>
                  </a:cubicBezTo>
                  <a:cubicBezTo>
                    <a:pt x="3303" y="2136"/>
                    <a:pt x="3369" y="2202"/>
                    <a:pt x="3436" y="2202"/>
                  </a:cubicBezTo>
                  <a:cubicBezTo>
                    <a:pt x="3469" y="2202"/>
                    <a:pt x="3503" y="2136"/>
                    <a:pt x="3536" y="2136"/>
                  </a:cubicBezTo>
                  <a:cubicBezTo>
                    <a:pt x="3603" y="2102"/>
                    <a:pt x="3603" y="2069"/>
                    <a:pt x="3603" y="2069"/>
                  </a:cubicBezTo>
                  <a:cubicBezTo>
                    <a:pt x="3536" y="1702"/>
                    <a:pt x="3436" y="1368"/>
                    <a:pt x="3303" y="1068"/>
                  </a:cubicBezTo>
                  <a:cubicBezTo>
                    <a:pt x="3136" y="735"/>
                    <a:pt x="2936" y="434"/>
                    <a:pt x="2669" y="268"/>
                  </a:cubicBezTo>
                  <a:cubicBezTo>
                    <a:pt x="2502" y="134"/>
                    <a:pt x="2369" y="68"/>
                    <a:pt x="2202" y="34"/>
                  </a:cubicBezTo>
                  <a:cubicBezTo>
                    <a:pt x="1935" y="1"/>
                    <a:pt x="1768" y="1"/>
                    <a:pt x="1601" y="1"/>
                  </a:cubicBezTo>
                  <a:close/>
                </a:path>
              </a:pathLst>
            </a:custGeom>
            <a:solidFill>
              <a:srgbClr val="0A4F7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2" name="Google Shape;562;p39"/>
            <p:cNvSpPr/>
            <p:nvPr/>
          </p:nvSpPr>
          <p:spPr>
            <a:xfrm>
              <a:off x="2670300" y="2698913"/>
              <a:ext cx="85100" cy="62700"/>
            </a:xfrm>
            <a:custGeom>
              <a:avLst/>
              <a:gdLst/>
              <a:ahLst/>
              <a:cxnLst/>
              <a:rect l="l" t="t" r="r" b="b"/>
              <a:pathLst>
                <a:path w="3404" h="2508" extrusionOk="0">
                  <a:moveTo>
                    <a:pt x="2737" y="0"/>
                  </a:moveTo>
                  <a:cubicBezTo>
                    <a:pt x="2705" y="0"/>
                    <a:pt x="2671" y="2"/>
                    <a:pt x="2636" y="5"/>
                  </a:cubicBezTo>
                  <a:cubicBezTo>
                    <a:pt x="2236" y="5"/>
                    <a:pt x="1669" y="172"/>
                    <a:pt x="1235" y="506"/>
                  </a:cubicBezTo>
                  <a:cubicBezTo>
                    <a:pt x="802" y="773"/>
                    <a:pt x="435" y="1106"/>
                    <a:pt x="268" y="1440"/>
                  </a:cubicBezTo>
                  <a:cubicBezTo>
                    <a:pt x="68" y="1773"/>
                    <a:pt x="1" y="2040"/>
                    <a:pt x="134" y="2274"/>
                  </a:cubicBezTo>
                  <a:cubicBezTo>
                    <a:pt x="268" y="2440"/>
                    <a:pt x="468" y="2507"/>
                    <a:pt x="768" y="2507"/>
                  </a:cubicBezTo>
                  <a:cubicBezTo>
                    <a:pt x="1168" y="2507"/>
                    <a:pt x="1736" y="2340"/>
                    <a:pt x="2169" y="2007"/>
                  </a:cubicBezTo>
                  <a:cubicBezTo>
                    <a:pt x="2603" y="1773"/>
                    <a:pt x="2936" y="1440"/>
                    <a:pt x="3137" y="1106"/>
                  </a:cubicBezTo>
                  <a:cubicBezTo>
                    <a:pt x="3337" y="773"/>
                    <a:pt x="3403" y="472"/>
                    <a:pt x="3270" y="272"/>
                  </a:cubicBezTo>
                  <a:cubicBezTo>
                    <a:pt x="3210" y="123"/>
                    <a:pt x="3017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3" name="Google Shape;563;p39"/>
            <p:cNvSpPr/>
            <p:nvPr/>
          </p:nvSpPr>
          <p:spPr>
            <a:xfrm>
              <a:off x="3018050" y="2602288"/>
              <a:ext cx="92600" cy="45125"/>
            </a:xfrm>
            <a:custGeom>
              <a:avLst/>
              <a:gdLst/>
              <a:ahLst/>
              <a:cxnLst/>
              <a:rect l="l" t="t" r="r" b="b"/>
              <a:pathLst>
                <a:path w="3704" h="1805" extrusionOk="0">
                  <a:moveTo>
                    <a:pt x="1802" y="1"/>
                  </a:moveTo>
                  <a:cubicBezTo>
                    <a:pt x="801" y="68"/>
                    <a:pt x="1" y="535"/>
                    <a:pt x="34" y="1035"/>
                  </a:cubicBezTo>
                  <a:cubicBezTo>
                    <a:pt x="66" y="1481"/>
                    <a:pt x="735" y="1805"/>
                    <a:pt x="1579" y="1805"/>
                  </a:cubicBezTo>
                  <a:cubicBezTo>
                    <a:pt x="1619" y="1805"/>
                    <a:pt x="1661" y="1804"/>
                    <a:pt x="1702" y="1802"/>
                  </a:cubicBezTo>
                  <a:lnTo>
                    <a:pt x="1969" y="1802"/>
                  </a:lnTo>
                  <a:cubicBezTo>
                    <a:pt x="2469" y="1736"/>
                    <a:pt x="2870" y="1635"/>
                    <a:pt x="3203" y="1402"/>
                  </a:cubicBezTo>
                  <a:cubicBezTo>
                    <a:pt x="3537" y="1202"/>
                    <a:pt x="3704" y="1002"/>
                    <a:pt x="3704" y="735"/>
                  </a:cubicBezTo>
                  <a:cubicBezTo>
                    <a:pt x="3670" y="335"/>
                    <a:pt x="2970" y="1"/>
                    <a:pt x="2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64" name="Google Shape;564;p39"/>
          <p:cNvGrpSpPr/>
          <p:nvPr/>
        </p:nvGrpSpPr>
        <p:grpSpPr>
          <a:xfrm rot="-544829" flipH="1">
            <a:off x="97753" y="3483987"/>
            <a:ext cx="322982" cy="326452"/>
            <a:chOff x="2079900" y="3077638"/>
            <a:chExt cx="367775" cy="382800"/>
          </a:xfrm>
        </p:grpSpPr>
        <p:sp>
          <p:nvSpPr>
            <p:cNvPr id="565" name="Google Shape;56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69" name="Google Shape;569;p39"/>
          <p:cNvGrpSpPr/>
          <p:nvPr/>
        </p:nvGrpSpPr>
        <p:grpSpPr>
          <a:xfrm rot="-1765296">
            <a:off x="7445606" y="192811"/>
            <a:ext cx="661771" cy="680768"/>
            <a:chOff x="2510200" y="3361463"/>
            <a:chExt cx="488700" cy="510950"/>
          </a:xfrm>
        </p:grpSpPr>
        <p:sp>
          <p:nvSpPr>
            <p:cNvPr id="570" name="Google Shape;570;p3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74" name="Google Shape;574;p39"/>
          <p:cNvGrpSpPr/>
          <p:nvPr/>
        </p:nvGrpSpPr>
        <p:grpSpPr>
          <a:xfrm rot="632919">
            <a:off x="8039421" y="852037"/>
            <a:ext cx="641652" cy="668105"/>
            <a:chOff x="2079900" y="3077638"/>
            <a:chExt cx="367775" cy="382800"/>
          </a:xfrm>
        </p:grpSpPr>
        <p:sp>
          <p:nvSpPr>
            <p:cNvPr id="575" name="Google Shape;57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579" name="Google Shape;579;p39"/>
          <p:cNvGrpSpPr/>
          <p:nvPr/>
        </p:nvGrpSpPr>
        <p:grpSpPr>
          <a:xfrm rot="-148811" flipH="1">
            <a:off x="1793990" y="4411704"/>
            <a:ext cx="371396" cy="375435"/>
            <a:chOff x="2079900" y="3077638"/>
            <a:chExt cx="367775" cy="382800"/>
          </a:xfrm>
        </p:grpSpPr>
        <p:sp>
          <p:nvSpPr>
            <p:cNvPr id="580" name="Google Shape;580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EA8C2D7E-6DBF-48DD-9B11-64A574C0B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24" r="18195" b="48855"/>
          <a:stretch/>
        </p:blipFill>
        <p:spPr>
          <a:xfrm flipH="1">
            <a:off x="3898803" y="-546299"/>
            <a:ext cx="5705078" cy="5689799"/>
          </a:xfrm>
          <a:prstGeom prst="rect">
            <a:avLst/>
          </a:prstGeom>
        </p:spPr>
      </p:pic>
      <p:sp>
        <p:nvSpPr>
          <p:cNvPr id="542" name="Google Shape;542;p39"/>
          <p:cNvSpPr/>
          <p:nvPr/>
        </p:nvSpPr>
        <p:spPr>
          <a:xfrm>
            <a:off x="-109979" y="240067"/>
            <a:ext cx="4921068" cy="3729193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" name="Text Box 2">
            <a:extLst>
              <a:ext uri="{FF2B5EF4-FFF2-40B4-BE49-F238E27FC236}">
                <a16:creationId xmlns:a16="http://schemas.microsoft.com/office/drawing/2014/main" xmlns="" id="{E9ECB044-45C6-4B9E-AFFB-91A8A0EE5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306" y="1028722"/>
            <a:ext cx="3993565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rãi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chế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cụ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bếp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xoong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chảo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mâm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thau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thìa</a:t>
            </a:r>
            <a:r>
              <a:rPr lang="en-US" altLang="vi-VN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,…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;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khung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cửa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tiện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hoả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, ô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máy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bay,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tàu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thuỷ</a:t>
            </a:r>
            <a:r>
              <a:rPr lang="en-US" altLang="vi-VN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47" name="Text Box 35">
            <a:extLst>
              <a:ext uri="{FF2B5EF4-FFF2-40B4-BE49-F238E27FC236}">
                <a16:creationId xmlns:a16="http://schemas.microsoft.com/office/drawing/2014/main" xmlns="" id="{9D8317DA-11E9-4D5C-B7AD-F77CB153E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68" y="670356"/>
            <a:ext cx="3751369" cy="33855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FFB4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Guanine" panose="02040603050506020204" pitchFamily="18" charset="0"/>
                <a:cs typeface="Times New Roman" pitchFamily="18" charset="0"/>
              </a:rPr>
              <a:t> MỘT SỐ ĐỒ DÙNG BẰNG NHÔM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B42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Guanine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46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42"/>
          <p:cNvGrpSpPr/>
          <p:nvPr/>
        </p:nvGrpSpPr>
        <p:grpSpPr>
          <a:xfrm rot="-632919" flipH="1">
            <a:off x="55734" y="53087"/>
            <a:ext cx="641652" cy="668105"/>
            <a:chOff x="2079900" y="3077638"/>
            <a:chExt cx="367775" cy="382800"/>
          </a:xfrm>
        </p:grpSpPr>
        <p:sp>
          <p:nvSpPr>
            <p:cNvPr id="685" name="Google Shape;685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" name="Google Shape;637;p41">
            <a:extLst>
              <a:ext uri="{FF2B5EF4-FFF2-40B4-BE49-F238E27FC236}">
                <a16:creationId xmlns:a16="http://schemas.microsoft.com/office/drawing/2014/main" xmlns="" id="{2D7F98F1-9652-449E-B13D-51D43F8534A3}"/>
              </a:ext>
            </a:extLst>
          </p:cNvPr>
          <p:cNvSpPr/>
          <p:nvPr/>
        </p:nvSpPr>
        <p:spPr>
          <a:xfrm>
            <a:off x="346412" y="1030335"/>
            <a:ext cx="7742017" cy="2799914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>
            <a:solidFill>
              <a:srgbClr val="FF6B7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5D554C-63AB-40D5-B501-24DFAAB06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710" y="2115361"/>
            <a:ext cx="3257202" cy="3257202"/>
          </a:xfrm>
          <a:prstGeom prst="rect">
            <a:avLst/>
          </a:prstGeom>
        </p:spPr>
      </p:pic>
      <p:sp>
        <p:nvSpPr>
          <p:cNvPr id="18" name="Text Box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D4EC1808-22EB-48D0-A6D8-9FD396389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547" y="1567638"/>
            <a:ext cx="762231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altLang="en-US" sz="4400" b="1">
                <a:solidFill>
                  <a:srgbClr val="FF6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Tìm hiểu</a:t>
            </a:r>
          </a:p>
          <a:p>
            <a:pPr algn="ctr">
              <a:spcBef>
                <a:spcPts val="600"/>
              </a:spcBef>
            </a:pPr>
            <a:r>
              <a:rPr lang="vi-VN" altLang="en-US" sz="4400" b="1">
                <a:solidFill>
                  <a:srgbClr val="FF6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tính chất của nhôm</a:t>
            </a:r>
            <a:endParaRPr lang="en-US" altLang="en-US" sz="4400" b="1" dirty="0">
              <a:solidFill>
                <a:srgbClr val="FF6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90788DC7-D5A3-4DF5-B0C0-8F2619E9C7A3}"/>
              </a:ext>
            </a:extLst>
          </p:cNvPr>
          <p:cNvSpPr/>
          <p:nvPr/>
        </p:nvSpPr>
        <p:spPr>
          <a:xfrm>
            <a:off x="3662069" y="300825"/>
            <a:ext cx="1193800" cy="11938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FF6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94117A1-2B11-4B49-BE84-19EE2C0AD7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63" y="393535"/>
            <a:ext cx="753211" cy="10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4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42"/>
          <p:cNvGrpSpPr/>
          <p:nvPr/>
        </p:nvGrpSpPr>
        <p:grpSpPr>
          <a:xfrm rot="-632919" flipH="1">
            <a:off x="55734" y="53087"/>
            <a:ext cx="641652" cy="668105"/>
            <a:chOff x="2079900" y="3077638"/>
            <a:chExt cx="367775" cy="382800"/>
          </a:xfrm>
        </p:grpSpPr>
        <p:sp>
          <p:nvSpPr>
            <p:cNvPr id="685" name="Google Shape;685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F66EA6-7807-4BD7-BDAC-5DF5AA083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24" r="18195" b="48855"/>
          <a:stretch/>
        </p:blipFill>
        <p:spPr>
          <a:xfrm flipH="1">
            <a:off x="3898803" y="-546299"/>
            <a:ext cx="5705078" cy="568979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9CB896EA-F7A9-47D3-9582-01BCBB4F4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5154" y="1788429"/>
            <a:ext cx="5804034" cy="2989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819038-6235-4D6D-9008-82DA1F8C3F1F}"/>
              </a:ext>
            </a:extLst>
          </p:cNvPr>
          <p:cNvSpPr txBox="1"/>
          <p:nvPr/>
        </p:nvSpPr>
        <p:spPr>
          <a:xfrm>
            <a:off x="906034" y="2443371"/>
            <a:ext cx="431542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60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Nhôm có những</a:t>
            </a:r>
          </a:p>
          <a:p>
            <a:pPr algn="ctr"/>
            <a:r>
              <a:rPr lang="vi-VN" sz="360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tính chất gì ?</a:t>
            </a:r>
            <a:endParaRPr lang="en-US" sz="360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19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892802" y="165976"/>
            <a:ext cx="7336788" cy="105143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8"/>
          <p:cNvGrpSpPr/>
          <p:nvPr/>
        </p:nvGrpSpPr>
        <p:grpSpPr>
          <a:xfrm rot="632919">
            <a:off x="8294300" y="713645"/>
            <a:ext cx="641652" cy="668105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79B863A-AC2D-4000-A15A-024D5D1BAFF8}"/>
              </a:ext>
            </a:extLst>
          </p:cNvPr>
          <p:cNvSpPr txBox="1"/>
          <p:nvPr/>
        </p:nvSpPr>
        <p:spPr>
          <a:xfrm>
            <a:off x="1937628" y="373451"/>
            <a:ext cx="7005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6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Có màu trắng bạc, có ánh kim</a:t>
            </a:r>
            <a:endParaRPr lang="pl-PL" sz="3600">
              <a:ln w="0"/>
              <a:solidFill>
                <a:srgbClr val="FFB42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xmlns="" id="{98786DB0-B10B-4D94-B184-41319FBF4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94" y="1434839"/>
            <a:ext cx="4414786" cy="3439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oogle Shape;523;p38">
            <a:extLst>
              <a:ext uri="{FF2B5EF4-FFF2-40B4-BE49-F238E27FC236}">
                <a16:creationId xmlns:a16="http://schemas.microsoft.com/office/drawing/2014/main" xmlns="" id="{6A91E7CC-1CDC-4063-9B57-D9307C3339DB}"/>
              </a:ext>
            </a:extLst>
          </p:cNvPr>
          <p:cNvGrpSpPr/>
          <p:nvPr/>
        </p:nvGrpSpPr>
        <p:grpSpPr>
          <a:xfrm rot="-1765296">
            <a:off x="8349306" y="3072048"/>
            <a:ext cx="661771" cy="680768"/>
            <a:chOff x="2510200" y="3361463"/>
            <a:chExt cx="488700" cy="510950"/>
          </a:xfrm>
        </p:grpSpPr>
        <p:sp>
          <p:nvSpPr>
            <p:cNvPr id="29" name="Google Shape;524;p38">
              <a:extLst>
                <a:ext uri="{FF2B5EF4-FFF2-40B4-BE49-F238E27FC236}">
                  <a16:creationId xmlns:a16="http://schemas.microsoft.com/office/drawing/2014/main" xmlns="" id="{F0140AB2-40D9-44EB-B432-27618DE0D7F6}"/>
                </a:ext>
              </a:extLst>
            </p:cNvPr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5;p38">
              <a:extLst>
                <a:ext uri="{FF2B5EF4-FFF2-40B4-BE49-F238E27FC236}">
                  <a16:creationId xmlns:a16="http://schemas.microsoft.com/office/drawing/2014/main" xmlns="" id="{4166DDAE-C955-42FA-B6EA-1C114D42EBB0}"/>
                </a:ext>
              </a:extLst>
            </p:cNvPr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6;p38">
              <a:extLst>
                <a:ext uri="{FF2B5EF4-FFF2-40B4-BE49-F238E27FC236}">
                  <a16:creationId xmlns:a16="http://schemas.microsoft.com/office/drawing/2014/main" xmlns="" id="{32715C59-4FAD-48DA-B9FC-7D4478DD4BD7}"/>
                </a:ext>
              </a:extLst>
            </p:cNvPr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7;p38">
              <a:extLst>
                <a:ext uri="{FF2B5EF4-FFF2-40B4-BE49-F238E27FC236}">
                  <a16:creationId xmlns:a16="http://schemas.microsoft.com/office/drawing/2014/main" xmlns="" id="{A16299E7-B47A-4A3B-983A-4C1EE3DE6CCC}"/>
                </a:ext>
              </a:extLst>
            </p:cNvPr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528;p38">
            <a:extLst>
              <a:ext uri="{FF2B5EF4-FFF2-40B4-BE49-F238E27FC236}">
                <a16:creationId xmlns:a16="http://schemas.microsoft.com/office/drawing/2014/main" xmlns="" id="{534EC3C6-BF08-432E-9558-52BAC4E34D9F}"/>
              </a:ext>
            </a:extLst>
          </p:cNvPr>
          <p:cNvGrpSpPr/>
          <p:nvPr/>
        </p:nvGrpSpPr>
        <p:grpSpPr>
          <a:xfrm rot="632919">
            <a:off x="1051507" y="3514536"/>
            <a:ext cx="641652" cy="668105"/>
            <a:chOff x="2079900" y="3077638"/>
            <a:chExt cx="367775" cy="382800"/>
          </a:xfrm>
        </p:grpSpPr>
        <p:sp>
          <p:nvSpPr>
            <p:cNvPr id="34" name="Google Shape;529;p38">
              <a:extLst>
                <a:ext uri="{FF2B5EF4-FFF2-40B4-BE49-F238E27FC236}">
                  <a16:creationId xmlns:a16="http://schemas.microsoft.com/office/drawing/2014/main" xmlns="" id="{9E942085-9A2B-4E16-9D2F-F11B47AE0240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0;p38">
              <a:extLst>
                <a:ext uri="{FF2B5EF4-FFF2-40B4-BE49-F238E27FC236}">
                  <a16:creationId xmlns:a16="http://schemas.microsoft.com/office/drawing/2014/main" xmlns="" id="{3819AD7B-676B-4FBE-9B0D-B51DDEFE1FFD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1;p38">
              <a:extLst>
                <a:ext uri="{FF2B5EF4-FFF2-40B4-BE49-F238E27FC236}">
                  <a16:creationId xmlns:a16="http://schemas.microsoft.com/office/drawing/2014/main" xmlns="" id="{FE921DD8-29D1-4FB8-BCAF-0318C2761A0A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2;p38">
              <a:extLst>
                <a:ext uri="{FF2B5EF4-FFF2-40B4-BE49-F238E27FC236}">
                  <a16:creationId xmlns:a16="http://schemas.microsoft.com/office/drawing/2014/main" xmlns="" id="{C39228AE-ECB1-4388-AEFE-23FF89D5F9B7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533;p38">
            <a:extLst>
              <a:ext uri="{FF2B5EF4-FFF2-40B4-BE49-F238E27FC236}">
                <a16:creationId xmlns:a16="http://schemas.microsoft.com/office/drawing/2014/main" xmlns="" id="{06EC24E0-D5D3-43F8-AE39-77B8FE331853}"/>
              </a:ext>
            </a:extLst>
          </p:cNvPr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39" name="Google Shape;534;p38">
              <a:extLst>
                <a:ext uri="{FF2B5EF4-FFF2-40B4-BE49-F238E27FC236}">
                  <a16:creationId xmlns:a16="http://schemas.microsoft.com/office/drawing/2014/main" xmlns="" id="{E54A6474-E071-4737-9D73-C7FE65B3B008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5;p38">
              <a:extLst>
                <a:ext uri="{FF2B5EF4-FFF2-40B4-BE49-F238E27FC236}">
                  <a16:creationId xmlns:a16="http://schemas.microsoft.com/office/drawing/2014/main" xmlns="" id="{23E8FB33-D5A0-4293-918D-572CD3BC6FE0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6;p38">
              <a:extLst>
                <a:ext uri="{FF2B5EF4-FFF2-40B4-BE49-F238E27FC236}">
                  <a16:creationId xmlns:a16="http://schemas.microsoft.com/office/drawing/2014/main" xmlns="" id="{D54DFC8D-05D0-4B8A-AF49-0A978F9EACA0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7;p38">
              <a:extLst>
                <a:ext uri="{FF2B5EF4-FFF2-40B4-BE49-F238E27FC236}">
                  <a16:creationId xmlns:a16="http://schemas.microsoft.com/office/drawing/2014/main" xmlns="" id="{852F04ED-D3F5-4642-9B91-6C82C579859F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32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>
            <a:off x="904825" y="1055775"/>
            <a:ext cx="7006209" cy="29372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8" name="Google Shape;388;p36"/>
          <p:cNvGrpSpPr/>
          <p:nvPr/>
        </p:nvGrpSpPr>
        <p:grpSpPr>
          <a:xfrm rot="-1765296">
            <a:off x="2646356" y="4183723"/>
            <a:ext cx="661771" cy="680768"/>
            <a:chOff x="2510200" y="3361463"/>
            <a:chExt cx="488700" cy="510950"/>
          </a:xfrm>
        </p:grpSpPr>
        <p:sp>
          <p:nvSpPr>
            <p:cNvPr id="389" name="Google Shape;389;p3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3" name="Google Shape;393;p36"/>
          <p:cNvGrpSpPr/>
          <p:nvPr/>
        </p:nvGrpSpPr>
        <p:grpSpPr>
          <a:xfrm rot="1655306">
            <a:off x="7613944" y="2809955"/>
            <a:ext cx="840619" cy="842907"/>
            <a:chOff x="1818025" y="1413863"/>
            <a:chExt cx="507900" cy="585524"/>
          </a:xfrm>
        </p:grpSpPr>
        <p:sp>
          <p:nvSpPr>
            <p:cNvPr id="394" name="Google Shape;394;p36"/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8" name="Google Shape;398;p36"/>
          <p:cNvGrpSpPr/>
          <p:nvPr/>
        </p:nvGrpSpPr>
        <p:grpSpPr>
          <a:xfrm rot="1060229">
            <a:off x="5744244" y="3640567"/>
            <a:ext cx="2843223" cy="1473517"/>
            <a:chOff x="6535806" y="3518108"/>
            <a:chExt cx="2536111" cy="1314354"/>
          </a:xfrm>
        </p:grpSpPr>
        <p:grpSp>
          <p:nvGrpSpPr>
            <p:cNvPr id="399" name="Google Shape;399;p36"/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400" name="Google Shape;400;p36"/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2" name="Google Shape;402;p36"/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403" name="Google Shape;403;p36"/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6"/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" name="Google Shape;406;p36"/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" name="Google Shape;407;p36"/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6"/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09" name="Google Shape;409;p36"/>
          <p:cNvGrpSpPr/>
          <p:nvPr/>
        </p:nvGrpSpPr>
        <p:grpSpPr>
          <a:xfrm>
            <a:off x="6761627" y="344556"/>
            <a:ext cx="1982407" cy="1651335"/>
            <a:chOff x="6260538" y="192100"/>
            <a:chExt cx="2221932" cy="1850857"/>
          </a:xfrm>
        </p:grpSpPr>
        <p:sp>
          <p:nvSpPr>
            <p:cNvPr id="410" name="Google Shape;410;p36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11" name="Google Shape;411;p36"/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412" name="Google Shape;412;p36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6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16" name="Google Shape;416;p36"/>
          <p:cNvGrpSpPr/>
          <p:nvPr/>
        </p:nvGrpSpPr>
        <p:grpSpPr>
          <a:xfrm rot="-762978" flipH="1">
            <a:off x="606816" y="2101913"/>
            <a:ext cx="568060" cy="591305"/>
            <a:chOff x="2079900" y="3077638"/>
            <a:chExt cx="367775" cy="382800"/>
          </a:xfrm>
        </p:grpSpPr>
        <p:sp>
          <p:nvSpPr>
            <p:cNvPr id="417" name="Google Shape;41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1" name="Google Shape;421;p36"/>
          <p:cNvGrpSpPr/>
          <p:nvPr/>
        </p:nvGrpSpPr>
        <p:grpSpPr>
          <a:xfrm rot="1362545" flipH="1">
            <a:off x="4527336" y="4320801"/>
            <a:ext cx="390589" cy="406616"/>
            <a:chOff x="2079900" y="3077638"/>
            <a:chExt cx="367775" cy="382800"/>
          </a:xfrm>
        </p:grpSpPr>
        <p:sp>
          <p:nvSpPr>
            <p:cNvPr id="422" name="Google Shape;42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6"/>
          <p:cNvGrpSpPr/>
          <p:nvPr/>
        </p:nvGrpSpPr>
        <p:grpSpPr>
          <a:xfrm rot="834706">
            <a:off x="7945408" y="2133602"/>
            <a:ext cx="312053" cy="323641"/>
            <a:chOff x="2079900" y="3077638"/>
            <a:chExt cx="367775" cy="382800"/>
          </a:xfrm>
        </p:grpSpPr>
        <p:sp>
          <p:nvSpPr>
            <p:cNvPr id="427" name="Google Shape;42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1" name="Google Shape;431;p36"/>
          <p:cNvGrpSpPr/>
          <p:nvPr/>
        </p:nvGrpSpPr>
        <p:grpSpPr>
          <a:xfrm rot="-1365263">
            <a:off x="5894362" y="508766"/>
            <a:ext cx="312072" cy="323661"/>
            <a:chOff x="2079900" y="3077638"/>
            <a:chExt cx="367775" cy="382800"/>
          </a:xfrm>
        </p:grpSpPr>
        <p:sp>
          <p:nvSpPr>
            <p:cNvPr id="432" name="Google Shape;43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6" name="Google Shape;436;p36"/>
          <p:cNvGrpSpPr/>
          <p:nvPr/>
        </p:nvGrpSpPr>
        <p:grpSpPr>
          <a:xfrm rot="533694">
            <a:off x="1355678" y="294603"/>
            <a:ext cx="968195" cy="1570552"/>
            <a:chOff x="3035825" y="238150"/>
            <a:chExt cx="3118850" cy="5059225"/>
          </a:xfrm>
        </p:grpSpPr>
        <p:sp>
          <p:nvSpPr>
            <p:cNvPr id="437" name="Google Shape;437;p36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3" name="Google Shape;453;p36"/>
          <p:cNvGrpSpPr/>
          <p:nvPr/>
        </p:nvGrpSpPr>
        <p:grpSpPr>
          <a:xfrm rot="-873701">
            <a:off x="892027" y="3049644"/>
            <a:ext cx="1345528" cy="1593878"/>
            <a:chOff x="3607650" y="2243663"/>
            <a:chExt cx="969050" cy="1147550"/>
          </a:xfrm>
        </p:grpSpPr>
        <p:sp>
          <p:nvSpPr>
            <p:cNvPr id="454" name="Google Shape;454;p36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C565169-37F5-4346-8F53-5223F92ED0E2}"/>
              </a:ext>
            </a:extLst>
          </p:cNvPr>
          <p:cNvSpPr/>
          <p:nvPr/>
        </p:nvSpPr>
        <p:spPr>
          <a:xfrm>
            <a:off x="1959172" y="1738241"/>
            <a:ext cx="5342349" cy="13845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11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892802" y="165976"/>
            <a:ext cx="7336788" cy="105143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8"/>
          <p:cNvGrpSpPr/>
          <p:nvPr/>
        </p:nvGrpSpPr>
        <p:grpSpPr>
          <a:xfrm rot="632919">
            <a:off x="8294300" y="713645"/>
            <a:ext cx="641652" cy="668105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79B863A-AC2D-4000-A15A-024D5D1BAFF8}"/>
              </a:ext>
            </a:extLst>
          </p:cNvPr>
          <p:cNvSpPr txBox="1"/>
          <p:nvPr/>
        </p:nvSpPr>
        <p:spPr>
          <a:xfrm>
            <a:off x="1937628" y="373451"/>
            <a:ext cx="7005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6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Có thể kéo thành sợi, dát mỏng</a:t>
            </a:r>
            <a:endParaRPr lang="pl-PL" sz="3600">
              <a:ln w="0"/>
              <a:solidFill>
                <a:srgbClr val="FFB42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oogle Shape;523;p38">
            <a:extLst>
              <a:ext uri="{FF2B5EF4-FFF2-40B4-BE49-F238E27FC236}">
                <a16:creationId xmlns:a16="http://schemas.microsoft.com/office/drawing/2014/main" xmlns="" id="{6A91E7CC-1CDC-4063-9B57-D9307C3339DB}"/>
              </a:ext>
            </a:extLst>
          </p:cNvPr>
          <p:cNvGrpSpPr/>
          <p:nvPr/>
        </p:nvGrpSpPr>
        <p:grpSpPr>
          <a:xfrm rot="-1765296">
            <a:off x="8349306" y="3072048"/>
            <a:ext cx="661771" cy="680768"/>
            <a:chOff x="2510200" y="3361463"/>
            <a:chExt cx="488700" cy="510950"/>
          </a:xfrm>
        </p:grpSpPr>
        <p:sp>
          <p:nvSpPr>
            <p:cNvPr id="29" name="Google Shape;524;p38">
              <a:extLst>
                <a:ext uri="{FF2B5EF4-FFF2-40B4-BE49-F238E27FC236}">
                  <a16:creationId xmlns:a16="http://schemas.microsoft.com/office/drawing/2014/main" xmlns="" id="{F0140AB2-40D9-44EB-B432-27618DE0D7F6}"/>
                </a:ext>
              </a:extLst>
            </p:cNvPr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5;p38">
              <a:extLst>
                <a:ext uri="{FF2B5EF4-FFF2-40B4-BE49-F238E27FC236}">
                  <a16:creationId xmlns:a16="http://schemas.microsoft.com/office/drawing/2014/main" xmlns="" id="{4166DDAE-C955-42FA-B6EA-1C114D42EBB0}"/>
                </a:ext>
              </a:extLst>
            </p:cNvPr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6;p38">
              <a:extLst>
                <a:ext uri="{FF2B5EF4-FFF2-40B4-BE49-F238E27FC236}">
                  <a16:creationId xmlns:a16="http://schemas.microsoft.com/office/drawing/2014/main" xmlns="" id="{32715C59-4FAD-48DA-B9FC-7D4478DD4BD7}"/>
                </a:ext>
              </a:extLst>
            </p:cNvPr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7;p38">
              <a:extLst>
                <a:ext uri="{FF2B5EF4-FFF2-40B4-BE49-F238E27FC236}">
                  <a16:creationId xmlns:a16="http://schemas.microsoft.com/office/drawing/2014/main" xmlns="" id="{A16299E7-B47A-4A3B-983A-4C1EE3DE6CCC}"/>
                </a:ext>
              </a:extLst>
            </p:cNvPr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528;p38">
            <a:extLst>
              <a:ext uri="{FF2B5EF4-FFF2-40B4-BE49-F238E27FC236}">
                <a16:creationId xmlns:a16="http://schemas.microsoft.com/office/drawing/2014/main" xmlns="" id="{534EC3C6-BF08-432E-9558-52BAC4E34D9F}"/>
              </a:ext>
            </a:extLst>
          </p:cNvPr>
          <p:cNvGrpSpPr/>
          <p:nvPr/>
        </p:nvGrpSpPr>
        <p:grpSpPr>
          <a:xfrm rot="632919">
            <a:off x="523489" y="2842618"/>
            <a:ext cx="641652" cy="668105"/>
            <a:chOff x="2079900" y="3077638"/>
            <a:chExt cx="367775" cy="382800"/>
          </a:xfrm>
        </p:grpSpPr>
        <p:sp>
          <p:nvSpPr>
            <p:cNvPr id="34" name="Google Shape;529;p38">
              <a:extLst>
                <a:ext uri="{FF2B5EF4-FFF2-40B4-BE49-F238E27FC236}">
                  <a16:creationId xmlns:a16="http://schemas.microsoft.com/office/drawing/2014/main" xmlns="" id="{9E942085-9A2B-4E16-9D2F-F11B47AE0240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0;p38">
              <a:extLst>
                <a:ext uri="{FF2B5EF4-FFF2-40B4-BE49-F238E27FC236}">
                  <a16:creationId xmlns:a16="http://schemas.microsoft.com/office/drawing/2014/main" xmlns="" id="{3819AD7B-676B-4FBE-9B0D-B51DDEFE1FFD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1;p38">
              <a:extLst>
                <a:ext uri="{FF2B5EF4-FFF2-40B4-BE49-F238E27FC236}">
                  <a16:creationId xmlns:a16="http://schemas.microsoft.com/office/drawing/2014/main" xmlns="" id="{FE921DD8-29D1-4FB8-BCAF-0318C2761A0A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2;p38">
              <a:extLst>
                <a:ext uri="{FF2B5EF4-FFF2-40B4-BE49-F238E27FC236}">
                  <a16:creationId xmlns:a16="http://schemas.microsoft.com/office/drawing/2014/main" xmlns="" id="{C39228AE-ECB1-4388-AEFE-23FF89D5F9B7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533;p38">
            <a:extLst>
              <a:ext uri="{FF2B5EF4-FFF2-40B4-BE49-F238E27FC236}">
                <a16:creationId xmlns:a16="http://schemas.microsoft.com/office/drawing/2014/main" xmlns="" id="{06EC24E0-D5D3-43F8-AE39-77B8FE331853}"/>
              </a:ext>
            </a:extLst>
          </p:cNvPr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39" name="Google Shape;534;p38">
              <a:extLst>
                <a:ext uri="{FF2B5EF4-FFF2-40B4-BE49-F238E27FC236}">
                  <a16:creationId xmlns:a16="http://schemas.microsoft.com/office/drawing/2014/main" xmlns="" id="{E54A6474-E071-4737-9D73-C7FE65B3B008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5;p38">
              <a:extLst>
                <a:ext uri="{FF2B5EF4-FFF2-40B4-BE49-F238E27FC236}">
                  <a16:creationId xmlns:a16="http://schemas.microsoft.com/office/drawing/2014/main" xmlns="" id="{23E8FB33-D5A0-4293-918D-572CD3BC6FE0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6;p38">
              <a:extLst>
                <a:ext uri="{FF2B5EF4-FFF2-40B4-BE49-F238E27FC236}">
                  <a16:creationId xmlns:a16="http://schemas.microsoft.com/office/drawing/2014/main" xmlns="" id="{D54DFC8D-05D0-4B8A-AF49-0A978F9EACA0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7;p38">
              <a:extLst>
                <a:ext uri="{FF2B5EF4-FFF2-40B4-BE49-F238E27FC236}">
                  <a16:creationId xmlns:a16="http://schemas.microsoft.com/office/drawing/2014/main" xmlns="" id="{852F04ED-D3F5-4642-9B91-6C82C579859F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D31CF131-D4F0-461A-B4DD-2210F03E4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23" y="1630532"/>
            <a:ext cx="2966147" cy="2966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xmlns="" id="{7380BDB5-820E-42D4-BA9D-9F982850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085" y="1630532"/>
            <a:ext cx="2915873" cy="29661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64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8"/>
          <p:cNvSpPr/>
          <p:nvPr/>
        </p:nvSpPr>
        <p:spPr>
          <a:xfrm>
            <a:off x="892802" y="165976"/>
            <a:ext cx="7336788" cy="1051438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8" name="Google Shape;528;p38"/>
          <p:cNvGrpSpPr/>
          <p:nvPr/>
        </p:nvGrpSpPr>
        <p:grpSpPr>
          <a:xfrm rot="632919">
            <a:off x="8294300" y="713645"/>
            <a:ext cx="641652" cy="668105"/>
            <a:chOff x="2079900" y="3077638"/>
            <a:chExt cx="367775" cy="382800"/>
          </a:xfrm>
        </p:grpSpPr>
        <p:sp>
          <p:nvSpPr>
            <p:cNvPr id="529" name="Google Shape;529;p38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8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8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79B863A-AC2D-4000-A15A-024D5D1BAFF8}"/>
              </a:ext>
            </a:extLst>
          </p:cNvPr>
          <p:cNvSpPr txBox="1"/>
          <p:nvPr/>
        </p:nvSpPr>
        <p:spPr>
          <a:xfrm>
            <a:off x="1672795" y="368909"/>
            <a:ext cx="700593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600">
                <a:ln w="0"/>
                <a:solidFill>
                  <a:srgbClr val="FFB42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Dẫn điện được dùng làm dây điện</a:t>
            </a:r>
            <a:endParaRPr lang="pl-PL" sz="3600">
              <a:ln w="0"/>
              <a:solidFill>
                <a:srgbClr val="FFB428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oogle Shape;523;p38">
            <a:extLst>
              <a:ext uri="{FF2B5EF4-FFF2-40B4-BE49-F238E27FC236}">
                <a16:creationId xmlns:a16="http://schemas.microsoft.com/office/drawing/2014/main" xmlns="" id="{6A91E7CC-1CDC-4063-9B57-D9307C3339DB}"/>
              </a:ext>
            </a:extLst>
          </p:cNvPr>
          <p:cNvGrpSpPr/>
          <p:nvPr/>
        </p:nvGrpSpPr>
        <p:grpSpPr>
          <a:xfrm rot="-1765296">
            <a:off x="8349306" y="3072048"/>
            <a:ext cx="661771" cy="680768"/>
            <a:chOff x="2510200" y="3361463"/>
            <a:chExt cx="488700" cy="510950"/>
          </a:xfrm>
        </p:grpSpPr>
        <p:sp>
          <p:nvSpPr>
            <p:cNvPr id="29" name="Google Shape;524;p38">
              <a:extLst>
                <a:ext uri="{FF2B5EF4-FFF2-40B4-BE49-F238E27FC236}">
                  <a16:creationId xmlns:a16="http://schemas.microsoft.com/office/drawing/2014/main" xmlns="" id="{F0140AB2-40D9-44EB-B432-27618DE0D7F6}"/>
                </a:ext>
              </a:extLst>
            </p:cNvPr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5;p38">
              <a:extLst>
                <a:ext uri="{FF2B5EF4-FFF2-40B4-BE49-F238E27FC236}">
                  <a16:creationId xmlns:a16="http://schemas.microsoft.com/office/drawing/2014/main" xmlns="" id="{4166DDAE-C955-42FA-B6EA-1C114D42EBB0}"/>
                </a:ext>
              </a:extLst>
            </p:cNvPr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6;p38">
              <a:extLst>
                <a:ext uri="{FF2B5EF4-FFF2-40B4-BE49-F238E27FC236}">
                  <a16:creationId xmlns:a16="http://schemas.microsoft.com/office/drawing/2014/main" xmlns="" id="{32715C59-4FAD-48DA-B9FC-7D4478DD4BD7}"/>
                </a:ext>
              </a:extLst>
            </p:cNvPr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7;p38">
              <a:extLst>
                <a:ext uri="{FF2B5EF4-FFF2-40B4-BE49-F238E27FC236}">
                  <a16:creationId xmlns:a16="http://schemas.microsoft.com/office/drawing/2014/main" xmlns="" id="{A16299E7-B47A-4A3B-983A-4C1EE3DE6CCC}"/>
                </a:ext>
              </a:extLst>
            </p:cNvPr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528;p38">
            <a:extLst>
              <a:ext uri="{FF2B5EF4-FFF2-40B4-BE49-F238E27FC236}">
                <a16:creationId xmlns:a16="http://schemas.microsoft.com/office/drawing/2014/main" xmlns="" id="{534EC3C6-BF08-432E-9558-52BAC4E34D9F}"/>
              </a:ext>
            </a:extLst>
          </p:cNvPr>
          <p:cNvGrpSpPr/>
          <p:nvPr/>
        </p:nvGrpSpPr>
        <p:grpSpPr>
          <a:xfrm rot="632919">
            <a:off x="523489" y="2842618"/>
            <a:ext cx="641652" cy="668105"/>
            <a:chOff x="2079900" y="3077638"/>
            <a:chExt cx="367775" cy="382800"/>
          </a:xfrm>
        </p:grpSpPr>
        <p:sp>
          <p:nvSpPr>
            <p:cNvPr id="34" name="Google Shape;529;p38">
              <a:extLst>
                <a:ext uri="{FF2B5EF4-FFF2-40B4-BE49-F238E27FC236}">
                  <a16:creationId xmlns:a16="http://schemas.microsoft.com/office/drawing/2014/main" xmlns="" id="{9E942085-9A2B-4E16-9D2F-F11B47AE0240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0;p38">
              <a:extLst>
                <a:ext uri="{FF2B5EF4-FFF2-40B4-BE49-F238E27FC236}">
                  <a16:creationId xmlns:a16="http://schemas.microsoft.com/office/drawing/2014/main" xmlns="" id="{3819AD7B-676B-4FBE-9B0D-B51DDEFE1FFD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1;p38">
              <a:extLst>
                <a:ext uri="{FF2B5EF4-FFF2-40B4-BE49-F238E27FC236}">
                  <a16:creationId xmlns:a16="http://schemas.microsoft.com/office/drawing/2014/main" xmlns="" id="{FE921DD8-29D1-4FB8-BCAF-0318C2761A0A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2;p38">
              <a:extLst>
                <a:ext uri="{FF2B5EF4-FFF2-40B4-BE49-F238E27FC236}">
                  <a16:creationId xmlns:a16="http://schemas.microsoft.com/office/drawing/2014/main" xmlns="" id="{C39228AE-ECB1-4388-AEFE-23FF89D5F9B7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533;p38">
            <a:extLst>
              <a:ext uri="{FF2B5EF4-FFF2-40B4-BE49-F238E27FC236}">
                <a16:creationId xmlns:a16="http://schemas.microsoft.com/office/drawing/2014/main" xmlns="" id="{06EC24E0-D5D3-43F8-AE39-77B8FE331853}"/>
              </a:ext>
            </a:extLst>
          </p:cNvPr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39" name="Google Shape;534;p38">
              <a:extLst>
                <a:ext uri="{FF2B5EF4-FFF2-40B4-BE49-F238E27FC236}">
                  <a16:creationId xmlns:a16="http://schemas.microsoft.com/office/drawing/2014/main" xmlns="" id="{E54A6474-E071-4737-9D73-C7FE65B3B008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5;p38">
              <a:extLst>
                <a:ext uri="{FF2B5EF4-FFF2-40B4-BE49-F238E27FC236}">
                  <a16:creationId xmlns:a16="http://schemas.microsoft.com/office/drawing/2014/main" xmlns="" id="{23E8FB33-D5A0-4293-918D-572CD3BC6FE0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6;p38">
              <a:extLst>
                <a:ext uri="{FF2B5EF4-FFF2-40B4-BE49-F238E27FC236}">
                  <a16:creationId xmlns:a16="http://schemas.microsoft.com/office/drawing/2014/main" xmlns="" id="{D54DFC8D-05D0-4B8A-AF49-0A978F9EACA0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7;p38">
              <a:extLst>
                <a:ext uri="{FF2B5EF4-FFF2-40B4-BE49-F238E27FC236}">
                  <a16:creationId xmlns:a16="http://schemas.microsoft.com/office/drawing/2014/main" xmlns="" id="{852F04ED-D3F5-4642-9B91-6C82C579859F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" name="Picture 5">
            <a:extLst>
              <a:ext uri="{FF2B5EF4-FFF2-40B4-BE49-F238E27FC236}">
                <a16:creationId xmlns:a16="http://schemas.microsoft.com/office/drawing/2014/main" xmlns="" id="{7F81D46E-3E14-444B-8BD8-CA36E80B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78" y="1444914"/>
            <a:ext cx="4589120" cy="3463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9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Group 70">
            <a:extLst>
              <a:ext uri="{FF2B5EF4-FFF2-40B4-BE49-F238E27FC236}">
                <a16:creationId xmlns:a16="http://schemas.microsoft.com/office/drawing/2014/main" xmlns="" id="{01D87075-66E8-4936-8DB9-24FC1F3DE3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243485"/>
              </p:ext>
            </p:extLst>
          </p:nvPr>
        </p:nvGraphicFramePr>
        <p:xfrm>
          <a:off x="112712" y="225825"/>
          <a:ext cx="8839200" cy="4829561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1656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Nhôm</a:t>
                      </a:r>
                      <a:endParaRPr kumimoji="0" lang="en-US" sz="3600" b="0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Nhôm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385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B7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Nguồn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B7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B7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gốc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6B7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5090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B7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B7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6B7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6B7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8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pSp>
        <p:nvGrpSpPr>
          <p:cNvPr id="684" name="Google Shape;684;p42"/>
          <p:cNvGrpSpPr/>
          <p:nvPr/>
        </p:nvGrpSpPr>
        <p:grpSpPr>
          <a:xfrm rot="-632919" flipH="1">
            <a:off x="16100" y="18170"/>
            <a:ext cx="564119" cy="543447"/>
            <a:chOff x="2079900" y="3077638"/>
            <a:chExt cx="367775" cy="382800"/>
          </a:xfrm>
        </p:grpSpPr>
        <p:sp>
          <p:nvSpPr>
            <p:cNvPr id="685" name="Google Shape;685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8357294" y="4536833"/>
            <a:ext cx="371396" cy="375435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" name="Text Box 52">
            <a:extLst>
              <a:ext uri="{FF2B5EF4-FFF2-40B4-BE49-F238E27FC236}">
                <a16:creationId xmlns:a16="http://schemas.microsoft.com/office/drawing/2014/main" xmlns="" id="{54CD4601-B435-453F-BD21-E10343046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7" y="1170959"/>
            <a:ext cx="7162800" cy="46166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-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Được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sản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xuất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từ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quặng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nhôm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/>
                <a:cs typeface="Times New Roman" pitchFamily="18" charset="0"/>
              </a:rPr>
              <a:t>.</a:t>
            </a:r>
          </a:p>
        </p:txBody>
      </p:sp>
      <p:sp>
        <p:nvSpPr>
          <p:cNvPr id="17" name="Text Box 55">
            <a:extLst>
              <a:ext uri="{FF2B5EF4-FFF2-40B4-BE49-F238E27FC236}">
                <a16:creationId xmlns:a16="http://schemas.microsoft.com/office/drawing/2014/main" xmlns="" id="{EAA653D7-A056-4762-B871-F9BC67DAC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4" y="4383465"/>
            <a:ext cx="41148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vi-VN" sz="2400" b="1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400" b="1">
                <a:solidFill>
                  <a:srgbClr val="00B0F0"/>
                </a:solidFill>
                <a:latin typeface="Times New Roman" panose="02020603050405020304" pitchFamily="18" charset="0"/>
              </a:rPr>
              <a:t>Dẫn điện, dẫn nhiệt tốt.</a:t>
            </a:r>
          </a:p>
        </p:txBody>
      </p:sp>
      <p:sp>
        <p:nvSpPr>
          <p:cNvPr id="18" name="Text Box 56">
            <a:extLst>
              <a:ext uri="{FF2B5EF4-FFF2-40B4-BE49-F238E27FC236}">
                <a16:creationId xmlns:a16="http://schemas.microsoft.com/office/drawing/2014/main" xmlns="" id="{FCC49419-B2D7-4578-B1BE-F73D21D30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7" y="2300665"/>
            <a:ext cx="54864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vi-VN" sz="2400" b="1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400" b="1">
                <a:solidFill>
                  <a:srgbClr val="00B0F0"/>
                </a:solidFill>
                <a:latin typeface="Times New Roman" panose="02020603050405020304" pitchFamily="18" charset="0"/>
              </a:rPr>
              <a:t>Có màu trắng bạc, có ánh kim.</a:t>
            </a:r>
          </a:p>
        </p:txBody>
      </p:sp>
      <p:sp>
        <p:nvSpPr>
          <p:cNvPr id="19" name="Text Box 57">
            <a:extLst>
              <a:ext uri="{FF2B5EF4-FFF2-40B4-BE49-F238E27FC236}">
                <a16:creationId xmlns:a16="http://schemas.microsoft.com/office/drawing/2014/main" xmlns="" id="{193F75A1-6964-4149-8CE5-406E0F6A5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8924" y="2819778"/>
            <a:ext cx="36576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vi-VN" sz="2400" b="1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400" b="1">
                <a:solidFill>
                  <a:srgbClr val="00B0F0"/>
                </a:solidFill>
                <a:latin typeface="Times New Roman" panose="02020603050405020304" pitchFamily="18" charset="0"/>
              </a:rPr>
              <a:t>Nhẹ </a:t>
            </a:r>
            <a:r>
              <a:rPr lang="en-US" altLang="vi-VN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sắt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58">
            <a:extLst>
              <a:ext uri="{FF2B5EF4-FFF2-40B4-BE49-F238E27FC236}">
                <a16:creationId xmlns:a16="http://schemas.microsoft.com/office/drawing/2014/main" xmlns="" id="{D1284D1C-1DBB-4BA4-99C0-48D76B427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2887" y="3338890"/>
            <a:ext cx="5257800" cy="4616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vi-VN" sz="2400" b="1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400" b="1">
                <a:solidFill>
                  <a:srgbClr val="00B0F0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vi-VN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kéo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sợi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dát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mỏng</a:t>
            </a:r>
            <a:r>
              <a:rPr lang="en-US" altLang="vi-VN" sz="2400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59">
            <a:extLst>
              <a:ext uri="{FF2B5EF4-FFF2-40B4-BE49-F238E27FC236}">
                <a16:creationId xmlns:a16="http://schemas.microsoft.com/office/drawing/2014/main" xmlns="" id="{22E14216-2169-4C92-AAB3-B52BD8C64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412" y="3864353"/>
            <a:ext cx="697970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vi-VN" altLang="vi-VN" sz="2400" b="1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400" b="1">
                <a:solidFill>
                  <a:srgbClr val="00B0F0"/>
                </a:solidFill>
                <a:latin typeface="Times New Roman" panose="02020603050405020304" pitchFamily="18" charset="0"/>
              </a:rPr>
              <a:t>Không bị gỉ nhưng có thể bị một số a-xít ăn mòn.</a:t>
            </a:r>
          </a:p>
        </p:txBody>
      </p:sp>
      <p:pic>
        <p:nvPicPr>
          <p:cNvPr id="22" name="Hình ảnh 1">
            <a:extLst>
              <a:ext uri="{FF2B5EF4-FFF2-40B4-BE49-F238E27FC236}">
                <a16:creationId xmlns:a16="http://schemas.microsoft.com/office/drawing/2014/main" xmlns="" id="{129EFCED-AF37-46AD-B122-9386D0811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788174" y="964697"/>
            <a:ext cx="1783614" cy="1101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910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6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42"/>
          <p:cNvGrpSpPr/>
          <p:nvPr/>
        </p:nvGrpSpPr>
        <p:grpSpPr>
          <a:xfrm rot="-632919" flipH="1">
            <a:off x="55734" y="53087"/>
            <a:ext cx="641652" cy="668105"/>
            <a:chOff x="2079900" y="3077638"/>
            <a:chExt cx="367775" cy="382800"/>
          </a:xfrm>
        </p:grpSpPr>
        <p:sp>
          <p:nvSpPr>
            <p:cNvPr id="685" name="Google Shape;685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" name="Google Shape;637;p41">
            <a:extLst>
              <a:ext uri="{FF2B5EF4-FFF2-40B4-BE49-F238E27FC236}">
                <a16:creationId xmlns:a16="http://schemas.microsoft.com/office/drawing/2014/main" xmlns="" id="{2D7F98F1-9652-449E-B13D-51D43F8534A3}"/>
              </a:ext>
            </a:extLst>
          </p:cNvPr>
          <p:cNvSpPr/>
          <p:nvPr/>
        </p:nvSpPr>
        <p:spPr>
          <a:xfrm>
            <a:off x="346412" y="1030335"/>
            <a:ext cx="7742017" cy="2799914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>
            <a:solidFill>
              <a:srgbClr val="5CA0E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5D554C-63AB-40D5-B501-24DFAAB066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710" y="2115361"/>
            <a:ext cx="3257202" cy="3257202"/>
          </a:xfrm>
          <a:prstGeom prst="rect">
            <a:avLst/>
          </a:prstGeom>
        </p:spPr>
      </p:pic>
      <p:sp>
        <p:nvSpPr>
          <p:cNvPr id="17" name="Text Box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CA645580-94D8-4DF2-8584-713147DA5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120" y="1587149"/>
            <a:ext cx="6989618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4000" b="1">
                <a:solidFill>
                  <a:srgbClr val="5CA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Cách bảo quản đồ dùng bằng nhôm hoặc </a:t>
            </a:r>
            <a:endParaRPr lang="vi-VN" altLang="en-US" sz="4000" b="1">
              <a:solidFill>
                <a:srgbClr val="5CA0E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en-US" altLang="en-US" sz="4000" b="1">
                <a:solidFill>
                  <a:srgbClr val="5CA0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hợp kim của nhôm</a:t>
            </a:r>
            <a:endParaRPr lang="en-US" altLang="en-US" sz="4000" b="1" dirty="0">
              <a:solidFill>
                <a:srgbClr val="5CA0E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3F716CD7-336F-47AA-9C31-E11DF910726D}"/>
              </a:ext>
            </a:extLst>
          </p:cNvPr>
          <p:cNvSpPr/>
          <p:nvPr/>
        </p:nvSpPr>
        <p:spPr>
          <a:xfrm>
            <a:off x="3860095" y="296215"/>
            <a:ext cx="1193800" cy="11938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5CA0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3E7CAAC-48F2-497F-BBB9-13E1743542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63" y="466461"/>
            <a:ext cx="620816" cy="83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9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42"/>
          <p:cNvGrpSpPr/>
          <p:nvPr/>
        </p:nvGrpSpPr>
        <p:grpSpPr>
          <a:xfrm rot="-632919" flipH="1">
            <a:off x="55734" y="53087"/>
            <a:ext cx="641652" cy="668105"/>
            <a:chOff x="2079900" y="3077638"/>
            <a:chExt cx="367775" cy="382800"/>
          </a:xfrm>
        </p:grpSpPr>
        <p:sp>
          <p:nvSpPr>
            <p:cNvPr id="685" name="Google Shape;685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F66EA6-7807-4BD7-BDAC-5DF5AA083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24" r="18195" b="48855"/>
          <a:stretch/>
        </p:blipFill>
        <p:spPr>
          <a:xfrm flipH="1">
            <a:off x="3898803" y="-546299"/>
            <a:ext cx="5705078" cy="568979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9CB896EA-F7A9-47D3-9582-01BCBB4F4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5154" y="1788429"/>
            <a:ext cx="5804034" cy="2989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819038-6235-4D6D-9008-82DA1F8C3F1F}"/>
              </a:ext>
            </a:extLst>
          </p:cNvPr>
          <p:cNvSpPr txBox="1"/>
          <p:nvPr/>
        </p:nvSpPr>
        <p:spPr>
          <a:xfrm>
            <a:off x="633112" y="2180903"/>
            <a:ext cx="503112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Nhà em có đồ dùng nào làm từ nhôm? Hãy nêu cách bảo quản của gia đình mình?  </a:t>
            </a:r>
            <a:endParaRPr lang="en-US" sz="320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3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56"/>
          <p:cNvSpPr/>
          <p:nvPr/>
        </p:nvSpPr>
        <p:spPr>
          <a:xfrm>
            <a:off x="-220400" y="519838"/>
            <a:ext cx="8970942" cy="41853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71" name="Google Shape;1171;p56"/>
          <p:cNvGrpSpPr/>
          <p:nvPr/>
        </p:nvGrpSpPr>
        <p:grpSpPr>
          <a:xfrm rot="544829">
            <a:off x="8259121" y="530027"/>
            <a:ext cx="322982" cy="326452"/>
            <a:chOff x="2079900" y="3077638"/>
            <a:chExt cx="367775" cy="382800"/>
          </a:xfrm>
        </p:grpSpPr>
        <p:sp>
          <p:nvSpPr>
            <p:cNvPr id="1172" name="Google Shape;1172;p5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3" name="Google Shape;1173;p5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4" name="Google Shape;1174;p5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5" name="Google Shape;1175;p5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76" name="Google Shape;1176;p56"/>
          <p:cNvGrpSpPr/>
          <p:nvPr/>
        </p:nvGrpSpPr>
        <p:grpSpPr>
          <a:xfrm rot="1765296" flipH="1">
            <a:off x="208583" y="4386450"/>
            <a:ext cx="661771" cy="680768"/>
            <a:chOff x="2510200" y="3361463"/>
            <a:chExt cx="488700" cy="510950"/>
          </a:xfrm>
        </p:grpSpPr>
        <p:sp>
          <p:nvSpPr>
            <p:cNvPr id="1177" name="Google Shape;1177;p5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8" name="Google Shape;1178;p5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79" name="Google Shape;1179;p5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0" name="Google Shape;1180;p5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81" name="Google Shape;1181;p56"/>
          <p:cNvGrpSpPr/>
          <p:nvPr/>
        </p:nvGrpSpPr>
        <p:grpSpPr>
          <a:xfrm rot="-632919" flipH="1">
            <a:off x="7349012" y="101735"/>
            <a:ext cx="641652" cy="668105"/>
            <a:chOff x="2079900" y="3077638"/>
            <a:chExt cx="367775" cy="382800"/>
          </a:xfrm>
        </p:grpSpPr>
        <p:sp>
          <p:nvSpPr>
            <p:cNvPr id="1182" name="Google Shape;1182;p5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3" name="Google Shape;1183;p5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4" name="Google Shape;1184;p5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5" name="Google Shape;1185;p5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86" name="Google Shape;1186;p56"/>
          <p:cNvGrpSpPr/>
          <p:nvPr/>
        </p:nvGrpSpPr>
        <p:grpSpPr>
          <a:xfrm rot="148811">
            <a:off x="6913934" y="4411704"/>
            <a:ext cx="371396" cy="375435"/>
            <a:chOff x="2079900" y="3077638"/>
            <a:chExt cx="367775" cy="382800"/>
          </a:xfrm>
        </p:grpSpPr>
        <p:sp>
          <p:nvSpPr>
            <p:cNvPr id="1187" name="Google Shape;1187;p5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8" name="Google Shape;1188;p5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89" name="Google Shape;1189;p5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0" name="Google Shape;1190;p5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91" name="Google Shape;1191;p56"/>
          <p:cNvGrpSpPr/>
          <p:nvPr/>
        </p:nvGrpSpPr>
        <p:grpSpPr>
          <a:xfrm rot="16575094">
            <a:off x="458293" y="201175"/>
            <a:ext cx="582103" cy="695032"/>
            <a:chOff x="2279175" y="2462338"/>
            <a:chExt cx="376175" cy="449125"/>
          </a:xfrm>
        </p:grpSpPr>
        <p:sp>
          <p:nvSpPr>
            <p:cNvPr id="1192" name="Google Shape;1192;p56"/>
            <p:cNvSpPr/>
            <p:nvPr/>
          </p:nvSpPr>
          <p:spPr>
            <a:xfrm>
              <a:off x="2279175" y="2665988"/>
              <a:ext cx="210525" cy="245475"/>
            </a:xfrm>
            <a:custGeom>
              <a:avLst/>
              <a:gdLst/>
              <a:ahLst/>
              <a:cxnLst/>
              <a:rect l="l" t="t" r="r" b="b"/>
              <a:pathLst>
                <a:path w="8421" h="9819" extrusionOk="0">
                  <a:moveTo>
                    <a:pt x="6688" y="0"/>
                  </a:moveTo>
                  <a:cubicBezTo>
                    <a:pt x="183" y="8390"/>
                    <a:pt x="1" y="9818"/>
                    <a:pt x="1824" y="7843"/>
                  </a:cubicBezTo>
                  <a:cubicBezTo>
                    <a:pt x="3679" y="5867"/>
                    <a:pt x="8420" y="152"/>
                    <a:pt x="8420" y="1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3" name="Google Shape;1193;p56"/>
            <p:cNvSpPr/>
            <p:nvPr/>
          </p:nvSpPr>
          <p:spPr>
            <a:xfrm>
              <a:off x="2342250" y="2564163"/>
              <a:ext cx="243200" cy="216600"/>
            </a:xfrm>
            <a:custGeom>
              <a:avLst/>
              <a:gdLst/>
              <a:ahLst/>
              <a:cxnLst/>
              <a:rect l="l" t="t" r="r" b="b"/>
              <a:pathLst>
                <a:path w="9728" h="8664" extrusionOk="0">
                  <a:moveTo>
                    <a:pt x="1064" y="1399"/>
                  </a:moveTo>
                  <a:cubicBezTo>
                    <a:pt x="2128" y="0"/>
                    <a:pt x="4712" y="183"/>
                    <a:pt x="6809" y="1794"/>
                  </a:cubicBezTo>
                  <a:cubicBezTo>
                    <a:pt x="8907" y="3374"/>
                    <a:pt x="9727" y="5836"/>
                    <a:pt x="8663" y="7265"/>
                  </a:cubicBezTo>
                  <a:cubicBezTo>
                    <a:pt x="7599" y="8663"/>
                    <a:pt x="5016" y="8481"/>
                    <a:pt x="2949" y="6870"/>
                  </a:cubicBezTo>
                  <a:cubicBezTo>
                    <a:pt x="852" y="5229"/>
                    <a:pt x="1" y="2797"/>
                    <a:pt x="1064" y="13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4" name="Google Shape;1194;p56"/>
            <p:cNvSpPr/>
            <p:nvPr/>
          </p:nvSpPr>
          <p:spPr>
            <a:xfrm>
              <a:off x="2405325" y="2462338"/>
              <a:ext cx="250025" cy="260675"/>
            </a:xfrm>
            <a:custGeom>
              <a:avLst/>
              <a:gdLst/>
              <a:ahLst/>
              <a:cxnLst/>
              <a:rect l="l" t="t" r="r" b="b"/>
              <a:pathLst>
                <a:path w="10001" h="10427" extrusionOk="0">
                  <a:moveTo>
                    <a:pt x="578" y="6536"/>
                  </a:moveTo>
                  <a:cubicBezTo>
                    <a:pt x="1125" y="5776"/>
                    <a:pt x="4317" y="0"/>
                    <a:pt x="7143" y="2159"/>
                  </a:cubicBezTo>
                  <a:cubicBezTo>
                    <a:pt x="10001" y="4347"/>
                    <a:pt x="5198" y="8906"/>
                    <a:pt x="4590" y="9666"/>
                  </a:cubicBezTo>
                  <a:cubicBezTo>
                    <a:pt x="4013" y="10426"/>
                    <a:pt x="2645" y="10305"/>
                    <a:pt x="1520" y="9453"/>
                  </a:cubicBezTo>
                  <a:cubicBezTo>
                    <a:pt x="426" y="8602"/>
                    <a:pt x="0" y="7295"/>
                    <a:pt x="578" y="65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5" name="Google Shape;1195;p56"/>
            <p:cNvSpPr/>
            <p:nvPr/>
          </p:nvSpPr>
          <p:spPr>
            <a:xfrm>
              <a:off x="2457750" y="2473738"/>
              <a:ext cx="188475" cy="167950"/>
            </a:xfrm>
            <a:custGeom>
              <a:avLst/>
              <a:gdLst/>
              <a:ahLst/>
              <a:cxnLst/>
              <a:rect l="l" t="t" r="r" b="b"/>
              <a:pathLst>
                <a:path w="7539" h="6718" extrusionOk="0">
                  <a:moveTo>
                    <a:pt x="821" y="1095"/>
                  </a:moveTo>
                  <a:cubicBezTo>
                    <a:pt x="1672" y="0"/>
                    <a:pt x="3679" y="152"/>
                    <a:pt x="5259" y="1399"/>
                  </a:cubicBezTo>
                  <a:cubicBezTo>
                    <a:pt x="6901" y="2675"/>
                    <a:pt x="7539" y="4560"/>
                    <a:pt x="6718" y="5624"/>
                  </a:cubicBezTo>
                  <a:cubicBezTo>
                    <a:pt x="5867" y="6718"/>
                    <a:pt x="3861" y="6566"/>
                    <a:pt x="2280" y="5320"/>
                  </a:cubicBezTo>
                  <a:cubicBezTo>
                    <a:pt x="639" y="4104"/>
                    <a:pt x="1" y="2219"/>
                    <a:pt x="821" y="109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6" name="Google Shape;1196;p56"/>
            <p:cNvSpPr/>
            <p:nvPr/>
          </p:nvSpPr>
          <p:spPr>
            <a:xfrm>
              <a:off x="2451675" y="2614313"/>
              <a:ext cx="127700" cy="107175"/>
            </a:xfrm>
            <a:custGeom>
              <a:avLst/>
              <a:gdLst/>
              <a:ahLst/>
              <a:cxnLst/>
              <a:rect l="l" t="t" r="r" b="b"/>
              <a:pathLst>
                <a:path w="5108" h="4287" extrusionOk="0">
                  <a:moveTo>
                    <a:pt x="2827" y="92"/>
                  </a:moveTo>
                  <a:cubicBezTo>
                    <a:pt x="2371" y="882"/>
                    <a:pt x="1763" y="1612"/>
                    <a:pt x="1247" y="2219"/>
                  </a:cubicBezTo>
                  <a:cubicBezTo>
                    <a:pt x="760" y="2767"/>
                    <a:pt x="396" y="3192"/>
                    <a:pt x="244" y="3374"/>
                  </a:cubicBezTo>
                  <a:cubicBezTo>
                    <a:pt x="153" y="3466"/>
                    <a:pt x="92" y="3587"/>
                    <a:pt x="1" y="3618"/>
                  </a:cubicBezTo>
                  <a:cubicBezTo>
                    <a:pt x="92" y="3648"/>
                    <a:pt x="183" y="3739"/>
                    <a:pt x="274" y="3770"/>
                  </a:cubicBezTo>
                  <a:cubicBezTo>
                    <a:pt x="1247" y="4286"/>
                    <a:pt x="2280" y="4256"/>
                    <a:pt x="2767" y="3618"/>
                  </a:cubicBezTo>
                  <a:cubicBezTo>
                    <a:pt x="2979" y="3374"/>
                    <a:pt x="3618" y="2706"/>
                    <a:pt x="4286" y="1855"/>
                  </a:cubicBezTo>
                  <a:cubicBezTo>
                    <a:pt x="4560" y="1520"/>
                    <a:pt x="4864" y="1125"/>
                    <a:pt x="5107" y="760"/>
                  </a:cubicBezTo>
                  <a:cubicBezTo>
                    <a:pt x="4408" y="730"/>
                    <a:pt x="3618" y="457"/>
                    <a:pt x="2888" y="1"/>
                  </a:cubicBezTo>
                  <a:cubicBezTo>
                    <a:pt x="2858" y="1"/>
                    <a:pt x="2858" y="31"/>
                    <a:pt x="2827" y="9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97" name="Google Shape;1197;p56"/>
            <p:cNvSpPr/>
            <p:nvPr/>
          </p:nvSpPr>
          <p:spPr>
            <a:xfrm>
              <a:off x="2493475" y="2495763"/>
              <a:ext cx="126150" cy="110975"/>
            </a:xfrm>
            <a:custGeom>
              <a:avLst/>
              <a:gdLst/>
              <a:ahLst/>
              <a:cxnLst/>
              <a:rect l="l" t="t" r="r" b="b"/>
              <a:pathLst>
                <a:path w="5046" h="4439" extrusionOk="0">
                  <a:moveTo>
                    <a:pt x="578" y="730"/>
                  </a:moveTo>
                  <a:cubicBezTo>
                    <a:pt x="1155" y="1"/>
                    <a:pt x="2462" y="62"/>
                    <a:pt x="3526" y="913"/>
                  </a:cubicBezTo>
                  <a:cubicBezTo>
                    <a:pt x="4651" y="1733"/>
                    <a:pt x="5046" y="3010"/>
                    <a:pt x="4499" y="3709"/>
                  </a:cubicBezTo>
                  <a:cubicBezTo>
                    <a:pt x="3921" y="4439"/>
                    <a:pt x="2584" y="4378"/>
                    <a:pt x="1520" y="3527"/>
                  </a:cubicBezTo>
                  <a:cubicBezTo>
                    <a:pt x="426" y="2706"/>
                    <a:pt x="0" y="1429"/>
                    <a:pt x="578" y="7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Text Box 14">
            <a:extLst>
              <a:ext uri="{FF2B5EF4-FFF2-40B4-BE49-F238E27FC236}">
                <a16:creationId xmlns:a16="http://schemas.microsoft.com/office/drawing/2014/main" xmlns="" id="{F6734050-BB94-4EB0-A7FE-E84262085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17" y="894321"/>
            <a:ext cx="68035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  - Khi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sử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hợp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kim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lưu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nên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đựng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chua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vì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nhôm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dễ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bị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axit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mòn</a:t>
            </a:r>
            <a:r>
              <a:rPr lang="en-US" altLang="vi-VN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9" name="Text Box 101">
            <a:extLst>
              <a:ext uri="{FF2B5EF4-FFF2-40B4-BE49-F238E27FC236}">
                <a16:creationId xmlns:a16="http://schemas.microsoft.com/office/drawing/2014/main" xmlns="" id="{E8DB599F-D97A-4209-90B1-63E1553D2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17" y="3177147"/>
            <a:ext cx="68035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- Đồ dùng bằng nhôm dùng xong phải rửa sạch, để nơi khô ráo, khi bưng bê các đồ dùng bằng nhôm phải nhẹ nhàng vì chúng dễ bị cong, vênh, méo.</a:t>
            </a:r>
          </a:p>
        </p:txBody>
      </p:sp>
      <p:sp>
        <p:nvSpPr>
          <p:cNvPr id="50" name="Text Box 11">
            <a:extLst>
              <a:ext uri="{FF2B5EF4-FFF2-40B4-BE49-F238E27FC236}">
                <a16:creationId xmlns:a16="http://schemas.microsoft.com/office/drawing/2014/main" xmlns="" id="{77AD0FFE-5A2E-47FC-9EB7-7BB0B0ED1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217" y="2267509"/>
            <a:ext cx="6803541" cy="830997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-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Không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dùng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tay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không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để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bưng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bê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các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dụng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cụ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đang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nấu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thức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ăn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vì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nhôm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dẫn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nhiệt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tốt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,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dễ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bị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 </a:t>
            </a:r>
            <a:r>
              <a:rPr kumimoji="0" lang="en-US" sz="2400" i="0" u="none" strike="noStrike" kern="0" normalizeH="0" baseline="0" noProof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bỏng</a:t>
            </a:r>
            <a:r>
              <a:rPr kumimoji="0" lang="en-US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Flamenco" panose="02040603050506020204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51" name="Google Shape;1736;p69">
            <a:extLst>
              <a:ext uri="{FF2B5EF4-FFF2-40B4-BE49-F238E27FC236}">
                <a16:creationId xmlns:a16="http://schemas.microsoft.com/office/drawing/2014/main" xmlns="" id="{320B2086-4FC0-4E70-BFB3-8F8AAF38BB53}"/>
              </a:ext>
            </a:extLst>
          </p:cNvPr>
          <p:cNvGrpSpPr/>
          <p:nvPr/>
        </p:nvGrpSpPr>
        <p:grpSpPr>
          <a:xfrm>
            <a:off x="7535562" y="3864088"/>
            <a:ext cx="1537948" cy="959976"/>
            <a:chOff x="3096825" y="802738"/>
            <a:chExt cx="1413425" cy="882250"/>
          </a:xfrm>
        </p:grpSpPr>
        <p:sp>
          <p:nvSpPr>
            <p:cNvPr id="52" name="Google Shape;1737;p69">
              <a:extLst>
                <a:ext uri="{FF2B5EF4-FFF2-40B4-BE49-F238E27FC236}">
                  <a16:creationId xmlns:a16="http://schemas.microsoft.com/office/drawing/2014/main" xmlns="" id="{FC235A1F-E90F-469C-8D15-6B225FDBCC96}"/>
                </a:ext>
              </a:extLst>
            </p:cNvPr>
            <p:cNvSpPr/>
            <p:nvPr/>
          </p:nvSpPr>
          <p:spPr>
            <a:xfrm>
              <a:off x="3096825" y="1142413"/>
              <a:ext cx="418725" cy="542575"/>
            </a:xfrm>
            <a:custGeom>
              <a:avLst/>
              <a:gdLst/>
              <a:ahLst/>
              <a:cxnLst/>
              <a:rect l="l" t="t" r="r" b="b"/>
              <a:pathLst>
                <a:path w="16749" h="21703" extrusionOk="0">
                  <a:moveTo>
                    <a:pt x="16536" y="18116"/>
                  </a:moveTo>
                  <a:cubicBezTo>
                    <a:pt x="16384" y="17326"/>
                    <a:pt x="16171" y="16505"/>
                    <a:pt x="15989" y="15715"/>
                  </a:cubicBezTo>
                  <a:cubicBezTo>
                    <a:pt x="15806" y="14955"/>
                    <a:pt x="15624" y="14225"/>
                    <a:pt x="15472" y="13466"/>
                  </a:cubicBezTo>
                  <a:cubicBezTo>
                    <a:pt x="15016" y="11551"/>
                    <a:pt x="14438" y="9605"/>
                    <a:pt x="13861" y="7660"/>
                  </a:cubicBezTo>
                  <a:cubicBezTo>
                    <a:pt x="13405" y="6079"/>
                    <a:pt x="12919" y="4469"/>
                    <a:pt x="12432" y="2888"/>
                  </a:cubicBezTo>
                  <a:cubicBezTo>
                    <a:pt x="12068" y="1733"/>
                    <a:pt x="11429" y="213"/>
                    <a:pt x="10061" y="92"/>
                  </a:cubicBezTo>
                  <a:cubicBezTo>
                    <a:pt x="8694" y="0"/>
                    <a:pt x="7873" y="1277"/>
                    <a:pt x="7326" y="2310"/>
                  </a:cubicBezTo>
                  <a:cubicBezTo>
                    <a:pt x="6536" y="3830"/>
                    <a:pt x="5745" y="5350"/>
                    <a:pt x="4985" y="6900"/>
                  </a:cubicBezTo>
                  <a:cubicBezTo>
                    <a:pt x="4104" y="8693"/>
                    <a:pt x="3192" y="10517"/>
                    <a:pt x="2402" y="12341"/>
                  </a:cubicBezTo>
                  <a:cubicBezTo>
                    <a:pt x="2098" y="13010"/>
                    <a:pt x="1794" y="13739"/>
                    <a:pt x="1490" y="14438"/>
                  </a:cubicBezTo>
                  <a:cubicBezTo>
                    <a:pt x="1186" y="15198"/>
                    <a:pt x="821" y="15958"/>
                    <a:pt x="578" y="16748"/>
                  </a:cubicBezTo>
                  <a:cubicBezTo>
                    <a:pt x="365" y="17295"/>
                    <a:pt x="122" y="18025"/>
                    <a:pt x="61" y="18633"/>
                  </a:cubicBezTo>
                  <a:cubicBezTo>
                    <a:pt x="0" y="19666"/>
                    <a:pt x="791" y="20457"/>
                    <a:pt x="1733" y="20548"/>
                  </a:cubicBezTo>
                  <a:cubicBezTo>
                    <a:pt x="2918" y="20639"/>
                    <a:pt x="3709" y="19849"/>
                    <a:pt x="4225" y="18876"/>
                  </a:cubicBezTo>
                  <a:cubicBezTo>
                    <a:pt x="4681" y="17995"/>
                    <a:pt x="5046" y="17083"/>
                    <a:pt x="5472" y="16201"/>
                  </a:cubicBezTo>
                  <a:cubicBezTo>
                    <a:pt x="6566" y="16323"/>
                    <a:pt x="7630" y="16384"/>
                    <a:pt x="8724" y="16505"/>
                  </a:cubicBezTo>
                  <a:lnTo>
                    <a:pt x="11703" y="16748"/>
                  </a:lnTo>
                  <a:lnTo>
                    <a:pt x="12493" y="19575"/>
                  </a:lnTo>
                  <a:cubicBezTo>
                    <a:pt x="12797" y="20639"/>
                    <a:pt x="13496" y="21551"/>
                    <a:pt x="14651" y="21642"/>
                  </a:cubicBezTo>
                  <a:cubicBezTo>
                    <a:pt x="15654" y="21703"/>
                    <a:pt x="16566" y="21064"/>
                    <a:pt x="16627" y="20092"/>
                  </a:cubicBezTo>
                  <a:cubicBezTo>
                    <a:pt x="16749" y="19484"/>
                    <a:pt x="16627" y="18724"/>
                    <a:pt x="16536" y="18116"/>
                  </a:cubicBezTo>
                  <a:close/>
                  <a:moveTo>
                    <a:pt x="9150" y="12219"/>
                  </a:moveTo>
                  <a:cubicBezTo>
                    <a:pt x="8542" y="12189"/>
                    <a:pt x="7964" y="12159"/>
                    <a:pt x="7356" y="12098"/>
                  </a:cubicBezTo>
                  <a:cubicBezTo>
                    <a:pt x="8055" y="10517"/>
                    <a:pt x="8785" y="8876"/>
                    <a:pt x="9423" y="7295"/>
                  </a:cubicBezTo>
                  <a:cubicBezTo>
                    <a:pt x="9758" y="8997"/>
                    <a:pt x="10183" y="10700"/>
                    <a:pt x="10609" y="12402"/>
                  </a:cubicBezTo>
                  <a:cubicBezTo>
                    <a:pt x="10092" y="12341"/>
                    <a:pt x="9636" y="12311"/>
                    <a:pt x="9150" y="122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3" name="Google Shape;1738;p69">
              <a:extLst>
                <a:ext uri="{FF2B5EF4-FFF2-40B4-BE49-F238E27FC236}">
                  <a16:creationId xmlns:a16="http://schemas.microsoft.com/office/drawing/2014/main" xmlns="" id="{EDF29A67-F2CD-45BE-9699-9126E0ED9D8A}"/>
                </a:ext>
              </a:extLst>
            </p:cNvPr>
            <p:cNvSpPr/>
            <p:nvPr/>
          </p:nvSpPr>
          <p:spPr>
            <a:xfrm>
              <a:off x="3454725" y="802738"/>
              <a:ext cx="474200" cy="632250"/>
            </a:xfrm>
            <a:custGeom>
              <a:avLst/>
              <a:gdLst/>
              <a:ahLst/>
              <a:cxnLst/>
              <a:rect l="l" t="t" r="r" b="b"/>
              <a:pathLst>
                <a:path w="18968" h="25290" extrusionOk="0">
                  <a:moveTo>
                    <a:pt x="18694" y="15776"/>
                  </a:moveTo>
                  <a:cubicBezTo>
                    <a:pt x="18390" y="13618"/>
                    <a:pt x="17053" y="11642"/>
                    <a:pt x="15138" y="10761"/>
                  </a:cubicBezTo>
                  <a:cubicBezTo>
                    <a:pt x="16232" y="9514"/>
                    <a:pt x="16567" y="7843"/>
                    <a:pt x="16354" y="6049"/>
                  </a:cubicBezTo>
                  <a:cubicBezTo>
                    <a:pt x="16141" y="4803"/>
                    <a:pt x="15746" y="3587"/>
                    <a:pt x="14895" y="2584"/>
                  </a:cubicBezTo>
                  <a:cubicBezTo>
                    <a:pt x="12767" y="122"/>
                    <a:pt x="9089" y="1"/>
                    <a:pt x="6110" y="426"/>
                  </a:cubicBezTo>
                  <a:cubicBezTo>
                    <a:pt x="4044" y="700"/>
                    <a:pt x="1399" y="1308"/>
                    <a:pt x="457" y="3435"/>
                  </a:cubicBezTo>
                  <a:cubicBezTo>
                    <a:pt x="31" y="4378"/>
                    <a:pt x="1" y="5441"/>
                    <a:pt x="92" y="6475"/>
                  </a:cubicBezTo>
                  <a:cubicBezTo>
                    <a:pt x="153" y="8147"/>
                    <a:pt x="396" y="9879"/>
                    <a:pt x="578" y="11551"/>
                  </a:cubicBezTo>
                  <a:cubicBezTo>
                    <a:pt x="700" y="12402"/>
                    <a:pt x="791" y="13253"/>
                    <a:pt x="913" y="14104"/>
                  </a:cubicBezTo>
                  <a:cubicBezTo>
                    <a:pt x="913" y="14226"/>
                    <a:pt x="943" y="14378"/>
                    <a:pt x="943" y="14499"/>
                  </a:cubicBezTo>
                  <a:cubicBezTo>
                    <a:pt x="1095" y="15654"/>
                    <a:pt x="1308" y="16870"/>
                    <a:pt x="1490" y="18056"/>
                  </a:cubicBezTo>
                  <a:cubicBezTo>
                    <a:pt x="1642" y="18967"/>
                    <a:pt x="1794" y="19910"/>
                    <a:pt x="2007" y="20822"/>
                  </a:cubicBezTo>
                  <a:cubicBezTo>
                    <a:pt x="2250" y="21825"/>
                    <a:pt x="2554" y="22858"/>
                    <a:pt x="3223" y="23648"/>
                  </a:cubicBezTo>
                  <a:cubicBezTo>
                    <a:pt x="4682" y="25290"/>
                    <a:pt x="7235" y="25138"/>
                    <a:pt x="9150" y="24864"/>
                  </a:cubicBezTo>
                  <a:cubicBezTo>
                    <a:pt x="12007" y="24469"/>
                    <a:pt x="15138" y="23496"/>
                    <a:pt x="17053" y="21277"/>
                  </a:cubicBezTo>
                  <a:cubicBezTo>
                    <a:pt x="18360" y="19758"/>
                    <a:pt x="18968" y="17782"/>
                    <a:pt x="18694" y="15776"/>
                  </a:cubicBezTo>
                  <a:close/>
                  <a:moveTo>
                    <a:pt x="5016" y="6809"/>
                  </a:moveTo>
                  <a:cubicBezTo>
                    <a:pt x="4986" y="6596"/>
                    <a:pt x="4955" y="6292"/>
                    <a:pt x="5016" y="6049"/>
                  </a:cubicBezTo>
                  <a:cubicBezTo>
                    <a:pt x="5199" y="5441"/>
                    <a:pt x="6658" y="5229"/>
                    <a:pt x="7174" y="5137"/>
                  </a:cubicBezTo>
                  <a:cubicBezTo>
                    <a:pt x="8785" y="4925"/>
                    <a:pt x="11126" y="4925"/>
                    <a:pt x="11430" y="6961"/>
                  </a:cubicBezTo>
                  <a:cubicBezTo>
                    <a:pt x="11490" y="7387"/>
                    <a:pt x="11430" y="7751"/>
                    <a:pt x="11247" y="8147"/>
                  </a:cubicBezTo>
                  <a:cubicBezTo>
                    <a:pt x="10579" y="9423"/>
                    <a:pt x="8299" y="9970"/>
                    <a:pt x="6961" y="10153"/>
                  </a:cubicBezTo>
                  <a:cubicBezTo>
                    <a:pt x="6810" y="10183"/>
                    <a:pt x="6658" y="10183"/>
                    <a:pt x="6506" y="10244"/>
                  </a:cubicBezTo>
                  <a:cubicBezTo>
                    <a:pt x="6171" y="10274"/>
                    <a:pt x="5867" y="10305"/>
                    <a:pt x="5502" y="10335"/>
                  </a:cubicBezTo>
                  <a:close/>
                  <a:moveTo>
                    <a:pt x="9241" y="20031"/>
                  </a:moveTo>
                  <a:cubicBezTo>
                    <a:pt x="8755" y="20122"/>
                    <a:pt x="7539" y="20274"/>
                    <a:pt x="7113" y="19879"/>
                  </a:cubicBezTo>
                  <a:cubicBezTo>
                    <a:pt x="6779" y="19575"/>
                    <a:pt x="6597" y="18694"/>
                    <a:pt x="6566" y="18238"/>
                  </a:cubicBezTo>
                  <a:cubicBezTo>
                    <a:pt x="6414" y="17083"/>
                    <a:pt x="6262" y="15897"/>
                    <a:pt x="6202" y="14712"/>
                  </a:cubicBezTo>
                  <a:lnTo>
                    <a:pt x="8603" y="14378"/>
                  </a:lnTo>
                  <a:cubicBezTo>
                    <a:pt x="9879" y="14195"/>
                    <a:pt x="11977" y="14013"/>
                    <a:pt x="13041" y="14864"/>
                  </a:cubicBezTo>
                  <a:cubicBezTo>
                    <a:pt x="13497" y="15259"/>
                    <a:pt x="13709" y="15776"/>
                    <a:pt x="13801" y="16353"/>
                  </a:cubicBezTo>
                  <a:cubicBezTo>
                    <a:pt x="14135" y="18967"/>
                    <a:pt x="11278" y="19758"/>
                    <a:pt x="9241" y="200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4" name="Google Shape;1739;p69">
              <a:extLst>
                <a:ext uri="{FF2B5EF4-FFF2-40B4-BE49-F238E27FC236}">
                  <a16:creationId xmlns:a16="http://schemas.microsoft.com/office/drawing/2014/main" xmlns="" id="{E1BD33F4-6DDB-43EE-BE8C-4A22FB09B25D}"/>
                </a:ext>
              </a:extLst>
            </p:cNvPr>
            <p:cNvSpPr/>
            <p:nvPr/>
          </p:nvSpPr>
          <p:spPr>
            <a:xfrm>
              <a:off x="3955500" y="937988"/>
              <a:ext cx="554750" cy="633775"/>
            </a:xfrm>
            <a:custGeom>
              <a:avLst/>
              <a:gdLst/>
              <a:ahLst/>
              <a:cxnLst/>
              <a:rect l="l" t="t" r="r" b="b"/>
              <a:pathLst>
                <a:path w="22190" h="25351" extrusionOk="0">
                  <a:moveTo>
                    <a:pt x="21703" y="17296"/>
                  </a:moveTo>
                  <a:cubicBezTo>
                    <a:pt x="21247" y="16019"/>
                    <a:pt x="20275" y="15381"/>
                    <a:pt x="18998" y="15867"/>
                  </a:cubicBezTo>
                  <a:cubicBezTo>
                    <a:pt x="18147" y="16171"/>
                    <a:pt x="17600" y="17053"/>
                    <a:pt x="17022" y="17661"/>
                  </a:cubicBezTo>
                  <a:cubicBezTo>
                    <a:pt x="16171" y="18603"/>
                    <a:pt x="15229" y="19181"/>
                    <a:pt x="14043" y="19606"/>
                  </a:cubicBezTo>
                  <a:cubicBezTo>
                    <a:pt x="12706" y="20092"/>
                    <a:pt x="11277" y="19940"/>
                    <a:pt x="10031" y="19272"/>
                  </a:cubicBezTo>
                  <a:cubicBezTo>
                    <a:pt x="8238" y="18269"/>
                    <a:pt x="7113" y="16384"/>
                    <a:pt x="6414" y="14500"/>
                  </a:cubicBezTo>
                  <a:cubicBezTo>
                    <a:pt x="5837" y="12919"/>
                    <a:pt x="5624" y="11126"/>
                    <a:pt x="5989" y="9454"/>
                  </a:cubicBezTo>
                  <a:cubicBezTo>
                    <a:pt x="6262" y="8208"/>
                    <a:pt x="6900" y="6962"/>
                    <a:pt x="8056" y="6262"/>
                  </a:cubicBezTo>
                  <a:cubicBezTo>
                    <a:pt x="8268" y="6110"/>
                    <a:pt x="8511" y="5989"/>
                    <a:pt x="8755" y="5928"/>
                  </a:cubicBezTo>
                  <a:cubicBezTo>
                    <a:pt x="9514" y="5655"/>
                    <a:pt x="10366" y="5442"/>
                    <a:pt x="11156" y="5442"/>
                  </a:cubicBezTo>
                  <a:cubicBezTo>
                    <a:pt x="11733" y="5442"/>
                    <a:pt x="12250" y="5503"/>
                    <a:pt x="12828" y="5503"/>
                  </a:cubicBezTo>
                  <a:cubicBezTo>
                    <a:pt x="13223" y="5503"/>
                    <a:pt x="13588" y="5442"/>
                    <a:pt x="13922" y="5320"/>
                  </a:cubicBezTo>
                  <a:cubicBezTo>
                    <a:pt x="15229" y="4864"/>
                    <a:pt x="15685" y="3557"/>
                    <a:pt x="15229" y="2311"/>
                  </a:cubicBezTo>
                  <a:cubicBezTo>
                    <a:pt x="15138" y="2098"/>
                    <a:pt x="15047" y="1855"/>
                    <a:pt x="14895" y="1673"/>
                  </a:cubicBezTo>
                  <a:cubicBezTo>
                    <a:pt x="13588" y="1"/>
                    <a:pt x="10578" y="335"/>
                    <a:pt x="8815" y="761"/>
                  </a:cubicBezTo>
                  <a:cubicBezTo>
                    <a:pt x="8359" y="882"/>
                    <a:pt x="7904" y="1034"/>
                    <a:pt x="7478" y="1186"/>
                  </a:cubicBezTo>
                  <a:cubicBezTo>
                    <a:pt x="6019" y="1703"/>
                    <a:pt x="4712" y="2554"/>
                    <a:pt x="3587" y="3648"/>
                  </a:cubicBezTo>
                  <a:cubicBezTo>
                    <a:pt x="153" y="7174"/>
                    <a:pt x="1" y="12281"/>
                    <a:pt x="1581" y="16719"/>
                  </a:cubicBezTo>
                  <a:cubicBezTo>
                    <a:pt x="2736" y="19819"/>
                    <a:pt x="4742" y="22554"/>
                    <a:pt x="7812" y="24013"/>
                  </a:cubicBezTo>
                  <a:cubicBezTo>
                    <a:pt x="10274" y="25199"/>
                    <a:pt x="13162" y="25351"/>
                    <a:pt x="15746" y="24378"/>
                  </a:cubicBezTo>
                  <a:cubicBezTo>
                    <a:pt x="17539" y="23740"/>
                    <a:pt x="19363" y="22706"/>
                    <a:pt x="20579" y="21247"/>
                  </a:cubicBezTo>
                  <a:cubicBezTo>
                    <a:pt x="21430" y="20123"/>
                    <a:pt x="22190" y="18664"/>
                    <a:pt x="21703" y="1729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1155;p56">
            <a:extLst>
              <a:ext uri="{FF2B5EF4-FFF2-40B4-BE49-F238E27FC236}">
                <a16:creationId xmlns:a16="http://schemas.microsoft.com/office/drawing/2014/main" xmlns="" id="{7192EAD6-5620-4D1B-863D-920E60D5D2E2}"/>
              </a:ext>
            </a:extLst>
          </p:cNvPr>
          <p:cNvSpPr/>
          <p:nvPr/>
        </p:nvSpPr>
        <p:spPr>
          <a:xfrm>
            <a:off x="-250275" y="791039"/>
            <a:ext cx="8970942" cy="41853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>
            <a:solidFill>
              <a:srgbClr val="5CA0E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4" name="Google Shape;564;p39"/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565" name="Google Shape;56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39"/>
          <p:cNvGrpSpPr/>
          <p:nvPr/>
        </p:nvGrpSpPr>
        <p:grpSpPr>
          <a:xfrm rot="-1765296">
            <a:off x="7445606" y="192811"/>
            <a:ext cx="661771" cy="680768"/>
            <a:chOff x="2510200" y="3361463"/>
            <a:chExt cx="488700" cy="510950"/>
          </a:xfrm>
        </p:grpSpPr>
        <p:sp>
          <p:nvSpPr>
            <p:cNvPr id="570" name="Google Shape;570;p3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9"/>
          <p:cNvGrpSpPr/>
          <p:nvPr/>
        </p:nvGrpSpPr>
        <p:grpSpPr>
          <a:xfrm rot="632919">
            <a:off x="8337508" y="689422"/>
            <a:ext cx="641652" cy="668105"/>
            <a:chOff x="2079900" y="3077638"/>
            <a:chExt cx="367775" cy="382800"/>
          </a:xfrm>
        </p:grpSpPr>
        <p:sp>
          <p:nvSpPr>
            <p:cNvPr id="575" name="Google Shape;57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39"/>
          <p:cNvGrpSpPr/>
          <p:nvPr/>
        </p:nvGrpSpPr>
        <p:grpSpPr>
          <a:xfrm rot="-148811" flipH="1">
            <a:off x="440814" y="858758"/>
            <a:ext cx="371396" cy="375435"/>
            <a:chOff x="2079900" y="3077638"/>
            <a:chExt cx="367775" cy="382800"/>
          </a:xfrm>
        </p:grpSpPr>
        <p:sp>
          <p:nvSpPr>
            <p:cNvPr id="580" name="Google Shape;580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282799C2-8433-415D-85AA-322A506C560F}"/>
              </a:ext>
            </a:extLst>
          </p:cNvPr>
          <p:cNvGrpSpPr/>
          <p:nvPr/>
        </p:nvGrpSpPr>
        <p:grpSpPr>
          <a:xfrm>
            <a:off x="-167332" y="1466140"/>
            <a:ext cx="2306257" cy="3701530"/>
            <a:chOff x="3528816" y="1219200"/>
            <a:chExt cx="3240675" cy="5201266"/>
          </a:xfrm>
        </p:grpSpPr>
        <p:pic>
          <p:nvPicPr>
            <p:cNvPr id="5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8237A14A-2754-4247-A116-B8512DD374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8621C847-40DE-4DCC-88F5-7E425780D0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84F17F8-8E7B-4B66-BFDE-86579004324C}"/>
              </a:ext>
            </a:extLst>
          </p:cNvPr>
          <p:cNvGrpSpPr/>
          <p:nvPr/>
        </p:nvGrpSpPr>
        <p:grpSpPr>
          <a:xfrm>
            <a:off x="7049190" y="1178843"/>
            <a:ext cx="2224944" cy="4092782"/>
            <a:chOff x="12843095" y="658761"/>
            <a:chExt cx="3036002" cy="5584723"/>
          </a:xfrm>
        </p:grpSpPr>
        <p:pic>
          <p:nvPicPr>
            <p:cNvPr id="55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8FA169F7-7FE3-4CBB-8947-7AAF5F5D0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39B3A8A3-6B3E-4503-88F0-636363771C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ABEC2DF9-608A-48B6-8FD7-AEAAD8C926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 Box 10">
            <a:extLst>
              <a:ext uri="{FF2B5EF4-FFF2-40B4-BE49-F238E27FC236}">
                <a16:creationId xmlns:a16="http://schemas.microsoft.com/office/drawing/2014/main" xmlns="" id="{CBBC94DA-72AB-4359-B166-7AACE839D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858" y="1046475"/>
            <a:ext cx="5066368" cy="378565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BBE0E3">
                <a:gamma/>
                <a:shade val="60000"/>
                <a:invGamma/>
              </a:srgbClr>
            </a:prst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- Nhôm</a:t>
            </a:r>
            <a:r>
              <a:rPr lang="vi-VN" sz="2400">
                <a:solidFill>
                  <a:srgbClr val="5CA0EE"/>
                </a:solidFill>
                <a:latin typeface="UTM Flamenco" panose="02040603050506020204" pitchFamily="18" charset="0"/>
              </a:rPr>
              <a:t> đư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ợc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sản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xuất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quặng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kim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màu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trắng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bạc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kim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nhẹ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hơ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sắt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và</a:t>
            </a:r>
            <a:r>
              <a:rPr lang="vi-VN" sz="2400">
                <a:solidFill>
                  <a:srgbClr val="5CA0EE"/>
                </a:solidFill>
                <a:latin typeface="UTM Flamenco" panose="02040603050506020204" pitchFamily="18" charset="0"/>
              </a:rPr>
              <a:t> đ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ồng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thể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kéo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sợi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dát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mỏng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không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bị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gỉ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tuy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nhiên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a-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xít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thể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ă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mòn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dẫn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nhiệt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,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dẫn đ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iện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tốt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.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-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Hợp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kim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kim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loại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khác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như đ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kẽm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tính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chất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bền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vững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rắn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chắc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hơn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nhôm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CA0EE"/>
                </a:solidFill>
                <a:effectLst/>
                <a:uLnTx/>
                <a:uFillTx/>
                <a:latin typeface="UTM Flamenco" panose="02040603050506020204" pitchFamily="18" charset="0"/>
              </a:rPr>
              <a:t>.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44F4008-72EC-4258-BE6F-EF80ECA76CD5}"/>
              </a:ext>
            </a:extLst>
          </p:cNvPr>
          <p:cNvSpPr/>
          <p:nvPr/>
        </p:nvSpPr>
        <p:spPr>
          <a:xfrm>
            <a:off x="2891207" y="-9932"/>
            <a:ext cx="401584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Ghi nhớ</a:t>
            </a:r>
            <a:endParaRPr lang="en-US" sz="7200" b="1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37" name="Google Shape;1302;p59">
            <a:extLst>
              <a:ext uri="{FF2B5EF4-FFF2-40B4-BE49-F238E27FC236}">
                <a16:creationId xmlns:a16="http://schemas.microsoft.com/office/drawing/2014/main" xmlns="" id="{943C4859-9449-4719-9D95-AF1C0B5396B9}"/>
              </a:ext>
            </a:extLst>
          </p:cNvPr>
          <p:cNvGrpSpPr/>
          <p:nvPr/>
        </p:nvGrpSpPr>
        <p:grpSpPr>
          <a:xfrm rot="1153345">
            <a:off x="2096162" y="42198"/>
            <a:ext cx="837288" cy="1228317"/>
            <a:chOff x="1091475" y="2382538"/>
            <a:chExt cx="610200" cy="895175"/>
          </a:xfrm>
        </p:grpSpPr>
        <p:sp>
          <p:nvSpPr>
            <p:cNvPr id="38" name="Google Shape;1303;p59">
              <a:extLst>
                <a:ext uri="{FF2B5EF4-FFF2-40B4-BE49-F238E27FC236}">
                  <a16:creationId xmlns:a16="http://schemas.microsoft.com/office/drawing/2014/main" xmlns="" id="{5C0BEB23-CD47-4FA3-AE95-7BB66F12BC72}"/>
                </a:ext>
              </a:extLst>
            </p:cNvPr>
            <p:cNvSpPr/>
            <p:nvPr/>
          </p:nvSpPr>
          <p:spPr>
            <a:xfrm>
              <a:off x="1238875" y="2878763"/>
              <a:ext cx="105650" cy="114000"/>
            </a:xfrm>
            <a:custGeom>
              <a:avLst/>
              <a:gdLst/>
              <a:ahLst/>
              <a:cxnLst/>
              <a:rect l="l" t="t" r="r" b="b"/>
              <a:pathLst>
                <a:path w="4226" h="4560" extrusionOk="0">
                  <a:moveTo>
                    <a:pt x="4104" y="1733"/>
                  </a:moveTo>
                  <a:lnTo>
                    <a:pt x="2980" y="4134"/>
                  </a:lnTo>
                  <a:cubicBezTo>
                    <a:pt x="2828" y="4438"/>
                    <a:pt x="2493" y="4560"/>
                    <a:pt x="2189" y="4438"/>
                  </a:cubicBezTo>
                  <a:lnTo>
                    <a:pt x="427" y="3587"/>
                  </a:lnTo>
                  <a:cubicBezTo>
                    <a:pt x="123" y="3435"/>
                    <a:pt x="1" y="3101"/>
                    <a:pt x="123" y="2797"/>
                  </a:cubicBezTo>
                  <a:lnTo>
                    <a:pt x="1217" y="395"/>
                  </a:lnTo>
                  <a:cubicBezTo>
                    <a:pt x="1369" y="91"/>
                    <a:pt x="1703" y="0"/>
                    <a:pt x="2007" y="91"/>
                  </a:cubicBezTo>
                  <a:lnTo>
                    <a:pt x="3800" y="943"/>
                  </a:lnTo>
                  <a:cubicBezTo>
                    <a:pt x="4104" y="1094"/>
                    <a:pt x="4226" y="1429"/>
                    <a:pt x="4104" y="1733"/>
                  </a:cubicBezTo>
                  <a:close/>
                </a:path>
              </a:pathLst>
            </a:custGeom>
            <a:solidFill>
              <a:srgbClr val="FF6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304;p59">
              <a:extLst>
                <a:ext uri="{FF2B5EF4-FFF2-40B4-BE49-F238E27FC236}">
                  <a16:creationId xmlns:a16="http://schemas.microsoft.com/office/drawing/2014/main" xmlns="" id="{F9C83ED0-7D18-4443-9E4F-97903CB9E426}"/>
                </a:ext>
              </a:extLst>
            </p:cNvPr>
            <p:cNvSpPr/>
            <p:nvPr/>
          </p:nvSpPr>
          <p:spPr>
            <a:xfrm>
              <a:off x="1128700" y="2382538"/>
              <a:ext cx="572975" cy="573000"/>
            </a:xfrm>
            <a:custGeom>
              <a:avLst/>
              <a:gdLst/>
              <a:ahLst/>
              <a:cxnLst/>
              <a:rect l="l" t="t" r="r" b="b"/>
              <a:pathLst>
                <a:path w="22919" h="22920" extrusionOk="0">
                  <a:moveTo>
                    <a:pt x="15685" y="2311"/>
                  </a:moveTo>
                  <a:cubicBezTo>
                    <a:pt x="10639" y="1"/>
                    <a:pt x="4621" y="2159"/>
                    <a:pt x="2311" y="7235"/>
                  </a:cubicBezTo>
                  <a:cubicBezTo>
                    <a:pt x="1" y="12281"/>
                    <a:pt x="2159" y="18269"/>
                    <a:pt x="7204" y="20609"/>
                  </a:cubicBezTo>
                  <a:cubicBezTo>
                    <a:pt x="12280" y="22919"/>
                    <a:pt x="18268" y="20761"/>
                    <a:pt x="20579" y="15685"/>
                  </a:cubicBezTo>
                  <a:cubicBezTo>
                    <a:pt x="22919" y="10639"/>
                    <a:pt x="20700" y="4651"/>
                    <a:pt x="15685" y="231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305;p59">
              <a:extLst>
                <a:ext uri="{FF2B5EF4-FFF2-40B4-BE49-F238E27FC236}">
                  <a16:creationId xmlns:a16="http://schemas.microsoft.com/office/drawing/2014/main" xmlns="" id="{B626560E-68A8-404E-B609-810848C76BFE}"/>
                </a:ext>
              </a:extLst>
            </p:cNvPr>
            <p:cNvSpPr/>
            <p:nvPr/>
          </p:nvSpPr>
          <p:spPr>
            <a:xfrm>
              <a:off x="1091475" y="2934238"/>
              <a:ext cx="242425" cy="343475"/>
            </a:xfrm>
            <a:custGeom>
              <a:avLst/>
              <a:gdLst/>
              <a:ahLst/>
              <a:cxnLst/>
              <a:rect l="l" t="t" r="r" b="b"/>
              <a:pathLst>
                <a:path w="9697" h="13739" extrusionOk="0">
                  <a:moveTo>
                    <a:pt x="9453" y="2766"/>
                  </a:moveTo>
                  <a:lnTo>
                    <a:pt x="4712" y="13040"/>
                  </a:lnTo>
                  <a:cubicBezTo>
                    <a:pt x="4499" y="13496"/>
                    <a:pt x="3921" y="13739"/>
                    <a:pt x="3465" y="13496"/>
                  </a:cubicBezTo>
                  <a:lnTo>
                    <a:pt x="699" y="12219"/>
                  </a:lnTo>
                  <a:cubicBezTo>
                    <a:pt x="243" y="11976"/>
                    <a:pt x="0" y="11398"/>
                    <a:pt x="243" y="10943"/>
                  </a:cubicBezTo>
                  <a:lnTo>
                    <a:pt x="4985" y="699"/>
                  </a:lnTo>
                  <a:cubicBezTo>
                    <a:pt x="5198" y="243"/>
                    <a:pt x="5775" y="0"/>
                    <a:pt x="6231" y="243"/>
                  </a:cubicBezTo>
                  <a:lnTo>
                    <a:pt x="8997" y="1520"/>
                  </a:lnTo>
                  <a:cubicBezTo>
                    <a:pt x="9453" y="1763"/>
                    <a:pt x="9696" y="2280"/>
                    <a:pt x="9453" y="27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306;p59">
              <a:extLst>
                <a:ext uri="{FF2B5EF4-FFF2-40B4-BE49-F238E27FC236}">
                  <a16:creationId xmlns:a16="http://schemas.microsoft.com/office/drawing/2014/main" xmlns="" id="{F26FA019-F6B4-4A2F-A5B2-EA7202E7FF02}"/>
                </a:ext>
              </a:extLst>
            </p:cNvPr>
            <p:cNvSpPr/>
            <p:nvPr/>
          </p:nvSpPr>
          <p:spPr>
            <a:xfrm>
              <a:off x="1210000" y="2463088"/>
              <a:ext cx="409625" cy="409625"/>
            </a:xfrm>
            <a:custGeom>
              <a:avLst/>
              <a:gdLst/>
              <a:ahLst/>
              <a:cxnLst/>
              <a:rect l="l" t="t" r="r" b="b"/>
              <a:pathLst>
                <a:path w="16385" h="16385" extrusionOk="0">
                  <a:moveTo>
                    <a:pt x="11217" y="1673"/>
                  </a:moveTo>
                  <a:cubicBezTo>
                    <a:pt x="7600" y="1"/>
                    <a:pt x="3314" y="1581"/>
                    <a:pt x="1673" y="5168"/>
                  </a:cubicBezTo>
                  <a:cubicBezTo>
                    <a:pt x="1" y="8785"/>
                    <a:pt x="1582" y="13071"/>
                    <a:pt x="5168" y="14712"/>
                  </a:cubicBezTo>
                  <a:cubicBezTo>
                    <a:pt x="8785" y="16384"/>
                    <a:pt x="13071" y="14834"/>
                    <a:pt x="14712" y="11217"/>
                  </a:cubicBezTo>
                  <a:cubicBezTo>
                    <a:pt x="16384" y="7661"/>
                    <a:pt x="14834" y="3344"/>
                    <a:pt x="11217" y="1673"/>
                  </a:cubicBezTo>
                  <a:close/>
                </a:path>
              </a:pathLst>
            </a:custGeom>
            <a:solidFill>
              <a:srgbClr val="FFFF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39957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>
            <a:off x="904825" y="1055775"/>
            <a:ext cx="7006209" cy="29372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36"/>
          <p:cNvGrpSpPr/>
          <p:nvPr/>
        </p:nvGrpSpPr>
        <p:grpSpPr>
          <a:xfrm rot="-1765296">
            <a:off x="2646356" y="4183723"/>
            <a:ext cx="661771" cy="680768"/>
            <a:chOff x="2510200" y="3361463"/>
            <a:chExt cx="488700" cy="510950"/>
          </a:xfrm>
        </p:grpSpPr>
        <p:sp>
          <p:nvSpPr>
            <p:cNvPr id="389" name="Google Shape;389;p3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36"/>
          <p:cNvGrpSpPr/>
          <p:nvPr/>
        </p:nvGrpSpPr>
        <p:grpSpPr>
          <a:xfrm rot="1655306">
            <a:off x="7613944" y="2809955"/>
            <a:ext cx="840619" cy="842907"/>
            <a:chOff x="1818025" y="1413863"/>
            <a:chExt cx="507900" cy="585524"/>
          </a:xfrm>
        </p:grpSpPr>
        <p:sp>
          <p:nvSpPr>
            <p:cNvPr id="394" name="Google Shape;394;p36"/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6"/>
          <p:cNvGrpSpPr/>
          <p:nvPr/>
        </p:nvGrpSpPr>
        <p:grpSpPr>
          <a:xfrm rot="1060229">
            <a:off x="5744244" y="3640567"/>
            <a:ext cx="2843223" cy="1473517"/>
            <a:chOff x="6535806" y="3518108"/>
            <a:chExt cx="2536111" cy="1314354"/>
          </a:xfrm>
        </p:grpSpPr>
        <p:grpSp>
          <p:nvGrpSpPr>
            <p:cNvPr id="399" name="Google Shape;399;p36"/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400" name="Google Shape;400;p36"/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2" name="Google Shape;402;p36"/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403" name="Google Shape;403;p36"/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6"/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6"/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6"/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6"/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" name="Google Shape;409;p36"/>
          <p:cNvGrpSpPr/>
          <p:nvPr/>
        </p:nvGrpSpPr>
        <p:grpSpPr>
          <a:xfrm>
            <a:off x="6761627" y="344556"/>
            <a:ext cx="1982407" cy="1651335"/>
            <a:chOff x="6260538" y="192100"/>
            <a:chExt cx="2221932" cy="1850857"/>
          </a:xfrm>
        </p:grpSpPr>
        <p:sp>
          <p:nvSpPr>
            <p:cNvPr id="410" name="Google Shape;410;p36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1" name="Google Shape;411;p36"/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412" name="Google Shape;412;p36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6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6" name="Google Shape;416;p36"/>
          <p:cNvGrpSpPr/>
          <p:nvPr/>
        </p:nvGrpSpPr>
        <p:grpSpPr>
          <a:xfrm rot="-762978" flipH="1">
            <a:off x="606816" y="2101913"/>
            <a:ext cx="568060" cy="591305"/>
            <a:chOff x="2079900" y="3077638"/>
            <a:chExt cx="367775" cy="382800"/>
          </a:xfrm>
        </p:grpSpPr>
        <p:sp>
          <p:nvSpPr>
            <p:cNvPr id="417" name="Google Shape;41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36"/>
          <p:cNvGrpSpPr/>
          <p:nvPr/>
        </p:nvGrpSpPr>
        <p:grpSpPr>
          <a:xfrm rot="1362545" flipH="1">
            <a:off x="4527336" y="4320801"/>
            <a:ext cx="390589" cy="406616"/>
            <a:chOff x="2079900" y="3077638"/>
            <a:chExt cx="367775" cy="382800"/>
          </a:xfrm>
        </p:grpSpPr>
        <p:sp>
          <p:nvSpPr>
            <p:cNvPr id="422" name="Google Shape;42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6"/>
          <p:cNvGrpSpPr/>
          <p:nvPr/>
        </p:nvGrpSpPr>
        <p:grpSpPr>
          <a:xfrm rot="834706">
            <a:off x="7945408" y="2133602"/>
            <a:ext cx="312053" cy="323641"/>
            <a:chOff x="2079900" y="3077638"/>
            <a:chExt cx="367775" cy="382800"/>
          </a:xfrm>
        </p:grpSpPr>
        <p:sp>
          <p:nvSpPr>
            <p:cNvPr id="427" name="Google Shape;42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36"/>
          <p:cNvGrpSpPr/>
          <p:nvPr/>
        </p:nvGrpSpPr>
        <p:grpSpPr>
          <a:xfrm rot="-1365263">
            <a:off x="5894362" y="508766"/>
            <a:ext cx="312072" cy="323661"/>
            <a:chOff x="2079900" y="3077638"/>
            <a:chExt cx="367775" cy="382800"/>
          </a:xfrm>
        </p:grpSpPr>
        <p:sp>
          <p:nvSpPr>
            <p:cNvPr id="432" name="Google Shape;43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36"/>
          <p:cNvGrpSpPr/>
          <p:nvPr/>
        </p:nvGrpSpPr>
        <p:grpSpPr>
          <a:xfrm rot="533694">
            <a:off x="1355678" y="294603"/>
            <a:ext cx="968195" cy="1570552"/>
            <a:chOff x="3035825" y="238150"/>
            <a:chExt cx="3118850" cy="5059225"/>
          </a:xfrm>
        </p:grpSpPr>
        <p:sp>
          <p:nvSpPr>
            <p:cNvPr id="437" name="Google Shape;437;p36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36"/>
          <p:cNvGrpSpPr/>
          <p:nvPr/>
        </p:nvGrpSpPr>
        <p:grpSpPr>
          <a:xfrm rot="-873701">
            <a:off x="892027" y="3049644"/>
            <a:ext cx="1345528" cy="1593878"/>
            <a:chOff x="3607650" y="2243663"/>
            <a:chExt cx="969050" cy="1147550"/>
          </a:xfrm>
        </p:grpSpPr>
        <p:sp>
          <p:nvSpPr>
            <p:cNvPr id="454" name="Google Shape;454;p36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C565169-37F5-4346-8F53-5223F92ED0E2}"/>
              </a:ext>
            </a:extLst>
          </p:cNvPr>
          <p:cNvSpPr/>
          <p:nvPr/>
        </p:nvSpPr>
        <p:spPr>
          <a:xfrm>
            <a:off x="2245744" y="1775827"/>
            <a:ext cx="4544038" cy="13845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LIÊN HỆ</a:t>
            </a:r>
            <a:endParaRPr lang="en-US" sz="115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229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42"/>
          <p:cNvGrpSpPr/>
          <p:nvPr/>
        </p:nvGrpSpPr>
        <p:grpSpPr>
          <a:xfrm rot="-632919" flipH="1">
            <a:off x="55734" y="53087"/>
            <a:ext cx="641652" cy="668105"/>
            <a:chOff x="2079900" y="3077638"/>
            <a:chExt cx="367775" cy="382800"/>
          </a:xfrm>
        </p:grpSpPr>
        <p:sp>
          <p:nvSpPr>
            <p:cNvPr id="685" name="Google Shape;685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F66EA6-7807-4BD7-BDAC-5DF5AA083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24" r="18195" b="48855"/>
          <a:stretch/>
        </p:blipFill>
        <p:spPr>
          <a:xfrm flipH="1">
            <a:off x="3898803" y="-546299"/>
            <a:ext cx="5705078" cy="568979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9CB896EA-F7A9-47D3-9582-01BCBB4F4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5154" y="1788429"/>
            <a:ext cx="5804034" cy="2989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819038-6235-4D6D-9008-82DA1F8C3F1F}"/>
              </a:ext>
            </a:extLst>
          </p:cNvPr>
          <p:cNvSpPr txBox="1"/>
          <p:nvPr/>
        </p:nvSpPr>
        <p:spPr>
          <a:xfrm>
            <a:off x="647785" y="2427124"/>
            <a:ext cx="503112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60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Nhôm được khai thác </a:t>
            </a:r>
          </a:p>
          <a:p>
            <a:pPr algn="ctr"/>
            <a:r>
              <a:rPr lang="vi-VN" sz="360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và sản xuất như thế nào ?</a:t>
            </a:r>
            <a:endParaRPr lang="en-US" sz="360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B9D02DC2-D9E1-4F8B-8196-507EE0D05864}"/>
              </a:ext>
            </a:extLst>
          </p:cNvPr>
          <p:cNvSpPr/>
          <p:nvPr/>
        </p:nvSpPr>
        <p:spPr>
          <a:xfrm rot="18939298">
            <a:off x="-1488792" y="-636919"/>
            <a:ext cx="3085663" cy="2418408"/>
          </a:xfrm>
          <a:custGeom>
            <a:avLst/>
            <a:gdLst>
              <a:gd name="connsiteX0" fmla="*/ 0 w 2637750"/>
              <a:gd name="connsiteY0" fmla="*/ 885945 h 1771889"/>
              <a:gd name="connsiteX1" fmla="*/ 1318875 w 2637750"/>
              <a:gd name="connsiteY1" fmla="*/ 0 h 1771889"/>
              <a:gd name="connsiteX2" fmla="*/ 2637750 w 2637750"/>
              <a:gd name="connsiteY2" fmla="*/ 885945 h 1771889"/>
              <a:gd name="connsiteX3" fmla="*/ 1318875 w 2637750"/>
              <a:gd name="connsiteY3" fmla="*/ 1771890 h 1771889"/>
              <a:gd name="connsiteX4" fmla="*/ 0 w 2637750"/>
              <a:gd name="connsiteY4" fmla="*/ 885945 h 1771889"/>
              <a:gd name="connsiteX0" fmla="*/ 0 w 2945758"/>
              <a:gd name="connsiteY0" fmla="*/ 887891 h 1775083"/>
              <a:gd name="connsiteX1" fmla="*/ 1318875 w 2945758"/>
              <a:gd name="connsiteY1" fmla="*/ 1946 h 1775083"/>
              <a:gd name="connsiteX2" fmla="*/ 2945758 w 2945758"/>
              <a:gd name="connsiteY2" fmla="*/ 724261 h 1775083"/>
              <a:gd name="connsiteX3" fmla="*/ 1318875 w 2945758"/>
              <a:gd name="connsiteY3" fmla="*/ 1773836 h 1775083"/>
              <a:gd name="connsiteX4" fmla="*/ 0 w 2945758"/>
              <a:gd name="connsiteY4" fmla="*/ 887891 h 1775083"/>
              <a:gd name="connsiteX0" fmla="*/ 0 w 2962285"/>
              <a:gd name="connsiteY0" fmla="*/ 887009 h 1774970"/>
              <a:gd name="connsiteX1" fmla="*/ 1318875 w 2962285"/>
              <a:gd name="connsiteY1" fmla="*/ 1064 h 1774970"/>
              <a:gd name="connsiteX2" fmla="*/ 2945758 w 2962285"/>
              <a:gd name="connsiteY2" fmla="*/ 723379 h 1774970"/>
              <a:gd name="connsiteX3" fmla="*/ 1839952 w 2962285"/>
              <a:gd name="connsiteY3" fmla="*/ 1117110 h 1774970"/>
              <a:gd name="connsiteX4" fmla="*/ 1318875 w 2962285"/>
              <a:gd name="connsiteY4" fmla="*/ 1772954 h 1774970"/>
              <a:gd name="connsiteX5" fmla="*/ 0 w 2962285"/>
              <a:gd name="connsiteY5" fmla="*/ 887009 h 1774970"/>
              <a:gd name="connsiteX0" fmla="*/ 6311 w 2968596"/>
              <a:gd name="connsiteY0" fmla="*/ 887009 h 1773045"/>
              <a:gd name="connsiteX1" fmla="*/ 1325186 w 2968596"/>
              <a:gd name="connsiteY1" fmla="*/ 1064 h 1773045"/>
              <a:gd name="connsiteX2" fmla="*/ 2952069 w 2968596"/>
              <a:gd name="connsiteY2" fmla="*/ 723379 h 1773045"/>
              <a:gd name="connsiteX3" fmla="*/ 1846263 w 2968596"/>
              <a:gd name="connsiteY3" fmla="*/ 1117110 h 1773045"/>
              <a:gd name="connsiteX4" fmla="*/ 1325186 w 2968596"/>
              <a:gd name="connsiteY4" fmla="*/ 1772954 h 1773045"/>
              <a:gd name="connsiteX5" fmla="*/ 846167 w 2968596"/>
              <a:gd name="connsiteY5" fmla="*/ 1070458 h 1773045"/>
              <a:gd name="connsiteX6" fmla="*/ 6311 w 2968596"/>
              <a:gd name="connsiteY6" fmla="*/ 887009 h 1773045"/>
              <a:gd name="connsiteX0" fmla="*/ 6311 w 2968596"/>
              <a:gd name="connsiteY0" fmla="*/ 887009 h 1468482"/>
              <a:gd name="connsiteX1" fmla="*/ 1325186 w 2968596"/>
              <a:gd name="connsiteY1" fmla="*/ 1064 h 1468482"/>
              <a:gd name="connsiteX2" fmla="*/ 2952069 w 2968596"/>
              <a:gd name="connsiteY2" fmla="*/ 723379 h 1468482"/>
              <a:gd name="connsiteX3" fmla="*/ 1846263 w 2968596"/>
              <a:gd name="connsiteY3" fmla="*/ 1117110 h 1468482"/>
              <a:gd name="connsiteX4" fmla="*/ 1264438 w 2968596"/>
              <a:gd name="connsiteY4" fmla="*/ 1468244 h 1468482"/>
              <a:gd name="connsiteX5" fmla="*/ 846167 w 2968596"/>
              <a:gd name="connsiteY5" fmla="*/ 1070458 h 1468482"/>
              <a:gd name="connsiteX6" fmla="*/ 6311 w 2968596"/>
              <a:gd name="connsiteY6" fmla="*/ 887009 h 1468482"/>
              <a:gd name="connsiteX0" fmla="*/ 6311 w 2990753"/>
              <a:gd name="connsiteY0" fmla="*/ 886867 h 1468261"/>
              <a:gd name="connsiteX1" fmla="*/ 1325186 w 2990753"/>
              <a:gd name="connsiteY1" fmla="*/ 922 h 1468261"/>
              <a:gd name="connsiteX2" fmla="*/ 2952069 w 2990753"/>
              <a:gd name="connsiteY2" fmla="*/ 723237 h 1468261"/>
              <a:gd name="connsiteX3" fmla="*/ 2484050 w 2990753"/>
              <a:gd name="connsiteY3" fmla="*/ 1362847 h 1468261"/>
              <a:gd name="connsiteX4" fmla="*/ 1846263 w 2990753"/>
              <a:gd name="connsiteY4" fmla="*/ 1116968 h 1468261"/>
              <a:gd name="connsiteX5" fmla="*/ 1264438 w 2990753"/>
              <a:gd name="connsiteY5" fmla="*/ 1468102 h 1468261"/>
              <a:gd name="connsiteX6" fmla="*/ 846167 w 2990753"/>
              <a:gd name="connsiteY6" fmla="*/ 1070316 h 1468261"/>
              <a:gd name="connsiteX7" fmla="*/ 6311 w 2990753"/>
              <a:gd name="connsiteY7" fmla="*/ 886867 h 146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0753" h="1468261">
                <a:moveTo>
                  <a:pt x="6311" y="886867"/>
                </a:moveTo>
                <a:cubicBezTo>
                  <a:pt x="86148" y="708635"/>
                  <a:pt x="834226" y="28194"/>
                  <a:pt x="1325186" y="922"/>
                </a:cubicBezTo>
                <a:cubicBezTo>
                  <a:pt x="1816146" y="-26350"/>
                  <a:pt x="2778265" y="559521"/>
                  <a:pt x="2952069" y="723237"/>
                </a:cubicBezTo>
                <a:cubicBezTo>
                  <a:pt x="3125873" y="886953"/>
                  <a:pt x="2668351" y="1297225"/>
                  <a:pt x="2484050" y="1362847"/>
                </a:cubicBezTo>
                <a:cubicBezTo>
                  <a:pt x="2299749" y="1428469"/>
                  <a:pt x="2030192" y="1036154"/>
                  <a:pt x="1846263" y="1116968"/>
                </a:cubicBezTo>
                <a:cubicBezTo>
                  <a:pt x="1662334" y="1197782"/>
                  <a:pt x="1431121" y="1475877"/>
                  <a:pt x="1264438" y="1468102"/>
                </a:cubicBezTo>
                <a:cubicBezTo>
                  <a:pt x="1097755" y="1460327"/>
                  <a:pt x="1065979" y="1217973"/>
                  <a:pt x="846167" y="1070316"/>
                </a:cubicBezTo>
                <a:cubicBezTo>
                  <a:pt x="626355" y="922659"/>
                  <a:pt x="-73526" y="1065099"/>
                  <a:pt x="6311" y="8868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07F22B3-4013-442B-BF9E-660CD3B63F4F}"/>
              </a:ext>
            </a:extLst>
          </p:cNvPr>
          <p:cNvSpPr txBox="1"/>
          <p:nvPr/>
        </p:nvSpPr>
        <p:spPr>
          <a:xfrm>
            <a:off x="3030590" y="1976875"/>
            <a:ext cx="69155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vi-VN" sz="4000" b="1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2</a:t>
            </a:r>
            <a:endParaRPr lang="en-US" sz="4000" b="1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44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/>
          <p:nvPr/>
        </p:nvSpPr>
        <p:spPr>
          <a:xfrm flipH="1" flipV="1">
            <a:off x="2137205" y="2537251"/>
            <a:ext cx="5296893" cy="2369520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" name="Google Shape;564;p39"/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565" name="Google Shape;56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39"/>
          <p:cNvGrpSpPr/>
          <p:nvPr/>
        </p:nvGrpSpPr>
        <p:grpSpPr>
          <a:xfrm rot="-1765296">
            <a:off x="7445606" y="192811"/>
            <a:ext cx="661771" cy="680768"/>
            <a:chOff x="2510200" y="3361463"/>
            <a:chExt cx="488700" cy="510950"/>
          </a:xfrm>
        </p:grpSpPr>
        <p:sp>
          <p:nvSpPr>
            <p:cNvPr id="570" name="Google Shape;570;p3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9"/>
          <p:cNvGrpSpPr/>
          <p:nvPr/>
        </p:nvGrpSpPr>
        <p:grpSpPr>
          <a:xfrm rot="632919">
            <a:off x="8337508" y="689422"/>
            <a:ext cx="641652" cy="668105"/>
            <a:chOff x="2079900" y="3077638"/>
            <a:chExt cx="367775" cy="382800"/>
          </a:xfrm>
        </p:grpSpPr>
        <p:sp>
          <p:nvSpPr>
            <p:cNvPr id="575" name="Google Shape;57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39"/>
          <p:cNvGrpSpPr/>
          <p:nvPr/>
        </p:nvGrpSpPr>
        <p:grpSpPr>
          <a:xfrm rot="-148811" flipH="1">
            <a:off x="1793990" y="4411704"/>
            <a:ext cx="371396" cy="375435"/>
            <a:chOff x="2079900" y="3077638"/>
            <a:chExt cx="367775" cy="382800"/>
          </a:xfrm>
        </p:grpSpPr>
        <p:sp>
          <p:nvSpPr>
            <p:cNvPr id="580" name="Google Shape;580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2">
            <a:extLst>
              <a:ext uri="{FF2B5EF4-FFF2-40B4-BE49-F238E27FC236}">
                <a16:creationId xmlns:a16="http://schemas.microsoft.com/office/drawing/2014/main" xmlns="" id="{277B8530-7062-4EE3-B4D4-9FFFAC18D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800000" flipV="1">
            <a:off x="1672276" y="254533"/>
            <a:ext cx="3592162" cy="184306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CB3587C-CA5B-4CDF-B579-34EE8326B9A4}"/>
              </a:ext>
            </a:extLst>
          </p:cNvPr>
          <p:cNvSpPr txBox="1"/>
          <p:nvPr/>
        </p:nvSpPr>
        <p:spPr>
          <a:xfrm>
            <a:off x="2735370" y="3179805"/>
            <a:ext cx="402551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- Đồng có màu đỏ nâu, có ánh kim, dẫn nhiệt và dẫn điện tốt.</a:t>
            </a:r>
          </a:p>
          <a:p>
            <a:pPr algn="just"/>
            <a:r>
              <a:rPr lang="vi-VN"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- Bền, dễ dát mỏng và kéo thành sợi, có thể dập và uốn.</a:t>
            </a:r>
            <a:endParaRPr lang="en-US"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282799C2-8433-415D-85AA-322A506C560F}"/>
              </a:ext>
            </a:extLst>
          </p:cNvPr>
          <p:cNvGrpSpPr/>
          <p:nvPr/>
        </p:nvGrpSpPr>
        <p:grpSpPr>
          <a:xfrm>
            <a:off x="-169052" y="1527374"/>
            <a:ext cx="2306257" cy="3701530"/>
            <a:chOff x="3528816" y="1219200"/>
            <a:chExt cx="3240675" cy="5201266"/>
          </a:xfrm>
        </p:grpSpPr>
        <p:pic>
          <p:nvPicPr>
            <p:cNvPr id="5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8237A14A-2754-4247-A116-B8512DD374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8621C847-40DE-4DCC-88F5-7E425780D0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84F17F8-8E7B-4B66-BFDE-86579004324C}"/>
              </a:ext>
            </a:extLst>
          </p:cNvPr>
          <p:cNvGrpSpPr/>
          <p:nvPr/>
        </p:nvGrpSpPr>
        <p:grpSpPr>
          <a:xfrm>
            <a:off x="7049190" y="1178843"/>
            <a:ext cx="2224944" cy="4092782"/>
            <a:chOff x="12843095" y="658761"/>
            <a:chExt cx="3036002" cy="5584723"/>
          </a:xfrm>
        </p:grpSpPr>
        <p:pic>
          <p:nvPicPr>
            <p:cNvPr id="55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8FA169F7-7FE3-4CBB-8947-7AAF5F5D0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39B3A8A3-6B3E-4503-88F0-636363771C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ABEC2DF9-608A-48B6-8FD7-AEAAD8C926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9046711-DFDF-486C-A95C-D536A1FB5E5A}"/>
              </a:ext>
            </a:extLst>
          </p:cNvPr>
          <p:cNvSpPr txBox="1"/>
          <p:nvPr/>
        </p:nvSpPr>
        <p:spPr>
          <a:xfrm>
            <a:off x="1721029" y="742181"/>
            <a:ext cx="341692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b="1">
                <a:solidFill>
                  <a:srgbClr val="B26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Hãy nêu tính chất</a:t>
            </a:r>
            <a:endParaRPr lang="vi-VN" sz="2800" b="1">
              <a:solidFill>
                <a:srgbClr val="B26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rgbClr val="B26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của đồng</a:t>
            </a:r>
            <a:r>
              <a:rPr lang="vi-VN" sz="2800" b="1">
                <a:solidFill>
                  <a:srgbClr val="B26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 ?</a:t>
            </a:r>
            <a:endParaRPr lang="en-US" sz="2800" b="1">
              <a:solidFill>
                <a:srgbClr val="B26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6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B9D02DC2-D9E1-4F8B-8196-507EE0D05864}"/>
              </a:ext>
            </a:extLst>
          </p:cNvPr>
          <p:cNvSpPr/>
          <p:nvPr/>
        </p:nvSpPr>
        <p:spPr>
          <a:xfrm rot="18939298">
            <a:off x="-1488792" y="-636919"/>
            <a:ext cx="3085663" cy="2418408"/>
          </a:xfrm>
          <a:custGeom>
            <a:avLst/>
            <a:gdLst>
              <a:gd name="connsiteX0" fmla="*/ 0 w 2637750"/>
              <a:gd name="connsiteY0" fmla="*/ 885945 h 1771889"/>
              <a:gd name="connsiteX1" fmla="*/ 1318875 w 2637750"/>
              <a:gd name="connsiteY1" fmla="*/ 0 h 1771889"/>
              <a:gd name="connsiteX2" fmla="*/ 2637750 w 2637750"/>
              <a:gd name="connsiteY2" fmla="*/ 885945 h 1771889"/>
              <a:gd name="connsiteX3" fmla="*/ 1318875 w 2637750"/>
              <a:gd name="connsiteY3" fmla="*/ 1771890 h 1771889"/>
              <a:gd name="connsiteX4" fmla="*/ 0 w 2637750"/>
              <a:gd name="connsiteY4" fmla="*/ 885945 h 1771889"/>
              <a:gd name="connsiteX0" fmla="*/ 0 w 2945758"/>
              <a:gd name="connsiteY0" fmla="*/ 887891 h 1775083"/>
              <a:gd name="connsiteX1" fmla="*/ 1318875 w 2945758"/>
              <a:gd name="connsiteY1" fmla="*/ 1946 h 1775083"/>
              <a:gd name="connsiteX2" fmla="*/ 2945758 w 2945758"/>
              <a:gd name="connsiteY2" fmla="*/ 724261 h 1775083"/>
              <a:gd name="connsiteX3" fmla="*/ 1318875 w 2945758"/>
              <a:gd name="connsiteY3" fmla="*/ 1773836 h 1775083"/>
              <a:gd name="connsiteX4" fmla="*/ 0 w 2945758"/>
              <a:gd name="connsiteY4" fmla="*/ 887891 h 1775083"/>
              <a:gd name="connsiteX0" fmla="*/ 0 w 2962285"/>
              <a:gd name="connsiteY0" fmla="*/ 887009 h 1774970"/>
              <a:gd name="connsiteX1" fmla="*/ 1318875 w 2962285"/>
              <a:gd name="connsiteY1" fmla="*/ 1064 h 1774970"/>
              <a:gd name="connsiteX2" fmla="*/ 2945758 w 2962285"/>
              <a:gd name="connsiteY2" fmla="*/ 723379 h 1774970"/>
              <a:gd name="connsiteX3" fmla="*/ 1839952 w 2962285"/>
              <a:gd name="connsiteY3" fmla="*/ 1117110 h 1774970"/>
              <a:gd name="connsiteX4" fmla="*/ 1318875 w 2962285"/>
              <a:gd name="connsiteY4" fmla="*/ 1772954 h 1774970"/>
              <a:gd name="connsiteX5" fmla="*/ 0 w 2962285"/>
              <a:gd name="connsiteY5" fmla="*/ 887009 h 1774970"/>
              <a:gd name="connsiteX0" fmla="*/ 6311 w 2968596"/>
              <a:gd name="connsiteY0" fmla="*/ 887009 h 1773045"/>
              <a:gd name="connsiteX1" fmla="*/ 1325186 w 2968596"/>
              <a:gd name="connsiteY1" fmla="*/ 1064 h 1773045"/>
              <a:gd name="connsiteX2" fmla="*/ 2952069 w 2968596"/>
              <a:gd name="connsiteY2" fmla="*/ 723379 h 1773045"/>
              <a:gd name="connsiteX3" fmla="*/ 1846263 w 2968596"/>
              <a:gd name="connsiteY3" fmla="*/ 1117110 h 1773045"/>
              <a:gd name="connsiteX4" fmla="*/ 1325186 w 2968596"/>
              <a:gd name="connsiteY4" fmla="*/ 1772954 h 1773045"/>
              <a:gd name="connsiteX5" fmla="*/ 846167 w 2968596"/>
              <a:gd name="connsiteY5" fmla="*/ 1070458 h 1773045"/>
              <a:gd name="connsiteX6" fmla="*/ 6311 w 2968596"/>
              <a:gd name="connsiteY6" fmla="*/ 887009 h 1773045"/>
              <a:gd name="connsiteX0" fmla="*/ 6311 w 2968596"/>
              <a:gd name="connsiteY0" fmla="*/ 887009 h 1468482"/>
              <a:gd name="connsiteX1" fmla="*/ 1325186 w 2968596"/>
              <a:gd name="connsiteY1" fmla="*/ 1064 h 1468482"/>
              <a:gd name="connsiteX2" fmla="*/ 2952069 w 2968596"/>
              <a:gd name="connsiteY2" fmla="*/ 723379 h 1468482"/>
              <a:gd name="connsiteX3" fmla="*/ 1846263 w 2968596"/>
              <a:gd name="connsiteY3" fmla="*/ 1117110 h 1468482"/>
              <a:gd name="connsiteX4" fmla="*/ 1264438 w 2968596"/>
              <a:gd name="connsiteY4" fmla="*/ 1468244 h 1468482"/>
              <a:gd name="connsiteX5" fmla="*/ 846167 w 2968596"/>
              <a:gd name="connsiteY5" fmla="*/ 1070458 h 1468482"/>
              <a:gd name="connsiteX6" fmla="*/ 6311 w 2968596"/>
              <a:gd name="connsiteY6" fmla="*/ 887009 h 1468482"/>
              <a:gd name="connsiteX0" fmla="*/ 6311 w 2990753"/>
              <a:gd name="connsiteY0" fmla="*/ 886867 h 1468261"/>
              <a:gd name="connsiteX1" fmla="*/ 1325186 w 2990753"/>
              <a:gd name="connsiteY1" fmla="*/ 922 h 1468261"/>
              <a:gd name="connsiteX2" fmla="*/ 2952069 w 2990753"/>
              <a:gd name="connsiteY2" fmla="*/ 723237 h 1468261"/>
              <a:gd name="connsiteX3" fmla="*/ 2484050 w 2990753"/>
              <a:gd name="connsiteY3" fmla="*/ 1362847 h 1468261"/>
              <a:gd name="connsiteX4" fmla="*/ 1846263 w 2990753"/>
              <a:gd name="connsiteY4" fmla="*/ 1116968 h 1468261"/>
              <a:gd name="connsiteX5" fmla="*/ 1264438 w 2990753"/>
              <a:gd name="connsiteY5" fmla="*/ 1468102 h 1468261"/>
              <a:gd name="connsiteX6" fmla="*/ 846167 w 2990753"/>
              <a:gd name="connsiteY6" fmla="*/ 1070316 h 1468261"/>
              <a:gd name="connsiteX7" fmla="*/ 6311 w 2990753"/>
              <a:gd name="connsiteY7" fmla="*/ 886867 h 146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0753" h="1468261">
                <a:moveTo>
                  <a:pt x="6311" y="886867"/>
                </a:moveTo>
                <a:cubicBezTo>
                  <a:pt x="86148" y="708635"/>
                  <a:pt x="834226" y="28194"/>
                  <a:pt x="1325186" y="922"/>
                </a:cubicBezTo>
                <a:cubicBezTo>
                  <a:pt x="1816146" y="-26350"/>
                  <a:pt x="2778265" y="559521"/>
                  <a:pt x="2952069" y="723237"/>
                </a:cubicBezTo>
                <a:cubicBezTo>
                  <a:pt x="3125873" y="886953"/>
                  <a:pt x="2668351" y="1297225"/>
                  <a:pt x="2484050" y="1362847"/>
                </a:cubicBezTo>
                <a:cubicBezTo>
                  <a:pt x="2299749" y="1428469"/>
                  <a:pt x="2030192" y="1036154"/>
                  <a:pt x="1846263" y="1116968"/>
                </a:cubicBezTo>
                <a:cubicBezTo>
                  <a:pt x="1662334" y="1197782"/>
                  <a:pt x="1431121" y="1475877"/>
                  <a:pt x="1264438" y="1468102"/>
                </a:cubicBezTo>
                <a:cubicBezTo>
                  <a:pt x="1097755" y="1460327"/>
                  <a:pt x="1065979" y="1217973"/>
                  <a:pt x="846167" y="1070316"/>
                </a:cubicBezTo>
                <a:cubicBezTo>
                  <a:pt x="626355" y="922659"/>
                  <a:pt x="-73526" y="1065099"/>
                  <a:pt x="6311" y="8868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07F22B3-4013-442B-BF9E-660CD3B63F4F}"/>
              </a:ext>
            </a:extLst>
          </p:cNvPr>
          <p:cNvSpPr txBox="1"/>
          <p:nvPr/>
        </p:nvSpPr>
        <p:spPr>
          <a:xfrm>
            <a:off x="3030590" y="1976875"/>
            <a:ext cx="69155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vi-VN" sz="4000" b="1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3</a:t>
            </a:r>
            <a:endParaRPr lang="en-US" sz="4000" b="1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42"/>
          <p:cNvGrpSpPr/>
          <p:nvPr/>
        </p:nvGrpSpPr>
        <p:grpSpPr>
          <a:xfrm rot="-632919" flipH="1">
            <a:off x="55734" y="53087"/>
            <a:ext cx="641652" cy="668105"/>
            <a:chOff x="2079900" y="3077638"/>
            <a:chExt cx="367775" cy="382800"/>
          </a:xfrm>
        </p:grpSpPr>
        <p:sp>
          <p:nvSpPr>
            <p:cNvPr id="685" name="Google Shape;685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F66EA6-7807-4BD7-BDAC-5DF5AA0833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524" r="18195" b="48855"/>
          <a:stretch/>
        </p:blipFill>
        <p:spPr>
          <a:xfrm flipH="1">
            <a:off x="3898803" y="-546299"/>
            <a:ext cx="5705078" cy="568979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9CB896EA-F7A9-47D3-9582-01BCBB4F4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45154" y="1788429"/>
            <a:ext cx="5804034" cy="29890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4819038-6235-4D6D-9008-82DA1F8C3F1F}"/>
              </a:ext>
            </a:extLst>
          </p:cNvPr>
          <p:cNvSpPr txBox="1"/>
          <p:nvPr/>
        </p:nvSpPr>
        <p:spPr>
          <a:xfrm>
            <a:off x="611299" y="2005849"/>
            <a:ext cx="503112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320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Để bảo vệ môi trường, tài nguyên thiên nhiên chúng ta cần khai thác và sử dụng tài nguyên thiên nhiên hợp lí</a:t>
            </a:r>
            <a:endParaRPr lang="en-US" sz="320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5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>
            <a:off x="904825" y="1055775"/>
            <a:ext cx="7006209" cy="29372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36"/>
          <p:cNvGrpSpPr/>
          <p:nvPr/>
        </p:nvGrpSpPr>
        <p:grpSpPr>
          <a:xfrm rot="-1765296">
            <a:off x="2646356" y="4183723"/>
            <a:ext cx="661771" cy="680768"/>
            <a:chOff x="2510200" y="3361463"/>
            <a:chExt cx="488700" cy="510950"/>
          </a:xfrm>
        </p:grpSpPr>
        <p:sp>
          <p:nvSpPr>
            <p:cNvPr id="389" name="Google Shape;389;p3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36"/>
          <p:cNvGrpSpPr/>
          <p:nvPr/>
        </p:nvGrpSpPr>
        <p:grpSpPr>
          <a:xfrm rot="1655306">
            <a:off x="7613944" y="2809955"/>
            <a:ext cx="840619" cy="842907"/>
            <a:chOff x="1818025" y="1413863"/>
            <a:chExt cx="507900" cy="585524"/>
          </a:xfrm>
        </p:grpSpPr>
        <p:sp>
          <p:nvSpPr>
            <p:cNvPr id="394" name="Google Shape;394;p36"/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6"/>
          <p:cNvGrpSpPr/>
          <p:nvPr/>
        </p:nvGrpSpPr>
        <p:grpSpPr>
          <a:xfrm rot="1060229">
            <a:off x="5744244" y="3640567"/>
            <a:ext cx="2843223" cy="1473517"/>
            <a:chOff x="6535806" y="3518108"/>
            <a:chExt cx="2536111" cy="1314354"/>
          </a:xfrm>
        </p:grpSpPr>
        <p:grpSp>
          <p:nvGrpSpPr>
            <p:cNvPr id="399" name="Google Shape;399;p36"/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400" name="Google Shape;400;p36"/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2" name="Google Shape;402;p36"/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403" name="Google Shape;403;p36"/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6"/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6"/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6"/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6"/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" name="Google Shape;409;p36"/>
          <p:cNvGrpSpPr/>
          <p:nvPr/>
        </p:nvGrpSpPr>
        <p:grpSpPr>
          <a:xfrm>
            <a:off x="6761627" y="344556"/>
            <a:ext cx="1982407" cy="1651335"/>
            <a:chOff x="6260538" y="192100"/>
            <a:chExt cx="2221932" cy="1850857"/>
          </a:xfrm>
        </p:grpSpPr>
        <p:sp>
          <p:nvSpPr>
            <p:cNvPr id="410" name="Google Shape;410;p36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1" name="Google Shape;411;p36"/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412" name="Google Shape;412;p36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6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6" name="Google Shape;416;p36"/>
          <p:cNvGrpSpPr/>
          <p:nvPr/>
        </p:nvGrpSpPr>
        <p:grpSpPr>
          <a:xfrm rot="-762978" flipH="1">
            <a:off x="606816" y="2101913"/>
            <a:ext cx="568060" cy="591305"/>
            <a:chOff x="2079900" y="3077638"/>
            <a:chExt cx="367775" cy="382800"/>
          </a:xfrm>
        </p:grpSpPr>
        <p:sp>
          <p:nvSpPr>
            <p:cNvPr id="417" name="Google Shape;41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36"/>
          <p:cNvGrpSpPr/>
          <p:nvPr/>
        </p:nvGrpSpPr>
        <p:grpSpPr>
          <a:xfrm rot="1362545" flipH="1">
            <a:off x="4527336" y="4320801"/>
            <a:ext cx="390589" cy="406616"/>
            <a:chOff x="2079900" y="3077638"/>
            <a:chExt cx="367775" cy="382800"/>
          </a:xfrm>
        </p:grpSpPr>
        <p:sp>
          <p:nvSpPr>
            <p:cNvPr id="422" name="Google Shape;42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6"/>
          <p:cNvGrpSpPr/>
          <p:nvPr/>
        </p:nvGrpSpPr>
        <p:grpSpPr>
          <a:xfrm rot="834706">
            <a:off x="7945408" y="2133602"/>
            <a:ext cx="312053" cy="323641"/>
            <a:chOff x="2079900" y="3077638"/>
            <a:chExt cx="367775" cy="382800"/>
          </a:xfrm>
        </p:grpSpPr>
        <p:sp>
          <p:nvSpPr>
            <p:cNvPr id="427" name="Google Shape;42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36"/>
          <p:cNvGrpSpPr/>
          <p:nvPr/>
        </p:nvGrpSpPr>
        <p:grpSpPr>
          <a:xfrm rot="-1365263">
            <a:off x="5894362" y="508766"/>
            <a:ext cx="312072" cy="323661"/>
            <a:chOff x="2079900" y="3077638"/>
            <a:chExt cx="367775" cy="382800"/>
          </a:xfrm>
        </p:grpSpPr>
        <p:sp>
          <p:nvSpPr>
            <p:cNvPr id="432" name="Google Shape;43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36"/>
          <p:cNvGrpSpPr/>
          <p:nvPr/>
        </p:nvGrpSpPr>
        <p:grpSpPr>
          <a:xfrm rot="533694">
            <a:off x="1355678" y="294603"/>
            <a:ext cx="968195" cy="1570552"/>
            <a:chOff x="3035825" y="238150"/>
            <a:chExt cx="3118850" cy="5059225"/>
          </a:xfrm>
        </p:grpSpPr>
        <p:sp>
          <p:nvSpPr>
            <p:cNvPr id="437" name="Google Shape;437;p36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36"/>
          <p:cNvGrpSpPr/>
          <p:nvPr/>
        </p:nvGrpSpPr>
        <p:grpSpPr>
          <a:xfrm rot="-873701">
            <a:off x="892027" y="3049644"/>
            <a:ext cx="1345528" cy="1593878"/>
            <a:chOff x="3607650" y="2243663"/>
            <a:chExt cx="969050" cy="1147550"/>
          </a:xfrm>
        </p:grpSpPr>
        <p:sp>
          <p:nvSpPr>
            <p:cNvPr id="454" name="Google Shape;454;p36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C565169-37F5-4346-8F53-5223F92ED0E2}"/>
              </a:ext>
            </a:extLst>
          </p:cNvPr>
          <p:cNvSpPr/>
          <p:nvPr/>
        </p:nvSpPr>
        <p:spPr>
          <a:xfrm>
            <a:off x="2053809" y="1521115"/>
            <a:ext cx="5232123" cy="18932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VẬN DỤNG</a:t>
            </a:r>
          </a:p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TRẢI NGHIỆM</a:t>
            </a:r>
            <a:endParaRPr lang="en-US" sz="115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206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05A9FDB7-5A94-443C-981A-333819056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108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ung Chuông Vàng 2018 - Power Point - YouTube">
            <a:extLst>
              <a:ext uri="{FF2B5EF4-FFF2-40B4-BE49-F238E27FC236}">
                <a16:creationId xmlns:a16="http://schemas.microsoft.com/office/drawing/2014/main" xmlns="" id="{DA9CC5AD-16B9-4477-87E0-F842C5C22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ung Chuông Vàng 2018 - Power Point">
            <a:hlinkClick r:id="" action="ppaction://media"/>
            <a:extLst>
              <a:ext uri="{FF2B5EF4-FFF2-40B4-BE49-F238E27FC236}">
                <a16:creationId xmlns:a16="http://schemas.microsoft.com/office/drawing/2014/main" xmlns="" id="{CF1B246F-A187-48EF-A2DF-F1CCD38D5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47114" y="78163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24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xmlns="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7131F-C79D-4825-BD7B-1FBE387F303C}"/>
              </a:ext>
            </a:extLst>
          </p:cNvPr>
          <p:cNvSpPr txBox="1"/>
          <p:nvPr/>
        </p:nvSpPr>
        <p:spPr>
          <a:xfrm>
            <a:off x="3152966" y="30691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85800">
              <a:buClrTx/>
              <a:defRPr/>
            </a:pPr>
            <a:r>
              <a:rPr lang="fr-FR" sz="3600" b="1" kern="1200" dirty="0" err="1"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kern="1200" dirty="0"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kern="1200" dirty="0" err="1"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kern="1200" dirty="0">
                <a:solidFill>
                  <a:schemeClr val="accent4">
                    <a:lumMod val="75000"/>
                  </a:scheme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1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53" y="210685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A0FA2-93E8-4A6D-B0CB-2050EA1254DC}"/>
              </a:ext>
            </a:extLst>
          </p:cNvPr>
          <p:cNvSpPr txBox="1"/>
          <p:nvPr/>
        </p:nvSpPr>
        <p:spPr>
          <a:xfrm>
            <a:off x="1427047" y="1456261"/>
            <a:ext cx="63249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vi-VN" altLang="vi-VN" sz="33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anose="02020603050405020304" pitchFamily="18" charset="0"/>
              </a:rPr>
              <a:t>Nhôm </a:t>
            </a:r>
            <a:r>
              <a:rPr lang="vi-VN" altLang="vi-VN" sz="33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anose="02020603050405020304" pitchFamily="18" charset="0"/>
              </a:rPr>
              <a:t>là</a:t>
            </a:r>
            <a:r>
              <a:rPr lang="vi-VN" altLang="vi-VN" sz="33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anose="02020603050405020304" pitchFamily="18" charset="0"/>
              </a:rPr>
              <a:t> kim </a:t>
            </a:r>
            <a:r>
              <a:rPr lang="vi-VN" altLang="vi-VN" sz="33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anose="02020603050405020304" pitchFamily="18" charset="0"/>
              </a:rPr>
              <a:t>loại</a:t>
            </a:r>
            <a:r>
              <a:rPr lang="vi-VN" altLang="vi-VN" sz="33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anose="02020603050405020304" pitchFamily="18" charset="0"/>
              </a:rPr>
              <a:t>:</a:t>
            </a:r>
            <a:endParaRPr lang="en-US" altLang="vi-VN" sz="3300" b="1" dirty="0">
              <a:solidFill>
                <a:schemeClr val="bg1"/>
              </a:solidFill>
              <a:latin typeface="Merriweather Black" panose="00000A00000000000000" pitchFamily="2" charset="0"/>
              <a:cs typeface="Times New Roman" panose="02020603050405020304" pitchFamily="18" charset="0"/>
            </a:endParaRPr>
          </a:p>
          <a:p>
            <a:pPr algn="ctr" defTabSz="685800">
              <a:buClrTx/>
              <a:defRPr/>
            </a:pPr>
            <a:endParaRPr lang="fr-FR" sz="30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1E6791-AA72-4976-A077-5A2A3E9BCC77}"/>
              </a:ext>
            </a:extLst>
          </p:cNvPr>
          <p:cNvGrpSpPr/>
          <p:nvPr/>
        </p:nvGrpSpPr>
        <p:grpSpPr>
          <a:xfrm>
            <a:off x="1104239" y="2062120"/>
            <a:ext cx="3006047" cy="127625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40A452-AD32-4973-93FD-F4C4003D67AF}"/>
              </a:ext>
            </a:extLst>
          </p:cNvPr>
          <p:cNvGrpSpPr/>
          <p:nvPr/>
        </p:nvGrpSpPr>
        <p:grpSpPr>
          <a:xfrm>
            <a:off x="5002759" y="3326847"/>
            <a:ext cx="3006047" cy="127625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DC5DC2-630A-47E0-B305-10E09B9D99F1}"/>
              </a:ext>
            </a:extLst>
          </p:cNvPr>
          <p:cNvGrpSpPr/>
          <p:nvPr/>
        </p:nvGrpSpPr>
        <p:grpSpPr>
          <a:xfrm>
            <a:off x="1135195" y="3300489"/>
            <a:ext cx="3006047" cy="1276250"/>
            <a:chOff x="437226" y="1749076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437226" y="1749076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78DAFC6-95CE-438F-B18D-F77117F76F82}"/>
              </a:ext>
            </a:extLst>
          </p:cNvPr>
          <p:cNvGrpSpPr/>
          <p:nvPr/>
        </p:nvGrpSpPr>
        <p:grpSpPr>
          <a:xfrm>
            <a:off x="4995178" y="2080312"/>
            <a:ext cx="3006047" cy="1276250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0DF02F5-27F2-44C6-9DF2-3E478FE9CBB2}"/>
              </a:ext>
            </a:extLst>
          </p:cNvPr>
          <p:cNvSpPr txBox="1"/>
          <p:nvPr/>
        </p:nvSpPr>
        <p:spPr>
          <a:xfrm>
            <a:off x="1630043" y="2298560"/>
            <a:ext cx="2016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A.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Màu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trắng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,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ánh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kim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0D5D51-143C-4D86-8F14-FCBA79843B3F}"/>
              </a:ext>
            </a:extLst>
          </p:cNvPr>
          <p:cNvSpPr txBox="1"/>
          <p:nvPr/>
        </p:nvSpPr>
        <p:spPr>
          <a:xfrm>
            <a:off x="1424153" y="3606365"/>
            <a:ext cx="25470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C. 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Không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gỉ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,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dẫn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điện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,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nhiệt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tốt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8271ED-E1C7-4657-9182-F49EA1C44A96}"/>
              </a:ext>
            </a:extLst>
          </p:cNvPr>
          <p:cNvSpPr txBox="1"/>
          <p:nvPr/>
        </p:nvSpPr>
        <p:spPr>
          <a:xfrm>
            <a:off x="5425870" y="2147392"/>
            <a:ext cx="229108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B.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Nhẹ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hơn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,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có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thể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kéo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sợi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FD167AD-B3DD-423C-9A0A-0EBD1C1F0A64}"/>
              </a:ext>
            </a:extLst>
          </p:cNvPr>
          <p:cNvSpPr txBox="1"/>
          <p:nvPr/>
        </p:nvSpPr>
        <p:spPr>
          <a:xfrm>
            <a:off x="5446126" y="3741542"/>
            <a:ext cx="22856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D. 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Cả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3 ý trên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11951" y="-3083"/>
            <a:ext cx="1215095" cy="1226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49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xmlns="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7DD471-11AD-409F-8A0C-1B949AD388F6}"/>
              </a:ext>
            </a:extLst>
          </p:cNvPr>
          <p:cNvGrpSpPr/>
          <p:nvPr/>
        </p:nvGrpSpPr>
        <p:grpSpPr>
          <a:xfrm>
            <a:off x="250372" y="865823"/>
            <a:ext cx="8643257" cy="3958225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7131F-C79D-4825-BD7B-1FBE387F303C}"/>
              </a:ext>
            </a:extLst>
          </p:cNvPr>
          <p:cNvSpPr txBox="1"/>
          <p:nvPr/>
        </p:nvSpPr>
        <p:spPr>
          <a:xfrm>
            <a:off x="3152966" y="30691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85800">
              <a:buClrTx/>
              <a:defRPr/>
            </a:pPr>
            <a:r>
              <a:rPr lang="fr-FR" sz="3600" b="1" kern="1200" dirty="0" err="1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kern="1200" dirty="0" err="1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2</a:t>
            </a:r>
            <a:endParaRPr lang="fr-FR" sz="3600" b="1" kern="1200" dirty="0"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53" y="210685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A0FA2-93E8-4A6D-B0CB-2050EA1254DC}"/>
              </a:ext>
            </a:extLst>
          </p:cNvPr>
          <p:cNvSpPr txBox="1"/>
          <p:nvPr/>
        </p:nvSpPr>
        <p:spPr>
          <a:xfrm>
            <a:off x="1456600" y="1074195"/>
            <a:ext cx="585523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Nhôm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và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hợp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kim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nhôm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thường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được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sử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dụng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để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làm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gì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?</a:t>
            </a:r>
          </a:p>
          <a:p>
            <a:pPr algn="ctr" defTabSz="685800">
              <a:buClrTx/>
              <a:defRPr/>
            </a:pPr>
            <a:endParaRPr lang="fr-FR" sz="2700" b="1" kern="1200" dirty="0">
              <a:solidFill>
                <a:schemeClr val="bg1"/>
              </a:solidFill>
              <a:latin typeface="Merriweather Black" panose="00000A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1E6791-AA72-4976-A077-5A2A3E9BCC77}"/>
              </a:ext>
            </a:extLst>
          </p:cNvPr>
          <p:cNvGrpSpPr/>
          <p:nvPr/>
        </p:nvGrpSpPr>
        <p:grpSpPr>
          <a:xfrm>
            <a:off x="1104239" y="2062120"/>
            <a:ext cx="3006047" cy="127625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40A452-AD32-4973-93FD-F4C4003D67AF}"/>
              </a:ext>
            </a:extLst>
          </p:cNvPr>
          <p:cNvGrpSpPr/>
          <p:nvPr/>
        </p:nvGrpSpPr>
        <p:grpSpPr>
          <a:xfrm>
            <a:off x="4965004" y="3295316"/>
            <a:ext cx="3006047" cy="127625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DC5DC2-630A-47E0-B305-10E09B9D99F1}"/>
              </a:ext>
            </a:extLst>
          </p:cNvPr>
          <p:cNvGrpSpPr/>
          <p:nvPr/>
        </p:nvGrpSpPr>
        <p:grpSpPr>
          <a:xfrm>
            <a:off x="1108224" y="3257107"/>
            <a:ext cx="3006047" cy="127625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78DAFC6-95CE-438F-B18D-F77117F76F82}"/>
              </a:ext>
            </a:extLst>
          </p:cNvPr>
          <p:cNvGrpSpPr/>
          <p:nvPr/>
        </p:nvGrpSpPr>
        <p:grpSpPr>
          <a:xfrm>
            <a:off x="4965004" y="2061810"/>
            <a:ext cx="3006047" cy="1276250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0DF02F5-27F2-44C6-9DF2-3E478FE9CBB2}"/>
              </a:ext>
            </a:extLst>
          </p:cNvPr>
          <p:cNvSpPr txBox="1"/>
          <p:nvPr/>
        </p:nvSpPr>
        <p:spPr>
          <a:xfrm>
            <a:off x="1427047" y="2294197"/>
            <a:ext cx="24388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A.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D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ụng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cụ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nhà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bếp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,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vỏ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đồ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hộp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0D5D51-143C-4D86-8F14-FCBA79843B3F}"/>
              </a:ext>
            </a:extLst>
          </p:cNvPr>
          <p:cNvSpPr txBox="1"/>
          <p:nvPr/>
        </p:nvSpPr>
        <p:spPr>
          <a:xfrm>
            <a:off x="1456600" y="3389593"/>
            <a:ext cx="243880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C.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Các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bộ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phận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phương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tiện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giao thông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8271ED-E1C7-4657-9182-F49EA1C44A96}"/>
              </a:ext>
            </a:extLst>
          </p:cNvPr>
          <p:cNvSpPr txBox="1"/>
          <p:nvPr/>
        </p:nvSpPr>
        <p:spPr>
          <a:xfrm>
            <a:off x="5560855" y="3737233"/>
            <a:ext cx="2016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</a:rPr>
              <a:t>D.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</a:rPr>
              <a:t>Cả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</a:rPr>
              <a:t> 3 ý trên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FD167AD-B3DD-423C-9A0A-0EBD1C1F0A64}"/>
              </a:ext>
            </a:extLst>
          </p:cNvPr>
          <p:cNvSpPr txBox="1"/>
          <p:nvPr/>
        </p:nvSpPr>
        <p:spPr>
          <a:xfrm>
            <a:off x="5475834" y="2524487"/>
            <a:ext cx="2016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B</a:t>
            </a: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. 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Khung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cửa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410004" y="33561"/>
            <a:ext cx="1215095" cy="1226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266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xmlns="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7DD471-11AD-409F-8A0C-1B949AD388F6}"/>
              </a:ext>
            </a:extLst>
          </p:cNvPr>
          <p:cNvGrpSpPr/>
          <p:nvPr/>
        </p:nvGrpSpPr>
        <p:grpSpPr>
          <a:xfrm>
            <a:off x="250372" y="1188218"/>
            <a:ext cx="8643257" cy="3635829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7131F-C79D-4825-BD7B-1FBE387F303C}"/>
              </a:ext>
            </a:extLst>
          </p:cNvPr>
          <p:cNvSpPr txBox="1"/>
          <p:nvPr/>
        </p:nvSpPr>
        <p:spPr>
          <a:xfrm>
            <a:off x="3152966" y="30691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85800">
              <a:buClrTx/>
              <a:defRPr/>
            </a:pPr>
            <a:r>
              <a:rPr lang="fr-FR" sz="3600" b="1" kern="1200" dirty="0" err="1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kern="1200" dirty="0" err="1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3</a:t>
            </a:r>
            <a:endParaRPr lang="fr-FR" sz="3600" b="1" kern="1200" dirty="0"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53" y="210685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A0FA2-93E8-4A6D-B0CB-2050EA1254DC}"/>
              </a:ext>
            </a:extLst>
          </p:cNvPr>
          <p:cNvSpPr txBox="1"/>
          <p:nvPr/>
        </p:nvSpPr>
        <p:spPr>
          <a:xfrm>
            <a:off x="1427047" y="1456261"/>
            <a:ext cx="632495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3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Nhôm</a:t>
            </a:r>
            <a:r>
              <a:rPr lang="en-US" sz="33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được</a:t>
            </a:r>
            <a:r>
              <a:rPr lang="en-US" sz="33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sản</a:t>
            </a:r>
            <a:r>
              <a:rPr lang="en-US" sz="33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xuất</a:t>
            </a:r>
            <a:r>
              <a:rPr lang="en-US" sz="33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từ</a:t>
            </a:r>
            <a:r>
              <a:rPr lang="en-US" sz="33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đâu</a:t>
            </a:r>
            <a:r>
              <a:rPr lang="en-US" sz="33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?</a:t>
            </a:r>
          </a:p>
          <a:p>
            <a:pPr algn="ctr" defTabSz="685800">
              <a:buClrTx/>
              <a:defRPr/>
            </a:pPr>
            <a:endParaRPr lang="fr-FR" sz="30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1E6791-AA72-4976-A077-5A2A3E9BCC77}"/>
              </a:ext>
            </a:extLst>
          </p:cNvPr>
          <p:cNvGrpSpPr/>
          <p:nvPr/>
        </p:nvGrpSpPr>
        <p:grpSpPr>
          <a:xfrm>
            <a:off x="1092713" y="2027197"/>
            <a:ext cx="3006047" cy="127625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40A452-AD32-4973-93FD-F4C4003D67AF}"/>
              </a:ext>
            </a:extLst>
          </p:cNvPr>
          <p:cNvGrpSpPr/>
          <p:nvPr/>
        </p:nvGrpSpPr>
        <p:grpSpPr>
          <a:xfrm>
            <a:off x="5035420" y="1988524"/>
            <a:ext cx="3006047" cy="127625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DC5DC2-630A-47E0-B305-10E09B9D99F1}"/>
              </a:ext>
            </a:extLst>
          </p:cNvPr>
          <p:cNvGrpSpPr/>
          <p:nvPr/>
        </p:nvGrpSpPr>
        <p:grpSpPr>
          <a:xfrm>
            <a:off x="1108224" y="3257107"/>
            <a:ext cx="3006047" cy="127625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78DAFC6-95CE-438F-B18D-F77117F76F82}"/>
              </a:ext>
            </a:extLst>
          </p:cNvPr>
          <p:cNvGrpSpPr/>
          <p:nvPr/>
        </p:nvGrpSpPr>
        <p:grpSpPr>
          <a:xfrm>
            <a:off x="5059318" y="3259254"/>
            <a:ext cx="3006047" cy="1276250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0DF02F5-27F2-44C6-9DF2-3E478FE9CBB2}"/>
              </a:ext>
            </a:extLst>
          </p:cNvPr>
          <p:cNvSpPr txBox="1"/>
          <p:nvPr/>
        </p:nvSpPr>
        <p:spPr>
          <a:xfrm>
            <a:off x="1853191" y="2540317"/>
            <a:ext cx="2016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A. 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Sắt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0D5D51-143C-4D86-8F14-FCBA79843B3F}"/>
              </a:ext>
            </a:extLst>
          </p:cNvPr>
          <p:cNvSpPr txBox="1"/>
          <p:nvPr/>
        </p:nvSpPr>
        <p:spPr>
          <a:xfrm>
            <a:off x="1756466" y="3671600"/>
            <a:ext cx="2016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C.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Đồng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8271ED-E1C7-4657-9182-F49EA1C44A96}"/>
              </a:ext>
            </a:extLst>
          </p:cNvPr>
          <p:cNvSpPr txBox="1"/>
          <p:nvPr/>
        </p:nvSpPr>
        <p:spPr>
          <a:xfrm>
            <a:off x="5358922" y="2397982"/>
            <a:ext cx="23467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B. 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Q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uặng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nhôm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FD167AD-B3DD-423C-9A0A-0EBD1C1F0A64}"/>
              </a:ext>
            </a:extLst>
          </p:cNvPr>
          <p:cNvSpPr txBox="1"/>
          <p:nvPr/>
        </p:nvSpPr>
        <p:spPr>
          <a:xfrm>
            <a:off x="5915574" y="3683225"/>
            <a:ext cx="2016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D. 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T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hép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11951" y="-3083"/>
            <a:ext cx="1215095" cy="1226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142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xmlns="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7DD471-11AD-409F-8A0C-1B949AD388F6}"/>
              </a:ext>
            </a:extLst>
          </p:cNvPr>
          <p:cNvGrpSpPr/>
          <p:nvPr/>
        </p:nvGrpSpPr>
        <p:grpSpPr>
          <a:xfrm>
            <a:off x="250372" y="844448"/>
            <a:ext cx="8643257" cy="3979600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7131F-C79D-4825-BD7B-1FBE387F303C}"/>
              </a:ext>
            </a:extLst>
          </p:cNvPr>
          <p:cNvSpPr txBox="1"/>
          <p:nvPr/>
        </p:nvSpPr>
        <p:spPr>
          <a:xfrm>
            <a:off x="3152966" y="30691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85800">
              <a:buClrTx/>
              <a:defRPr/>
            </a:pPr>
            <a:r>
              <a:rPr lang="fr-FR" sz="3600" b="1" kern="1200" dirty="0" err="1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kern="1200" dirty="0" err="1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4</a:t>
            </a:r>
            <a:endParaRPr lang="fr-FR" sz="3600" b="1" kern="1200" dirty="0"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53" y="210685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A0FA2-93E8-4A6D-B0CB-2050EA1254DC}"/>
              </a:ext>
            </a:extLst>
          </p:cNvPr>
          <p:cNvSpPr txBox="1"/>
          <p:nvPr/>
        </p:nvSpPr>
        <p:spPr>
          <a:xfrm>
            <a:off x="1295601" y="1128471"/>
            <a:ext cx="6136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Nhôm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pha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trộn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với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kim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nào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để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tạo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hợp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kim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Merriweather Black" panose="00000A00000000000000" pitchFamily="2" charset="0"/>
              </a:rPr>
              <a:t>nhôm</a:t>
            </a:r>
            <a:r>
              <a:rPr lang="en-US" sz="2400" b="1" dirty="0">
                <a:solidFill>
                  <a:schemeClr val="bg1"/>
                </a:solidFill>
                <a:latin typeface="Merriweather Black" panose="00000A00000000000000" pitchFamily="2" charset="0"/>
              </a:rPr>
              <a:t>?</a:t>
            </a:r>
            <a:endParaRPr lang="fr-FR" sz="2400" b="1" kern="1200" dirty="0">
              <a:solidFill>
                <a:schemeClr val="bg1"/>
              </a:solidFill>
              <a:latin typeface="Merriweather Black" panose="00000A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1E6791-AA72-4976-A077-5A2A3E9BCC77}"/>
              </a:ext>
            </a:extLst>
          </p:cNvPr>
          <p:cNvGrpSpPr/>
          <p:nvPr/>
        </p:nvGrpSpPr>
        <p:grpSpPr>
          <a:xfrm>
            <a:off x="1110677" y="2055127"/>
            <a:ext cx="3006047" cy="127625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40A452-AD32-4973-93FD-F4C4003D67AF}"/>
              </a:ext>
            </a:extLst>
          </p:cNvPr>
          <p:cNvGrpSpPr/>
          <p:nvPr/>
        </p:nvGrpSpPr>
        <p:grpSpPr>
          <a:xfrm>
            <a:off x="1110677" y="3285664"/>
            <a:ext cx="3006047" cy="127625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DC5DC2-630A-47E0-B305-10E09B9D99F1}"/>
              </a:ext>
            </a:extLst>
          </p:cNvPr>
          <p:cNvGrpSpPr/>
          <p:nvPr/>
        </p:nvGrpSpPr>
        <p:grpSpPr>
          <a:xfrm>
            <a:off x="5026133" y="2015420"/>
            <a:ext cx="3006047" cy="127625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78DAFC6-95CE-438F-B18D-F77117F76F82}"/>
              </a:ext>
            </a:extLst>
          </p:cNvPr>
          <p:cNvGrpSpPr/>
          <p:nvPr/>
        </p:nvGrpSpPr>
        <p:grpSpPr>
          <a:xfrm>
            <a:off x="5059318" y="3259254"/>
            <a:ext cx="3006047" cy="1276250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0DF02F5-27F2-44C6-9DF2-3E478FE9CBB2}"/>
              </a:ext>
            </a:extLst>
          </p:cNvPr>
          <p:cNvSpPr txBox="1"/>
          <p:nvPr/>
        </p:nvSpPr>
        <p:spPr>
          <a:xfrm>
            <a:off x="1621508" y="2543148"/>
            <a:ext cx="2016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A.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,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sắt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0D5D51-143C-4D86-8F14-FCBA79843B3F}"/>
              </a:ext>
            </a:extLst>
          </p:cNvPr>
          <p:cNvSpPr txBox="1"/>
          <p:nvPr/>
        </p:nvSpPr>
        <p:spPr>
          <a:xfrm>
            <a:off x="5516996" y="2471627"/>
            <a:ext cx="2016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C. 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S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ắt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,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đồng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8271ED-E1C7-4657-9182-F49EA1C44A96}"/>
              </a:ext>
            </a:extLst>
          </p:cNvPr>
          <p:cNvSpPr txBox="1"/>
          <p:nvPr/>
        </p:nvSpPr>
        <p:spPr>
          <a:xfrm>
            <a:off x="1476965" y="3640789"/>
            <a:ext cx="24388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B.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Đồng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,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kẽm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FD167AD-B3DD-423C-9A0A-0EBD1C1F0A64}"/>
              </a:ext>
            </a:extLst>
          </p:cNvPr>
          <p:cNvSpPr txBox="1"/>
          <p:nvPr/>
        </p:nvSpPr>
        <p:spPr>
          <a:xfrm>
            <a:off x="5650684" y="3692378"/>
            <a:ext cx="2016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D.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Sắt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,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thép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11951" y="-3083"/>
            <a:ext cx="1215095" cy="1226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35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Picture 2" descr="Gold Texture Background Image">
            <a:extLst>
              <a:ext uri="{FF2B5EF4-FFF2-40B4-BE49-F238E27FC236}">
                <a16:creationId xmlns:a16="http://schemas.microsoft.com/office/drawing/2014/main" xmlns="" id="{CED2C8F4-C121-4CD9-B224-7A6A8D697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747DD471-11AD-409F-8A0C-1B949AD388F6}"/>
              </a:ext>
            </a:extLst>
          </p:cNvPr>
          <p:cNvGrpSpPr/>
          <p:nvPr/>
        </p:nvGrpSpPr>
        <p:grpSpPr>
          <a:xfrm>
            <a:off x="250372" y="771526"/>
            <a:ext cx="8643257" cy="4052522"/>
            <a:chOff x="333828" y="1584291"/>
            <a:chExt cx="11524343" cy="4847772"/>
          </a:xfrm>
          <a:effectLst>
            <a:outerShdw blurRad="63500" sx="102000" sy="102000" algn="ctr" rotWithShape="0">
              <a:prstClr val="black">
                <a:alpha val="80000"/>
              </a:prstClr>
            </a:outerShdw>
          </a:effectLst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6216F1F8-B6C1-4C40-886B-3A2497B820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21928E1C-C859-46F1-B44F-89F8C7FCE1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C57131F-C79D-4825-BD7B-1FBE387F303C}"/>
              </a:ext>
            </a:extLst>
          </p:cNvPr>
          <p:cNvSpPr txBox="1"/>
          <p:nvPr/>
        </p:nvSpPr>
        <p:spPr>
          <a:xfrm>
            <a:off x="3162299" y="232951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685800">
              <a:buClrTx/>
              <a:defRPr/>
            </a:pPr>
            <a:r>
              <a:rPr lang="fr-FR" sz="3600" b="1" kern="1200" dirty="0" err="1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Câu</a:t>
            </a:r>
            <a:r>
              <a:rPr lang="fr-FR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fr-FR" sz="3600" b="1" kern="1200" dirty="0" err="1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hỏi</a:t>
            </a:r>
            <a:r>
              <a:rPr lang="fr-FR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</a:t>
            </a:r>
            <a:r>
              <a:rPr lang="vi-VN" sz="3600" b="1" kern="1200" dirty="0">
                <a:solidFill>
                  <a:srgbClr val="FFC000">
                    <a:lumMod val="75000"/>
                  </a:srgbClr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5</a:t>
            </a:r>
            <a:endParaRPr lang="fr-FR" sz="3600" b="1" kern="1200" dirty="0">
              <a:solidFill>
                <a:srgbClr val="FFC000">
                  <a:lumMod val="75000"/>
                </a:srgbClr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xmlns="" id="{0C565E6E-F029-47F4-9374-7A5B37ACC7F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53" y="210685"/>
            <a:ext cx="1854872" cy="1854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44A0FA2-93E8-4A6D-B0CB-2050EA1254DC}"/>
              </a:ext>
            </a:extLst>
          </p:cNvPr>
          <p:cNvSpPr txBox="1"/>
          <p:nvPr/>
        </p:nvSpPr>
        <p:spPr>
          <a:xfrm>
            <a:off x="1296739" y="1040102"/>
            <a:ext cx="5842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Cách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bảo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quản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đồ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dùng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bằng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nhôm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hoặc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hợp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kim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của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nhôm</a:t>
            </a:r>
            <a:r>
              <a:rPr lang="en-US" sz="2700" b="1" dirty="0">
                <a:solidFill>
                  <a:schemeClr val="bg1"/>
                </a:solidFill>
                <a:latin typeface="Merriweather Black" panose="00000A00000000000000" pitchFamily="2" charset="0"/>
                <a:cs typeface="Times New Roman" pitchFamily="18" charset="0"/>
              </a:rPr>
              <a:t>.</a:t>
            </a:r>
            <a:endParaRPr lang="fr-FR" sz="2700" kern="1200" dirty="0">
              <a:solidFill>
                <a:schemeClr val="bg1"/>
              </a:solidFill>
              <a:latin typeface="Merriweather Black" panose="00000A00000000000000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91E6791-AA72-4976-A077-5A2A3E9BCC77}"/>
              </a:ext>
            </a:extLst>
          </p:cNvPr>
          <p:cNvGrpSpPr/>
          <p:nvPr/>
        </p:nvGrpSpPr>
        <p:grpSpPr>
          <a:xfrm>
            <a:off x="1104239" y="2062120"/>
            <a:ext cx="3006047" cy="1276250"/>
            <a:chOff x="333828" y="1584291"/>
            <a:chExt cx="11524343" cy="4847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347B29AD-2981-4A70-97CD-219825C25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1A1980B-0C4B-493C-B1FD-94EBAC881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E40A452-AD32-4973-93FD-F4C4003D67AF}"/>
              </a:ext>
            </a:extLst>
          </p:cNvPr>
          <p:cNvGrpSpPr/>
          <p:nvPr/>
        </p:nvGrpSpPr>
        <p:grpSpPr>
          <a:xfrm>
            <a:off x="4948986" y="3267605"/>
            <a:ext cx="3006047" cy="1276250"/>
            <a:chOff x="333828" y="1584291"/>
            <a:chExt cx="11524343" cy="484777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2EAF8E5-6EA9-41CF-94FD-2F138B9DF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E5DF533E-DE32-454B-81F8-CE39568BAE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A9DC5DC2-630A-47E0-B305-10E09B9D99F1}"/>
              </a:ext>
            </a:extLst>
          </p:cNvPr>
          <p:cNvGrpSpPr/>
          <p:nvPr/>
        </p:nvGrpSpPr>
        <p:grpSpPr>
          <a:xfrm>
            <a:off x="1108224" y="3257107"/>
            <a:ext cx="3006047" cy="1276250"/>
            <a:chOff x="333828" y="1584291"/>
            <a:chExt cx="11524343" cy="484777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3D36C072-2616-4149-A73F-EF045D91C7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615435D3-F2BC-48EB-BF99-C035EE59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C78DAFC6-95CE-438F-B18D-F77117F76F82}"/>
              </a:ext>
            </a:extLst>
          </p:cNvPr>
          <p:cNvGrpSpPr/>
          <p:nvPr/>
        </p:nvGrpSpPr>
        <p:grpSpPr>
          <a:xfrm>
            <a:off x="4948986" y="2068639"/>
            <a:ext cx="3006047" cy="1276250"/>
            <a:chOff x="333828" y="1584291"/>
            <a:chExt cx="11524343" cy="484777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D38E1DC3-E695-4FB4-9E04-44A1393C56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rcRect b="8917"/>
            <a:stretch/>
          </p:blipFill>
          <p:spPr>
            <a:xfrm>
              <a:off x="1482427" y="1858247"/>
              <a:ext cx="9349696" cy="42330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4184C049-80DD-4F07-BEB2-82BBCEAC6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4349" b="89323" l="10615" r="89458">
                          <a14:foregroundMark x1="11859" y1="27474" x2="11640" y2="42188"/>
                          <a14:foregroundMark x1="12372" y1="24740" x2="16471" y2="24609"/>
                          <a14:foregroundMark x1="16471" y1="24609" x2="35871" y2="25000"/>
                          <a14:foregroundMark x1="33455" y1="25130" x2="60176" y2="25130"/>
                          <a14:foregroundMark x1="60176" y1="25130" x2="72694" y2="24609"/>
                          <a14:foregroundMark x1="72694" y1="24609" x2="89312" y2="26432"/>
                          <a14:foregroundMark x1="88507" y1="26563" x2="88360" y2="88542"/>
                          <a14:foregroundMark x1="12884" y1="25000" x2="11420" y2="31510"/>
                          <a14:foregroundMark x1="11420" y1="31510" x2="11786" y2="74219"/>
                          <a14:foregroundMark x1="11054" y1="25781" x2="12225" y2="24609"/>
                          <a14:foregroundMark x1="11640" y1="72786" x2="11420" y2="89583"/>
                          <a14:foregroundMark x1="12079" y1="87891" x2="43485" y2="88542"/>
                          <a14:foregroundMark x1="59883" y1="88151" x2="64495" y2="88151"/>
                          <a14:foregroundMark x1="64495" y1="88151" x2="69034" y2="87891"/>
                          <a14:foregroundMark x1="69034" y1="87891" x2="87701" y2="88151"/>
                          <a14:foregroundMark x1="88799" y1="47526" x2="88946" y2="66146"/>
                          <a14:foregroundMark x1="88287" y1="58333" x2="88214" y2="66276"/>
                          <a14:foregroundMark x1="88214" y1="58333" x2="87994" y2="67188"/>
                          <a14:foregroundMark x1="88141" y1="57031" x2="88141" y2="63802"/>
                          <a14:foregroundMark x1="89312" y1="32943" x2="88946" y2="33073"/>
                          <a14:foregroundMark x1="89385" y1="36979" x2="88946" y2="37240"/>
                          <a14:foregroundMark x1="89531" y1="40495" x2="89019" y2="40885"/>
                          <a14:foregroundMark x1="39531" y1="88021" x2="43631" y2="87500"/>
                          <a14:foregroundMark x1="43631" y1="87500" x2="62079" y2="88281"/>
                          <a14:foregroundMark x1="76208" y1="88151" x2="82357" y2="88542"/>
                          <a14:foregroundMark x1="10615" y1="83594" x2="10981" y2="85417"/>
                          <a14:backgroundMark x1="8053" y1="27995" x2="8053" y2="48958"/>
                          <a14:backgroundMark x1="15007" y1="30729" x2="25988" y2="43750"/>
                          <a14:backgroundMark x1="25988" y1="43750" x2="28404" y2="45833"/>
                          <a14:backgroundMark x1="14568" y1="28255" x2="35798" y2="29818"/>
                          <a14:backgroundMark x1="14641" y1="30859" x2="14422" y2="77734"/>
                          <a14:backgroundMark x1="14422" y1="77734" x2="15081" y2="82813"/>
                          <a14:backgroundMark x1="14202" y1="70052" x2="13616" y2="31901"/>
                          <a14:backgroundMark x1="21596" y1="76823" x2="81772" y2="81380"/>
                          <a14:backgroundMark x1="34993" y1="28646" x2="64202" y2="29297"/>
                          <a14:backgroundMark x1="64202" y1="29297" x2="76647" y2="28385"/>
                          <a14:backgroundMark x1="76647" y1="28385" x2="85286" y2="28646"/>
                          <a14:backgroundMark x1="85286" y1="28646" x2="86750" y2="35807"/>
                          <a14:backgroundMark x1="86750" y1="35807" x2="86750" y2="36849"/>
                          <a14:backgroundMark x1="86750" y1="36849" x2="86384" y2="70964"/>
                          <a14:backgroundMark x1="19693" y1="53646" x2="74085" y2="53646"/>
                          <a14:backgroundMark x1="74085" y1="53646" x2="82211" y2="52604"/>
                          <a14:backgroundMark x1="82211" y1="52604" x2="82357" y2="52604"/>
                          <a14:backgroundMark x1="84846" y1="90495" x2="86245" y2="90687"/>
                          <a14:backgroundMark x1="84700" y1="91536" x2="81845" y2="90885"/>
                          <a14:backgroundMark x1="10395" y1="91406" x2="34261" y2="92318"/>
                        </a14:backgroundRemoval>
                      </a14:imgEffect>
                    </a14:imgLayer>
                  </a14:imgProps>
                </a:ext>
              </a:extLst>
            </a:blip>
            <a:srcRect l="2619" t="21800" r="2857" b="7491"/>
            <a:stretch/>
          </p:blipFill>
          <p:spPr>
            <a:xfrm>
              <a:off x="333828" y="1584291"/>
              <a:ext cx="11524343" cy="4847772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0DF02F5-27F2-44C6-9DF2-3E478FE9CBB2}"/>
              </a:ext>
            </a:extLst>
          </p:cNvPr>
          <p:cNvSpPr txBox="1"/>
          <p:nvPr/>
        </p:nvSpPr>
        <p:spPr>
          <a:xfrm>
            <a:off x="1497754" y="2259802"/>
            <a:ext cx="2233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A.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Tránh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đựng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các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lang="vi-VN" sz="2100" b="1" kern="1200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đồ</a:t>
            </a:r>
            <a:r>
              <a:rPr lang="vi-VN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chua</a:t>
            </a: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  <a:cs typeface="+mn-cs"/>
              </a:rPr>
              <a:t> 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C10D5D51-143C-4D86-8F14-FCBA79843B3F}"/>
              </a:ext>
            </a:extLst>
          </p:cNvPr>
          <p:cNvSpPr txBox="1"/>
          <p:nvPr/>
        </p:nvSpPr>
        <p:spPr>
          <a:xfrm>
            <a:off x="1615070" y="3519758"/>
            <a:ext cx="2016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100" b="1" kern="1200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C.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Rửa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sạch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,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để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 khô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  <a:ea typeface="Calibri" panose="020F0502020204030204" pitchFamily="34" charset="0"/>
              </a:rPr>
              <a:t>ráo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48271ED-E1C7-4657-9182-F49EA1C44A96}"/>
              </a:ext>
            </a:extLst>
          </p:cNvPr>
          <p:cNvSpPr txBox="1"/>
          <p:nvPr/>
        </p:nvSpPr>
        <p:spPr>
          <a:xfrm>
            <a:off x="5484334" y="3665690"/>
            <a:ext cx="20163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</a:rPr>
              <a:t>D.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</a:rPr>
              <a:t>Cả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</a:rPr>
              <a:t> 3 ý trên 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7FD167AD-B3DD-423C-9A0A-0EBD1C1F0A64}"/>
              </a:ext>
            </a:extLst>
          </p:cNvPr>
          <p:cNvSpPr txBox="1"/>
          <p:nvPr/>
        </p:nvSpPr>
        <p:spPr>
          <a:xfrm>
            <a:off x="5556014" y="2310332"/>
            <a:ext cx="20163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</a:rPr>
              <a:t>B.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</a:rPr>
              <a:t>Sử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</a:rPr>
              <a:t>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</a:rPr>
              <a:t>dụng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</a:rPr>
              <a:t>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</a:rPr>
              <a:t>nhẹ</a:t>
            </a:r>
            <a:r>
              <a:rPr lang="vi-VN" sz="2100" b="1" dirty="0">
                <a:solidFill>
                  <a:prstClr val="white"/>
                </a:solidFill>
                <a:latin typeface="Merriweather Black" panose="00000A00000000000000" pitchFamily="2" charset="0"/>
              </a:rPr>
              <a:t> </a:t>
            </a:r>
            <a:r>
              <a:rPr lang="vi-VN" sz="2100" b="1" dirty="0" err="1">
                <a:solidFill>
                  <a:prstClr val="white"/>
                </a:solidFill>
                <a:latin typeface="Merriweather Black" panose="00000A00000000000000" pitchFamily="2" charset="0"/>
              </a:rPr>
              <a:t>nhàng</a:t>
            </a:r>
            <a:endParaRPr lang="fr-FR" sz="2700" kern="1200" dirty="0">
              <a:solidFill>
                <a:prstClr val="white"/>
              </a:solidFill>
              <a:latin typeface="Merriweather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17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xmlns="" id="{16F3ED9A-5014-401A-9FA7-C4FF03DE4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1"/>
          <a:srcRect l="33582" t="19073" r="33194" b="21307"/>
          <a:stretch/>
        </p:blipFill>
        <p:spPr>
          <a:xfrm>
            <a:off x="211951" y="-3083"/>
            <a:ext cx="1215095" cy="12264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990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61" fill="hold"/>
                                        <p:tgtEl>
                                          <p:spTgt spid="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tra-loi-dung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217"/>
                </p:tgtEl>
              </p:cMediaNode>
            </p:video>
          </p:childTnLst>
        </p:cTn>
      </p:par>
    </p:tnLst>
    <p:bldLst>
      <p:bldP spid="12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/>
          <p:nvPr/>
        </p:nvSpPr>
        <p:spPr>
          <a:xfrm flipH="1" flipV="1">
            <a:off x="2137204" y="2360335"/>
            <a:ext cx="5296893" cy="2546436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" name="Google Shape;564;p39"/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565" name="Google Shape;56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39"/>
          <p:cNvGrpSpPr/>
          <p:nvPr/>
        </p:nvGrpSpPr>
        <p:grpSpPr>
          <a:xfrm rot="-1765296">
            <a:off x="7445606" y="192811"/>
            <a:ext cx="661771" cy="680768"/>
            <a:chOff x="2510200" y="3361463"/>
            <a:chExt cx="488700" cy="510950"/>
          </a:xfrm>
        </p:grpSpPr>
        <p:sp>
          <p:nvSpPr>
            <p:cNvPr id="570" name="Google Shape;570;p3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9"/>
          <p:cNvGrpSpPr/>
          <p:nvPr/>
        </p:nvGrpSpPr>
        <p:grpSpPr>
          <a:xfrm rot="632919">
            <a:off x="8337508" y="689422"/>
            <a:ext cx="641652" cy="668105"/>
            <a:chOff x="2079900" y="3077638"/>
            <a:chExt cx="367775" cy="382800"/>
          </a:xfrm>
        </p:grpSpPr>
        <p:sp>
          <p:nvSpPr>
            <p:cNvPr id="575" name="Google Shape;57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39"/>
          <p:cNvGrpSpPr/>
          <p:nvPr/>
        </p:nvGrpSpPr>
        <p:grpSpPr>
          <a:xfrm rot="-148811" flipH="1">
            <a:off x="1793990" y="4411704"/>
            <a:ext cx="371396" cy="375435"/>
            <a:chOff x="2079900" y="3077638"/>
            <a:chExt cx="367775" cy="382800"/>
          </a:xfrm>
        </p:grpSpPr>
        <p:sp>
          <p:nvSpPr>
            <p:cNvPr id="580" name="Google Shape;580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2">
            <a:extLst>
              <a:ext uri="{FF2B5EF4-FFF2-40B4-BE49-F238E27FC236}">
                <a16:creationId xmlns:a16="http://schemas.microsoft.com/office/drawing/2014/main" xmlns="" id="{277B8530-7062-4EE3-B4D4-9FFFAC18D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800000" flipV="1">
            <a:off x="1672276" y="254533"/>
            <a:ext cx="3592162" cy="184306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CB3587C-CA5B-4CDF-B579-34EE8326B9A4}"/>
              </a:ext>
            </a:extLst>
          </p:cNvPr>
          <p:cNvSpPr txBox="1"/>
          <p:nvPr/>
        </p:nvSpPr>
        <p:spPr>
          <a:xfrm>
            <a:off x="2772892" y="2948341"/>
            <a:ext cx="402551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4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Đồng được sử dụng làm đồ điện, dây điện, bộ phận ô tô, tàu biển. Hợp kim của đồng dùng làm các đồ dùng gia đình như nồi, mâm, nhạc cụ, hoặc chế tạo vũ khí.</a:t>
            </a:r>
            <a:endParaRPr lang="en-US" sz="24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282799C2-8433-415D-85AA-322A506C560F}"/>
              </a:ext>
            </a:extLst>
          </p:cNvPr>
          <p:cNvGrpSpPr/>
          <p:nvPr/>
        </p:nvGrpSpPr>
        <p:grpSpPr>
          <a:xfrm>
            <a:off x="-169052" y="1527374"/>
            <a:ext cx="2306257" cy="3701530"/>
            <a:chOff x="3528816" y="1219200"/>
            <a:chExt cx="3240675" cy="5201266"/>
          </a:xfrm>
        </p:grpSpPr>
        <p:pic>
          <p:nvPicPr>
            <p:cNvPr id="5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8237A14A-2754-4247-A116-B8512DD374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8621C847-40DE-4DCC-88F5-7E425780D0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84F17F8-8E7B-4B66-BFDE-86579004324C}"/>
              </a:ext>
            </a:extLst>
          </p:cNvPr>
          <p:cNvGrpSpPr/>
          <p:nvPr/>
        </p:nvGrpSpPr>
        <p:grpSpPr>
          <a:xfrm>
            <a:off x="7049190" y="1178843"/>
            <a:ext cx="2224944" cy="4092782"/>
            <a:chOff x="12843095" y="658761"/>
            <a:chExt cx="3036002" cy="5584723"/>
          </a:xfrm>
        </p:grpSpPr>
        <p:pic>
          <p:nvPicPr>
            <p:cNvPr id="55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8FA169F7-7FE3-4CBB-8947-7AAF5F5D0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39B3A8A3-6B3E-4503-88F0-636363771C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ABEC2DF9-608A-48B6-8FD7-AEAAD8C926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9046711-DFDF-486C-A95C-D536A1FB5E5A}"/>
              </a:ext>
            </a:extLst>
          </p:cNvPr>
          <p:cNvSpPr txBox="1"/>
          <p:nvPr/>
        </p:nvSpPr>
        <p:spPr>
          <a:xfrm>
            <a:off x="1721029" y="742181"/>
            <a:ext cx="341692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800" b="1" dirty="0">
                <a:solidFill>
                  <a:srgbClr val="B26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Đồng có ứng dụng gì trong cuộc sống ? </a:t>
            </a:r>
            <a:endParaRPr lang="en-US" sz="2800" b="1" dirty="0">
              <a:solidFill>
                <a:srgbClr val="B26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8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AF5EFAA4-2AC8-43C8-90F1-DAFF456E9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174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1"/>
          <p:cNvSpPr/>
          <p:nvPr/>
        </p:nvSpPr>
        <p:spPr>
          <a:xfrm>
            <a:off x="750771" y="1359250"/>
            <a:ext cx="7973482" cy="2799914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>
            <a:solidFill>
              <a:srgbClr val="5CA0E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4" name="Google Shape;644;p41"/>
          <p:cNvSpPr/>
          <p:nvPr/>
        </p:nvSpPr>
        <p:spPr>
          <a:xfrm rot="-7008775">
            <a:off x="7891814" y="1102205"/>
            <a:ext cx="533077" cy="781160"/>
          </a:xfrm>
          <a:custGeom>
            <a:avLst/>
            <a:gdLst/>
            <a:ahLst/>
            <a:cxnLst/>
            <a:rect l="l" t="t" r="r" b="b"/>
            <a:pathLst>
              <a:path w="44841" h="65709" extrusionOk="0">
                <a:moveTo>
                  <a:pt x="11247" y="0"/>
                </a:moveTo>
                <a:cubicBezTo>
                  <a:pt x="10906" y="0"/>
                  <a:pt x="10561" y="19"/>
                  <a:pt x="10211" y="57"/>
                </a:cubicBezTo>
                <a:cubicBezTo>
                  <a:pt x="0" y="1166"/>
                  <a:pt x="888" y="12044"/>
                  <a:pt x="2664" y="23365"/>
                </a:cubicBezTo>
                <a:cubicBezTo>
                  <a:pt x="3996" y="31578"/>
                  <a:pt x="15317" y="57994"/>
                  <a:pt x="19534" y="62211"/>
                </a:cubicBezTo>
                <a:cubicBezTo>
                  <a:pt x="21565" y="64412"/>
                  <a:pt x="24371" y="65708"/>
                  <a:pt x="27163" y="65708"/>
                </a:cubicBezTo>
                <a:cubicBezTo>
                  <a:pt x="28033" y="65708"/>
                  <a:pt x="28902" y="65583"/>
                  <a:pt x="29745" y="65319"/>
                </a:cubicBezTo>
                <a:cubicBezTo>
                  <a:pt x="35073" y="63321"/>
                  <a:pt x="36627" y="57550"/>
                  <a:pt x="35739" y="52666"/>
                </a:cubicBezTo>
                <a:cubicBezTo>
                  <a:pt x="33741" y="43565"/>
                  <a:pt x="29745" y="34686"/>
                  <a:pt x="23974" y="27360"/>
                </a:cubicBezTo>
                <a:cubicBezTo>
                  <a:pt x="22924" y="25906"/>
                  <a:pt x="21932" y="25275"/>
                  <a:pt x="21213" y="25275"/>
                </a:cubicBezTo>
                <a:cubicBezTo>
                  <a:pt x="19958" y="25275"/>
                  <a:pt x="19535" y="27201"/>
                  <a:pt x="21088" y="30024"/>
                </a:cubicBezTo>
                <a:cubicBezTo>
                  <a:pt x="23530" y="34464"/>
                  <a:pt x="33075" y="49558"/>
                  <a:pt x="32187" y="56440"/>
                </a:cubicBezTo>
                <a:cubicBezTo>
                  <a:pt x="32004" y="57904"/>
                  <a:pt x="30614" y="61934"/>
                  <a:pt x="27643" y="61934"/>
                </a:cubicBezTo>
                <a:cubicBezTo>
                  <a:pt x="27010" y="61934"/>
                  <a:pt x="26307" y="61752"/>
                  <a:pt x="25528" y="61323"/>
                </a:cubicBezTo>
                <a:cubicBezTo>
                  <a:pt x="24196" y="60435"/>
                  <a:pt x="23086" y="59547"/>
                  <a:pt x="22198" y="58438"/>
                </a:cubicBezTo>
                <a:cubicBezTo>
                  <a:pt x="19312" y="55108"/>
                  <a:pt x="5772" y="30690"/>
                  <a:pt x="5550" y="11822"/>
                </a:cubicBezTo>
                <a:cubicBezTo>
                  <a:pt x="5328" y="8492"/>
                  <a:pt x="7325" y="5384"/>
                  <a:pt x="10211" y="4052"/>
                </a:cubicBezTo>
                <a:cubicBezTo>
                  <a:pt x="10720" y="3892"/>
                  <a:pt x="11212" y="3818"/>
                  <a:pt x="11688" y="3818"/>
                </a:cubicBezTo>
                <a:cubicBezTo>
                  <a:pt x="15165" y="3818"/>
                  <a:pt x="17804" y="7730"/>
                  <a:pt x="19756" y="10268"/>
                </a:cubicBezTo>
                <a:cubicBezTo>
                  <a:pt x="30189" y="24918"/>
                  <a:pt x="35295" y="42011"/>
                  <a:pt x="41954" y="58438"/>
                </a:cubicBezTo>
                <a:cubicBezTo>
                  <a:pt x="42117" y="58763"/>
                  <a:pt x="42430" y="58910"/>
                  <a:pt x="42771" y="58910"/>
                </a:cubicBezTo>
                <a:cubicBezTo>
                  <a:pt x="43359" y="58910"/>
                  <a:pt x="44034" y="58474"/>
                  <a:pt x="44174" y="57772"/>
                </a:cubicBezTo>
                <a:cubicBezTo>
                  <a:pt x="44840" y="55108"/>
                  <a:pt x="33963" y="28470"/>
                  <a:pt x="30633" y="21811"/>
                </a:cubicBezTo>
                <a:cubicBezTo>
                  <a:pt x="27418" y="14736"/>
                  <a:pt x="20889" y="0"/>
                  <a:pt x="11247" y="0"/>
                </a:cubicBezTo>
                <a:close/>
              </a:path>
            </a:pathLst>
          </a:custGeom>
          <a:solidFill>
            <a:srgbClr val="5CA0EE"/>
          </a:solidFill>
          <a:ln>
            <a:solidFill>
              <a:srgbClr val="5CA0E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645" name="Google Shape;645;p41"/>
          <p:cNvGrpSpPr/>
          <p:nvPr/>
        </p:nvGrpSpPr>
        <p:grpSpPr>
          <a:xfrm>
            <a:off x="2244014" y="1906849"/>
            <a:ext cx="348600" cy="348600"/>
            <a:chOff x="3191072" y="2571383"/>
            <a:chExt cx="348600" cy="348600"/>
          </a:xfrm>
        </p:grpSpPr>
        <p:sp>
          <p:nvSpPr>
            <p:cNvPr id="646" name="Google Shape;646;p41"/>
            <p:cNvSpPr/>
            <p:nvPr/>
          </p:nvSpPr>
          <p:spPr>
            <a:xfrm>
              <a:off x="3191072" y="2571383"/>
              <a:ext cx="348600" cy="3486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00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647" name="Google Shape;647;p41"/>
            <p:cNvSpPr/>
            <p:nvPr/>
          </p:nvSpPr>
          <p:spPr>
            <a:xfrm>
              <a:off x="3248076" y="2662896"/>
              <a:ext cx="234596" cy="165568"/>
            </a:xfrm>
            <a:custGeom>
              <a:avLst/>
              <a:gdLst/>
              <a:ahLst/>
              <a:cxnLst/>
              <a:rect l="l" t="t" r="r" b="b"/>
              <a:pathLst>
                <a:path w="13335" h="9986" extrusionOk="0">
                  <a:moveTo>
                    <a:pt x="11960" y="0"/>
                  </a:moveTo>
                  <a:cubicBezTo>
                    <a:pt x="11742" y="0"/>
                    <a:pt x="11517" y="88"/>
                    <a:pt x="11318" y="297"/>
                  </a:cubicBezTo>
                  <a:cubicBezTo>
                    <a:pt x="8973" y="2774"/>
                    <a:pt x="6615" y="5250"/>
                    <a:pt x="4270" y="7739"/>
                  </a:cubicBezTo>
                  <a:cubicBezTo>
                    <a:pt x="3448" y="7131"/>
                    <a:pt x="2615" y="6512"/>
                    <a:pt x="1793" y="5905"/>
                  </a:cubicBezTo>
                  <a:cubicBezTo>
                    <a:pt x="1620" y="5777"/>
                    <a:pt x="1447" y="5721"/>
                    <a:pt x="1285" y="5721"/>
                  </a:cubicBezTo>
                  <a:cubicBezTo>
                    <a:pt x="517" y="5721"/>
                    <a:pt x="0" y="6972"/>
                    <a:pt x="817" y="7572"/>
                  </a:cubicBezTo>
                  <a:cubicBezTo>
                    <a:pt x="1841" y="8334"/>
                    <a:pt x="2877" y="9084"/>
                    <a:pt x="3901" y="9846"/>
                  </a:cubicBezTo>
                  <a:cubicBezTo>
                    <a:pt x="4029" y="9942"/>
                    <a:pt x="4190" y="9985"/>
                    <a:pt x="4356" y="9985"/>
                  </a:cubicBezTo>
                  <a:cubicBezTo>
                    <a:pt x="4622" y="9985"/>
                    <a:pt x="4899" y="9874"/>
                    <a:pt x="5068" y="9691"/>
                  </a:cubicBezTo>
                  <a:cubicBezTo>
                    <a:pt x="7604" y="7012"/>
                    <a:pt x="10140" y="4333"/>
                    <a:pt x="12676" y="1654"/>
                  </a:cubicBezTo>
                  <a:cubicBezTo>
                    <a:pt x="13335" y="968"/>
                    <a:pt x="12685" y="0"/>
                    <a:pt x="119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651" name="Google Shape;651;p41"/>
          <p:cNvSpPr/>
          <p:nvPr/>
        </p:nvSpPr>
        <p:spPr>
          <a:xfrm>
            <a:off x="950022" y="3460721"/>
            <a:ext cx="348600" cy="348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653" name="Google Shape;653;p41"/>
          <p:cNvGrpSpPr/>
          <p:nvPr/>
        </p:nvGrpSpPr>
        <p:grpSpPr>
          <a:xfrm>
            <a:off x="2229467" y="2628748"/>
            <a:ext cx="348600" cy="348600"/>
            <a:chOff x="3191072" y="2571383"/>
            <a:chExt cx="348600" cy="348600"/>
          </a:xfrm>
        </p:grpSpPr>
        <p:sp>
          <p:nvSpPr>
            <p:cNvPr id="654" name="Google Shape;654;p41"/>
            <p:cNvSpPr/>
            <p:nvPr/>
          </p:nvSpPr>
          <p:spPr>
            <a:xfrm>
              <a:off x="3191072" y="2571383"/>
              <a:ext cx="348600" cy="3486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00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655" name="Google Shape;655;p41"/>
            <p:cNvSpPr/>
            <p:nvPr/>
          </p:nvSpPr>
          <p:spPr>
            <a:xfrm>
              <a:off x="3248076" y="2662896"/>
              <a:ext cx="234596" cy="165568"/>
            </a:xfrm>
            <a:custGeom>
              <a:avLst/>
              <a:gdLst/>
              <a:ahLst/>
              <a:cxnLst/>
              <a:rect l="l" t="t" r="r" b="b"/>
              <a:pathLst>
                <a:path w="13335" h="9986" extrusionOk="0">
                  <a:moveTo>
                    <a:pt x="11960" y="0"/>
                  </a:moveTo>
                  <a:cubicBezTo>
                    <a:pt x="11742" y="0"/>
                    <a:pt x="11517" y="88"/>
                    <a:pt x="11318" y="297"/>
                  </a:cubicBezTo>
                  <a:cubicBezTo>
                    <a:pt x="8973" y="2774"/>
                    <a:pt x="6615" y="5250"/>
                    <a:pt x="4270" y="7739"/>
                  </a:cubicBezTo>
                  <a:cubicBezTo>
                    <a:pt x="3448" y="7131"/>
                    <a:pt x="2615" y="6512"/>
                    <a:pt x="1793" y="5905"/>
                  </a:cubicBezTo>
                  <a:cubicBezTo>
                    <a:pt x="1620" y="5777"/>
                    <a:pt x="1447" y="5721"/>
                    <a:pt x="1285" y="5721"/>
                  </a:cubicBezTo>
                  <a:cubicBezTo>
                    <a:pt x="517" y="5721"/>
                    <a:pt x="0" y="6972"/>
                    <a:pt x="817" y="7572"/>
                  </a:cubicBezTo>
                  <a:cubicBezTo>
                    <a:pt x="1841" y="8334"/>
                    <a:pt x="2877" y="9084"/>
                    <a:pt x="3901" y="9846"/>
                  </a:cubicBezTo>
                  <a:cubicBezTo>
                    <a:pt x="4029" y="9942"/>
                    <a:pt x="4190" y="9985"/>
                    <a:pt x="4356" y="9985"/>
                  </a:cubicBezTo>
                  <a:cubicBezTo>
                    <a:pt x="4622" y="9985"/>
                    <a:pt x="4899" y="9874"/>
                    <a:pt x="5068" y="9691"/>
                  </a:cubicBezTo>
                  <a:cubicBezTo>
                    <a:pt x="7604" y="7012"/>
                    <a:pt x="10140" y="4333"/>
                    <a:pt x="12676" y="1654"/>
                  </a:cubicBezTo>
                  <a:cubicBezTo>
                    <a:pt x="13335" y="968"/>
                    <a:pt x="12685" y="0"/>
                    <a:pt x="119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grpSp>
        <p:nvGrpSpPr>
          <p:cNvPr id="657" name="Google Shape;657;p41"/>
          <p:cNvGrpSpPr/>
          <p:nvPr/>
        </p:nvGrpSpPr>
        <p:grpSpPr>
          <a:xfrm>
            <a:off x="2244014" y="3350647"/>
            <a:ext cx="348600" cy="348600"/>
            <a:chOff x="3191072" y="2571383"/>
            <a:chExt cx="348600" cy="348600"/>
          </a:xfrm>
        </p:grpSpPr>
        <p:sp>
          <p:nvSpPr>
            <p:cNvPr id="658" name="Google Shape;658;p41"/>
            <p:cNvSpPr/>
            <p:nvPr/>
          </p:nvSpPr>
          <p:spPr>
            <a:xfrm>
              <a:off x="3191072" y="2571383"/>
              <a:ext cx="348600" cy="348600"/>
            </a:xfrm>
            <a:prstGeom prst="roundRect">
              <a:avLst>
                <a:gd name="adj" fmla="val 50000"/>
              </a:avLst>
            </a:pr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4000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endParaRPr>
            </a:p>
          </p:txBody>
        </p:sp>
        <p:sp>
          <p:nvSpPr>
            <p:cNvPr id="659" name="Google Shape;659;p41"/>
            <p:cNvSpPr/>
            <p:nvPr/>
          </p:nvSpPr>
          <p:spPr>
            <a:xfrm>
              <a:off x="3248076" y="2662896"/>
              <a:ext cx="234596" cy="165568"/>
            </a:xfrm>
            <a:custGeom>
              <a:avLst/>
              <a:gdLst/>
              <a:ahLst/>
              <a:cxnLst/>
              <a:rect l="l" t="t" r="r" b="b"/>
              <a:pathLst>
                <a:path w="13335" h="9986" extrusionOk="0">
                  <a:moveTo>
                    <a:pt x="11960" y="0"/>
                  </a:moveTo>
                  <a:cubicBezTo>
                    <a:pt x="11742" y="0"/>
                    <a:pt x="11517" y="88"/>
                    <a:pt x="11318" y="297"/>
                  </a:cubicBezTo>
                  <a:cubicBezTo>
                    <a:pt x="8973" y="2774"/>
                    <a:pt x="6615" y="5250"/>
                    <a:pt x="4270" y="7739"/>
                  </a:cubicBezTo>
                  <a:cubicBezTo>
                    <a:pt x="3448" y="7131"/>
                    <a:pt x="2615" y="6512"/>
                    <a:pt x="1793" y="5905"/>
                  </a:cubicBezTo>
                  <a:cubicBezTo>
                    <a:pt x="1620" y="5777"/>
                    <a:pt x="1447" y="5721"/>
                    <a:pt x="1285" y="5721"/>
                  </a:cubicBezTo>
                  <a:cubicBezTo>
                    <a:pt x="517" y="5721"/>
                    <a:pt x="0" y="6972"/>
                    <a:pt x="817" y="7572"/>
                  </a:cubicBezTo>
                  <a:cubicBezTo>
                    <a:pt x="1841" y="8334"/>
                    <a:pt x="2877" y="9084"/>
                    <a:pt x="3901" y="9846"/>
                  </a:cubicBezTo>
                  <a:cubicBezTo>
                    <a:pt x="4029" y="9942"/>
                    <a:pt x="4190" y="9985"/>
                    <a:pt x="4356" y="9985"/>
                  </a:cubicBezTo>
                  <a:cubicBezTo>
                    <a:pt x="4622" y="9985"/>
                    <a:pt x="4899" y="9874"/>
                    <a:pt x="5068" y="9691"/>
                  </a:cubicBezTo>
                  <a:cubicBezTo>
                    <a:pt x="7604" y="7012"/>
                    <a:pt x="10140" y="4333"/>
                    <a:pt x="12676" y="1654"/>
                  </a:cubicBezTo>
                  <a:cubicBezTo>
                    <a:pt x="13335" y="968"/>
                    <a:pt x="12685" y="0"/>
                    <a:pt x="11960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 dirty="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sp>
        <p:nvSpPr>
          <p:cNvPr id="660" name="Google Shape;660;p41"/>
          <p:cNvSpPr/>
          <p:nvPr/>
        </p:nvSpPr>
        <p:spPr>
          <a:xfrm>
            <a:off x="5519980" y="2960387"/>
            <a:ext cx="348600" cy="3486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4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grpSp>
        <p:nvGrpSpPr>
          <p:cNvPr id="661" name="Google Shape;661;p41"/>
          <p:cNvGrpSpPr/>
          <p:nvPr/>
        </p:nvGrpSpPr>
        <p:grpSpPr>
          <a:xfrm rot="-632919" flipH="1">
            <a:off x="665356" y="852037"/>
            <a:ext cx="641652" cy="668105"/>
            <a:chOff x="2079900" y="3077638"/>
            <a:chExt cx="367775" cy="382800"/>
          </a:xfrm>
        </p:grpSpPr>
        <p:sp>
          <p:nvSpPr>
            <p:cNvPr id="662" name="Google Shape;662;p41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3" name="Google Shape;663;p41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4" name="Google Shape;664;p41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5" name="Google Shape;665;p41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66" name="Google Shape;666;p41"/>
          <p:cNvGrpSpPr/>
          <p:nvPr/>
        </p:nvGrpSpPr>
        <p:grpSpPr>
          <a:xfrm rot="148811">
            <a:off x="230276" y="4252614"/>
            <a:ext cx="371396" cy="375435"/>
            <a:chOff x="2079900" y="3077638"/>
            <a:chExt cx="367775" cy="382800"/>
          </a:xfrm>
        </p:grpSpPr>
        <p:sp>
          <p:nvSpPr>
            <p:cNvPr id="667" name="Google Shape;667;p41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8" name="Google Shape;668;p41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69" name="Google Shape;669;p41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70" name="Google Shape;670;p41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6" name="Text Box 4">
            <a:extLst>
              <a:ext uri="{FF2B5EF4-FFF2-40B4-BE49-F238E27FC236}">
                <a16:creationId xmlns:a16="http://schemas.microsoft.com/office/drawing/2014/main" xmlns="" id="{580AC76B-9410-4276-ABC5-0D09385AE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126" y="1664458"/>
            <a:ext cx="5445598" cy="297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3000"/>
              </a:spcBef>
              <a:buFontTx/>
              <a:buNone/>
            </a:pPr>
            <a:r>
              <a:rPr lang="en-US" altLang="en-US" sz="2800" b="1">
                <a:solidFill>
                  <a:srgbClr val="5CA0EE"/>
                </a:solidFill>
                <a:latin typeface="UTM Flamenco" panose="02040603050506020204" pitchFamily="18" charset="0"/>
              </a:rPr>
              <a:t>Xem lại </a:t>
            </a:r>
            <a:r>
              <a:rPr lang="vi-VN" altLang="en-US" sz="2800" b="1">
                <a:solidFill>
                  <a:srgbClr val="5CA0EE"/>
                </a:solidFill>
                <a:latin typeface="UTM Flamenco" panose="02040603050506020204" pitchFamily="18" charset="0"/>
              </a:rPr>
              <a:t>bài: Nhôm</a:t>
            </a:r>
            <a:r>
              <a:rPr lang="en-US" altLang="en-US" sz="2800" b="1">
                <a:solidFill>
                  <a:srgbClr val="5CA0EE"/>
                </a:solidFill>
                <a:latin typeface="UTM Flamenco" panose="02040603050506020204" pitchFamily="18" charset="0"/>
              </a:rPr>
              <a:t>.</a:t>
            </a:r>
          </a:p>
          <a:p>
            <a:pPr eaLnBrk="1" hangingPunct="1">
              <a:spcBef>
                <a:spcPts val="3000"/>
              </a:spcBef>
              <a:buNone/>
            </a:pPr>
            <a:r>
              <a:rPr lang="en-US" altLang="en-US" sz="2800" b="1">
                <a:solidFill>
                  <a:srgbClr val="5CA0EE"/>
                </a:solidFill>
                <a:latin typeface="UTM Flamenco" panose="02040603050506020204" pitchFamily="18" charset="0"/>
              </a:rPr>
              <a:t>Học thuộc lòng ghi nhớ trong </a:t>
            </a:r>
            <a:r>
              <a:rPr lang="vi-VN" altLang="en-US" sz="2800" b="1">
                <a:solidFill>
                  <a:srgbClr val="5CA0EE"/>
                </a:solidFill>
                <a:latin typeface="UTM Flamenco" panose="02040603050506020204" pitchFamily="18" charset="0"/>
              </a:rPr>
              <a:t>SGK</a:t>
            </a:r>
            <a:r>
              <a:rPr lang="en-US" altLang="en-US" sz="2800" b="1">
                <a:solidFill>
                  <a:srgbClr val="5CA0EE"/>
                </a:solidFill>
                <a:latin typeface="UTM Flamenco" panose="02040603050506020204" pitchFamily="18" charset="0"/>
              </a:rPr>
              <a:t>.</a:t>
            </a:r>
          </a:p>
          <a:p>
            <a:pPr eaLnBrk="1" hangingPunct="1">
              <a:spcBef>
                <a:spcPts val="3000"/>
              </a:spcBef>
              <a:buNone/>
            </a:pPr>
            <a:r>
              <a:rPr lang="en-US" altLang="en-US" sz="2800" b="1">
                <a:solidFill>
                  <a:srgbClr val="5CA0EE"/>
                </a:solidFill>
                <a:latin typeface="UTM Flamenco" panose="02040603050506020204" pitchFamily="18" charset="0"/>
              </a:rPr>
              <a:t>Chuẩn bị: Sắt, gang, thép.</a:t>
            </a:r>
          </a:p>
          <a:p>
            <a:pPr eaLnBrk="1" hangingPunct="1">
              <a:spcBef>
                <a:spcPts val="3000"/>
              </a:spcBef>
              <a:buFontTx/>
              <a:buNone/>
            </a:pPr>
            <a:endParaRPr lang="en-US" altLang="en-US" sz="2800" b="1">
              <a:solidFill>
                <a:srgbClr val="5CA0EE"/>
              </a:solidFill>
              <a:latin typeface="UTM Flamenco" panose="020406030505060202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E2ECD320-252A-4B0F-8A58-C11A97DE9DD8}"/>
              </a:ext>
            </a:extLst>
          </p:cNvPr>
          <p:cNvSpPr/>
          <p:nvPr/>
        </p:nvSpPr>
        <p:spPr>
          <a:xfrm>
            <a:off x="1298622" y="322862"/>
            <a:ext cx="67265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HƯỚNG DẪN TỰ HỌC</a:t>
            </a:r>
            <a:endParaRPr 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52" name="图片 4">
            <a:extLst>
              <a:ext uri="{FF2B5EF4-FFF2-40B4-BE49-F238E27FC236}">
                <a16:creationId xmlns:a16="http://schemas.microsoft.com/office/drawing/2014/main" xmlns="" id="{08EF7AF2-168B-4E9E-B7B3-AF26207EFC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19" y="2327603"/>
            <a:ext cx="2964581" cy="29645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>
            <a:off x="904825" y="1055775"/>
            <a:ext cx="7006209" cy="29372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8" name="Google Shape;388;p36"/>
          <p:cNvGrpSpPr/>
          <p:nvPr/>
        </p:nvGrpSpPr>
        <p:grpSpPr>
          <a:xfrm rot="-1765296">
            <a:off x="2646356" y="4183723"/>
            <a:ext cx="661771" cy="680768"/>
            <a:chOff x="2510200" y="3361463"/>
            <a:chExt cx="488700" cy="510950"/>
          </a:xfrm>
        </p:grpSpPr>
        <p:sp>
          <p:nvSpPr>
            <p:cNvPr id="389" name="Google Shape;389;p3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3" name="Google Shape;393;p36"/>
          <p:cNvGrpSpPr/>
          <p:nvPr/>
        </p:nvGrpSpPr>
        <p:grpSpPr>
          <a:xfrm rot="1655306">
            <a:off x="7613944" y="2809955"/>
            <a:ext cx="840619" cy="842907"/>
            <a:chOff x="1818025" y="1413863"/>
            <a:chExt cx="507900" cy="585524"/>
          </a:xfrm>
        </p:grpSpPr>
        <p:sp>
          <p:nvSpPr>
            <p:cNvPr id="394" name="Google Shape;394;p36"/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8" name="Google Shape;398;p36"/>
          <p:cNvGrpSpPr/>
          <p:nvPr/>
        </p:nvGrpSpPr>
        <p:grpSpPr>
          <a:xfrm rot="1060229">
            <a:off x="5744244" y="3640567"/>
            <a:ext cx="2843223" cy="1473517"/>
            <a:chOff x="6535806" y="3518108"/>
            <a:chExt cx="2536111" cy="1314354"/>
          </a:xfrm>
        </p:grpSpPr>
        <p:grpSp>
          <p:nvGrpSpPr>
            <p:cNvPr id="399" name="Google Shape;399;p36"/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400" name="Google Shape;400;p36"/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2" name="Google Shape;402;p36"/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403" name="Google Shape;403;p36"/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6"/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" name="Google Shape;406;p36"/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" name="Google Shape;407;p36"/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6"/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09" name="Google Shape;409;p36"/>
          <p:cNvGrpSpPr/>
          <p:nvPr/>
        </p:nvGrpSpPr>
        <p:grpSpPr>
          <a:xfrm>
            <a:off x="6761627" y="344556"/>
            <a:ext cx="1982407" cy="1651335"/>
            <a:chOff x="6260538" y="192100"/>
            <a:chExt cx="2221932" cy="1850857"/>
          </a:xfrm>
        </p:grpSpPr>
        <p:sp>
          <p:nvSpPr>
            <p:cNvPr id="410" name="Google Shape;410;p36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11" name="Google Shape;411;p36"/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412" name="Google Shape;412;p36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6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16" name="Google Shape;416;p36"/>
          <p:cNvGrpSpPr/>
          <p:nvPr/>
        </p:nvGrpSpPr>
        <p:grpSpPr>
          <a:xfrm rot="-762978" flipH="1">
            <a:off x="606816" y="2101913"/>
            <a:ext cx="568060" cy="591305"/>
            <a:chOff x="2079900" y="3077638"/>
            <a:chExt cx="367775" cy="382800"/>
          </a:xfrm>
        </p:grpSpPr>
        <p:sp>
          <p:nvSpPr>
            <p:cNvPr id="417" name="Google Shape;41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1" name="Google Shape;421;p36"/>
          <p:cNvGrpSpPr/>
          <p:nvPr/>
        </p:nvGrpSpPr>
        <p:grpSpPr>
          <a:xfrm rot="1362545" flipH="1">
            <a:off x="4527336" y="4320801"/>
            <a:ext cx="390589" cy="406616"/>
            <a:chOff x="2079900" y="3077638"/>
            <a:chExt cx="367775" cy="382800"/>
          </a:xfrm>
        </p:grpSpPr>
        <p:sp>
          <p:nvSpPr>
            <p:cNvPr id="422" name="Google Shape;42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6"/>
          <p:cNvGrpSpPr/>
          <p:nvPr/>
        </p:nvGrpSpPr>
        <p:grpSpPr>
          <a:xfrm rot="834706">
            <a:off x="7945408" y="2133602"/>
            <a:ext cx="312053" cy="323641"/>
            <a:chOff x="2079900" y="3077638"/>
            <a:chExt cx="367775" cy="382800"/>
          </a:xfrm>
        </p:grpSpPr>
        <p:sp>
          <p:nvSpPr>
            <p:cNvPr id="427" name="Google Shape;42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1" name="Google Shape;431;p36"/>
          <p:cNvGrpSpPr/>
          <p:nvPr/>
        </p:nvGrpSpPr>
        <p:grpSpPr>
          <a:xfrm rot="-1365263">
            <a:off x="5894362" y="508766"/>
            <a:ext cx="312072" cy="323661"/>
            <a:chOff x="2079900" y="3077638"/>
            <a:chExt cx="367775" cy="382800"/>
          </a:xfrm>
        </p:grpSpPr>
        <p:sp>
          <p:nvSpPr>
            <p:cNvPr id="432" name="Google Shape;43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6" name="Google Shape;436;p36"/>
          <p:cNvGrpSpPr/>
          <p:nvPr/>
        </p:nvGrpSpPr>
        <p:grpSpPr>
          <a:xfrm rot="533694">
            <a:off x="1355678" y="294603"/>
            <a:ext cx="968195" cy="1570552"/>
            <a:chOff x="3035825" y="238150"/>
            <a:chExt cx="3118850" cy="5059225"/>
          </a:xfrm>
        </p:grpSpPr>
        <p:sp>
          <p:nvSpPr>
            <p:cNvPr id="437" name="Google Shape;437;p36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3" name="Google Shape;453;p36"/>
          <p:cNvGrpSpPr/>
          <p:nvPr/>
        </p:nvGrpSpPr>
        <p:grpSpPr>
          <a:xfrm rot="-873701">
            <a:off x="892027" y="3049644"/>
            <a:ext cx="1345528" cy="1593878"/>
            <a:chOff x="3607650" y="2243663"/>
            <a:chExt cx="969050" cy="1147550"/>
          </a:xfrm>
        </p:grpSpPr>
        <p:sp>
          <p:nvSpPr>
            <p:cNvPr id="454" name="Google Shape;454;p36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C565169-37F5-4346-8F53-5223F92ED0E2}"/>
              </a:ext>
            </a:extLst>
          </p:cNvPr>
          <p:cNvSpPr/>
          <p:nvPr/>
        </p:nvSpPr>
        <p:spPr>
          <a:xfrm>
            <a:off x="1959172" y="1738241"/>
            <a:ext cx="5342349" cy="138451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TẠM BIỆT !</a:t>
            </a:r>
            <a:endParaRPr lang="en-US" sz="115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2456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>
            <a:off x="904825" y="1055775"/>
            <a:ext cx="7006209" cy="29372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8" name="Google Shape;388;p36"/>
          <p:cNvGrpSpPr/>
          <p:nvPr/>
        </p:nvGrpSpPr>
        <p:grpSpPr>
          <a:xfrm rot="-1765296">
            <a:off x="2646356" y="4183723"/>
            <a:ext cx="661771" cy="680768"/>
            <a:chOff x="2510200" y="3361463"/>
            <a:chExt cx="488700" cy="510950"/>
          </a:xfrm>
        </p:grpSpPr>
        <p:sp>
          <p:nvSpPr>
            <p:cNvPr id="389" name="Google Shape;389;p3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3" name="Google Shape;393;p36"/>
          <p:cNvGrpSpPr/>
          <p:nvPr/>
        </p:nvGrpSpPr>
        <p:grpSpPr>
          <a:xfrm rot="1655306">
            <a:off x="7613944" y="2809955"/>
            <a:ext cx="840619" cy="842907"/>
            <a:chOff x="1818025" y="1413863"/>
            <a:chExt cx="507900" cy="585524"/>
          </a:xfrm>
        </p:grpSpPr>
        <p:sp>
          <p:nvSpPr>
            <p:cNvPr id="394" name="Google Shape;394;p36"/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8" name="Google Shape;398;p36"/>
          <p:cNvGrpSpPr/>
          <p:nvPr/>
        </p:nvGrpSpPr>
        <p:grpSpPr>
          <a:xfrm rot="1060229">
            <a:off x="5744244" y="3640567"/>
            <a:ext cx="2843223" cy="1473517"/>
            <a:chOff x="6535806" y="3518108"/>
            <a:chExt cx="2536111" cy="1314354"/>
          </a:xfrm>
        </p:grpSpPr>
        <p:grpSp>
          <p:nvGrpSpPr>
            <p:cNvPr id="399" name="Google Shape;399;p36"/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400" name="Google Shape;400;p36"/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2" name="Google Shape;402;p36"/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403" name="Google Shape;403;p36"/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6"/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" name="Google Shape;406;p36"/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" name="Google Shape;407;p36"/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6"/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09" name="Google Shape;409;p36"/>
          <p:cNvGrpSpPr/>
          <p:nvPr/>
        </p:nvGrpSpPr>
        <p:grpSpPr>
          <a:xfrm>
            <a:off x="6761627" y="344556"/>
            <a:ext cx="1982407" cy="1651335"/>
            <a:chOff x="6260538" y="192100"/>
            <a:chExt cx="2221932" cy="1850857"/>
          </a:xfrm>
        </p:grpSpPr>
        <p:sp>
          <p:nvSpPr>
            <p:cNvPr id="410" name="Google Shape;410;p36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11" name="Google Shape;411;p36"/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412" name="Google Shape;412;p36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6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16" name="Google Shape;416;p36"/>
          <p:cNvGrpSpPr/>
          <p:nvPr/>
        </p:nvGrpSpPr>
        <p:grpSpPr>
          <a:xfrm rot="-762978" flipH="1">
            <a:off x="606816" y="2101913"/>
            <a:ext cx="568060" cy="591305"/>
            <a:chOff x="2079900" y="3077638"/>
            <a:chExt cx="367775" cy="382800"/>
          </a:xfrm>
        </p:grpSpPr>
        <p:sp>
          <p:nvSpPr>
            <p:cNvPr id="417" name="Google Shape;41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1" name="Google Shape;421;p36"/>
          <p:cNvGrpSpPr/>
          <p:nvPr/>
        </p:nvGrpSpPr>
        <p:grpSpPr>
          <a:xfrm rot="1362545" flipH="1">
            <a:off x="4527336" y="4320801"/>
            <a:ext cx="390589" cy="406616"/>
            <a:chOff x="2079900" y="3077638"/>
            <a:chExt cx="367775" cy="382800"/>
          </a:xfrm>
        </p:grpSpPr>
        <p:sp>
          <p:nvSpPr>
            <p:cNvPr id="422" name="Google Shape;42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6"/>
          <p:cNvGrpSpPr/>
          <p:nvPr/>
        </p:nvGrpSpPr>
        <p:grpSpPr>
          <a:xfrm rot="834706">
            <a:off x="7945408" y="2133602"/>
            <a:ext cx="312053" cy="323641"/>
            <a:chOff x="2079900" y="3077638"/>
            <a:chExt cx="367775" cy="382800"/>
          </a:xfrm>
        </p:grpSpPr>
        <p:sp>
          <p:nvSpPr>
            <p:cNvPr id="427" name="Google Shape;42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1" name="Google Shape;431;p36"/>
          <p:cNvGrpSpPr/>
          <p:nvPr/>
        </p:nvGrpSpPr>
        <p:grpSpPr>
          <a:xfrm rot="-1365263">
            <a:off x="5894362" y="508766"/>
            <a:ext cx="312072" cy="323661"/>
            <a:chOff x="2079900" y="3077638"/>
            <a:chExt cx="367775" cy="382800"/>
          </a:xfrm>
        </p:grpSpPr>
        <p:sp>
          <p:nvSpPr>
            <p:cNvPr id="432" name="Google Shape;43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6" name="Google Shape;436;p36"/>
          <p:cNvGrpSpPr/>
          <p:nvPr/>
        </p:nvGrpSpPr>
        <p:grpSpPr>
          <a:xfrm rot="533694">
            <a:off x="1355678" y="294603"/>
            <a:ext cx="968195" cy="1570552"/>
            <a:chOff x="3035825" y="238150"/>
            <a:chExt cx="3118850" cy="5059225"/>
          </a:xfrm>
        </p:grpSpPr>
        <p:sp>
          <p:nvSpPr>
            <p:cNvPr id="437" name="Google Shape;437;p36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3" name="Google Shape;453;p36"/>
          <p:cNvGrpSpPr/>
          <p:nvPr/>
        </p:nvGrpSpPr>
        <p:grpSpPr>
          <a:xfrm rot="-873701">
            <a:off x="892027" y="3049644"/>
            <a:ext cx="1345528" cy="1593878"/>
            <a:chOff x="3607650" y="2243663"/>
            <a:chExt cx="969050" cy="1147550"/>
          </a:xfrm>
        </p:grpSpPr>
        <p:sp>
          <p:nvSpPr>
            <p:cNvPr id="454" name="Google Shape;454;p36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C565169-37F5-4346-8F53-5223F92ED0E2}"/>
              </a:ext>
            </a:extLst>
          </p:cNvPr>
          <p:cNvSpPr/>
          <p:nvPr/>
        </p:nvSpPr>
        <p:spPr>
          <a:xfrm>
            <a:off x="1525370" y="1821694"/>
            <a:ext cx="6314192" cy="125051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THIẾT KẾ GIÁO ÁN ĐIỆN TỬ</a:t>
            </a:r>
          </a:p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THIÊN CẨM: 090 260 9443 (ZALO , FACEBOOK) </a:t>
            </a:r>
            <a:endParaRPr lang="en-US" sz="115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1456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>
            <a:off x="904825" y="1055775"/>
            <a:ext cx="7006209" cy="29372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8" name="Google Shape;388;p36"/>
          <p:cNvGrpSpPr/>
          <p:nvPr/>
        </p:nvGrpSpPr>
        <p:grpSpPr>
          <a:xfrm rot="-1765296">
            <a:off x="2646356" y="4183723"/>
            <a:ext cx="661771" cy="680768"/>
            <a:chOff x="2510200" y="3361463"/>
            <a:chExt cx="488700" cy="510950"/>
          </a:xfrm>
        </p:grpSpPr>
        <p:sp>
          <p:nvSpPr>
            <p:cNvPr id="389" name="Google Shape;389;p3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3" name="Google Shape;393;p36"/>
          <p:cNvGrpSpPr/>
          <p:nvPr/>
        </p:nvGrpSpPr>
        <p:grpSpPr>
          <a:xfrm rot="1655306">
            <a:off x="7613944" y="2809955"/>
            <a:ext cx="840619" cy="842907"/>
            <a:chOff x="1818025" y="1413863"/>
            <a:chExt cx="507900" cy="585524"/>
          </a:xfrm>
        </p:grpSpPr>
        <p:sp>
          <p:nvSpPr>
            <p:cNvPr id="394" name="Google Shape;394;p36"/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98" name="Google Shape;398;p36"/>
          <p:cNvGrpSpPr/>
          <p:nvPr/>
        </p:nvGrpSpPr>
        <p:grpSpPr>
          <a:xfrm rot="1060229">
            <a:off x="5744244" y="3640567"/>
            <a:ext cx="2843223" cy="1473517"/>
            <a:chOff x="6535806" y="3518108"/>
            <a:chExt cx="2536111" cy="1314354"/>
          </a:xfrm>
        </p:grpSpPr>
        <p:grpSp>
          <p:nvGrpSpPr>
            <p:cNvPr id="399" name="Google Shape;399;p36"/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400" name="Google Shape;400;p36"/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402" name="Google Shape;402;p36"/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403" name="Google Shape;403;p36"/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5" name="Google Shape;405;p36"/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6" name="Google Shape;406;p36"/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7" name="Google Shape;407;p36"/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08" name="Google Shape;408;p36"/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09" name="Google Shape;409;p36"/>
          <p:cNvGrpSpPr/>
          <p:nvPr/>
        </p:nvGrpSpPr>
        <p:grpSpPr>
          <a:xfrm>
            <a:off x="6761627" y="344556"/>
            <a:ext cx="1982407" cy="1651335"/>
            <a:chOff x="6260538" y="192100"/>
            <a:chExt cx="2221932" cy="1850857"/>
          </a:xfrm>
        </p:grpSpPr>
        <p:sp>
          <p:nvSpPr>
            <p:cNvPr id="410" name="Google Shape;410;p36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411" name="Google Shape;411;p36"/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412" name="Google Shape;412;p36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13" name="Google Shape;413;p36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416" name="Google Shape;416;p36"/>
          <p:cNvGrpSpPr/>
          <p:nvPr/>
        </p:nvGrpSpPr>
        <p:grpSpPr>
          <a:xfrm rot="-762978" flipH="1">
            <a:off x="606816" y="2101913"/>
            <a:ext cx="568060" cy="591305"/>
            <a:chOff x="2079900" y="3077638"/>
            <a:chExt cx="367775" cy="382800"/>
          </a:xfrm>
        </p:grpSpPr>
        <p:sp>
          <p:nvSpPr>
            <p:cNvPr id="417" name="Google Shape;41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1" name="Google Shape;421;p36"/>
          <p:cNvGrpSpPr/>
          <p:nvPr/>
        </p:nvGrpSpPr>
        <p:grpSpPr>
          <a:xfrm rot="1362545" flipH="1">
            <a:off x="4527336" y="4320801"/>
            <a:ext cx="390589" cy="406616"/>
            <a:chOff x="2079900" y="3077638"/>
            <a:chExt cx="367775" cy="382800"/>
          </a:xfrm>
        </p:grpSpPr>
        <p:sp>
          <p:nvSpPr>
            <p:cNvPr id="422" name="Google Shape;42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26" name="Google Shape;426;p36"/>
          <p:cNvGrpSpPr/>
          <p:nvPr/>
        </p:nvGrpSpPr>
        <p:grpSpPr>
          <a:xfrm rot="834706">
            <a:off x="7945408" y="2133602"/>
            <a:ext cx="312053" cy="323641"/>
            <a:chOff x="2079900" y="3077638"/>
            <a:chExt cx="367775" cy="382800"/>
          </a:xfrm>
        </p:grpSpPr>
        <p:sp>
          <p:nvSpPr>
            <p:cNvPr id="427" name="Google Shape;42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1" name="Google Shape;431;p36"/>
          <p:cNvGrpSpPr/>
          <p:nvPr/>
        </p:nvGrpSpPr>
        <p:grpSpPr>
          <a:xfrm rot="-1365263">
            <a:off x="5894362" y="508766"/>
            <a:ext cx="312072" cy="323661"/>
            <a:chOff x="2079900" y="3077638"/>
            <a:chExt cx="367775" cy="382800"/>
          </a:xfrm>
        </p:grpSpPr>
        <p:sp>
          <p:nvSpPr>
            <p:cNvPr id="432" name="Google Shape;43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36" name="Google Shape;436;p36"/>
          <p:cNvGrpSpPr/>
          <p:nvPr/>
        </p:nvGrpSpPr>
        <p:grpSpPr>
          <a:xfrm rot="533694">
            <a:off x="1355678" y="294603"/>
            <a:ext cx="968195" cy="1570552"/>
            <a:chOff x="3035825" y="238150"/>
            <a:chExt cx="3118850" cy="5059225"/>
          </a:xfrm>
        </p:grpSpPr>
        <p:sp>
          <p:nvSpPr>
            <p:cNvPr id="437" name="Google Shape;437;p36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53" name="Google Shape;453;p36"/>
          <p:cNvGrpSpPr/>
          <p:nvPr/>
        </p:nvGrpSpPr>
        <p:grpSpPr>
          <a:xfrm rot="-873701">
            <a:off x="892027" y="3049644"/>
            <a:ext cx="1345528" cy="1593878"/>
            <a:chOff x="3607650" y="2243663"/>
            <a:chExt cx="969050" cy="1147550"/>
          </a:xfrm>
        </p:grpSpPr>
        <p:sp>
          <p:nvSpPr>
            <p:cNvPr id="454" name="Google Shape;454;p36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C565169-37F5-4346-8F53-5223F92ED0E2}"/>
              </a:ext>
            </a:extLst>
          </p:cNvPr>
          <p:cNvSpPr/>
          <p:nvPr/>
        </p:nvSpPr>
        <p:spPr>
          <a:xfrm>
            <a:off x="1913110" y="1556814"/>
            <a:ext cx="5378377" cy="19725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STK: 102871227574</a:t>
            </a:r>
          </a:p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Ngân hàng: Vietinbank</a:t>
            </a:r>
          </a:p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NGUYỄN THỊ THIÊN CẨM</a:t>
            </a:r>
            <a:endParaRPr lang="en-US" sz="115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8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/>
          <p:nvPr/>
        </p:nvSpPr>
        <p:spPr>
          <a:xfrm flipH="1" flipV="1">
            <a:off x="2137204" y="2360335"/>
            <a:ext cx="5296893" cy="2546436"/>
          </a:xfrm>
          <a:custGeom>
            <a:avLst/>
            <a:gdLst/>
            <a:ahLst/>
            <a:cxnLst/>
            <a:rect l="l" t="t" r="r" b="b"/>
            <a:pathLst>
              <a:path w="43198" h="30328" extrusionOk="0">
                <a:moveTo>
                  <a:pt x="21526" y="0"/>
                </a:moveTo>
                <a:cubicBezTo>
                  <a:pt x="15938" y="0"/>
                  <a:pt x="9543" y="411"/>
                  <a:pt x="5904" y="3875"/>
                </a:cubicBezTo>
                <a:cubicBezTo>
                  <a:pt x="1401" y="8211"/>
                  <a:pt x="0" y="19186"/>
                  <a:pt x="5337" y="23389"/>
                </a:cubicBezTo>
                <a:cubicBezTo>
                  <a:pt x="8864" y="26197"/>
                  <a:pt x="14236" y="26811"/>
                  <a:pt x="19274" y="26811"/>
                </a:cubicBezTo>
                <a:cubicBezTo>
                  <a:pt x="21717" y="26811"/>
                  <a:pt x="24082" y="26667"/>
                  <a:pt x="26119" y="26558"/>
                </a:cubicBezTo>
                <a:lnTo>
                  <a:pt x="26119" y="26558"/>
                </a:lnTo>
                <a:cubicBezTo>
                  <a:pt x="25719" y="27492"/>
                  <a:pt x="23550" y="30227"/>
                  <a:pt x="24584" y="30327"/>
                </a:cubicBezTo>
                <a:cubicBezTo>
                  <a:pt x="24594" y="30328"/>
                  <a:pt x="24604" y="30328"/>
                  <a:pt x="24614" y="30328"/>
                </a:cubicBezTo>
                <a:cubicBezTo>
                  <a:pt x="26048" y="30328"/>
                  <a:pt x="32757" y="25724"/>
                  <a:pt x="32757" y="25724"/>
                </a:cubicBezTo>
                <a:cubicBezTo>
                  <a:pt x="32757" y="25724"/>
                  <a:pt x="34558" y="25324"/>
                  <a:pt x="35192" y="25057"/>
                </a:cubicBezTo>
                <a:cubicBezTo>
                  <a:pt x="41230" y="22655"/>
                  <a:pt x="43198" y="16217"/>
                  <a:pt x="42597" y="10246"/>
                </a:cubicBezTo>
                <a:cubicBezTo>
                  <a:pt x="42230" y="6744"/>
                  <a:pt x="41063" y="3174"/>
                  <a:pt x="37727" y="1473"/>
                </a:cubicBezTo>
                <a:cubicBezTo>
                  <a:pt x="35247" y="194"/>
                  <a:pt x="32092" y="18"/>
                  <a:pt x="29159" y="18"/>
                </a:cubicBezTo>
                <a:cubicBezTo>
                  <a:pt x="28344" y="18"/>
                  <a:pt x="27547" y="32"/>
                  <a:pt x="26786" y="39"/>
                </a:cubicBezTo>
                <a:cubicBezTo>
                  <a:pt x="26657" y="40"/>
                  <a:pt x="26526" y="40"/>
                  <a:pt x="26394" y="40"/>
                </a:cubicBezTo>
                <a:cubicBezTo>
                  <a:pt x="24920" y="40"/>
                  <a:pt x="23262" y="0"/>
                  <a:pt x="21526" y="0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4" name="Google Shape;564;p39"/>
          <p:cNvGrpSpPr/>
          <p:nvPr/>
        </p:nvGrpSpPr>
        <p:grpSpPr>
          <a:xfrm rot="-544829" flipH="1">
            <a:off x="366370" y="3088686"/>
            <a:ext cx="322982" cy="326452"/>
            <a:chOff x="2079900" y="3077638"/>
            <a:chExt cx="367775" cy="382800"/>
          </a:xfrm>
        </p:grpSpPr>
        <p:sp>
          <p:nvSpPr>
            <p:cNvPr id="565" name="Google Shape;56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9" name="Google Shape;569;p39"/>
          <p:cNvGrpSpPr/>
          <p:nvPr/>
        </p:nvGrpSpPr>
        <p:grpSpPr>
          <a:xfrm rot="-1765296">
            <a:off x="7445606" y="192811"/>
            <a:ext cx="661771" cy="680768"/>
            <a:chOff x="2510200" y="3361463"/>
            <a:chExt cx="488700" cy="510950"/>
          </a:xfrm>
        </p:grpSpPr>
        <p:sp>
          <p:nvSpPr>
            <p:cNvPr id="570" name="Google Shape;570;p39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9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9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9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39"/>
          <p:cNvGrpSpPr/>
          <p:nvPr/>
        </p:nvGrpSpPr>
        <p:grpSpPr>
          <a:xfrm rot="632919">
            <a:off x="8337508" y="689422"/>
            <a:ext cx="641652" cy="668105"/>
            <a:chOff x="2079900" y="3077638"/>
            <a:chExt cx="367775" cy="382800"/>
          </a:xfrm>
        </p:grpSpPr>
        <p:sp>
          <p:nvSpPr>
            <p:cNvPr id="575" name="Google Shape;575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39"/>
          <p:cNvGrpSpPr/>
          <p:nvPr/>
        </p:nvGrpSpPr>
        <p:grpSpPr>
          <a:xfrm rot="-148811" flipH="1">
            <a:off x="1793990" y="4411704"/>
            <a:ext cx="371396" cy="375435"/>
            <a:chOff x="2079900" y="3077638"/>
            <a:chExt cx="367775" cy="382800"/>
          </a:xfrm>
        </p:grpSpPr>
        <p:sp>
          <p:nvSpPr>
            <p:cNvPr id="580" name="Google Shape;580;p39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9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9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9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9" name="Picture 2">
            <a:extLst>
              <a:ext uri="{FF2B5EF4-FFF2-40B4-BE49-F238E27FC236}">
                <a16:creationId xmlns:a16="http://schemas.microsoft.com/office/drawing/2014/main" xmlns="" id="{277B8530-7062-4EE3-B4D4-9FFFAC18D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800000" flipV="1">
            <a:off x="1672273" y="57150"/>
            <a:ext cx="4869369" cy="2040447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CB3587C-CA5B-4CDF-B579-34EE8326B9A4}"/>
              </a:ext>
            </a:extLst>
          </p:cNvPr>
          <p:cNvSpPr txBox="1"/>
          <p:nvPr/>
        </p:nvSpPr>
        <p:spPr>
          <a:xfrm>
            <a:off x="2769901" y="2899791"/>
            <a:ext cx="4025515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+ Các đồ dùng làm bằng đồng, hợp kim của đồng có thể bị xỉn màu vì vậy thỉnh thoảng cần dùng thuốc lau chùi, giúp chúng sáng bóng trở lại.</a:t>
            </a:r>
          </a:p>
          <a:p>
            <a:pPr algn="just"/>
            <a:r>
              <a:rPr lang="vi-VN" sz="20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+ Dùng thuốc đánh đồng để lau chùi làm cho chúng sáng bóng trở lại.</a:t>
            </a:r>
            <a:endParaRPr lang="en-US" sz="20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282799C2-8433-415D-85AA-322A506C560F}"/>
              </a:ext>
            </a:extLst>
          </p:cNvPr>
          <p:cNvGrpSpPr/>
          <p:nvPr/>
        </p:nvGrpSpPr>
        <p:grpSpPr>
          <a:xfrm>
            <a:off x="-169052" y="1527374"/>
            <a:ext cx="2306257" cy="3701530"/>
            <a:chOff x="3528816" y="1219200"/>
            <a:chExt cx="3240675" cy="5201266"/>
          </a:xfrm>
        </p:grpSpPr>
        <p:pic>
          <p:nvPicPr>
            <p:cNvPr id="52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8237A14A-2754-4247-A116-B8512DD374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8621C847-40DE-4DCC-88F5-7E425780D0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784F17F8-8E7B-4B66-BFDE-86579004324C}"/>
              </a:ext>
            </a:extLst>
          </p:cNvPr>
          <p:cNvGrpSpPr/>
          <p:nvPr/>
        </p:nvGrpSpPr>
        <p:grpSpPr>
          <a:xfrm>
            <a:off x="7049190" y="1178843"/>
            <a:ext cx="2224944" cy="4092782"/>
            <a:chOff x="12843095" y="658761"/>
            <a:chExt cx="3036002" cy="5584723"/>
          </a:xfrm>
        </p:grpSpPr>
        <p:pic>
          <p:nvPicPr>
            <p:cNvPr id="55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8FA169F7-7FE3-4CBB-8947-7AAF5F5D09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500" b="83426" l="50700" r="96400">
                          <a14:foregroundMark x1="64400" y1="30000" x2="67200" y2="33981"/>
                          <a14:foregroundMark x1="54900" y1="43796" x2="54900" y2="43796"/>
                          <a14:foregroundMark x1="68100" y1="37407" x2="69600" y2="40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3901" r="2189" b="14665"/>
            <a:stretch/>
          </p:blipFill>
          <p:spPr bwMode="auto">
            <a:xfrm>
              <a:off x="12843095" y="658761"/>
              <a:ext cx="3036002" cy="55847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Cartoon students Royalty Free Vector Image - VectorStock">
              <a:extLst>
                <a:ext uri="{FF2B5EF4-FFF2-40B4-BE49-F238E27FC236}">
                  <a16:creationId xmlns:a16="http://schemas.microsoft.com/office/drawing/2014/main" xmlns="" id="{39B3A8A3-6B3E-4503-88F0-636363771C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457" b="33434" l="61993" r="669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371" t="27835" r="32414" b="65944"/>
            <a:stretch/>
          </p:blipFill>
          <p:spPr bwMode="auto">
            <a:xfrm flipH="1">
              <a:off x="14311255" y="2498177"/>
              <a:ext cx="394637" cy="4266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6" descr="thiếu niên tiền phong quàng khăn đỏ minh họa">
              <a:extLst>
                <a:ext uri="{FF2B5EF4-FFF2-40B4-BE49-F238E27FC236}">
                  <a16:creationId xmlns:a16="http://schemas.microsoft.com/office/drawing/2014/main" xmlns="" id="{ABEC2DF9-608A-48B6-8FD7-AEAAD8C926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 flipH="1">
              <a:off x="13853347" y="3659766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09046711-DFDF-486C-A95C-D536A1FB5E5A}"/>
              </a:ext>
            </a:extLst>
          </p:cNvPr>
          <p:cNvSpPr txBox="1"/>
          <p:nvPr/>
        </p:nvSpPr>
        <p:spPr>
          <a:xfrm>
            <a:off x="1850322" y="409309"/>
            <a:ext cx="436952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2800" b="1">
                <a:solidFill>
                  <a:srgbClr val="B26D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lamenco" panose="02040603050506020204" pitchFamily="18" charset="0"/>
                <a:cs typeface="Times New Roman" panose="02020603050405020304" pitchFamily="18" charset="0"/>
              </a:rPr>
              <a:t>Nêu cách bảo quản một số đồ dùng bằng đồng và hợp kim của đồng trong gia đình.</a:t>
            </a:r>
            <a:endParaRPr lang="en-US" sz="2800" b="1">
              <a:solidFill>
                <a:srgbClr val="B26D1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Flamenc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1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/>
          <p:nvPr/>
        </p:nvSpPr>
        <p:spPr>
          <a:xfrm>
            <a:off x="904825" y="1055775"/>
            <a:ext cx="7006209" cy="2937280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36"/>
          <p:cNvGrpSpPr/>
          <p:nvPr/>
        </p:nvGrpSpPr>
        <p:grpSpPr>
          <a:xfrm rot="-1765296">
            <a:off x="2646356" y="4183723"/>
            <a:ext cx="661771" cy="680768"/>
            <a:chOff x="2510200" y="3361463"/>
            <a:chExt cx="488700" cy="510950"/>
          </a:xfrm>
        </p:grpSpPr>
        <p:sp>
          <p:nvSpPr>
            <p:cNvPr id="389" name="Google Shape;389;p36"/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6"/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6"/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6"/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3" name="Google Shape;393;p36"/>
          <p:cNvGrpSpPr/>
          <p:nvPr/>
        </p:nvGrpSpPr>
        <p:grpSpPr>
          <a:xfrm rot="1655306">
            <a:off x="7613944" y="2809955"/>
            <a:ext cx="840619" cy="842907"/>
            <a:chOff x="1818025" y="1413863"/>
            <a:chExt cx="507900" cy="585524"/>
          </a:xfrm>
        </p:grpSpPr>
        <p:sp>
          <p:nvSpPr>
            <p:cNvPr id="394" name="Google Shape;394;p36"/>
            <p:cNvSpPr/>
            <p:nvPr/>
          </p:nvSpPr>
          <p:spPr>
            <a:xfrm rot="359476">
              <a:off x="1841080" y="1424291"/>
              <a:ext cx="204991" cy="137830"/>
            </a:xfrm>
            <a:custGeom>
              <a:avLst/>
              <a:gdLst/>
              <a:ahLst/>
              <a:cxnLst/>
              <a:rect l="l" t="t" r="r" b="b"/>
              <a:pathLst>
                <a:path w="6739" h="4571" extrusionOk="0">
                  <a:moveTo>
                    <a:pt x="2669" y="0"/>
                  </a:moveTo>
                  <a:cubicBezTo>
                    <a:pt x="2369" y="0"/>
                    <a:pt x="2069" y="100"/>
                    <a:pt x="1702" y="201"/>
                  </a:cubicBezTo>
                  <a:cubicBezTo>
                    <a:pt x="1502" y="267"/>
                    <a:pt x="1301" y="334"/>
                    <a:pt x="1135" y="434"/>
                  </a:cubicBezTo>
                  <a:cubicBezTo>
                    <a:pt x="1035" y="467"/>
                    <a:pt x="1001" y="467"/>
                    <a:pt x="901" y="501"/>
                  </a:cubicBezTo>
                  <a:cubicBezTo>
                    <a:pt x="801" y="534"/>
                    <a:pt x="634" y="601"/>
                    <a:pt x="501" y="634"/>
                  </a:cubicBezTo>
                  <a:cubicBezTo>
                    <a:pt x="401" y="668"/>
                    <a:pt x="334" y="668"/>
                    <a:pt x="301" y="668"/>
                  </a:cubicBezTo>
                  <a:cubicBezTo>
                    <a:pt x="201" y="701"/>
                    <a:pt x="134" y="701"/>
                    <a:pt x="34" y="701"/>
                  </a:cubicBezTo>
                  <a:cubicBezTo>
                    <a:pt x="34" y="701"/>
                    <a:pt x="1" y="701"/>
                    <a:pt x="1" y="734"/>
                  </a:cubicBezTo>
                  <a:cubicBezTo>
                    <a:pt x="1" y="801"/>
                    <a:pt x="1" y="801"/>
                    <a:pt x="34" y="834"/>
                  </a:cubicBezTo>
                  <a:cubicBezTo>
                    <a:pt x="134" y="868"/>
                    <a:pt x="201" y="968"/>
                    <a:pt x="334" y="1034"/>
                  </a:cubicBezTo>
                  <a:cubicBezTo>
                    <a:pt x="701" y="1368"/>
                    <a:pt x="1001" y="1802"/>
                    <a:pt x="1201" y="2135"/>
                  </a:cubicBezTo>
                  <a:cubicBezTo>
                    <a:pt x="1301" y="2235"/>
                    <a:pt x="1335" y="2335"/>
                    <a:pt x="1402" y="2469"/>
                  </a:cubicBezTo>
                  <a:cubicBezTo>
                    <a:pt x="1635" y="2836"/>
                    <a:pt x="1869" y="3169"/>
                    <a:pt x="2169" y="3503"/>
                  </a:cubicBezTo>
                  <a:cubicBezTo>
                    <a:pt x="2336" y="3703"/>
                    <a:pt x="2536" y="3903"/>
                    <a:pt x="2736" y="4037"/>
                  </a:cubicBezTo>
                  <a:cubicBezTo>
                    <a:pt x="2969" y="4203"/>
                    <a:pt x="3169" y="4337"/>
                    <a:pt x="3403" y="4404"/>
                  </a:cubicBezTo>
                  <a:cubicBezTo>
                    <a:pt x="3636" y="4504"/>
                    <a:pt x="3870" y="4537"/>
                    <a:pt x="4137" y="4570"/>
                  </a:cubicBezTo>
                  <a:lnTo>
                    <a:pt x="4404" y="4570"/>
                  </a:lnTo>
                  <a:cubicBezTo>
                    <a:pt x="4604" y="4570"/>
                    <a:pt x="4704" y="4570"/>
                    <a:pt x="4871" y="4537"/>
                  </a:cubicBezTo>
                  <a:cubicBezTo>
                    <a:pt x="5338" y="4504"/>
                    <a:pt x="5805" y="4337"/>
                    <a:pt x="6138" y="4103"/>
                  </a:cubicBezTo>
                  <a:lnTo>
                    <a:pt x="6172" y="4103"/>
                  </a:lnTo>
                  <a:cubicBezTo>
                    <a:pt x="6205" y="4103"/>
                    <a:pt x="6205" y="4037"/>
                    <a:pt x="6205" y="4037"/>
                  </a:cubicBezTo>
                  <a:cubicBezTo>
                    <a:pt x="6405" y="3870"/>
                    <a:pt x="6639" y="3636"/>
                    <a:pt x="6739" y="3369"/>
                  </a:cubicBezTo>
                  <a:lnTo>
                    <a:pt x="6739" y="3303"/>
                  </a:lnTo>
                  <a:lnTo>
                    <a:pt x="6672" y="3303"/>
                  </a:lnTo>
                  <a:cubicBezTo>
                    <a:pt x="6572" y="3470"/>
                    <a:pt x="6505" y="3603"/>
                    <a:pt x="6372" y="3703"/>
                  </a:cubicBezTo>
                  <a:lnTo>
                    <a:pt x="6238" y="3836"/>
                  </a:lnTo>
                  <a:cubicBezTo>
                    <a:pt x="6338" y="3536"/>
                    <a:pt x="6438" y="3203"/>
                    <a:pt x="6372" y="2869"/>
                  </a:cubicBezTo>
                  <a:cubicBezTo>
                    <a:pt x="6372" y="2602"/>
                    <a:pt x="6305" y="2302"/>
                    <a:pt x="6205" y="1968"/>
                  </a:cubicBezTo>
                  <a:cubicBezTo>
                    <a:pt x="6038" y="1468"/>
                    <a:pt x="5671" y="1034"/>
                    <a:pt x="5204" y="701"/>
                  </a:cubicBezTo>
                  <a:cubicBezTo>
                    <a:pt x="5004" y="601"/>
                    <a:pt x="4804" y="434"/>
                    <a:pt x="4504" y="334"/>
                  </a:cubicBezTo>
                  <a:cubicBezTo>
                    <a:pt x="4237" y="201"/>
                    <a:pt x="4003" y="134"/>
                    <a:pt x="3703" y="100"/>
                  </a:cubicBezTo>
                  <a:cubicBezTo>
                    <a:pt x="3536" y="34"/>
                    <a:pt x="3370" y="0"/>
                    <a:pt x="3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6"/>
            <p:cNvSpPr/>
            <p:nvPr/>
          </p:nvSpPr>
          <p:spPr>
            <a:xfrm>
              <a:off x="2045700" y="1534863"/>
              <a:ext cx="8375" cy="11700"/>
            </a:xfrm>
            <a:custGeom>
              <a:avLst/>
              <a:gdLst/>
              <a:ahLst/>
              <a:cxnLst/>
              <a:rect l="l" t="t" r="r" b="b"/>
              <a:pathLst>
                <a:path w="335" h="468" extrusionOk="0">
                  <a:moveTo>
                    <a:pt x="234" y="1"/>
                  </a:moveTo>
                  <a:lnTo>
                    <a:pt x="0" y="368"/>
                  </a:lnTo>
                  <a:lnTo>
                    <a:pt x="67" y="468"/>
                  </a:lnTo>
                  <a:lnTo>
                    <a:pt x="334" y="67"/>
                  </a:lnTo>
                  <a:lnTo>
                    <a:pt x="334" y="1"/>
                  </a:lnTo>
                  <a:close/>
                </a:path>
              </a:pathLst>
            </a:custGeom>
            <a:solidFill>
              <a:srgbClr val="00B8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6"/>
            <p:cNvSpPr/>
            <p:nvPr/>
          </p:nvSpPr>
          <p:spPr>
            <a:xfrm>
              <a:off x="2023175" y="1441463"/>
              <a:ext cx="73425" cy="176825"/>
            </a:xfrm>
            <a:custGeom>
              <a:avLst/>
              <a:gdLst/>
              <a:ahLst/>
              <a:cxnLst/>
              <a:rect l="l" t="t" r="r" b="b"/>
              <a:pathLst>
                <a:path w="2937" h="7073" extrusionOk="0">
                  <a:moveTo>
                    <a:pt x="2269" y="1"/>
                  </a:moveTo>
                  <a:cubicBezTo>
                    <a:pt x="2236" y="67"/>
                    <a:pt x="2136" y="67"/>
                    <a:pt x="2102" y="67"/>
                  </a:cubicBezTo>
                  <a:cubicBezTo>
                    <a:pt x="1969" y="67"/>
                    <a:pt x="1802" y="101"/>
                    <a:pt x="1635" y="134"/>
                  </a:cubicBezTo>
                  <a:cubicBezTo>
                    <a:pt x="1502" y="201"/>
                    <a:pt x="1435" y="234"/>
                    <a:pt x="1302" y="301"/>
                  </a:cubicBezTo>
                  <a:cubicBezTo>
                    <a:pt x="1235" y="368"/>
                    <a:pt x="1135" y="434"/>
                    <a:pt x="1068" y="534"/>
                  </a:cubicBezTo>
                  <a:cubicBezTo>
                    <a:pt x="935" y="635"/>
                    <a:pt x="768" y="801"/>
                    <a:pt x="635" y="1035"/>
                  </a:cubicBezTo>
                  <a:cubicBezTo>
                    <a:pt x="401" y="1402"/>
                    <a:pt x="234" y="1802"/>
                    <a:pt x="134" y="2269"/>
                  </a:cubicBezTo>
                  <a:cubicBezTo>
                    <a:pt x="68" y="2736"/>
                    <a:pt x="1" y="3236"/>
                    <a:pt x="68" y="3703"/>
                  </a:cubicBezTo>
                  <a:cubicBezTo>
                    <a:pt x="101" y="4270"/>
                    <a:pt x="334" y="5405"/>
                    <a:pt x="1235" y="6072"/>
                  </a:cubicBezTo>
                  <a:lnTo>
                    <a:pt x="1302" y="6138"/>
                  </a:lnTo>
                  <a:cubicBezTo>
                    <a:pt x="1335" y="6239"/>
                    <a:pt x="1402" y="6372"/>
                    <a:pt x="1435" y="6439"/>
                  </a:cubicBezTo>
                  <a:cubicBezTo>
                    <a:pt x="1502" y="6639"/>
                    <a:pt x="1669" y="6806"/>
                    <a:pt x="1835" y="7039"/>
                  </a:cubicBezTo>
                  <a:cubicBezTo>
                    <a:pt x="1835" y="7039"/>
                    <a:pt x="1902" y="7072"/>
                    <a:pt x="1936" y="7072"/>
                  </a:cubicBezTo>
                  <a:cubicBezTo>
                    <a:pt x="1969" y="7072"/>
                    <a:pt x="1969" y="7072"/>
                    <a:pt x="2002" y="7039"/>
                  </a:cubicBezTo>
                  <a:cubicBezTo>
                    <a:pt x="2069" y="6972"/>
                    <a:pt x="2069" y="6939"/>
                    <a:pt x="2002" y="6906"/>
                  </a:cubicBezTo>
                  <a:lnTo>
                    <a:pt x="1902" y="6772"/>
                  </a:lnTo>
                  <a:cubicBezTo>
                    <a:pt x="1769" y="6639"/>
                    <a:pt x="1669" y="6472"/>
                    <a:pt x="1635" y="6339"/>
                  </a:cubicBezTo>
                  <a:lnTo>
                    <a:pt x="1635" y="6339"/>
                  </a:lnTo>
                  <a:cubicBezTo>
                    <a:pt x="1635" y="6339"/>
                    <a:pt x="1669" y="6405"/>
                    <a:pt x="1735" y="6405"/>
                  </a:cubicBezTo>
                  <a:lnTo>
                    <a:pt x="1769" y="6405"/>
                  </a:lnTo>
                  <a:cubicBezTo>
                    <a:pt x="1802" y="6405"/>
                    <a:pt x="1802" y="6405"/>
                    <a:pt x="1802" y="6339"/>
                  </a:cubicBezTo>
                  <a:lnTo>
                    <a:pt x="1802" y="6305"/>
                  </a:lnTo>
                  <a:cubicBezTo>
                    <a:pt x="1802" y="6305"/>
                    <a:pt x="1802" y="6272"/>
                    <a:pt x="1769" y="6272"/>
                  </a:cubicBezTo>
                  <a:cubicBezTo>
                    <a:pt x="1669" y="6239"/>
                    <a:pt x="1635" y="6205"/>
                    <a:pt x="1569" y="6138"/>
                  </a:cubicBezTo>
                  <a:cubicBezTo>
                    <a:pt x="1502" y="6005"/>
                    <a:pt x="1502" y="5938"/>
                    <a:pt x="1469" y="5805"/>
                  </a:cubicBezTo>
                  <a:cubicBezTo>
                    <a:pt x="1435" y="5605"/>
                    <a:pt x="1469" y="5438"/>
                    <a:pt x="1469" y="5238"/>
                  </a:cubicBezTo>
                  <a:cubicBezTo>
                    <a:pt x="1502" y="4804"/>
                    <a:pt x="1669" y="4404"/>
                    <a:pt x="1802" y="4070"/>
                  </a:cubicBezTo>
                  <a:cubicBezTo>
                    <a:pt x="1936" y="3803"/>
                    <a:pt x="2069" y="3503"/>
                    <a:pt x="2236" y="3170"/>
                  </a:cubicBezTo>
                  <a:lnTo>
                    <a:pt x="2269" y="3103"/>
                  </a:lnTo>
                  <a:cubicBezTo>
                    <a:pt x="2436" y="2803"/>
                    <a:pt x="2569" y="2503"/>
                    <a:pt x="2669" y="2236"/>
                  </a:cubicBezTo>
                  <a:cubicBezTo>
                    <a:pt x="2769" y="2069"/>
                    <a:pt x="2803" y="1902"/>
                    <a:pt x="2836" y="1735"/>
                  </a:cubicBezTo>
                  <a:cubicBezTo>
                    <a:pt x="2903" y="1569"/>
                    <a:pt x="2936" y="1402"/>
                    <a:pt x="2936" y="1235"/>
                  </a:cubicBezTo>
                  <a:cubicBezTo>
                    <a:pt x="2936" y="1068"/>
                    <a:pt x="2936" y="901"/>
                    <a:pt x="2903" y="735"/>
                  </a:cubicBezTo>
                  <a:cubicBezTo>
                    <a:pt x="2836" y="601"/>
                    <a:pt x="2803" y="468"/>
                    <a:pt x="2769" y="401"/>
                  </a:cubicBezTo>
                  <a:cubicBezTo>
                    <a:pt x="2736" y="301"/>
                    <a:pt x="2636" y="234"/>
                    <a:pt x="2569" y="134"/>
                  </a:cubicBezTo>
                  <a:cubicBezTo>
                    <a:pt x="2469" y="101"/>
                    <a:pt x="2403" y="67"/>
                    <a:pt x="2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6"/>
            <p:cNvSpPr/>
            <p:nvPr/>
          </p:nvSpPr>
          <p:spPr>
            <a:xfrm>
              <a:off x="1818025" y="1554888"/>
              <a:ext cx="507900" cy="444500"/>
            </a:xfrm>
            <a:custGeom>
              <a:avLst/>
              <a:gdLst/>
              <a:ahLst/>
              <a:cxnLst/>
              <a:rect l="l" t="t" r="r" b="b"/>
              <a:pathLst>
                <a:path w="20316" h="17780" extrusionOk="0">
                  <a:moveTo>
                    <a:pt x="14011" y="0"/>
                  </a:moveTo>
                  <a:cubicBezTo>
                    <a:pt x="13811" y="0"/>
                    <a:pt x="13611" y="0"/>
                    <a:pt x="13377" y="34"/>
                  </a:cubicBezTo>
                  <a:cubicBezTo>
                    <a:pt x="13110" y="67"/>
                    <a:pt x="12810" y="100"/>
                    <a:pt x="12510" y="200"/>
                  </a:cubicBezTo>
                  <a:cubicBezTo>
                    <a:pt x="12210" y="267"/>
                    <a:pt x="11943" y="401"/>
                    <a:pt x="11609" y="534"/>
                  </a:cubicBezTo>
                  <a:cubicBezTo>
                    <a:pt x="11476" y="567"/>
                    <a:pt x="11309" y="667"/>
                    <a:pt x="11176" y="734"/>
                  </a:cubicBezTo>
                  <a:cubicBezTo>
                    <a:pt x="11042" y="834"/>
                    <a:pt x="10875" y="868"/>
                    <a:pt x="10709" y="934"/>
                  </a:cubicBezTo>
                  <a:lnTo>
                    <a:pt x="10108" y="1201"/>
                  </a:lnTo>
                  <a:cubicBezTo>
                    <a:pt x="9675" y="1235"/>
                    <a:pt x="9274" y="1235"/>
                    <a:pt x="8674" y="1235"/>
                  </a:cubicBezTo>
                  <a:lnTo>
                    <a:pt x="6873" y="1235"/>
                  </a:lnTo>
                  <a:cubicBezTo>
                    <a:pt x="6472" y="1235"/>
                    <a:pt x="6105" y="1235"/>
                    <a:pt x="5772" y="1268"/>
                  </a:cubicBezTo>
                  <a:cubicBezTo>
                    <a:pt x="5205" y="1301"/>
                    <a:pt x="4704" y="1401"/>
                    <a:pt x="4271" y="1535"/>
                  </a:cubicBezTo>
                  <a:cubicBezTo>
                    <a:pt x="4004" y="1568"/>
                    <a:pt x="3770" y="1668"/>
                    <a:pt x="3537" y="1768"/>
                  </a:cubicBezTo>
                  <a:cubicBezTo>
                    <a:pt x="3337" y="1868"/>
                    <a:pt x="3103" y="1968"/>
                    <a:pt x="2870" y="2102"/>
                  </a:cubicBezTo>
                  <a:cubicBezTo>
                    <a:pt x="2436" y="2369"/>
                    <a:pt x="2002" y="2736"/>
                    <a:pt x="1635" y="3169"/>
                  </a:cubicBezTo>
                  <a:cubicBezTo>
                    <a:pt x="1302" y="3536"/>
                    <a:pt x="1035" y="3936"/>
                    <a:pt x="802" y="4403"/>
                  </a:cubicBezTo>
                  <a:cubicBezTo>
                    <a:pt x="601" y="4837"/>
                    <a:pt x="435" y="5271"/>
                    <a:pt x="301" y="5771"/>
                  </a:cubicBezTo>
                  <a:cubicBezTo>
                    <a:pt x="101" y="6705"/>
                    <a:pt x="1" y="7706"/>
                    <a:pt x="168" y="8773"/>
                  </a:cubicBezTo>
                  <a:cubicBezTo>
                    <a:pt x="201" y="9240"/>
                    <a:pt x="335" y="9774"/>
                    <a:pt x="468" y="10274"/>
                  </a:cubicBezTo>
                  <a:cubicBezTo>
                    <a:pt x="601" y="10741"/>
                    <a:pt x="768" y="11242"/>
                    <a:pt x="968" y="11742"/>
                  </a:cubicBezTo>
                  <a:cubicBezTo>
                    <a:pt x="1135" y="12209"/>
                    <a:pt x="1369" y="12609"/>
                    <a:pt x="1635" y="13076"/>
                  </a:cubicBezTo>
                  <a:cubicBezTo>
                    <a:pt x="1869" y="13477"/>
                    <a:pt x="2136" y="13910"/>
                    <a:pt x="2503" y="14311"/>
                  </a:cubicBezTo>
                  <a:cubicBezTo>
                    <a:pt x="2836" y="14744"/>
                    <a:pt x="3203" y="15144"/>
                    <a:pt x="3604" y="15578"/>
                  </a:cubicBezTo>
                  <a:cubicBezTo>
                    <a:pt x="4004" y="15945"/>
                    <a:pt x="4437" y="16345"/>
                    <a:pt x="4838" y="16612"/>
                  </a:cubicBezTo>
                  <a:cubicBezTo>
                    <a:pt x="5305" y="16946"/>
                    <a:pt x="5805" y="17213"/>
                    <a:pt x="6272" y="17379"/>
                  </a:cubicBezTo>
                  <a:cubicBezTo>
                    <a:pt x="6772" y="17580"/>
                    <a:pt x="7306" y="17713"/>
                    <a:pt x="7840" y="17746"/>
                  </a:cubicBezTo>
                  <a:cubicBezTo>
                    <a:pt x="8007" y="17746"/>
                    <a:pt x="8207" y="17780"/>
                    <a:pt x="8374" y="17780"/>
                  </a:cubicBezTo>
                  <a:lnTo>
                    <a:pt x="8674" y="17780"/>
                  </a:lnTo>
                  <a:cubicBezTo>
                    <a:pt x="8941" y="17780"/>
                    <a:pt x="9208" y="17713"/>
                    <a:pt x="9541" y="17613"/>
                  </a:cubicBezTo>
                  <a:cubicBezTo>
                    <a:pt x="9875" y="17546"/>
                    <a:pt x="10275" y="17379"/>
                    <a:pt x="10609" y="17246"/>
                  </a:cubicBezTo>
                  <a:lnTo>
                    <a:pt x="11209" y="17013"/>
                  </a:lnTo>
                  <a:cubicBezTo>
                    <a:pt x="11442" y="16912"/>
                    <a:pt x="11609" y="16879"/>
                    <a:pt x="11776" y="16812"/>
                  </a:cubicBezTo>
                  <a:cubicBezTo>
                    <a:pt x="12010" y="16779"/>
                    <a:pt x="12310" y="16746"/>
                    <a:pt x="12643" y="16746"/>
                  </a:cubicBezTo>
                  <a:lnTo>
                    <a:pt x="12710" y="16746"/>
                  </a:lnTo>
                  <a:cubicBezTo>
                    <a:pt x="13110" y="16746"/>
                    <a:pt x="13444" y="16779"/>
                    <a:pt x="13777" y="16812"/>
                  </a:cubicBezTo>
                  <a:cubicBezTo>
                    <a:pt x="14011" y="16879"/>
                    <a:pt x="14311" y="16912"/>
                    <a:pt x="14611" y="16912"/>
                  </a:cubicBezTo>
                  <a:lnTo>
                    <a:pt x="15012" y="16912"/>
                  </a:lnTo>
                  <a:cubicBezTo>
                    <a:pt x="15212" y="16912"/>
                    <a:pt x="15379" y="16912"/>
                    <a:pt x="15545" y="16879"/>
                  </a:cubicBezTo>
                  <a:cubicBezTo>
                    <a:pt x="15779" y="16812"/>
                    <a:pt x="15979" y="16779"/>
                    <a:pt x="16213" y="16712"/>
                  </a:cubicBezTo>
                  <a:cubicBezTo>
                    <a:pt x="16546" y="16612"/>
                    <a:pt x="16880" y="16445"/>
                    <a:pt x="17180" y="16279"/>
                  </a:cubicBezTo>
                  <a:cubicBezTo>
                    <a:pt x="17480" y="16112"/>
                    <a:pt x="17714" y="15912"/>
                    <a:pt x="18014" y="15645"/>
                  </a:cubicBezTo>
                  <a:cubicBezTo>
                    <a:pt x="18481" y="15211"/>
                    <a:pt x="18881" y="14611"/>
                    <a:pt x="19215" y="13910"/>
                  </a:cubicBezTo>
                  <a:cubicBezTo>
                    <a:pt x="19515" y="13243"/>
                    <a:pt x="19748" y="12543"/>
                    <a:pt x="19982" y="11709"/>
                  </a:cubicBezTo>
                  <a:cubicBezTo>
                    <a:pt x="20149" y="10941"/>
                    <a:pt x="20215" y="10108"/>
                    <a:pt x="20249" y="9274"/>
                  </a:cubicBezTo>
                  <a:cubicBezTo>
                    <a:pt x="20315" y="8473"/>
                    <a:pt x="20249" y="7639"/>
                    <a:pt x="20182" y="6905"/>
                  </a:cubicBezTo>
                  <a:cubicBezTo>
                    <a:pt x="20082" y="6138"/>
                    <a:pt x="19982" y="5438"/>
                    <a:pt x="19748" y="4804"/>
                  </a:cubicBezTo>
                  <a:cubicBezTo>
                    <a:pt x="19682" y="4470"/>
                    <a:pt x="19548" y="4203"/>
                    <a:pt x="19415" y="3903"/>
                  </a:cubicBezTo>
                  <a:cubicBezTo>
                    <a:pt x="19215" y="3436"/>
                    <a:pt x="18981" y="2969"/>
                    <a:pt x="18648" y="2569"/>
                  </a:cubicBezTo>
                  <a:cubicBezTo>
                    <a:pt x="18014" y="1735"/>
                    <a:pt x="17247" y="1068"/>
                    <a:pt x="16379" y="667"/>
                  </a:cubicBezTo>
                  <a:cubicBezTo>
                    <a:pt x="15979" y="434"/>
                    <a:pt x="15479" y="267"/>
                    <a:pt x="15012" y="200"/>
                  </a:cubicBezTo>
                  <a:cubicBezTo>
                    <a:pt x="14611" y="0"/>
                    <a:pt x="14311" y="0"/>
                    <a:pt x="140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6"/>
          <p:cNvGrpSpPr/>
          <p:nvPr/>
        </p:nvGrpSpPr>
        <p:grpSpPr>
          <a:xfrm rot="1060229">
            <a:off x="5744244" y="3640567"/>
            <a:ext cx="2843223" cy="1473517"/>
            <a:chOff x="6535806" y="3518108"/>
            <a:chExt cx="2536111" cy="1314354"/>
          </a:xfrm>
        </p:grpSpPr>
        <p:grpSp>
          <p:nvGrpSpPr>
            <p:cNvPr id="399" name="Google Shape;399;p36"/>
            <p:cNvGrpSpPr/>
            <p:nvPr/>
          </p:nvGrpSpPr>
          <p:grpSpPr>
            <a:xfrm rot="1544990">
              <a:off x="6696980" y="3691243"/>
              <a:ext cx="1021946" cy="968084"/>
              <a:chOff x="3001375" y="1809238"/>
              <a:chExt cx="396975" cy="365275"/>
            </a:xfrm>
          </p:grpSpPr>
          <p:sp>
            <p:nvSpPr>
              <p:cNvPr id="400" name="Google Shape;400;p36"/>
              <p:cNvSpPr/>
              <p:nvPr/>
            </p:nvSpPr>
            <p:spPr>
              <a:xfrm>
                <a:off x="3020550" y="1878438"/>
                <a:ext cx="351125" cy="286900"/>
              </a:xfrm>
              <a:custGeom>
                <a:avLst/>
                <a:gdLst/>
                <a:ahLst/>
                <a:cxnLst/>
                <a:rect l="l" t="t" r="r" b="b"/>
                <a:pathLst>
                  <a:path w="14045" h="11476" extrusionOk="0">
                    <a:moveTo>
                      <a:pt x="9308" y="1"/>
                    </a:moveTo>
                    <a:cubicBezTo>
                      <a:pt x="9274" y="1"/>
                      <a:pt x="1" y="11142"/>
                      <a:pt x="68" y="11242"/>
                    </a:cubicBezTo>
                    <a:cubicBezTo>
                      <a:pt x="101" y="11342"/>
                      <a:pt x="234" y="11476"/>
                      <a:pt x="401" y="11476"/>
                    </a:cubicBezTo>
                    <a:lnTo>
                      <a:pt x="468" y="11476"/>
                    </a:lnTo>
                    <a:lnTo>
                      <a:pt x="6305" y="9908"/>
                    </a:lnTo>
                    <a:lnTo>
                      <a:pt x="12143" y="8307"/>
                    </a:lnTo>
                    <a:lnTo>
                      <a:pt x="13444" y="7973"/>
                    </a:lnTo>
                    <a:cubicBezTo>
                      <a:pt x="13511" y="7706"/>
                      <a:pt x="13611" y="7473"/>
                      <a:pt x="13644" y="7173"/>
                    </a:cubicBezTo>
                    <a:cubicBezTo>
                      <a:pt x="13811" y="6472"/>
                      <a:pt x="13911" y="5805"/>
                      <a:pt x="13978" y="5138"/>
                    </a:cubicBezTo>
                    <a:cubicBezTo>
                      <a:pt x="13978" y="4838"/>
                      <a:pt x="14044" y="4604"/>
                      <a:pt x="14044" y="4304"/>
                    </a:cubicBezTo>
                    <a:cubicBezTo>
                      <a:pt x="14044" y="4171"/>
                      <a:pt x="13944" y="4104"/>
                      <a:pt x="13878" y="4004"/>
                    </a:cubicBezTo>
                    <a:cubicBezTo>
                      <a:pt x="13856" y="3987"/>
                      <a:pt x="13778" y="3979"/>
                      <a:pt x="13657" y="3979"/>
                    </a:cubicBezTo>
                    <a:cubicBezTo>
                      <a:pt x="12825" y="3979"/>
                      <a:pt x="9948" y="4346"/>
                      <a:pt x="9308" y="4638"/>
                    </a:cubicBezTo>
                    <a:cubicBezTo>
                      <a:pt x="9608" y="4104"/>
                      <a:pt x="9808" y="3437"/>
                      <a:pt x="9875" y="2770"/>
                    </a:cubicBezTo>
                    <a:cubicBezTo>
                      <a:pt x="9941" y="2002"/>
                      <a:pt x="9875" y="1235"/>
                      <a:pt x="9641" y="234"/>
                    </a:cubicBezTo>
                    <a:cubicBezTo>
                      <a:pt x="9641" y="134"/>
                      <a:pt x="9574" y="34"/>
                      <a:pt x="9474" y="34"/>
                    </a:cubicBezTo>
                    <a:cubicBezTo>
                      <a:pt x="9441" y="1"/>
                      <a:pt x="9408" y="1"/>
                      <a:pt x="93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6"/>
              <p:cNvSpPr/>
              <p:nvPr/>
            </p:nvSpPr>
            <p:spPr>
              <a:xfrm>
                <a:off x="3001375" y="1809238"/>
                <a:ext cx="396975" cy="365275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4611" extrusionOk="0">
                    <a:moveTo>
                      <a:pt x="7339" y="0"/>
                    </a:moveTo>
                    <a:cubicBezTo>
                      <a:pt x="7306" y="0"/>
                      <a:pt x="7206" y="0"/>
                      <a:pt x="7173" y="34"/>
                    </a:cubicBezTo>
                    <a:cubicBezTo>
                      <a:pt x="7139" y="34"/>
                      <a:pt x="7072" y="34"/>
                      <a:pt x="7072" y="67"/>
                    </a:cubicBezTo>
                    <a:cubicBezTo>
                      <a:pt x="6972" y="100"/>
                      <a:pt x="6872" y="234"/>
                      <a:pt x="6839" y="300"/>
                    </a:cubicBezTo>
                    <a:lnTo>
                      <a:pt x="3803" y="6338"/>
                    </a:lnTo>
                    <a:lnTo>
                      <a:pt x="735" y="12342"/>
                    </a:lnTo>
                    <a:lnTo>
                      <a:pt x="301" y="13276"/>
                    </a:lnTo>
                    <a:lnTo>
                      <a:pt x="34" y="13743"/>
                    </a:lnTo>
                    <a:cubicBezTo>
                      <a:pt x="1" y="13844"/>
                      <a:pt x="1" y="13944"/>
                      <a:pt x="1" y="14044"/>
                    </a:cubicBezTo>
                    <a:cubicBezTo>
                      <a:pt x="1" y="14177"/>
                      <a:pt x="34" y="14277"/>
                      <a:pt x="134" y="14377"/>
                    </a:cubicBezTo>
                    <a:cubicBezTo>
                      <a:pt x="168" y="14411"/>
                      <a:pt x="168" y="14444"/>
                      <a:pt x="201" y="14511"/>
                    </a:cubicBezTo>
                    <a:cubicBezTo>
                      <a:pt x="234" y="14544"/>
                      <a:pt x="301" y="14544"/>
                      <a:pt x="334" y="14577"/>
                    </a:cubicBezTo>
                    <a:cubicBezTo>
                      <a:pt x="368" y="14611"/>
                      <a:pt x="401" y="14611"/>
                      <a:pt x="468" y="14611"/>
                    </a:cubicBezTo>
                    <a:lnTo>
                      <a:pt x="534" y="14611"/>
                    </a:lnTo>
                    <a:cubicBezTo>
                      <a:pt x="635" y="14611"/>
                      <a:pt x="701" y="14577"/>
                      <a:pt x="801" y="14544"/>
                    </a:cubicBezTo>
                    <a:cubicBezTo>
                      <a:pt x="968" y="14444"/>
                      <a:pt x="1068" y="14377"/>
                      <a:pt x="1235" y="14277"/>
                    </a:cubicBezTo>
                    <a:cubicBezTo>
                      <a:pt x="1569" y="14110"/>
                      <a:pt x="1902" y="13944"/>
                      <a:pt x="2202" y="13777"/>
                    </a:cubicBezTo>
                    <a:lnTo>
                      <a:pt x="4204" y="12743"/>
                    </a:lnTo>
                    <a:lnTo>
                      <a:pt x="7006" y="11275"/>
                    </a:lnTo>
                    <a:lnTo>
                      <a:pt x="12576" y="8406"/>
                    </a:lnTo>
                    <a:lnTo>
                      <a:pt x="13811" y="7773"/>
                    </a:lnTo>
                    <a:lnTo>
                      <a:pt x="15645" y="6872"/>
                    </a:lnTo>
                    <a:cubicBezTo>
                      <a:pt x="15812" y="6772"/>
                      <a:pt x="15879" y="6672"/>
                      <a:pt x="15879" y="6505"/>
                    </a:cubicBezTo>
                    <a:cubicBezTo>
                      <a:pt x="15879" y="6405"/>
                      <a:pt x="15845" y="6238"/>
                      <a:pt x="15812" y="6171"/>
                    </a:cubicBezTo>
                    <a:cubicBezTo>
                      <a:pt x="15412" y="5604"/>
                      <a:pt x="14911" y="5071"/>
                      <a:pt x="14344" y="4604"/>
                    </a:cubicBezTo>
                    <a:cubicBezTo>
                      <a:pt x="13744" y="4170"/>
                      <a:pt x="13177" y="3770"/>
                      <a:pt x="12510" y="3536"/>
                    </a:cubicBezTo>
                    <a:cubicBezTo>
                      <a:pt x="12476" y="3503"/>
                      <a:pt x="12376" y="3503"/>
                      <a:pt x="12343" y="3503"/>
                    </a:cubicBezTo>
                    <a:lnTo>
                      <a:pt x="12209" y="3503"/>
                    </a:lnTo>
                    <a:cubicBezTo>
                      <a:pt x="12043" y="3503"/>
                      <a:pt x="11976" y="3569"/>
                      <a:pt x="11876" y="3603"/>
                    </a:cubicBezTo>
                    <a:cubicBezTo>
                      <a:pt x="9774" y="5437"/>
                      <a:pt x="7673" y="7272"/>
                      <a:pt x="5571" y="9174"/>
                    </a:cubicBezTo>
                    <a:lnTo>
                      <a:pt x="5571" y="9174"/>
                    </a:lnTo>
                    <a:cubicBezTo>
                      <a:pt x="7439" y="7005"/>
                      <a:pt x="9107" y="4937"/>
                      <a:pt x="10742" y="2936"/>
                    </a:cubicBezTo>
                    <a:cubicBezTo>
                      <a:pt x="10842" y="2836"/>
                      <a:pt x="10875" y="2669"/>
                      <a:pt x="10775" y="2535"/>
                    </a:cubicBezTo>
                    <a:cubicBezTo>
                      <a:pt x="10775" y="2502"/>
                      <a:pt x="10742" y="2435"/>
                      <a:pt x="10708" y="2369"/>
                    </a:cubicBezTo>
                    <a:cubicBezTo>
                      <a:pt x="10308" y="1868"/>
                      <a:pt x="9808" y="1401"/>
                      <a:pt x="9241" y="1001"/>
                    </a:cubicBezTo>
                    <a:cubicBezTo>
                      <a:pt x="8674" y="567"/>
                      <a:pt x="8073" y="234"/>
                      <a:pt x="7506" y="34"/>
                    </a:cubicBezTo>
                    <a:cubicBezTo>
                      <a:pt x="7473" y="34"/>
                      <a:pt x="7406" y="0"/>
                      <a:pt x="73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2" name="Google Shape;402;p36"/>
            <p:cNvGrpSpPr/>
            <p:nvPr/>
          </p:nvGrpSpPr>
          <p:grpSpPr>
            <a:xfrm rot="7155519" flipH="1">
              <a:off x="8090673" y="3471178"/>
              <a:ext cx="511016" cy="1377443"/>
              <a:chOff x="3369975" y="1311388"/>
              <a:chExt cx="211000" cy="568750"/>
            </a:xfrm>
          </p:grpSpPr>
          <p:sp>
            <p:nvSpPr>
              <p:cNvPr id="403" name="Google Shape;403;p36"/>
              <p:cNvSpPr/>
              <p:nvPr/>
            </p:nvSpPr>
            <p:spPr>
              <a:xfrm>
                <a:off x="3540925" y="1311388"/>
                <a:ext cx="32550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2436" extrusionOk="0">
                    <a:moveTo>
                      <a:pt x="568" y="0"/>
                    </a:moveTo>
                    <a:cubicBezTo>
                      <a:pt x="434" y="0"/>
                      <a:pt x="301" y="100"/>
                      <a:pt x="168" y="167"/>
                    </a:cubicBezTo>
                    <a:cubicBezTo>
                      <a:pt x="101" y="267"/>
                      <a:pt x="1" y="434"/>
                      <a:pt x="34" y="567"/>
                    </a:cubicBezTo>
                    <a:cubicBezTo>
                      <a:pt x="134" y="1001"/>
                      <a:pt x="168" y="1468"/>
                      <a:pt x="201" y="1935"/>
                    </a:cubicBezTo>
                    <a:cubicBezTo>
                      <a:pt x="201" y="2235"/>
                      <a:pt x="501" y="2435"/>
                      <a:pt x="801" y="2435"/>
                    </a:cubicBezTo>
                    <a:cubicBezTo>
                      <a:pt x="1102" y="2402"/>
                      <a:pt x="1302" y="2135"/>
                      <a:pt x="1302" y="1835"/>
                    </a:cubicBezTo>
                    <a:cubicBezTo>
                      <a:pt x="1268" y="1401"/>
                      <a:pt x="1235" y="934"/>
                      <a:pt x="1135" y="467"/>
                    </a:cubicBezTo>
                    <a:cubicBezTo>
                      <a:pt x="1102" y="334"/>
                      <a:pt x="1035" y="234"/>
                      <a:pt x="968" y="133"/>
                    </a:cubicBezTo>
                    <a:cubicBezTo>
                      <a:pt x="868" y="67"/>
                      <a:pt x="768" y="0"/>
                      <a:pt x="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6"/>
              <p:cNvSpPr/>
              <p:nvPr/>
            </p:nvSpPr>
            <p:spPr>
              <a:xfrm>
                <a:off x="3555100" y="1410613"/>
                <a:ext cx="25875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2564" extrusionOk="0">
                    <a:moveTo>
                      <a:pt x="34" y="1635"/>
                    </a:moveTo>
                    <a:lnTo>
                      <a:pt x="34" y="1702"/>
                    </a:lnTo>
                    <a:cubicBezTo>
                      <a:pt x="1" y="1702"/>
                      <a:pt x="1" y="1668"/>
                      <a:pt x="34" y="1635"/>
                    </a:cubicBezTo>
                    <a:close/>
                    <a:moveTo>
                      <a:pt x="501" y="1"/>
                    </a:moveTo>
                    <a:cubicBezTo>
                      <a:pt x="201" y="34"/>
                      <a:pt x="1" y="301"/>
                      <a:pt x="1" y="601"/>
                    </a:cubicBezTo>
                    <a:lnTo>
                      <a:pt x="1" y="1768"/>
                    </a:lnTo>
                    <a:lnTo>
                      <a:pt x="1" y="1969"/>
                    </a:lnTo>
                    <a:cubicBezTo>
                      <a:pt x="1" y="2102"/>
                      <a:pt x="1" y="2202"/>
                      <a:pt x="68" y="2336"/>
                    </a:cubicBezTo>
                    <a:cubicBezTo>
                      <a:pt x="168" y="2469"/>
                      <a:pt x="268" y="2536"/>
                      <a:pt x="401" y="2536"/>
                    </a:cubicBezTo>
                    <a:cubicBezTo>
                      <a:pt x="440" y="2555"/>
                      <a:pt x="482" y="2563"/>
                      <a:pt x="524" y="2563"/>
                    </a:cubicBezTo>
                    <a:cubicBezTo>
                      <a:pt x="624" y="2563"/>
                      <a:pt x="721" y="2516"/>
                      <a:pt x="768" y="2469"/>
                    </a:cubicBezTo>
                    <a:cubicBezTo>
                      <a:pt x="902" y="2369"/>
                      <a:pt x="1002" y="2269"/>
                      <a:pt x="1002" y="2135"/>
                    </a:cubicBezTo>
                    <a:cubicBezTo>
                      <a:pt x="1035" y="1602"/>
                      <a:pt x="1035" y="1035"/>
                      <a:pt x="1035" y="468"/>
                    </a:cubicBezTo>
                    <a:cubicBezTo>
                      <a:pt x="1035" y="201"/>
                      <a:pt x="768" y="1"/>
                      <a:pt x="5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6"/>
              <p:cNvSpPr/>
              <p:nvPr/>
            </p:nvSpPr>
            <p:spPr>
              <a:xfrm>
                <a:off x="3540925" y="1510688"/>
                <a:ext cx="3672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2949" extrusionOk="0">
                    <a:moveTo>
                      <a:pt x="935" y="0"/>
                    </a:moveTo>
                    <a:cubicBezTo>
                      <a:pt x="668" y="34"/>
                      <a:pt x="468" y="201"/>
                      <a:pt x="434" y="467"/>
                    </a:cubicBezTo>
                    <a:cubicBezTo>
                      <a:pt x="301" y="1101"/>
                      <a:pt x="234" y="1702"/>
                      <a:pt x="68" y="2335"/>
                    </a:cubicBezTo>
                    <a:cubicBezTo>
                      <a:pt x="1" y="2469"/>
                      <a:pt x="68" y="2636"/>
                      <a:pt x="134" y="2702"/>
                    </a:cubicBezTo>
                    <a:cubicBezTo>
                      <a:pt x="201" y="2836"/>
                      <a:pt x="334" y="2936"/>
                      <a:pt x="468" y="2936"/>
                    </a:cubicBezTo>
                    <a:cubicBezTo>
                      <a:pt x="501" y="2944"/>
                      <a:pt x="537" y="2948"/>
                      <a:pt x="572" y="2948"/>
                    </a:cubicBezTo>
                    <a:cubicBezTo>
                      <a:pt x="678" y="2948"/>
                      <a:pt x="785" y="2911"/>
                      <a:pt x="835" y="2836"/>
                    </a:cubicBezTo>
                    <a:cubicBezTo>
                      <a:pt x="968" y="2769"/>
                      <a:pt x="1002" y="2636"/>
                      <a:pt x="1068" y="2502"/>
                    </a:cubicBezTo>
                    <a:cubicBezTo>
                      <a:pt x="1268" y="1868"/>
                      <a:pt x="1335" y="1268"/>
                      <a:pt x="1435" y="634"/>
                    </a:cubicBezTo>
                    <a:cubicBezTo>
                      <a:pt x="1469" y="334"/>
                      <a:pt x="1302" y="100"/>
                      <a:pt x="10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6"/>
              <p:cNvSpPr/>
              <p:nvPr/>
            </p:nvSpPr>
            <p:spPr>
              <a:xfrm>
                <a:off x="3498400" y="1623063"/>
                <a:ext cx="4755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2657" extrusionOk="0">
                    <a:moveTo>
                      <a:pt x="1299" y="0"/>
                    </a:moveTo>
                    <a:cubicBezTo>
                      <a:pt x="1082" y="0"/>
                      <a:pt x="952" y="74"/>
                      <a:pt x="868" y="242"/>
                    </a:cubicBezTo>
                    <a:cubicBezTo>
                      <a:pt x="668" y="809"/>
                      <a:pt x="434" y="1376"/>
                      <a:pt x="134" y="1877"/>
                    </a:cubicBezTo>
                    <a:cubicBezTo>
                      <a:pt x="1" y="2143"/>
                      <a:pt x="134" y="2477"/>
                      <a:pt x="368" y="2577"/>
                    </a:cubicBezTo>
                    <a:cubicBezTo>
                      <a:pt x="465" y="2626"/>
                      <a:pt x="563" y="2657"/>
                      <a:pt x="674" y="2657"/>
                    </a:cubicBezTo>
                    <a:cubicBezTo>
                      <a:pt x="714" y="2657"/>
                      <a:pt x="756" y="2653"/>
                      <a:pt x="801" y="2644"/>
                    </a:cubicBezTo>
                    <a:cubicBezTo>
                      <a:pt x="935" y="2577"/>
                      <a:pt x="1001" y="2510"/>
                      <a:pt x="1068" y="2377"/>
                    </a:cubicBezTo>
                    <a:cubicBezTo>
                      <a:pt x="1368" y="1877"/>
                      <a:pt x="1568" y="1310"/>
                      <a:pt x="1835" y="742"/>
                    </a:cubicBezTo>
                    <a:cubicBezTo>
                      <a:pt x="1869" y="642"/>
                      <a:pt x="1902" y="509"/>
                      <a:pt x="1869" y="342"/>
                    </a:cubicBezTo>
                    <a:cubicBezTo>
                      <a:pt x="1835" y="209"/>
                      <a:pt x="1735" y="75"/>
                      <a:pt x="1635" y="42"/>
                    </a:cubicBezTo>
                    <a:cubicBezTo>
                      <a:pt x="1535" y="9"/>
                      <a:pt x="1468" y="9"/>
                      <a:pt x="1435" y="9"/>
                    </a:cubicBezTo>
                    <a:cubicBezTo>
                      <a:pt x="1386" y="3"/>
                      <a:pt x="1341" y="0"/>
                      <a:pt x="129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6"/>
              <p:cNvSpPr/>
              <p:nvPr/>
            </p:nvSpPr>
            <p:spPr>
              <a:xfrm>
                <a:off x="3444200" y="1725838"/>
                <a:ext cx="53400" cy="5977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2391" extrusionOk="0">
                    <a:moveTo>
                      <a:pt x="1535" y="1"/>
                    </a:moveTo>
                    <a:cubicBezTo>
                      <a:pt x="1335" y="1"/>
                      <a:pt x="1135" y="101"/>
                      <a:pt x="1034" y="267"/>
                    </a:cubicBezTo>
                    <a:cubicBezTo>
                      <a:pt x="968" y="401"/>
                      <a:pt x="868" y="568"/>
                      <a:pt x="801" y="701"/>
                    </a:cubicBezTo>
                    <a:cubicBezTo>
                      <a:pt x="601" y="968"/>
                      <a:pt x="367" y="1268"/>
                      <a:pt x="167" y="1535"/>
                    </a:cubicBezTo>
                    <a:cubicBezTo>
                      <a:pt x="0" y="1735"/>
                      <a:pt x="0" y="2069"/>
                      <a:pt x="201" y="2269"/>
                    </a:cubicBezTo>
                    <a:cubicBezTo>
                      <a:pt x="312" y="2348"/>
                      <a:pt x="454" y="2390"/>
                      <a:pt x="590" y="2390"/>
                    </a:cubicBezTo>
                    <a:cubicBezTo>
                      <a:pt x="739" y="2390"/>
                      <a:pt x="881" y="2340"/>
                      <a:pt x="968" y="2235"/>
                    </a:cubicBezTo>
                    <a:cubicBezTo>
                      <a:pt x="1335" y="1735"/>
                      <a:pt x="1702" y="1268"/>
                      <a:pt x="2002" y="734"/>
                    </a:cubicBezTo>
                    <a:cubicBezTo>
                      <a:pt x="2135" y="501"/>
                      <a:pt x="2002" y="167"/>
                      <a:pt x="1768" y="34"/>
                    </a:cubicBezTo>
                    <a:cubicBezTo>
                      <a:pt x="1668" y="1"/>
                      <a:pt x="1602" y="1"/>
                      <a:pt x="15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6"/>
              <p:cNvSpPr/>
              <p:nvPr/>
            </p:nvSpPr>
            <p:spPr>
              <a:xfrm>
                <a:off x="3369975" y="1814238"/>
                <a:ext cx="60900" cy="659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2636" extrusionOk="0">
                    <a:moveTo>
                      <a:pt x="1902" y="0"/>
                    </a:moveTo>
                    <a:cubicBezTo>
                      <a:pt x="1769" y="0"/>
                      <a:pt x="1602" y="67"/>
                      <a:pt x="1568" y="167"/>
                    </a:cubicBezTo>
                    <a:cubicBezTo>
                      <a:pt x="1135" y="734"/>
                      <a:pt x="634" y="1235"/>
                      <a:pt x="134" y="1735"/>
                    </a:cubicBezTo>
                    <a:cubicBezTo>
                      <a:pt x="67" y="1835"/>
                      <a:pt x="1" y="2002"/>
                      <a:pt x="1" y="2135"/>
                    </a:cubicBezTo>
                    <a:cubicBezTo>
                      <a:pt x="1" y="2235"/>
                      <a:pt x="101" y="2369"/>
                      <a:pt x="167" y="2502"/>
                    </a:cubicBezTo>
                    <a:cubicBezTo>
                      <a:pt x="301" y="2569"/>
                      <a:pt x="434" y="2636"/>
                      <a:pt x="568" y="2636"/>
                    </a:cubicBezTo>
                    <a:cubicBezTo>
                      <a:pt x="668" y="2636"/>
                      <a:pt x="801" y="2536"/>
                      <a:pt x="901" y="2469"/>
                    </a:cubicBezTo>
                    <a:cubicBezTo>
                      <a:pt x="1402" y="1968"/>
                      <a:pt x="1902" y="1468"/>
                      <a:pt x="2302" y="868"/>
                    </a:cubicBezTo>
                    <a:cubicBezTo>
                      <a:pt x="2402" y="734"/>
                      <a:pt x="2436" y="634"/>
                      <a:pt x="2436" y="501"/>
                    </a:cubicBezTo>
                    <a:cubicBezTo>
                      <a:pt x="2436" y="367"/>
                      <a:pt x="2336" y="234"/>
                      <a:pt x="2269" y="134"/>
                    </a:cubicBezTo>
                    <a:cubicBezTo>
                      <a:pt x="2169" y="34"/>
                      <a:pt x="2069" y="0"/>
                      <a:pt x="19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9" name="Google Shape;409;p36"/>
          <p:cNvGrpSpPr/>
          <p:nvPr/>
        </p:nvGrpSpPr>
        <p:grpSpPr>
          <a:xfrm>
            <a:off x="6761627" y="344556"/>
            <a:ext cx="1982407" cy="1651335"/>
            <a:chOff x="6260538" y="192100"/>
            <a:chExt cx="2221932" cy="1850857"/>
          </a:xfrm>
        </p:grpSpPr>
        <p:sp>
          <p:nvSpPr>
            <p:cNvPr id="410" name="Google Shape;410;p36"/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1" name="Google Shape;411;p36"/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412" name="Google Shape;412;p36"/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6"/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6" name="Google Shape;416;p36"/>
          <p:cNvGrpSpPr/>
          <p:nvPr/>
        </p:nvGrpSpPr>
        <p:grpSpPr>
          <a:xfrm rot="-762978" flipH="1">
            <a:off x="606816" y="2101913"/>
            <a:ext cx="568060" cy="591305"/>
            <a:chOff x="2079900" y="3077638"/>
            <a:chExt cx="367775" cy="382800"/>
          </a:xfrm>
        </p:grpSpPr>
        <p:sp>
          <p:nvSpPr>
            <p:cNvPr id="417" name="Google Shape;41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421;p36"/>
          <p:cNvGrpSpPr/>
          <p:nvPr/>
        </p:nvGrpSpPr>
        <p:grpSpPr>
          <a:xfrm rot="1362545" flipH="1">
            <a:off x="4527336" y="4320801"/>
            <a:ext cx="390589" cy="406616"/>
            <a:chOff x="2079900" y="3077638"/>
            <a:chExt cx="367775" cy="382800"/>
          </a:xfrm>
        </p:grpSpPr>
        <p:sp>
          <p:nvSpPr>
            <p:cNvPr id="422" name="Google Shape;42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6"/>
          <p:cNvGrpSpPr/>
          <p:nvPr/>
        </p:nvGrpSpPr>
        <p:grpSpPr>
          <a:xfrm rot="834706">
            <a:off x="7945408" y="2133602"/>
            <a:ext cx="312053" cy="323641"/>
            <a:chOff x="2079900" y="3077638"/>
            <a:chExt cx="367775" cy="382800"/>
          </a:xfrm>
        </p:grpSpPr>
        <p:sp>
          <p:nvSpPr>
            <p:cNvPr id="427" name="Google Shape;427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36"/>
          <p:cNvGrpSpPr/>
          <p:nvPr/>
        </p:nvGrpSpPr>
        <p:grpSpPr>
          <a:xfrm rot="-1365263">
            <a:off x="5894362" y="508766"/>
            <a:ext cx="312072" cy="323661"/>
            <a:chOff x="2079900" y="3077638"/>
            <a:chExt cx="367775" cy="382800"/>
          </a:xfrm>
        </p:grpSpPr>
        <p:sp>
          <p:nvSpPr>
            <p:cNvPr id="432" name="Google Shape;432;p36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6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6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6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36"/>
          <p:cNvGrpSpPr/>
          <p:nvPr/>
        </p:nvGrpSpPr>
        <p:grpSpPr>
          <a:xfrm rot="533694">
            <a:off x="1355678" y="294603"/>
            <a:ext cx="968195" cy="1570552"/>
            <a:chOff x="3035825" y="238150"/>
            <a:chExt cx="3118850" cy="5059225"/>
          </a:xfrm>
        </p:grpSpPr>
        <p:sp>
          <p:nvSpPr>
            <p:cNvPr id="437" name="Google Shape;437;p36"/>
            <p:cNvSpPr/>
            <p:nvPr/>
          </p:nvSpPr>
          <p:spPr>
            <a:xfrm>
              <a:off x="3085775" y="1392075"/>
              <a:ext cx="2680425" cy="2875025"/>
            </a:xfrm>
            <a:custGeom>
              <a:avLst/>
              <a:gdLst/>
              <a:ahLst/>
              <a:cxnLst/>
              <a:rect l="l" t="t" r="r" b="b"/>
              <a:pathLst>
                <a:path w="107217" h="115001" extrusionOk="0">
                  <a:moveTo>
                    <a:pt x="30714" y="1"/>
                  </a:moveTo>
                  <a:cubicBezTo>
                    <a:pt x="30665" y="1"/>
                    <a:pt x="30638" y="5"/>
                    <a:pt x="30634" y="14"/>
                  </a:cubicBezTo>
                  <a:lnTo>
                    <a:pt x="30634" y="236"/>
                  </a:lnTo>
                  <a:cubicBezTo>
                    <a:pt x="30190" y="458"/>
                    <a:pt x="1" y="88806"/>
                    <a:pt x="1" y="89028"/>
                  </a:cubicBezTo>
                  <a:cubicBezTo>
                    <a:pt x="847" y="87879"/>
                    <a:pt x="2666" y="87406"/>
                    <a:pt x="4905" y="87406"/>
                  </a:cubicBezTo>
                  <a:cubicBezTo>
                    <a:pt x="10883" y="87406"/>
                    <a:pt x="19857" y="90783"/>
                    <a:pt x="21311" y="93690"/>
                  </a:cubicBezTo>
                  <a:cubicBezTo>
                    <a:pt x="21533" y="94356"/>
                    <a:pt x="21533" y="94800"/>
                    <a:pt x="21755" y="95022"/>
                  </a:cubicBezTo>
                  <a:cubicBezTo>
                    <a:pt x="22199" y="95466"/>
                    <a:pt x="22199" y="95688"/>
                    <a:pt x="22421" y="95910"/>
                  </a:cubicBezTo>
                  <a:lnTo>
                    <a:pt x="22643" y="96132"/>
                  </a:lnTo>
                  <a:lnTo>
                    <a:pt x="22865" y="96132"/>
                  </a:lnTo>
                  <a:lnTo>
                    <a:pt x="23530" y="95688"/>
                  </a:lnTo>
                  <a:cubicBezTo>
                    <a:pt x="23752" y="95244"/>
                    <a:pt x="24196" y="95022"/>
                    <a:pt x="24418" y="94578"/>
                  </a:cubicBezTo>
                  <a:cubicBezTo>
                    <a:pt x="24627" y="93951"/>
                    <a:pt x="30934" y="87620"/>
                    <a:pt x="35747" y="87620"/>
                  </a:cubicBezTo>
                  <a:cubicBezTo>
                    <a:pt x="36047" y="87620"/>
                    <a:pt x="36341" y="87644"/>
                    <a:pt x="36627" y="87697"/>
                  </a:cubicBezTo>
                  <a:cubicBezTo>
                    <a:pt x="43731" y="88584"/>
                    <a:pt x="49280" y="94578"/>
                    <a:pt x="50168" y="101681"/>
                  </a:cubicBezTo>
                  <a:lnTo>
                    <a:pt x="51056" y="105899"/>
                  </a:lnTo>
                  <a:cubicBezTo>
                    <a:pt x="52610" y="104567"/>
                    <a:pt x="54164" y="103235"/>
                    <a:pt x="55940" y="102125"/>
                  </a:cubicBezTo>
                  <a:cubicBezTo>
                    <a:pt x="58775" y="100442"/>
                    <a:pt x="61434" y="99572"/>
                    <a:pt x="63704" y="99572"/>
                  </a:cubicBezTo>
                  <a:cubicBezTo>
                    <a:pt x="67120" y="99572"/>
                    <a:pt x="69657" y="101543"/>
                    <a:pt x="70590" y="105677"/>
                  </a:cubicBezTo>
                  <a:lnTo>
                    <a:pt x="72810" y="115000"/>
                  </a:lnTo>
                  <a:lnTo>
                    <a:pt x="87683" y="78817"/>
                  </a:lnTo>
                  <a:lnTo>
                    <a:pt x="106995" y="28428"/>
                  </a:lnTo>
                  <a:cubicBezTo>
                    <a:pt x="107217" y="27984"/>
                    <a:pt x="92788" y="13777"/>
                    <a:pt x="88571" y="11779"/>
                  </a:cubicBezTo>
                  <a:cubicBezTo>
                    <a:pt x="85526" y="10257"/>
                    <a:pt x="33060" y="1"/>
                    <a:pt x="30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6"/>
            <p:cNvSpPr/>
            <p:nvPr/>
          </p:nvSpPr>
          <p:spPr>
            <a:xfrm>
              <a:off x="4450950" y="1351100"/>
              <a:ext cx="9900" cy="2500"/>
            </a:xfrm>
            <a:custGeom>
              <a:avLst/>
              <a:gdLst/>
              <a:ahLst/>
              <a:cxnLst/>
              <a:rect l="l" t="t" r="r" b="b"/>
              <a:pathLst>
                <a:path w="396" h="100" extrusionOk="0">
                  <a:moveTo>
                    <a:pt x="297" y="1"/>
                  </a:moveTo>
                  <a:cubicBezTo>
                    <a:pt x="247" y="1"/>
                    <a:pt x="149" y="25"/>
                    <a:pt x="1" y="99"/>
                  </a:cubicBezTo>
                  <a:cubicBezTo>
                    <a:pt x="297" y="99"/>
                    <a:pt x="395" y="1"/>
                    <a:pt x="297" y="1"/>
                  </a:cubicBezTo>
                  <a:close/>
                </a:path>
              </a:pathLst>
            </a:custGeom>
            <a:solidFill>
              <a:srgbClr val="FE9F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6"/>
            <p:cNvSpPr/>
            <p:nvPr/>
          </p:nvSpPr>
          <p:spPr>
            <a:xfrm>
              <a:off x="3674025" y="1364675"/>
              <a:ext cx="1526125" cy="2547250"/>
            </a:xfrm>
            <a:custGeom>
              <a:avLst/>
              <a:gdLst/>
              <a:ahLst/>
              <a:cxnLst/>
              <a:rect l="l" t="t" r="r" b="b"/>
              <a:pathLst>
                <a:path w="61045" h="101890" extrusionOk="0">
                  <a:moveTo>
                    <a:pt x="31078" y="0"/>
                  </a:moveTo>
                  <a:lnTo>
                    <a:pt x="25306" y="18203"/>
                  </a:lnTo>
                  <a:lnTo>
                    <a:pt x="24418" y="20422"/>
                  </a:lnTo>
                  <a:lnTo>
                    <a:pt x="19091" y="36183"/>
                  </a:lnTo>
                  <a:lnTo>
                    <a:pt x="11543" y="58603"/>
                  </a:lnTo>
                  <a:lnTo>
                    <a:pt x="5328" y="77471"/>
                  </a:lnTo>
                  <a:lnTo>
                    <a:pt x="0" y="92344"/>
                  </a:lnTo>
                  <a:cubicBezTo>
                    <a:pt x="0" y="92344"/>
                    <a:pt x="7992" y="89458"/>
                    <a:pt x="9324" y="88793"/>
                  </a:cubicBezTo>
                  <a:cubicBezTo>
                    <a:pt x="10656" y="88571"/>
                    <a:pt x="11987" y="88349"/>
                    <a:pt x="13319" y="88349"/>
                  </a:cubicBezTo>
                  <a:cubicBezTo>
                    <a:pt x="14651" y="88349"/>
                    <a:pt x="15983" y="88571"/>
                    <a:pt x="17093" y="88793"/>
                  </a:cubicBezTo>
                  <a:cubicBezTo>
                    <a:pt x="18425" y="89014"/>
                    <a:pt x="19757" y="89680"/>
                    <a:pt x="20867" y="90568"/>
                  </a:cubicBezTo>
                  <a:cubicBezTo>
                    <a:pt x="21311" y="90790"/>
                    <a:pt x="21977" y="91456"/>
                    <a:pt x="22420" y="91900"/>
                  </a:cubicBezTo>
                  <a:cubicBezTo>
                    <a:pt x="23086" y="92566"/>
                    <a:pt x="30190" y="101889"/>
                    <a:pt x="30190" y="101889"/>
                  </a:cubicBezTo>
                  <a:cubicBezTo>
                    <a:pt x="38403" y="77915"/>
                    <a:pt x="45950" y="54829"/>
                    <a:pt x="54386" y="30634"/>
                  </a:cubicBezTo>
                  <a:lnTo>
                    <a:pt x="57715" y="20422"/>
                  </a:lnTo>
                  <a:lnTo>
                    <a:pt x="61045" y="9989"/>
                  </a:lnTo>
                  <a:cubicBezTo>
                    <a:pt x="59269" y="9101"/>
                    <a:pt x="57493" y="8657"/>
                    <a:pt x="55052" y="7769"/>
                  </a:cubicBezTo>
                  <a:cubicBezTo>
                    <a:pt x="51500" y="6216"/>
                    <a:pt x="47726" y="4662"/>
                    <a:pt x="44175" y="3552"/>
                  </a:cubicBezTo>
                  <a:cubicBezTo>
                    <a:pt x="39957" y="1998"/>
                    <a:pt x="35517" y="666"/>
                    <a:pt x="310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6"/>
            <p:cNvSpPr/>
            <p:nvPr/>
          </p:nvSpPr>
          <p:spPr>
            <a:xfrm>
              <a:off x="4861625" y="3651100"/>
              <a:ext cx="5575" cy="16650"/>
            </a:xfrm>
            <a:custGeom>
              <a:avLst/>
              <a:gdLst/>
              <a:ahLst/>
              <a:cxnLst/>
              <a:rect l="l" t="t" r="r" b="b"/>
              <a:pathLst>
                <a:path w="223" h="666" extrusionOk="0">
                  <a:moveTo>
                    <a:pt x="222" y="1"/>
                  </a:moveTo>
                  <a:cubicBezTo>
                    <a:pt x="221" y="221"/>
                    <a:pt x="0" y="222"/>
                    <a:pt x="0" y="665"/>
                  </a:cubicBezTo>
                  <a:cubicBezTo>
                    <a:pt x="0" y="444"/>
                    <a:pt x="221" y="222"/>
                    <a:pt x="222" y="1"/>
                  </a:cubicBezTo>
                  <a:close/>
                </a:path>
              </a:pathLst>
            </a:custGeom>
            <a:solidFill>
              <a:srgbClr val="EC9E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6"/>
            <p:cNvSpPr/>
            <p:nvPr/>
          </p:nvSpPr>
          <p:spPr>
            <a:xfrm>
              <a:off x="3873800" y="238150"/>
              <a:ext cx="2280875" cy="1737000"/>
            </a:xfrm>
            <a:custGeom>
              <a:avLst/>
              <a:gdLst/>
              <a:ahLst/>
              <a:cxnLst/>
              <a:rect l="l" t="t" r="r" b="b"/>
              <a:pathLst>
                <a:path w="91235" h="69480" extrusionOk="0">
                  <a:moveTo>
                    <a:pt x="29799" y="1"/>
                  </a:moveTo>
                  <a:cubicBezTo>
                    <a:pt x="25151" y="1"/>
                    <a:pt x="21193" y="634"/>
                    <a:pt x="18425" y="1997"/>
                  </a:cubicBezTo>
                  <a:cubicBezTo>
                    <a:pt x="1" y="11098"/>
                    <a:pt x="1111" y="39512"/>
                    <a:pt x="1111" y="39512"/>
                  </a:cubicBezTo>
                  <a:cubicBezTo>
                    <a:pt x="1111" y="39512"/>
                    <a:pt x="68815" y="69479"/>
                    <a:pt x="71034" y="69479"/>
                  </a:cubicBezTo>
                  <a:cubicBezTo>
                    <a:pt x="84353" y="69479"/>
                    <a:pt x="91235" y="37736"/>
                    <a:pt x="88349" y="28191"/>
                  </a:cubicBezTo>
                  <a:cubicBezTo>
                    <a:pt x="83651" y="12110"/>
                    <a:pt x="50131" y="1"/>
                    <a:pt x="29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6"/>
            <p:cNvSpPr/>
            <p:nvPr/>
          </p:nvSpPr>
          <p:spPr>
            <a:xfrm>
              <a:off x="3746175" y="1092750"/>
              <a:ext cx="2136575" cy="1176525"/>
            </a:xfrm>
            <a:custGeom>
              <a:avLst/>
              <a:gdLst/>
              <a:ahLst/>
              <a:cxnLst/>
              <a:rect l="l" t="t" r="r" b="b"/>
              <a:pathLst>
                <a:path w="85463" h="47061" extrusionOk="0">
                  <a:moveTo>
                    <a:pt x="5106" y="0"/>
                  </a:moveTo>
                  <a:lnTo>
                    <a:pt x="4884" y="222"/>
                  </a:lnTo>
                  <a:cubicBezTo>
                    <a:pt x="2664" y="2442"/>
                    <a:pt x="1332" y="5328"/>
                    <a:pt x="666" y="8213"/>
                  </a:cubicBezTo>
                  <a:cubicBezTo>
                    <a:pt x="222" y="9767"/>
                    <a:pt x="222" y="11321"/>
                    <a:pt x="0" y="12653"/>
                  </a:cubicBezTo>
                  <a:cubicBezTo>
                    <a:pt x="0" y="14207"/>
                    <a:pt x="444" y="15761"/>
                    <a:pt x="888" y="17093"/>
                  </a:cubicBezTo>
                  <a:cubicBezTo>
                    <a:pt x="1110" y="17759"/>
                    <a:pt x="1554" y="17981"/>
                    <a:pt x="1776" y="17981"/>
                  </a:cubicBezTo>
                  <a:lnTo>
                    <a:pt x="2664" y="17981"/>
                  </a:lnTo>
                  <a:cubicBezTo>
                    <a:pt x="10877" y="18203"/>
                    <a:pt x="18869" y="19312"/>
                    <a:pt x="26860" y="21310"/>
                  </a:cubicBezTo>
                  <a:cubicBezTo>
                    <a:pt x="32631" y="22864"/>
                    <a:pt x="38181" y="24640"/>
                    <a:pt x="43508" y="26638"/>
                  </a:cubicBezTo>
                  <a:cubicBezTo>
                    <a:pt x="54829" y="31521"/>
                    <a:pt x="65706" y="37737"/>
                    <a:pt x="75695" y="44840"/>
                  </a:cubicBezTo>
                  <a:cubicBezTo>
                    <a:pt x="76139" y="45506"/>
                    <a:pt x="76805" y="45728"/>
                    <a:pt x="77249" y="46394"/>
                  </a:cubicBezTo>
                  <a:lnTo>
                    <a:pt x="78137" y="47060"/>
                  </a:lnTo>
                  <a:cubicBezTo>
                    <a:pt x="78581" y="46616"/>
                    <a:pt x="79247" y="45950"/>
                    <a:pt x="79691" y="45284"/>
                  </a:cubicBezTo>
                  <a:cubicBezTo>
                    <a:pt x="82799" y="40623"/>
                    <a:pt x="85463" y="36183"/>
                    <a:pt x="85463" y="30411"/>
                  </a:cubicBezTo>
                  <a:lnTo>
                    <a:pt x="85463" y="29746"/>
                  </a:lnTo>
                  <a:cubicBezTo>
                    <a:pt x="85019" y="29080"/>
                    <a:pt x="75029" y="21532"/>
                    <a:pt x="71034" y="19312"/>
                  </a:cubicBezTo>
                  <a:cubicBezTo>
                    <a:pt x="66594" y="16649"/>
                    <a:pt x="61933" y="14207"/>
                    <a:pt x="57271" y="12209"/>
                  </a:cubicBezTo>
                  <a:cubicBezTo>
                    <a:pt x="41067" y="4440"/>
                    <a:pt x="23308" y="222"/>
                    <a:pt x="53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6"/>
            <p:cNvSpPr/>
            <p:nvPr/>
          </p:nvSpPr>
          <p:spPr>
            <a:xfrm>
              <a:off x="3674025" y="2428875"/>
              <a:ext cx="233100" cy="330050"/>
            </a:xfrm>
            <a:custGeom>
              <a:avLst/>
              <a:gdLst/>
              <a:ahLst/>
              <a:cxnLst/>
              <a:rect l="l" t="t" r="r" b="b"/>
              <a:pathLst>
                <a:path w="9324" h="13202" extrusionOk="0">
                  <a:moveTo>
                    <a:pt x="6225" y="0"/>
                  </a:moveTo>
                  <a:cubicBezTo>
                    <a:pt x="4474" y="0"/>
                    <a:pt x="2133" y="2330"/>
                    <a:pt x="1110" y="5602"/>
                  </a:cubicBezTo>
                  <a:cubicBezTo>
                    <a:pt x="0" y="9154"/>
                    <a:pt x="666" y="12483"/>
                    <a:pt x="2664" y="13149"/>
                  </a:cubicBezTo>
                  <a:cubicBezTo>
                    <a:pt x="2804" y="13184"/>
                    <a:pt x="2950" y="13201"/>
                    <a:pt x="3100" y="13201"/>
                  </a:cubicBezTo>
                  <a:cubicBezTo>
                    <a:pt x="4850" y="13201"/>
                    <a:pt x="7191" y="10872"/>
                    <a:pt x="8214" y="7600"/>
                  </a:cubicBezTo>
                  <a:cubicBezTo>
                    <a:pt x="9324" y="4048"/>
                    <a:pt x="8658" y="718"/>
                    <a:pt x="6660" y="52"/>
                  </a:cubicBezTo>
                  <a:cubicBezTo>
                    <a:pt x="6520" y="17"/>
                    <a:pt x="6374" y="0"/>
                    <a:pt x="6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6"/>
            <p:cNvSpPr/>
            <p:nvPr/>
          </p:nvSpPr>
          <p:spPr>
            <a:xfrm>
              <a:off x="4972600" y="2789600"/>
              <a:ext cx="227550" cy="330050"/>
            </a:xfrm>
            <a:custGeom>
              <a:avLst/>
              <a:gdLst/>
              <a:ahLst/>
              <a:cxnLst/>
              <a:rect l="l" t="t" r="r" b="b"/>
              <a:pathLst>
                <a:path w="9102" h="13202" extrusionOk="0">
                  <a:moveTo>
                    <a:pt x="6180" y="0"/>
                  </a:moveTo>
                  <a:cubicBezTo>
                    <a:pt x="4286" y="0"/>
                    <a:pt x="2133" y="2330"/>
                    <a:pt x="1111" y="5602"/>
                  </a:cubicBezTo>
                  <a:cubicBezTo>
                    <a:pt x="1" y="9153"/>
                    <a:pt x="667" y="12483"/>
                    <a:pt x="2443" y="13149"/>
                  </a:cubicBezTo>
                  <a:cubicBezTo>
                    <a:pt x="2600" y="13184"/>
                    <a:pt x="2760" y="13201"/>
                    <a:pt x="2922" y="13201"/>
                  </a:cubicBezTo>
                  <a:cubicBezTo>
                    <a:pt x="4817" y="13201"/>
                    <a:pt x="6970" y="10871"/>
                    <a:pt x="7992" y="7600"/>
                  </a:cubicBezTo>
                  <a:cubicBezTo>
                    <a:pt x="9102" y="4048"/>
                    <a:pt x="8658" y="718"/>
                    <a:pt x="6660" y="52"/>
                  </a:cubicBezTo>
                  <a:cubicBezTo>
                    <a:pt x="6503" y="17"/>
                    <a:pt x="634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6"/>
            <p:cNvSpPr/>
            <p:nvPr/>
          </p:nvSpPr>
          <p:spPr>
            <a:xfrm>
              <a:off x="3918200" y="2705775"/>
              <a:ext cx="810250" cy="516625"/>
            </a:xfrm>
            <a:custGeom>
              <a:avLst/>
              <a:gdLst/>
              <a:ahLst/>
              <a:cxnLst/>
              <a:rect l="l" t="t" r="r" b="b"/>
              <a:pathLst>
                <a:path w="32410" h="20665" extrusionOk="0">
                  <a:moveTo>
                    <a:pt x="10142" y="0"/>
                  </a:moveTo>
                  <a:cubicBezTo>
                    <a:pt x="8531" y="0"/>
                    <a:pt x="6915" y="452"/>
                    <a:pt x="5550" y="1407"/>
                  </a:cubicBezTo>
                  <a:cubicBezTo>
                    <a:pt x="1" y="5625"/>
                    <a:pt x="3996" y="14504"/>
                    <a:pt x="8214" y="17834"/>
                  </a:cubicBezTo>
                  <a:cubicBezTo>
                    <a:pt x="10989" y="19721"/>
                    <a:pt x="14207" y="20664"/>
                    <a:pt x="17426" y="20664"/>
                  </a:cubicBezTo>
                  <a:cubicBezTo>
                    <a:pt x="20645" y="20664"/>
                    <a:pt x="23863" y="19721"/>
                    <a:pt x="26638" y="17834"/>
                  </a:cubicBezTo>
                  <a:cubicBezTo>
                    <a:pt x="31300" y="14504"/>
                    <a:pt x="32410" y="6069"/>
                    <a:pt x="25750" y="4071"/>
                  </a:cubicBezTo>
                  <a:cubicBezTo>
                    <a:pt x="25195" y="3960"/>
                    <a:pt x="24585" y="3905"/>
                    <a:pt x="23974" y="3905"/>
                  </a:cubicBezTo>
                  <a:cubicBezTo>
                    <a:pt x="23364" y="3905"/>
                    <a:pt x="22754" y="3960"/>
                    <a:pt x="22199" y="4071"/>
                  </a:cubicBezTo>
                  <a:cubicBezTo>
                    <a:pt x="20867" y="4515"/>
                    <a:pt x="19313" y="4515"/>
                    <a:pt x="17981" y="4515"/>
                  </a:cubicBezTo>
                  <a:cubicBezTo>
                    <a:pt x="15761" y="4071"/>
                    <a:pt x="14873" y="1629"/>
                    <a:pt x="13097" y="519"/>
                  </a:cubicBezTo>
                  <a:cubicBezTo>
                    <a:pt x="12157" y="177"/>
                    <a:pt x="11151" y="0"/>
                    <a:pt x="10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6"/>
            <p:cNvSpPr/>
            <p:nvPr/>
          </p:nvSpPr>
          <p:spPr>
            <a:xfrm>
              <a:off x="4384350" y="27687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1B2A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6"/>
            <p:cNvSpPr/>
            <p:nvPr/>
          </p:nvSpPr>
          <p:spPr>
            <a:xfrm>
              <a:off x="3696225" y="2124950"/>
              <a:ext cx="355200" cy="223425"/>
            </a:xfrm>
            <a:custGeom>
              <a:avLst/>
              <a:gdLst/>
              <a:ahLst/>
              <a:cxnLst/>
              <a:rect l="l" t="t" r="r" b="b"/>
              <a:pathLst>
                <a:path w="14208" h="8937" extrusionOk="0">
                  <a:moveTo>
                    <a:pt x="6882" y="1"/>
                  </a:moveTo>
                  <a:cubicBezTo>
                    <a:pt x="6438" y="1"/>
                    <a:pt x="5772" y="223"/>
                    <a:pt x="5106" y="223"/>
                  </a:cubicBezTo>
                  <a:cubicBezTo>
                    <a:pt x="1998" y="888"/>
                    <a:pt x="0" y="2886"/>
                    <a:pt x="0" y="4662"/>
                  </a:cubicBezTo>
                  <a:cubicBezTo>
                    <a:pt x="222" y="5994"/>
                    <a:pt x="1110" y="7326"/>
                    <a:pt x="2220" y="7770"/>
                  </a:cubicBezTo>
                  <a:cubicBezTo>
                    <a:pt x="3507" y="8505"/>
                    <a:pt x="4947" y="8936"/>
                    <a:pt x="6413" y="8936"/>
                  </a:cubicBezTo>
                  <a:cubicBezTo>
                    <a:pt x="6716" y="8936"/>
                    <a:pt x="7021" y="8918"/>
                    <a:pt x="7326" y="8880"/>
                  </a:cubicBezTo>
                  <a:cubicBezTo>
                    <a:pt x="7992" y="8880"/>
                    <a:pt x="8658" y="8880"/>
                    <a:pt x="9102" y="8658"/>
                  </a:cubicBezTo>
                  <a:cubicBezTo>
                    <a:pt x="12209" y="7992"/>
                    <a:pt x="14207" y="6216"/>
                    <a:pt x="14207" y="4218"/>
                  </a:cubicBezTo>
                  <a:cubicBezTo>
                    <a:pt x="14207" y="3330"/>
                    <a:pt x="13763" y="2442"/>
                    <a:pt x="13097" y="1998"/>
                  </a:cubicBezTo>
                  <a:cubicBezTo>
                    <a:pt x="11321" y="666"/>
                    <a:pt x="9102" y="1"/>
                    <a:pt x="68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6"/>
            <p:cNvSpPr/>
            <p:nvPr/>
          </p:nvSpPr>
          <p:spPr>
            <a:xfrm>
              <a:off x="5044750" y="2479050"/>
              <a:ext cx="349650" cy="265350"/>
            </a:xfrm>
            <a:custGeom>
              <a:avLst/>
              <a:gdLst/>
              <a:ahLst/>
              <a:cxnLst/>
              <a:rect l="l" t="t" r="r" b="b"/>
              <a:pathLst>
                <a:path w="13986" h="10614" extrusionOk="0">
                  <a:moveTo>
                    <a:pt x="4189" y="1"/>
                  </a:moveTo>
                  <a:cubicBezTo>
                    <a:pt x="3904" y="1"/>
                    <a:pt x="3617" y="15"/>
                    <a:pt x="3330" y="43"/>
                  </a:cubicBezTo>
                  <a:cubicBezTo>
                    <a:pt x="2442" y="265"/>
                    <a:pt x="1554" y="487"/>
                    <a:pt x="1332" y="1153"/>
                  </a:cubicBezTo>
                  <a:cubicBezTo>
                    <a:pt x="1" y="3151"/>
                    <a:pt x="1332" y="6703"/>
                    <a:pt x="4440" y="8923"/>
                  </a:cubicBezTo>
                  <a:cubicBezTo>
                    <a:pt x="5845" y="9976"/>
                    <a:pt x="7529" y="10613"/>
                    <a:pt x="9270" y="10613"/>
                  </a:cubicBezTo>
                  <a:cubicBezTo>
                    <a:pt x="9729" y="10613"/>
                    <a:pt x="10192" y="10569"/>
                    <a:pt x="10656" y="10476"/>
                  </a:cubicBezTo>
                  <a:cubicBezTo>
                    <a:pt x="11543" y="10254"/>
                    <a:pt x="12431" y="10032"/>
                    <a:pt x="12653" y="9366"/>
                  </a:cubicBezTo>
                  <a:cubicBezTo>
                    <a:pt x="13985" y="7591"/>
                    <a:pt x="12653" y="3817"/>
                    <a:pt x="9546" y="1597"/>
                  </a:cubicBezTo>
                  <a:cubicBezTo>
                    <a:pt x="7999" y="631"/>
                    <a:pt x="6116" y="1"/>
                    <a:pt x="41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6"/>
            <p:cNvSpPr/>
            <p:nvPr/>
          </p:nvSpPr>
          <p:spPr>
            <a:xfrm>
              <a:off x="4068050" y="2888700"/>
              <a:ext cx="488375" cy="276625"/>
            </a:xfrm>
            <a:custGeom>
              <a:avLst/>
              <a:gdLst/>
              <a:ahLst/>
              <a:cxnLst/>
              <a:rect l="l" t="t" r="r" b="b"/>
              <a:pathLst>
                <a:path w="19535" h="11065" extrusionOk="0">
                  <a:moveTo>
                    <a:pt x="8551" y="1"/>
                  </a:moveTo>
                  <a:cubicBezTo>
                    <a:pt x="6097" y="1"/>
                    <a:pt x="3671" y="792"/>
                    <a:pt x="1554" y="2304"/>
                  </a:cubicBezTo>
                  <a:cubicBezTo>
                    <a:pt x="444" y="2748"/>
                    <a:pt x="0" y="3858"/>
                    <a:pt x="0" y="4967"/>
                  </a:cubicBezTo>
                  <a:cubicBezTo>
                    <a:pt x="0" y="6299"/>
                    <a:pt x="1554" y="7409"/>
                    <a:pt x="2664" y="8075"/>
                  </a:cubicBezTo>
                  <a:cubicBezTo>
                    <a:pt x="3996" y="8963"/>
                    <a:pt x="5328" y="9629"/>
                    <a:pt x="6659" y="10073"/>
                  </a:cubicBezTo>
                  <a:cubicBezTo>
                    <a:pt x="8599" y="10720"/>
                    <a:pt x="10539" y="11065"/>
                    <a:pt x="12479" y="11065"/>
                  </a:cubicBezTo>
                  <a:cubicBezTo>
                    <a:pt x="13869" y="11065"/>
                    <a:pt x="15259" y="10888"/>
                    <a:pt x="16649" y="10517"/>
                  </a:cubicBezTo>
                  <a:cubicBezTo>
                    <a:pt x="17315" y="10295"/>
                    <a:pt x="17980" y="10073"/>
                    <a:pt x="18424" y="9629"/>
                  </a:cubicBezTo>
                  <a:cubicBezTo>
                    <a:pt x="19312" y="8741"/>
                    <a:pt x="19534" y="7631"/>
                    <a:pt x="19312" y="6521"/>
                  </a:cubicBezTo>
                  <a:cubicBezTo>
                    <a:pt x="17980" y="3414"/>
                    <a:pt x="15317" y="1194"/>
                    <a:pt x="11987" y="528"/>
                  </a:cubicBezTo>
                  <a:cubicBezTo>
                    <a:pt x="10855" y="174"/>
                    <a:pt x="9699" y="1"/>
                    <a:pt x="8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6"/>
            <p:cNvSpPr/>
            <p:nvPr/>
          </p:nvSpPr>
          <p:spPr>
            <a:xfrm>
              <a:off x="3035825" y="3334225"/>
              <a:ext cx="1903500" cy="1615450"/>
            </a:xfrm>
            <a:custGeom>
              <a:avLst/>
              <a:gdLst/>
              <a:ahLst/>
              <a:cxnLst/>
              <a:rect l="l" t="t" r="r" b="b"/>
              <a:pathLst>
                <a:path w="76140" h="64618" extrusionOk="0">
                  <a:moveTo>
                    <a:pt x="15873" y="0"/>
                  </a:moveTo>
                  <a:cubicBezTo>
                    <a:pt x="10236" y="0"/>
                    <a:pt x="3933" y="6400"/>
                    <a:pt x="1999" y="11342"/>
                  </a:cubicBezTo>
                  <a:cubicBezTo>
                    <a:pt x="1111" y="14894"/>
                    <a:pt x="667" y="18224"/>
                    <a:pt x="889" y="21775"/>
                  </a:cubicBezTo>
                  <a:cubicBezTo>
                    <a:pt x="1" y="30655"/>
                    <a:pt x="667" y="39756"/>
                    <a:pt x="2221" y="48857"/>
                  </a:cubicBezTo>
                  <a:cubicBezTo>
                    <a:pt x="2887" y="48191"/>
                    <a:pt x="3552" y="47969"/>
                    <a:pt x="4440" y="47747"/>
                  </a:cubicBezTo>
                  <a:cubicBezTo>
                    <a:pt x="5550" y="47081"/>
                    <a:pt x="6882" y="46637"/>
                    <a:pt x="8214" y="46193"/>
                  </a:cubicBezTo>
                  <a:cubicBezTo>
                    <a:pt x="8880" y="46193"/>
                    <a:pt x="9102" y="45971"/>
                    <a:pt x="9546" y="45971"/>
                  </a:cubicBezTo>
                  <a:cubicBezTo>
                    <a:pt x="10656" y="45749"/>
                    <a:pt x="11766" y="45527"/>
                    <a:pt x="12876" y="45527"/>
                  </a:cubicBezTo>
                  <a:cubicBezTo>
                    <a:pt x="14651" y="45305"/>
                    <a:pt x="16205" y="45083"/>
                    <a:pt x="17981" y="45083"/>
                  </a:cubicBezTo>
                  <a:cubicBezTo>
                    <a:pt x="19757" y="45305"/>
                    <a:pt x="21755" y="45305"/>
                    <a:pt x="23531" y="45749"/>
                  </a:cubicBezTo>
                  <a:cubicBezTo>
                    <a:pt x="25307" y="45971"/>
                    <a:pt x="27304" y="46415"/>
                    <a:pt x="29080" y="46859"/>
                  </a:cubicBezTo>
                  <a:cubicBezTo>
                    <a:pt x="31078" y="47303"/>
                    <a:pt x="32854" y="47969"/>
                    <a:pt x="34630" y="48857"/>
                  </a:cubicBezTo>
                  <a:cubicBezTo>
                    <a:pt x="36406" y="49523"/>
                    <a:pt x="38181" y="50411"/>
                    <a:pt x="39957" y="51521"/>
                  </a:cubicBezTo>
                  <a:cubicBezTo>
                    <a:pt x="41289" y="52409"/>
                    <a:pt x="42843" y="53297"/>
                    <a:pt x="43953" y="54407"/>
                  </a:cubicBezTo>
                  <a:cubicBezTo>
                    <a:pt x="45507" y="55295"/>
                    <a:pt x="46839" y="56627"/>
                    <a:pt x="47948" y="57958"/>
                  </a:cubicBezTo>
                  <a:cubicBezTo>
                    <a:pt x="48836" y="59068"/>
                    <a:pt x="49502" y="59956"/>
                    <a:pt x="50390" y="61066"/>
                  </a:cubicBezTo>
                  <a:cubicBezTo>
                    <a:pt x="51278" y="61954"/>
                    <a:pt x="51944" y="63064"/>
                    <a:pt x="52610" y="64396"/>
                  </a:cubicBezTo>
                  <a:lnTo>
                    <a:pt x="52832" y="64618"/>
                  </a:lnTo>
                  <a:cubicBezTo>
                    <a:pt x="59269" y="59068"/>
                    <a:pt x="65041" y="52853"/>
                    <a:pt x="70146" y="46193"/>
                  </a:cubicBezTo>
                  <a:cubicBezTo>
                    <a:pt x="72366" y="43530"/>
                    <a:pt x="74142" y="40644"/>
                    <a:pt x="75030" y="37314"/>
                  </a:cubicBezTo>
                  <a:cubicBezTo>
                    <a:pt x="75918" y="32875"/>
                    <a:pt x="76140" y="28213"/>
                    <a:pt x="75252" y="23773"/>
                  </a:cubicBezTo>
                  <a:cubicBezTo>
                    <a:pt x="74392" y="19474"/>
                    <a:pt x="72075" y="16215"/>
                    <a:pt x="67091" y="16215"/>
                  </a:cubicBezTo>
                  <a:cubicBezTo>
                    <a:pt x="66929" y="16215"/>
                    <a:pt x="66763" y="16219"/>
                    <a:pt x="66595" y="16226"/>
                  </a:cubicBezTo>
                  <a:cubicBezTo>
                    <a:pt x="63265" y="16670"/>
                    <a:pt x="60379" y="18224"/>
                    <a:pt x="58160" y="20444"/>
                  </a:cubicBezTo>
                  <a:cubicBezTo>
                    <a:pt x="56788" y="21913"/>
                    <a:pt x="56195" y="22647"/>
                    <a:pt x="55941" y="22647"/>
                  </a:cubicBezTo>
                  <a:cubicBezTo>
                    <a:pt x="55619" y="22647"/>
                    <a:pt x="55842" y="21469"/>
                    <a:pt x="55718" y="19112"/>
                  </a:cubicBezTo>
                  <a:cubicBezTo>
                    <a:pt x="55274" y="12674"/>
                    <a:pt x="50834" y="6903"/>
                    <a:pt x="44397" y="5349"/>
                  </a:cubicBezTo>
                  <a:cubicBezTo>
                    <a:pt x="42848" y="4952"/>
                    <a:pt x="41405" y="4768"/>
                    <a:pt x="40050" y="4768"/>
                  </a:cubicBezTo>
                  <a:cubicBezTo>
                    <a:pt x="33833" y="4768"/>
                    <a:pt x="29459" y="8641"/>
                    <a:pt x="25085" y="13562"/>
                  </a:cubicBezTo>
                  <a:cubicBezTo>
                    <a:pt x="25085" y="12008"/>
                    <a:pt x="22199" y="243"/>
                    <a:pt x="16427" y="21"/>
                  </a:cubicBezTo>
                  <a:cubicBezTo>
                    <a:pt x="16243" y="7"/>
                    <a:pt x="16059" y="0"/>
                    <a:pt x="158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36"/>
            <p:cNvSpPr/>
            <p:nvPr/>
          </p:nvSpPr>
          <p:spPr>
            <a:xfrm>
              <a:off x="3085775" y="4461300"/>
              <a:ext cx="1265325" cy="836075"/>
            </a:xfrm>
            <a:custGeom>
              <a:avLst/>
              <a:gdLst/>
              <a:ahLst/>
              <a:cxnLst/>
              <a:rect l="l" t="t" r="r" b="b"/>
              <a:pathLst>
                <a:path w="50613" h="33443" extrusionOk="0">
                  <a:moveTo>
                    <a:pt x="15761" y="0"/>
                  </a:moveTo>
                  <a:cubicBezTo>
                    <a:pt x="14207" y="0"/>
                    <a:pt x="12432" y="222"/>
                    <a:pt x="10878" y="444"/>
                  </a:cubicBezTo>
                  <a:cubicBezTo>
                    <a:pt x="9768" y="444"/>
                    <a:pt x="8658" y="666"/>
                    <a:pt x="7548" y="888"/>
                  </a:cubicBezTo>
                  <a:cubicBezTo>
                    <a:pt x="6882" y="888"/>
                    <a:pt x="6660" y="1110"/>
                    <a:pt x="6216" y="1110"/>
                  </a:cubicBezTo>
                  <a:cubicBezTo>
                    <a:pt x="4884" y="1554"/>
                    <a:pt x="3552" y="1998"/>
                    <a:pt x="2220" y="2664"/>
                  </a:cubicBezTo>
                  <a:cubicBezTo>
                    <a:pt x="1333" y="2886"/>
                    <a:pt x="667" y="3108"/>
                    <a:pt x="1" y="3774"/>
                  </a:cubicBezTo>
                  <a:cubicBezTo>
                    <a:pt x="223" y="5328"/>
                    <a:pt x="667" y="7104"/>
                    <a:pt x="1111" y="8658"/>
                  </a:cubicBezTo>
                  <a:lnTo>
                    <a:pt x="1111" y="9102"/>
                  </a:lnTo>
                  <a:cubicBezTo>
                    <a:pt x="1554" y="10878"/>
                    <a:pt x="2220" y="12653"/>
                    <a:pt x="2664" y="14429"/>
                  </a:cubicBezTo>
                  <a:cubicBezTo>
                    <a:pt x="4662" y="19757"/>
                    <a:pt x="7326" y="24862"/>
                    <a:pt x="10878" y="29302"/>
                  </a:cubicBezTo>
                  <a:cubicBezTo>
                    <a:pt x="11910" y="30747"/>
                    <a:pt x="13710" y="33344"/>
                    <a:pt x="15563" y="33344"/>
                  </a:cubicBezTo>
                  <a:cubicBezTo>
                    <a:pt x="15703" y="33344"/>
                    <a:pt x="15843" y="33329"/>
                    <a:pt x="15983" y="33298"/>
                  </a:cubicBezTo>
                  <a:cubicBezTo>
                    <a:pt x="16197" y="33389"/>
                    <a:pt x="16703" y="33443"/>
                    <a:pt x="17449" y="33443"/>
                  </a:cubicBezTo>
                  <a:cubicBezTo>
                    <a:pt x="22135" y="33443"/>
                    <a:pt x="36276" y="31321"/>
                    <a:pt x="46616" y="23087"/>
                  </a:cubicBezTo>
                  <a:cubicBezTo>
                    <a:pt x="47948" y="21977"/>
                    <a:pt x="49280" y="20645"/>
                    <a:pt x="50612" y="19535"/>
                  </a:cubicBezTo>
                  <a:lnTo>
                    <a:pt x="50390" y="19313"/>
                  </a:lnTo>
                  <a:cubicBezTo>
                    <a:pt x="49724" y="17981"/>
                    <a:pt x="49058" y="16871"/>
                    <a:pt x="48392" y="15983"/>
                  </a:cubicBezTo>
                  <a:cubicBezTo>
                    <a:pt x="47504" y="14873"/>
                    <a:pt x="46616" y="13985"/>
                    <a:pt x="45728" y="12875"/>
                  </a:cubicBezTo>
                  <a:cubicBezTo>
                    <a:pt x="44619" y="11544"/>
                    <a:pt x="43287" y="10212"/>
                    <a:pt x="41955" y="9324"/>
                  </a:cubicBezTo>
                  <a:cubicBezTo>
                    <a:pt x="40623" y="8214"/>
                    <a:pt x="39291" y="7326"/>
                    <a:pt x="37737" y="6438"/>
                  </a:cubicBezTo>
                  <a:cubicBezTo>
                    <a:pt x="36183" y="5328"/>
                    <a:pt x="34408" y="4440"/>
                    <a:pt x="32410" y="3774"/>
                  </a:cubicBezTo>
                  <a:cubicBezTo>
                    <a:pt x="30634" y="2886"/>
                    <a:pt x="28858" y="2220"/>
                    <a:pt x="26860" y="1776"/>
                  </a:cubicBezTo>
                  <a:cubicBezTo>
                    <a:pt x="25084" y="1332"/>
                    <a:pt x="23309" y="888"/>
                    <a:pt x="21311" y="666"/>
                  </a:cubicBezTo>
                  <a:cubicBezTo>
                    <a:pt x="19535" y="222"/>
                    <a:pt x="17759" y="222"/>
                    <a:pt x="1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36"/>
          <p:cNvGrpSpPr/>
          <p:nvPr/>
        </p:nvGrpSpPr>
        <p:grpSpPr>
          <a:xfrm rot="-873701">
            <a:off x="892027" y="3049644"/>
            <a:ext cx="1345528" cy="1593878"/>
            <a:chOff x="3607650" y="2243663"/>
            <a:chExt cx="969050" cy="1147550"/>
          </a:xfrm>
        </p:grpSpPr>
        <p:sp>
          <p:nvSpPr>
            <p:cNvPr id="454" name="Google Shape;454;p36"/>
            <p:cNvSpPr/>
            <p:nvPr/>
          </p:nvSpPr>
          <p:spPr>
            <a:xfrm>
              <a:off x="3607650" y="2372963"/>
              <a:ext cx="857300" cy="979900"/>
            </a:xfrm>
            <a:custGeom>
              <a:avLst/>
              <a:gdLst/>
              <a:ahLst/>
              <a:cxnLst/>
              <a:rect l="l" t="t" r="r" b="b"/>
              <a:pathLst>
                <a:path w="34292" h="39196" extrusionOk="0">
                  <a:moveTo>
                    <a:pt x="25952" y="1"/>
                  </a:moveTo>
                  <a:cubicBezTo>
                    <a:pt x="25719" y="1"/>
                    <a:pt x="25519" y="34"/>
                    <a:pt x="25318" y="34"/>
                  </a:cubicBezTo>
                  <a:lnTo>
                    <a:pt x="25152" y="34"/>
                  </a:lnTo>
                  <a:cubicBezTo>
                    <a:pt x="25018" y="34"/>
                    <a:pt x="24851" y="34"/>
                    <a:pt x="24685" y="67"/>
                  </a:cubicBezTo>
                  <a:cubicBezTo>
                    <a:pt x="24551" y="67"/>
                    <a:pt x="24485" y="134"/>
                    <a:pt x="24351" y="134"/>
                  </a:cubicBezTo>
                  <a:cubicBezTo>
                    <a:pt x="24184" y="134"/>
                    <a:pt x="24051" y="168"/>
                    <a:pt x="23884" y="168"/>
                  </a:cubicBezTo>
                  <a:lnTo>
                    <a:pt x="20382" y="768"/>
                  </a:lnTo>
                  <a:lnTo>
                    <a:pt x="4003" y="3737"/>
                  </a:lnTo>
                  <a:cubicBezTo>
                    <a:pt x="3636" y="3837"/>
                    <a:pt x="3303" y="3904"/>
                    <a:pt x="2969" y="4070"/>
                  </a:cubicBezTo>
                  <a:lnTo>
                    <a:pt x="2936" y="4104"/>
                  </a:lnTo>
                  <a:lnTo>
                    <a:pt x="2869" y="4170"/>
                  </a:lnTo>
                  <a:lnTo>
                    <a:pt x="2702" y="4170"/>
                  </a:lnTo>
                  <a:lnTo>
                    <a:pt x="2669" y="4204"/>
                  </a:lnTo>
                  <a:lnTo>
                    <a:pt x="2636" y="4237"/>
                  </a:lnTo>
                  <a:lnTo>
                    <a:pt x="2302" y="4237"/>
                  </a:lnTo>
                  <a:lnTo>
                    <a:pt x="2202" y="4270"/>
                  </a:lnTo>
                  <a:cubicBezTo>
                    <a:pt x="934" y="5104"/>
                    <a:pt x="134" y="6505"/>
                    <a:pt x="34" y="8006"/>
                  </a:cubicBezTo>
                  <a:lnTo>
                    <a:pt x="34" y="7906"/>
                  </a:lnTo>
                  <a:lnTo>
                    <a:pt x="34" y="7906"/>
                  </a:lnTo>
                  <a:cubicBezTo>
                    <a:pt x="0" y="8273"/>
                    <a:pt x="0" y="8674"/>
                    <a:pt x="100" y="9041"/>
                  </a:cubicBezTo>
                  <a:lnTo>
                    <a:pt x="4871" y="35359"/>
                  </a:lnTo>
                  <a:cubicBezTo>
                    <a:pt x="4971" y="35760"/>
                    <a:pt x="5104" y="36127"/>
                    <a:pt x="5271" y="36460"/>
                  </a:cubicBezTo>
                  <a:cubicBezTo>
                    <a:pt x="6005" y="38028"/>
                    <a:pt x="7539" y="39095"/>
                    <a:pt x="9307" y="39195"/>
                  </a:cubicBezTo>
                  <a:lnTo>
                    <a:pt x="9574" y="39195"/>
                  </a:lnTo>
                  <a:cubicBezTo>
                    <a:pt x="9807" y="39195"/>
                    <a:pt x="10108" y="39129"/>
                    <a:pt x="10341" y="39095"/>
                  </a:cubicBezTo>
                  <a:lnTo>
                    <a:pt x="30189" y="35459"/>
                  </a:lnTo>
                  <a:cubicBezTo>
                    <a:pt x="30556" y="35393"/>
                    <a:pt x="30889" y="35326"/>
                    <a:pt x="31256" y="35126"/>
                  </a:cubicBezTo>
                  <a:lnTo>
                    <a:pt x="31289" y="35093"/>
                  </a:lnTo>
                  <a:lnTo>
                    <a:pt x="31423" y="35093"/>
                  </a:lnTo>
                  <a:lnTo>
                    <a:pt x="31490" y="35059"/>
                  </a:lnTo>
                  <a:lnTo>
                    <a:pt x="31523" y="35026"/>
                  </a:lnTo>
                  <a:lnTo>
                    <a:pt x="31790" y="35026"/>
                  </a:lnTo>
                  <a:lnTo>
                    <a:pt x="31823" y="34959"/>
                  </a:lnTo>
                  <a:lnTo>
                    <a:pt x="31856" y="34926"/>
                  </a:lnTo>
                  <a:lnTo>
                    <a:pt x="31923" y="34892"/>
                  </a:lnTo>
                  <a:lnTo>
                    <a:pt x="31957" y="34859"/>
                  </a:lnTo>
                  <a:cubicBezTo>
                    <a:pt x="33257" y="34025"/>
                    <a:pt x="34091" y="32624"/>
                    <a:pt x="34125" y="31090"/>
                  </a:cubicBezTo>
                  <a:cubicBezTo>
                    <a:pt x="34225" y="31323"/>
                    <a:pt x="34225" y="31357"/>
                    <a:pt x="34225" y="31390"/>
                  </a:cubicBezTo>
                  <a:cubicBezTo>
                    <a:pt x="34292" y="31023"/>
                    <a:pt x="34292" y="30656"/>
                    <a:pt x="34191" y="30256"/>
                  </a:cubicBezTo>
                  <a:lnTo>
                    <a:pt x="29388" y="3970"/>
                  </a:lnTo>
                  <a:cubicBezTo>
                    <a:pt x="29378" y="3909"/>
                    <a:pt x="29445" y="3883"/>
                    <a:pt x="29566" y="3883"/>
                  </a:cubicBezTo>
                  <a:cubicBezTo>
                    <a:pt x="30231" y="3883"/>
                    <a:pt x="32524" y="4671"/>
                    <a:pt x="32524" y="4671"/>
                  </a:cubicBezTo>
                  <a:cubicBezTo>
                    <a:pt x="32557" y="4671"/>
                    <a:pt x="32557" y="4704"/>
                    <a:pt x="32624" y="4704"/>
                  </a:cubicBezTo>
                  <a:cubicBezTo>
                    <a:pt x="32657" y="4704"/>
                    <a:pt x="32690" y="4704"/>
                    <a:pt x="32690" y="4671"/>
                  </a:cubicBezTo>
                  <a:cubicBezTo>
                    <a:pt x="32690" y="4637"/>
                    <a:pt x="32724" y="4637"/>
                    <a:pt x="32724" y="4571"/>
                  </a:cubicBezTo>
                  <a:cubicBezTo>
                    <a:pt x="32657" y="4304"/>
                    <a:pt x="32557" y="4037"/>
                    <a:pt x="32457" y="3803"/>
                  </a:cubicBezTo>
                  <a:cubicBezTo>
                    <a:pt x="32323" y="3537"/>
                    <a:pt x="32190" y="3303"/>
                    <a:pt x="32023" y="3036"/>
                  </a:cubicBezTo>
                  <a:cubicBezTo>
                    <a:pt x="31723" y="2569"/>
                    <a:pt x="31356" y="2169"/>
                    <a:pt x="30956" y="1735"/>
                  </a:cubicBezTo>
                  <a:cubicBezTo>
                    <a:pt x="30522" y="1368"/>
                    <a:pt x="30055" y="1035"/>
                    <a:pt x="29521" y="735"/>
                  </a:cubicBezTo>
                  <a:cubicBezTo>
                    <a:pt x="29021" y="501"/>
                    <a:pt x="28521" y="301"/>
                    <a:pt x="27954" y="168"/>
                  </a:cubicBezTo>
                  <a:cubicBezTo>
                    <a:pt x="27653" y="67"/>
                    <a:pt x="27353" y="34"/>
                    <a:pt x="26986" y="34"/>
                  </a:cubicBezTo>
                  <a:cubicBezTo>
                    <a:pt x="26786" y="34"/>
                    <a:pt x="26553" y="1"/>
                    <a:pt x="263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36"/>
            <p:cNvSpPr/>
            <p:nvPr/>
          </p:nvSpPr>
          <p:spPr>
            <a:xfrm>
              <a:off x="3635175" y="2385738"/>
              <a:ext cx="906500" cy="980075"/>
            </a:xfrm>
            <a:custGeom>
              <a:avLst/>
              <a:gdLst/>
              <a:ahLst/>
              <a:cxnLst/>
              <a:rect l="l" t="t" r="r" b="b"/>
              <a:pathLst>
                <a:path w="36260" h="39203" extrusionOk="0">
                  <a:moveTo>
                    <a:pt x="25558" y="1"/>
                  </a:moveTo>
                  <a:cubicBezTo>
                    <a:pt x="25423" y="1"/>
                    <a:pt x="25287" y="8"/>
                    <a:pt x="25151" y="23"/>
                  </a:cubicBezTo>
                  <a:cubicBezTo>
                    <a:pt x="21315" y="390"/>
                    <a:pt x="12276" y="2225"/>
                    <a:pt x="5871" y="3359"/>
                  </a:cubicBezTo>
                  <a:cubicBezTo>
                    <a:pt x="4737" y="3559"/>
                    <a:pt x="3636" y="3726"/>
                    <a:pt x="2635" y="4226"/>
                  </a:cubicBezTo>
                  <a:cubicBezTo>
                    <a:pt x="1635" y="4727"/>
                    <a:pt x="701" y="5527"/>
                    <a:pt x="334" y="6595"/>
                  </a:cubicBezTo>
                  <a:cubicBezTo>
                    <a:pt x="0" y="7662"/>
                    <a:pt x="200" y="8730"/>
                    <a:pt x="367" y="9830"/>
                  </a:cubicBezTo>
                  <a:cubicBezTo>
                    <a:pt x="1902" y="17936"/>
                    <a:pt x="3503" y="26075"/>
                    <a:pt x="5037" y="34215"/>
                  </a:cubicBezTo>
                  <a:cubicBezTo>
                    <a:pt x="5337" y="35682"/>
                    <a:pt x="5671" y="37250"/>
                    <a:pt x="6772" y="38217"/>
                  </a:cubicBezTo>
                  <a:cubicBezTo>
                    <a:pt x="7618" y="38970"/>
                    <a:pt x="8719" y="39203"/>
                    <a:pt x="9872" y="39203"/>
                  </a:cubicBezTo>
                  <a:cubicBezTo>
                    <a:pt x="10763" y="39203"/>
                    <a:pt x="11684" y="39063"/>
                    <a:pt x="12542" y="38918"/>
                  </a:cubicBezTo>
                  <a:cubicBezTo>
                    <a:pt x="18747" y="37851"/>
                    <a:pt x="24918" y="36783"/>
                    <a:pt x="31122" y="35716"/>
                  </a:cubicBezTo>
                  <a:cubicBezTo>
                    <a:pt x="32457" y="35516"/>
                    <a:pt x="33858" y="35215"/>
                    <a:pt x="34792" y="34248"/>
                  </a:cubicBezTo>
                  <a:cubicBezTo>
                    <a:pt x="36259" y="32780"/>
                    <a:pt x="35993" y="30379"/>
                    <a:pt x="35559" y="28344"/>
                  </a:cubicBezTo>
                  <a:cubicBezTo>
                    <a:pt x="34091" y="20805"/>
                    <a:pt x="32690" y="13200"/>
                    <a:pt x="31222" y="5661"/>
                  </a:cubicBezTo>
                  <a:cubicBezTo>
                    <a:pt x="31056" y="4693"/>
                    <a:pt x="30856" y="3693"/>
                    <a:pt x="30389" y="2825"/>
                  </a:cubicBezTo>
                  <a:cubicBezTo>
                    <a:pt x="29917" y="1976"/>
                    <a:pt x="27785" y="1"/>
                    <a:pt x="255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36"/>
            <p:cNvSpPr/>
            <p:nvPr/>
          </p:nvSpPr>
          <p:spPr>
            <a:xfrm>
              <a:off x="4303975" y="2393813"/>
              <a:ext cx="1700" cy="25"/>
            </a:xfrm>
            <a:custGeom>
              <a:avLst/>
              <a:gdLst/>
              <a:ahLst/>
              <a:cxnLst/>
              <a:rect l="l" t="t" r="r" b="b"/>
              <a:pathLst>
                <a:path w="68" h="1" extrusionOk="0">
                  <a:moveTo>
                    <a:pt x="1" y="1"/>
                  </a:moveTo>
                  <a:lnTo>
                    <a:pt x="67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36"/>
            <p:cNvSpPr/>
            <p:nvPr/>
          </p:nvSpPr>
          <p:spPr>
            <a:xfrm>
              <a:off x="3701875" y="2411338"/>
              <a:ext cx="851475" cy="979875"/>
            </a:xfrm>
            <a:custGeom>
              <a:avLst/>
              <a:gdLst/>
              <a:ahLst/>
              <a:cxnLst/>
              <a:rect l="l" t="t" r="r" b="b"/>
              <a:pathLst>
                <a:path w="34059" h="39195" extrusionOk="0">
                  <a:moveTo>
                    <a:pt x="24818" y="0"/>
                  </a:moveTo>
                  <a:cubicBezTo>
                    <a:pt x="24985" y="200"/>
                    <a:pt x="24885" y="200"/>
                    <a:pt x="24818" y="200"/>
                  </a:cubicBezTo>
                  <a:cubicBezTo>
                    <a:pt x="24552" y="200"/>
                    <a:pt x="24251" y="267"/>
                    <a:pt x="24018" y="300"/>
                  </a:cubicBezTo>
                  <a:lnTo>
                    <a:pt x="20515" y="901"/>
                  </a:lnTo>
                  <a:lnTo>
                    <a:pt x="4137" y="3870"/>
                  </a:lnTo>
                  <a:cubicBezTo>
                    <a:pt x="3737" y="3970"/>
                    <a:pt x="3403" y="4036"/>
                    <a:pt x="3070" y="4203"/>
                  </a:cubicBezTo>
                  <a:lnTo>
                    <a:pt x="2736" y="4203"/>
                  </a:lnTo>
                  <a:lnTo>
                    <a:pt x="2703" y="4237"/>
                  </a:lnTo>
                  <a:lnTo>
                    <a:pt x="2302" y="4237"/>
                  </a:lnTo>
                  <a:lnTo>
                    <a:pt x="2202" y="4303"/>
                  </a:lnTo>
                  <a:cubicBezTo>
                    <a:pt x="901" y="5137"/>
                    <a:pt x="134" y="6505"/>
                    <a:pt x="34" y="8006"/>
                  </a:cubicBezTo>
                  <a:lnTo>
                    <a:pt x="34" y="7872"/>
                  </a:lnTo>
                  <a:lnTo>
                    <a:pt x="34" y="7872"/>
                  </a:lnTo>
                  <a:cubicBezTo>
                    <a:pt x="1" y="8239"/>
                    <a:pt x="34" y="8673"/>
                    <a:pt x="67" y="9040"/>
                  </a:cubicBezTo>
                  <a:lnTo>
                    <a:pt x="4871" y="35359"/>
                  </a:lnTo>
                  <a:cubicBezTo>
                    <a:pt x="4971" y="35726"/>
                    <a:pt x="5071" y="36159"/>
                    <a:pt x="5238" y="36493"/>
                  </a:cubicBezTo>
                  <a:cubicBezTo>
                    <a:pt x="6005" y="38027"/>
                    <a:pt x="7539" y="39061"/>
                    <a:pt x="9241" y="39195"/>
                  </a:cubicBezTo>
                  <a:lnTo>
                    <a:pt x="9508" y="39195"/>
                  </a:lnTo>
                  <a:cubicBezTo>
                    <a:pt x="9741" y="39195"/>
                    <a:pt x="10041" y="39162"/>
                    <a:pt x="10308" y="39128"/>
                  </a:cubicBezTo>
                  <a:lnTo>
                    <a:pt x="30156" y="35492"/>
                  </a:lnTo>
                  <a:cubicBezTo>
                    <a:pt x="30523" y="35392"/>
                    <a:pt x="30856" y="35325"/>
                    <a:pt x="31190" y="35159"/>
                  </a:cubicBezTo>
                  <a:lnTo>
                    <a:pt x="31390" y="35159"/>
                  </a:lnTo>
                  <a:lnTo>
                    <a:pt x="31490" y="35092"/>
                  </a:lnTo>
                  <a:lnTo>
                    <a:pt x="31523" y="35059"/>
                  </a:lnTo>
                  <a:lnTo>
                    <a:pt x="31723" y="35059"/>
                  </a:lnTo>
                  <a:lnTo>
                    <a:pt x="31757" y="35025"/>
                  </a:lnTo>
                  <a:cubicBezTo>
                    <a:pt x="31757" y="35025"/>
                    <a:pt x="31823" y="35025"/>
                    <a:pt x="31823" y="34992"/>
                  </a:cubicBezTo>
                  <a:lnTo>
                    <a:pt x="31857" y="34925"/>
                  </a:lnTo>
                  <a:cubicBezTo>
                    <a:pt x="33158" y="34091"/>
                    <a:pt x="33992" y="32724"/>
                    <a:pt x="34025" y="31189"/>
                  </a:cubicBezTo>
                  <a:lnTo>
                    <a:pt x="34025" y="31323"/>
                  </a:lnTo>
                  <a:cubicBezTo>
                    <a:pt x="34058" y="30922"/>
                    <a:pt x="34025" y="30522"/>
                    <a:pt x="33992" y="30155"/>
                  </a:cubicBezTo>
                  <a:lnTo>
                    <a:pt x="29188" y="3836"/>
                  </a:lnTo>
                  <a:cubicBezTo>
                    <a:pt x="29088" y="3469"/>
                    <a:pt x="28988" y="3036"/>
                    <a:pt x="28821" y="2702"/>
                  </a:cubicBezTo>
                  <a:cubicBezTo>
                    <a:pt x="28054" y="1168"/>
                    <a:pt x="26520" y="134"/>
                    <a:pt x="24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36"/>
            <p:cNvSpPr/>
            <p:nvPr/>
          </p:nvSpPr>
          <p:spPr>
            <a:xfrm>
              <a:off x="3798625" y="2522238"/>
              <a:ext cx="559575" cy="355275"/>
            </a:xfrm>
            <a:custGeom>
              <a:avLst/>
              <a:gdLst/>
              <a:ahLst/>
              <a:cxnLst/>
              <a:rect l="l" t="t" r="r" b="b"/>
              <a:pathLst>
                <a:path w="22383" h="14211" extrusionOk="0">
                  <a:moveTo>
                    <a:pt x="19881" y="1"/>
                  </a:moveTo>
                  <a:cubicBezTo>
                    <a:pt x="19814" y="1"/>
                    <a:pt x="19781" y="1"/>
                    <a:pt x="19681" y="34"/>
                  </a:cubicBezTo>
                  <a:lnTo>
                    <a:pt x="19281" y="101"/>
                  </a:lnTo>
                  <a:lnTo>
                    <a:pt x="534" y="3570"/>
                  </a:lnTo>
                  <a:cubicBezTo>
                    <a:pt x="334" y="3603"/>
                    <a:pt x="167" y="3770"/>
                    <a:pt x="100" y="3903"/>
                  </a:cubicBezTo>
                  <a:cubicBezTo>
                    <a:pt x="0" y="4037"/>
                    <a:pt x="0" y="4170"/>
                    <a:pt x="0" y="4270"/>
                  </a:cubicBezTo>
                  <a:cubicBezTo>
                    <a:pt x="0" y="4337"/>
                    <a:pt x="0" y="4404"/>
                    <a:pt x="34" y="4504"/>
                  </a:cubicBezTo>
                  <a:lnTo>
                    <a:pt x="300" y="5938"/>
                  </a:lnTo>
                  <a:lnTo>
                    <a:pt x="601" y="7406"/>
                  </a:lnTo>
                  <a:lnTo>
                    <a:pt x="1201" y="10875"/>
                  </a:lnTo>
                  <a:lnTo>
                    <a:pt x="1701" y="13677"/>
                  </a:lnTo>
                  <a:cubicBezTo>
                    <a:pt x="1768" y="13877"/>
                    <a:pt x="1935" y="14044"/>
                    <a:pt x="2035" y="14111"/>
                  </a:cubicBezTo>
                  <a:cubicBezTo>
                    <a:pt x="2168" y="14211"/>
                    <a:pt x="2302" y="14211"/>
                    <a:pt x="2402" y="14211"/>
                  </a:cubicBezTo>
                  <a:lnTo>
                    <a:pt x="2635" y="14211"/>
                  </a:lnTo>
                  <a:lnTo>
                    <a:pt x="2869" y="14178"/>
                  </a:lnTo>
                  <a:lnTo>
                    <a:pt x="13009" y="12276"/>
                  </a:lnTo>
                  <a:lnTo>
                    <a:pt x="13143" y="12276"/>
                  </a:lnTo>
                  <a:cubicBezTo>
                    <a:pt x="16012" y="11742"/>
                    <a:pt x="18880" y="11209"/>
                    <a:pt x="21816" y="10675"/>
                  </a:cubicBezTo>
                  <a:cubicBezTo>
                    <a:pt x="22016" y="10608"/>
                    <a:pt x="22183" y="10441"/>
                    <a:pt x="22283" y="10341"/>
                  </a:cubicBezTo>
                  <a:cubicBezTo>
                    <a:pt x="22349" y="10175"/>
                    <a:pt x="22383" y="10008"/>
                    <a:pt x="22349" y="9741"/>
                  </a:cubicBezTo>
                  <a:lnTo>
                    <a:pt x="21516" y="5171"/>
                  </a:lnTo>
                  <a:lnTo>
                    <a:pt x="20682" y="568"/>
                  </a:lnTo>
                  <a:cubicBezTo>
                    <a:pt x="20648" y="368"/>
                    <a:pt x="20481" y="201"/>
                    <a:pt x="20348" y="101"/>
                  </a:cubicBezTo>
                  <a:cubicBezTo>
                    <a:pt x="20148" y="1"/>
                    <a:pt x="20048" y="1"/>
                    <a:pt x="19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36"/>
            <p:cNvSpPr/>
            <p:nvPr/>
          </p:nvSpPr>
          <p:spPr>
            <a:xfrm>
              <a:off x="3706875" y="2243663"/>
              <a:ext cx="265225" cy="244425"/>
            </a:xfrm>
            <a:custGeom>
              <a:avLst/>
              <a:gdLst/>
              <a:ahLst/>
              <a:cxnLst/>
              <a:rect l="l" t="t" r="r" b="b"/>
              <a:pathLst>
                <a:path w="10609" h="9777" extrusionOk="0">
                  <a:moveTo>
                    <a:pt x="3022" y="0"/>
                  </a:moveTo>
                  <a:cubicBezTo>
                    <a:pt x="3018" y="0"/>
                    <a:pt x="3011" y="2"/>
                    <a:pt x="3003" y="2"/>
                  </a:cubicBezTo>
                  <a:cubicBezTo>
                    <a:pt x="2970" y="2"/>
                    <a:pt x="2970" y="36"/>
                    <a:pt x="2970" y="69"/>
                  </a:cubicBezTo>
                  <a:lnTo>
                    <a:pt x="2970" y="169"/>
                  </a:lnTo>
                  <a:cubicBezTo>
                    <a:pt x="3136" y="403"/>
                    <a:pt x="3303" y="703"/>
                    <a:pt x="3503" y="1036"/>
                  </a:cubicBezTo>
                  <a:cubicBezTo>
                    <a:pt x="3804" y="1604"/>
                    <a:pt x="4004" y="2204"/>
                    <a:pt x="4137" y="2838"/>
                  </a:cubicBezTo>
                  <a:lnTo>
                    <a:pt x="4271" y="3705"/>
                  </a:lnTo>
                  <a:cubicBezTo>
                    <a:pt x="4271" y="3872"/>
                    <a:pt x="4304" y="4005"/>
                    <a:pt x="4304" y="4172"/>
                  </a:cubicBezTo>
                  <a:cubicBezTo>
                    <a:pt x="4137" y="4005"/>
                    <a:pt x="3937" y="3838"/>
                    <a:pt x="3704" y="3705"/>
                  </a:cubicBezTo>
                  <a:cubicBezTo>
                    <a:pt x="3370" y="3438"/>
                    <a:pt x="2970" y="3238"/>
                    <a:pt x="2603" y="3071"/>
                  </a:cubicBezTo>
                  <a:cubicBezTo>
                    <a:pt x="1869" y="2804"/>
                    <a:pt x="1202" y="2604"/>
                    <a:pt x="535" y="2604"/>
                  </a:cubicBezTo>
                  <a:cubicBezTo>
                    <a:pt x="435" y="2604"/>
                    <a:pt x="268" y="2604"/>
                    <a:pt x="134" y="2671"/>
                  </a:cubicBezTo>
                  <a:cubicBezTo>
                    <a:pt x="101" y="2671"/>
                    <a:pt x="101" y="2671"/>
                    <a:pt x="34" y="2704"/>
                  </a:cubicBezTo>
                  <a:lnTo>
                    <a:pt x="1" y="2738"/>
                  </a:lnTo>
                  <a:cubicBezTo>
                    <a:pt x="1" y="2771"/>
                    <a:pt x="1" y="2838"/>
                    <a:pt x="34" y="2871"/>
                  </a:cubicBezTo>
                  <a:lnTo>
                    <a:pt x="101" y="2904"/>
                  </a:lnTo>
                  <a:lnTo>
                    <a:pt x="134" y="2938"/>
                  </a:lnTo>
                  <a:cubicBezTo>
                    <a:pt x="768" y="3371"/>
                    <a:pt x="1335" y="3872"/>
                    <a:pt x="1869" y="4506"/>
                  </a:cubicBezTo>
                  <a:cubicBezTo>
                    <a:pt x="2469" y="5173"/>
                    <a:pt x="3003" y="5940"/>
                    <a:pt x="3437" y="6774"/>
                  </a:cubicBezTo>
                  <a:cubicBezTo>
                    <a:pt x="3804" y="7574"/>
                    <a:pt x="4037" y="8275"/>
                    <a:pt x="4204" y="9042"/>
                  </a:cubicBezTo>
                  <a:cubicBezTo>
                    <a:pt x="4271" y="9176"/>
                    <a:pt x="4271" y="9342"/>
                    <a:pt x="4304" y="9442"/>
                  </a:cubicBezTo>
                  <a:cubicBezTo>
                    <a:pt x="4304" y="9576"/>
                    <a:pt x="4337" y="9676"/>
                    <a:pt x="4337" y="9776"/>
                  </a:cubicBezTo>
                  <a:cubicBezTo>
                    <a:pt x="4671" y="9743"/>
                    <a:pt x="5004" y="9676"/>
                    <a:pt x="5338" y="9609"/>
                  </a:cubicBezTo>
                  <a:cubicBezTo>
                    <a:pt x="7073" y="9342"/>
                    <a:pt x="8841" y="9009"/>
                    <a:pt x="10608" y="8709"/>
                  </a:cubicBezTo>
                  <a:cubicBezTo>
                    <a:pt x="10475" y="8208"/>
                    <a:pt x="10308" y="7741"/>
                    <a:pt x="10141" y="7374"/>
                  </a:cubicBezTo>
                  <a:cubicBezTo>
                    <a:pt x="9975" y="6907"/>
                    <a:pt x="9708" y="6474"/>
                    <a:pt x="9408" y="5873"/>
                  </a:cubicBezTo>
                  <a:cubicBezTo>
                    <a:pt x="9141" y="5373"/>
                    <a:pt x="8841" y="4873"/>
                    <a:pt x="8540" y="4472"/>
                  </a:cubicBezTo>
                  <a:cubicBezTo>
                    <a:pt x="8407" y="4239"/>
                    <a:pt x="8207" y="4005"/>
                    <a:pt x="8040" y="3805"/>
                  </a:cubicBezTo>
                  <a:cubicBezTo>
                    <a:pt x="7873" y="3572"/>
                    <a:pt x="7673" y="3371"/>
                    <a:pt x="7506" y="3138"/>
                  </a:cubicBezTo>
                  <a:cubicBezTo>
                    <a:pt x="6839" y="2371"/>
                    <a:pt x="6172" y="1737"/>
                    <a:pt x="5471" y="1237"/>
                  </a:cubicBezTo>
                  <a:cubicBezTo>
                    <a:pt x="5105" y="1003"/>
                    <a:pt x="4704" y="803"/>
                    <a:pt x="4337" y="569"/>
                  </a:cubicBezTo>
                  <a:cubicBezTo>
                    <a:pt x="3970" y="403"/>
                    <a:pt x="3570" y="236"/>
                    <a:pt x="3136" y="169"/>
                  </a:cubicBezTo>
                  <a:lnTo>
                    <a:pt x="3003" y="169"/>
                  </a:lnTo>
                  <a:cubicBezTo>
                    <a:pt x="3028" y="19"/>
                    <a:pt x="3034" y="0"/>
                    <a:pt x="30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6"/>
            <p:cNvSpPr/>
            <p:nvPr/>
          </p:nvSpPr>
          <p:spPr>
            <a:xfrm>
              <a:off x="4353175" y="2574788"/>
              <a:ext cx="81750" cy="106750"/>
            </a:xfrm>
            <a:custGeom>
              <a:avLst/>
              <a:gdLst/>
              <a:ahLst/>
              <a:cxnLst/>
              <a:rect l="l" t="t" r="r" b="b"/>
              <a:pathLst>
                <a:path w="3270" h="4270" extrusionOk="0">
                  <a:moveTo>
                    <a:pt x="1302" y="0"/>
                  </a:moveTo>
                  <a:cubicBezTo>
                    <a:pt x="501" y="134"/>
                    <a:pt x="1" y="1168"/>
                    <a:pt x="167" y="2335"/>
                  </a:cubicBezTo>
                  <a:cubicBezTo>
                    <a:pt x="334" y="3436"/>
                    <a:pt x="1035" y="4270"/>
                    <a:pt x="1802" y="4270"/>
                  </a:cubicBezTo>
                  <a:lnTo>
                    <a:pt x="1969" y="4270"/>
                  </a:lnTo>
                  <a:cubicBezTo>
                    <a:pt x="2736" y="4136"/>
                    <a:pt x="3270" y="3102"/>
                    <a:pt x="3103" y="1935"/>
                  </a:cubicBezTo>
                  <a:cubicBezTo>
                    <a:pt x="2936" y="834"/>
                    <a:pt x="2202" y="0"/>
                    <a:pt x="1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6"/>
            <p:cNvSpPr/>
            <p:nvPr/>
          </p:nvSpPr>
          <p:spPr>
            <a:xfrm>
              <a:off x="4374025" y="2523913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869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1"/>
                    <a:pt x="2669" y="301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8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2" y="1401"/>
                    <a:pt x="2536" y="1501"/>
                  </a:cubicBezTo>
                  <a:cubicBezTo>
                    <a:pt x="2502" y="1635"/>
                    <a:pt x="2402" y="1702"/>
                    <a:pt x="2336" y="1802"/>
                  </a:cubicBezTo>
                  <a:cubicBezTo>
                    <a:pt x="2202" y="1902"/>
                    <a:pt x="2035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1" y="2569"/>
                    <a:pt x="801" y="2736"/>
                  </a:cubicBezTo>
                  <a:cubicBezTo>
                    <a:pt x="634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7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04"/>
                  </a:cubicBezTo>
                  <a:cubicBezTo>
                    <a:pt x="167" y="4670"/>
                    <a:pt x="334" y="4837"/>
                    <a:pt x="468" y="4904"/>
                  </a:cubicBezTo>
                  <a:cubicBezTo>
                    <a:pt x="601" y="5037"/>
                    <a:pt x="801" y="5137"/>
                    <a:pt x="1001" y="5171"/>
                  </a:cubicBezTo>
                  <a:cubicBezTo>
                    <a:pt x="1201" y="5204"/>
                    <a:pt x="1435" y="5237"/>
                    <a:pt x="1668" y="5237"/>
                  </a:cubicBezTo>
                  <a:cubicBezTo>
                    <a:pt x="1935" y="5237"/>
                    <a:pt x="2102" y="5204"/>
                    <a:pt x="2302" y="5171"/>
                  </a:cubicBezTo>
                  <a:cubicBezTo>
                    <a:pt x="2502" y="5137"/>
                    <a:pt x="2703" y="5037"/>
                    <a:pt x="2969" y="4904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569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0" y="901"/>
                    <a:pt x="4204" y="701"/>
                  </a:cubicBezTo>
                  <a:cubicBezTo>
                    <a:pt x="4003" y="367"/>
                    <a:pt x="3703" y="167"/>
                    <a:pt x="3370" y="0"/>
                  </a:cubicBezTo>
                  <a:cubicBezTo>
                    <a:pt x="3336" y="12"/>
                    <a:pt x="3296" y="15"/>
                    <a:pt x="3247" y="15"/>
                  </a:cubicBezTo>
                  <a:cubicBezTo>
                    <a:pt x="3151" y="15"/>
                    <a:pt x="3025" y="0"/>
                    <a:pt x="2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36"/>
            <p:cNvSpPr/>
            <p:nvPr/>
          </p:nvSpPr>
          <p:spPr>
            <a:xfrm>
              <a:off x="4469100" y="25330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36"/>
            <p:cNvSpPr/>
            <p:nvPr/>
          </p:nvSpPr>
          <p:spPr>
            <a:xfrm>
              <a:off x="4442400" y="26239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36"/>
            <p:cNvSpPr/>
            <p:nvPr/>
          </p:nvSpPr>
          <p:spPr>
            <a:xfrm>
              <a:off x="4379025" y="271903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34"/>
                    <a:pt x="1" y="1168"/>
                    <a:pt x="168" y="2336"/>
                  </a:cubicBezTo>
                  <a:cubicBezTo>
                    <a:pt x="334" y="3403"/>
                    <a:pt x="1068" y="4237"/>
                    <a:pt x="1802" y="4237"/>
                  </a:cubicBezTo>
                  <a:lnTo>
                    <a:pt x="1969" y="4237"/>
                  </a:lnTo>
                  <a:cubicBezTo>
                    <a:pt x="2769" y="4104"/>
                    <a:pt x="3270" y="3070"/>
                    <a:pt x="3103" y="1902"/>
                  </a:cubicBezTo>
                  <a:cubicBezTo>
                    <a:pt x="2936" y="835"/>
                    <a:pt x="2236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36"/>
            <p:cNvSpPr/>
            <p:nvPr/>
          </p:nvSpPr>
          <p:spPr>
            <a:xfrm>
              <a:off x="4399875" y="2668188"/>
              <a:ext cx="120125" cy="130950"/>
            </a:xfrm>
            <a:custGeom>
              <a:avLst/>
              <a:gdLst/>
              <a:ahLst/>
              <a:cxnLst/>
              <a:rect l="l" t="t" r="r" b="b"/>
              <a:pathLst>
                <a:path w="4805" h="5238" extrusionOk="0">
                  <a:moveTo>
                    <a:pt x="2903" y="0"/>
                  </a:moveTo>
                  <a:cubicBezTo>
                    <a:pt x="2803" y="0"/>
                    <a:pt x="2736" y="0"/>
                    <a:pt x="2636" y="34"/>
                  </a:cubicBezTo>
                  <a:cubicBezTo>
                    <a:pt x="2636" y="100"/>
                    <a:pt x="2669" y="200"/>
                    <a:pt x="2669" y="267"/>
                  </a:cubicBezTo>
                  <a:cubicBezTo>
                    <a:pt x="2669" y="367"/>
                    <a:pt x="2736" y="434"/>
                    <a:pt x="2736" y="501"/>
                  </a:cubicBezTo>
                  <a:lnTo>
                    <a:pt x="2736" y="701"/>
                  </a:lnTo>
                  <a:lnTo>
                    <a:pt x="2736" y="734"/>
                  </a:lnTo>
                  <a:cubicBezTo>
                    <a:pt x="2736" y="901"/>
                    <a:pt x="2736" y="1068"/>
                    <a:pt x="2669" y="1201"/>
                  </a:cubicBezTo>
                  <a:cubicBezTo>
                    <a:pt x="2636" y="1334"/>
                    <a:pt x="2603" y="1401"/>
                    <a:pt x="2536" y="1468"/>
                  </a:cubicBezTo>
                  <a:cubicBezTo>
                    <a:pt x="2502" y="1601"/>
                    <a:pt x="2436" y="1701"/>
                    <a:pt x="2336" y="1768"/>
                  </a:cubicBezTo>
                  <a:cubicBezTo>
                    <a:pt x="2202" y="1902"/>
                    <a:pt x="2069" y="2035"/>
                    <a:pt x="1869" y="2102"/>
                  </a:cubicBezTo>
                  <a:cubicBezTo>
                    <a:pt x="1769" y="2202"/>
                    <a:pt x="1635" y="2268"/>
                    <a:pt x="1502" y="2302"/>
                  </a:cubicBezTo>
                  <a:cubicBezTo>
                    <a:pt x="1268" y="2435"/>
                    <a:pt x="1001" y="2569"/>
                    <a:pt x="801" y="2735"/>
                  </a:cubicBezTo>
                  <a:cubicBezTo>
                    <a:pt x="634" y="2869"/>
                    <a:pt x="468" y="3036"/>
                    <a:pt x="334" y="3136"/>
                  </a:cubicBezTo>
                  <a:cubicBezTo>
                    <a:pt x="268" y="3236"/>
                    <a:pt x="201" y="3336"/>
                    <a:pt x="167" y="3403"/>
                  </a:cubicBezTo>
                  <a:cubicBezTo>
                    <a:pt x="134" y="3469"/>
                    <a:pt x="101" y="3603"/>
                    <a:pt x="34" y="3736"/>
                  </a:cubicBezTo>
                  <a:cubicBezTo>
                    <a:pt x="1" y="3936"/>
                    <a:pt x="1" y="4203"/>
                    <a:pt x="101" y="4403"/>
                  </a:cubicBezTo>
                  <a:cubicBezTo>
                    <a:pt x="167" y="4637"/>
                    <a:pt x="334" y="4804"/>
                    <a:pt x="468" y="4904"/>
                  </a:cubicBezTo>
                  <a:cubicBezTo>
                    <a:pt x="601" y="5037"/>
                    <a:pt x="801" y="5104"/>
                    <a:pt x="1001" y="5137"/>
                  </a:cubicBezTo>
                  <a:cubicBezTo>
                    <a:pt x="1235" y="5204"/>
                    <a:pt x="1435" y="5237"/>
                    <a:pt x="1669" y="5237"/>
                  </a:cubicBezTo>
                  <a:cubicBezTo>
                    <a:pt x="1935" y="5237"/>
                    <a:pt x="2102" y="5204"/>
                    <a:pt x="2302" y="5137"/>
                  </a:cubicBezTo>
                  <a:cubicBezTo>
                    <a:pt x="2502" y="5104"/>
                    <a:pt x="2736" y="5037"/>
                    <a:pt x="2969" y="4904"/>
                  </a:cubicBezTo>
                  <a:cubicBezTo>
                    <a:pt x="3503" y="4603"/>
                    <a:pt x="3970" y="4203"/>
                    <a:pt x="4304" y="3703"/>
                  </a:cubicBezTo>
                  <a:cubicBezTo>
                    <a:pt x="4637" y="3202"/>
                    <a:pt x="4804" y="2569"/>
                    <a:pt x="4771" y="2035"/>
                  </a:cubicBezTo>
                  <a:cubicBezTo>
                    <a:pt x="4771" y="1801"/>
                    <a:pt x="4671" y="1601"/>
                    <a:pt x="4604" y="1368"/>
                  </a:cubicBezTo>
                  <a:cubicBezTo>
                    <a:pt x="4504" y="1134"/>
                    <a:pt x="4404" y="901"/>
                    <a:pt x="4237" y="701"/>
                  </a:cubicBezTo>
                  <a:cubicBezTo>
                    <a:pt x="4004" y="367"/>
                    <a:pt x="3737" y="134"/>
                    <a:pt x="3403" y="0"/>
                  </a:cubicBezTo>
                  <a:cubicBezTo>
                    <a:pt x="3359" y="11"/>
                    <a:pt x="3310" y="15"/>
                    <a:pt x="3259" y="15"/>
                  </a:cubicBezTo>
                  <a:cubicBezTo>
                    <a:pt x="3155" y="15"/>
                    <a:pt x="3036" y="0"/>
                    <a:pt x="2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36"/>
            <p:cNvSpPr/>
            <p:nvPr/>
          </p:nvSpPr>
          <p:spPr>
            <a:xfrm>
              <a:off x="4494950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36"/>
            <p:cNvSpPr/>
            <p:nvPr/>
          </p:nvSpPr>
          <p:spPr>
            <a:xfrm>
              <a:off x="4494950" y="2677363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0" y="0"/>
                  </a:moveTo>
                  <a:lnTo>
                    <a:pt x="3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6"/>
            <p:cNvSpPr/>
            <p:nvPr/>
          </p:nvSpPr>
          <p:spPr>
            <a:xfrm>
              <a:off x="4495775" y="26773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6"/>
            <p:cNvSpPr/>
            <p:nvPr/>
          </p:nvSpPr>
          <p:spPr>
            <a:xfrm>
              <a:off x="4469100" y="27682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36"/>
            <p:cNvSpPr/>
            <p:nvPr/>
          </p:nvSpPr>
          <p:spPr>
            <a:xfrm>
              <a:off x="4407375" y="2872488"/>
              <a:ext cx="81750" cy="105950"/>
            </a:xfrm>
            <a:custGeom>
              <a:avLst/>
              <a:gdLst/>
              <a:ahLst/>
              <a:cxnLst/>
              <a:rect l="l" t="t" r="r" b="b"/>
              <a:pathLst>
                <a:path w="3270" h="4238" extrusionOk="0">
                  <a:moveTo>
                    <a:pt x="1302" y="1"/>
                  </a:moveTo>
                  <a:cubicBezTo>
                    <a:pt x="501" y="101"/>
                    <a:pt x="1" y="1168"/>
                    <a:pt x="168" y="2336"/>
                  </a:cubicBezTo>
                  <a:cubicBezTo>
                    <a:pt x="334" y="3403"/>
                    <a:pt x="1035" y="4237"/>
                    <a:pt x="1802" y="4237"/>
                  </a:cubicBezTo>
                  <a:lnTo>
                    <a:pt x="1969" y="4237"/>
                  </a:lnTo>
                  <a:cubicBezTo>
                    <a:pt x="2736" y="4104"/>
                    <a:pt x="3270" y="3070"/>
                    <a:pt x="3070" y="1902"/>
                  </a:cubicBezTo>
                  <a:cubicBezTo>
                    <a:pt x="2936" y="768"/>
                    <a:pt x="2202" y="1"/>
                    <a:pt x="14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36"/>
            <p:cNvSpPr/>
            <p:nvPr/>
          </p:nvSpPr>
          <p:spPr>
            <a:xfrm>
              <a:off x="4523300" y="2829138"/>
              <a:ext cx="25" cy="1675"/>
            </a:xfrm>
            <a:custGeom>
              <a:avLst/>
              <a:gdLst/>
              <a:ahLst/>
              <a:cxnLst/>
              <a:rect l="l" t="t" r="r" b="b"/>
              <a:pathLst>
                <a:path w="1" h="67" extrusionOk="0">
                  <a:moveTo>
                    <a:pt x="1" y="0"/>
                  </a:moveTo>
                  <a:lnTo>
                    <a:pt x="1" y="67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6"/>
            <p:cNvSpPr/>
            <p:nvPr/>
          </p:nvSpPr>
          <p:spPr>
            <a:xfrm>
              <a:off x="4523300" y="283078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6"/>
            <p:cNvSpPr/>
            <p:nvPr/>
          </p:nvSpPr>
          <p:spPr>
            <a:xfrm>
              <a:off x="4523300" y="2830788"/>
              <a:ext cx="850" cy="25"/>
            </a:xfrm>
            <a:custGeom>
              <a:avLst/>
              <a:gdLst/>
              <a:ahLst/>
              <a:cxnLst/>
              <a:rect l="l" t="t" r="r" b="b"/>
              <a:pathLst>
                <a:path w="34" h="1" extrusionOk="0">
                  <a:moveTo>
                    <a:pt x="34" y="1"/>
                  </a:moveTo>
                  <a:lnTo>
                    <a:pt x="34" y="1"/>
                  </a:lnTo>
                  <a:lnTo>
                    <a:pt x="1" y="1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6"/>
            <p:cNvSpPr/>
            <p:nvPr/>
          </p:nvSpPr>
          <p:spPr>
            <a:xfrm>
              <a:off x="4435750" y="3024263"/>
              <a:ext cx="80900" cy="106775"/>
            </a:xfrm>
            <a:custGeom>
              <a:avLst/>
              <a:gdLst/>
              <a:ahLst/>
              <a:cxnLst/>
              <a:rect l="l" t="t" r="r" b="b"/>
              <a:pathLst>
                <a:path w="3236" h="4271" extrusionOk="0">
                  <a:moveTo>
                    <a:pt x="1301" y="1"/>
                  </a:moveTo>
                  <a:cubicBezTo>
                    <a:pt x="500" y="134"/>
                    <a:pt x="0" y="1168"/>
                    <a:pt x="167" y="2336"/>
                  </a:cubicBezTo>
                  <a:cubicBezTo>
                    <a:pt x="334" y="3437"/>
                    <a:pt x="1034" y="4270"/>
                    <a:pt x="1801" y="4270"/>
                  </a:cubicBezTo>
                  <a:lnTo>
                    <a:pt x="1935" y="4270"/>
                  </a:lnTo>
                  <a:cubicBezTo>
                    <a:pt x="2735" y="4137"/>
                    <a:pt x="3236" y="3103"/>
                    <a:pt x="3069" y="1935"/>
                  </a:cubicBezTo>
                  <a:cubicBezTo>
                    <a:pt x="2869" y="835"/>
                    <a:pt x="2202" y="1"/>
                    <a:pt x="1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36"/>
            <p:cNvSpPr/>
            <p:nvPr/>
          </p:nvSpPr>
          <p:spPr>
            <a:xfrm>
              <a:off x="4456575" y="2973388"/>
              <a:ext cx="120125" cy="130975"/>
            </a:xfrm>
            <a:custGeom>
              <a:avLst/>
              <a:gdLst/>
              <a:ahLst/>
              <a:cxnLst/>
              <a:rect l="l" t="t" r="r" b="b"/>
              <a:pathLst>
                <a:path w="4805" h="5239" extrusionOk="0">
                  <a:moveTo>
                    <a:pt x="2870" y="1"/>
                  </a:moveTo>
                  <a:cubicBezTo>
                    <a:pt x="2803" y="1"/>
                    <a:pt x="2703" y="1"/>
                    <a:pt x="2636" y="34"/>
                  </a:cubicBezTo>
                  <a:cubicBezTo>
                    <a:pt x="2636" y="134"/>
                    <a:pt x="2670" y="201"/>
                    <a:pt x="2670" y="301"/>
                  </a:cubicBezTo>
                  <a:cubicBezTo>
                    <a:pt x="2670" y="368"/>
                    <a:pt x="2703" y="468"/>
                    <a:pt x="2703" y="501"/>
                  </a:cubicBezTo>
                  <a:lnTo>
                    <a:pt x="2703" y="701"/>
                  </a:lnTo>
                  <a:lnTo>
                    <a:pt x="2703" y="735"/>
                  </a:lnTo>
                  <a:cubicBezTo>
                    <a:pt x="2703" y="902"/>
                    <a:pt x="2703" y="1068"/>
                    <a:pt x="2670" y="1202"/>
                  </a:cubicBezTo>
                  <a:cubicBezTo>
                    <a:pt x="2636" y="1335"/>
                    <a:pt x="2569" y="1402"/>
                    <a:pt x="2536" y="1502"/>
                  </a:cubicBezTo>
                  <a:cubicBezTo>
                    <a:pt x="2503" y="1635"/>
                    <a:pt x="2403" y="1702"/>
                    <a:pt x="2336" y="1802"/>
                  </a:cubicBezTo>
                  <a:cubicBezTo>
                    <a:pt x="2203" y="1902"/>
                    <a:pt x="2036" y="2036"/>
                    <a:pt x="1869" y="2136"/>
                  </a:cubicBezTo>
                  <a:cubicBezTo>
                    <a:pt x="1736" y="2203"/>
                    <a:pt x="1602" y="2303"/>
                    <a:pt x="1502" y="2336"/>
                  </a:cubicBezTo>
                  <a:cubicBezTo>
                    <a:pt x="1235" y="2469"/>
                    <a:pt x="1002" y="2569"/>
                    <a:pt x="802" y="2736"/>
                  </a:cubicBezTo>
                  <a:cubicBezTo>
                    <a:pt x="635" y="2870"/>
                    <a:pt x="468" y="3036"/>
                    <a:pt x="335" y="3170"/>
                  </a:cubicBezTo>
                  <a:cubicBezTo>
                    <a:pt x="234" y="3237"/>
                    <a:pt x="201" y="3337"/>
                    <a:pt x="168" y="3403"/>
                  </a:cubicBezTo>
                  <a:cubicBezTo>
                    <a:pt x="134" y="3503"/>
                    <a:pt x="68" y="3637"/>
                    <a:pt x="34" y="3737"/>
                  </a:cubicBezTo>
                  <a:cubicBezTo>
                    <a:pt x="1" y="3970"/>
                    <a:pt x="1" y="4204"/>
                    <a:pt x="68" y="4404"/>
                  </a:cubicBezTo>
                  <a:cubicBezTo>
                    <a:pt x="168" y="4671"/>
                    <a:pt x="335" y="4838"/>
                    <a:pt x="468" y="4904"/>
                  </a:cubicBezTo>
                  <a:cubicBezTo>
                    <a:pt x="568" y="5038"/>
                    <a:pt x="802" y="5138"/>
                    <a:pt x="1002" y="5171"/>
                  </a:cubicBezTo>
                  <a:cubicBezTo>
                    <a:pt x="1202" y="5205"/>
                    <a:pt x="1402" y="5238"/>
                    <a:pt x="1669" y="5238"/>
                  </a:cubicBezTo>
                  <a:cubicBezTo>
                    <a:pt x="1902" y="5238"/>
                    <a:pt x="2069" y="5205"/>
                    <a:pt x="2303" y="5171"/>
                  </a:cubicBezTo>
                  <a:cubicBezTo>
                    <a:pt x="2503" y="5138"/>
                    <a:pt x="2703" y="5038"/>
                    <a:pt x="2970" y="4904"/>
                  </a:cubicBezTo>
                  <a:cubicBezTo>
                    <a:pt x="3503" y="4638"/>
                    <a:pt x="3970" y="4204"/>
                    <a:pt x="4304" y="3704"/>
                  </a:cubicBezTo>
                  <a:cubicBezTo>
                    <a:pt x="4638" y="3203"/>
                    <a:pt x="4804" y="2569"/>
                    <a:pt x="4738" y="2036"/>
                  </a:cubicBezTo>
                  <a:cubicBezTo>
                    <a:pt x="4738" y="1836"/>
                    <a:pt x="4671" y="1635"/>
                    <a:pt x="4571" y="1369"/>
                  </a:cubicBezTo>
                  <a:cubicBezTo>
                    <a:pt x="4504" y="1168"/>
                    <a:pt x="4371" y="902"/>
                    <a:pt x="4204" y="701"/>
                  </a:cubicBezTo>
                  <a:cubicBezTo>
                    <a:pt x="4004" y="368"/>
                    <a:pt x="3704" y="168"/>
                    <a:pt x="3370" y="1"/>
                  </a:cubicBezTo>
                  <a:cubicBezTo>
                    <a:pt x="3326" y="12"/>
                    <a:pt x="3277" y="16"/>
                    <a:pt x="3226" y="16"/>
                  </a:cubicBezTo>
                  <a:cubicBezTo>
                    <a:pt x="3122" y="16"/>
                    <a:pt x="3003" y="1"/>
                    <a:pt x="2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6"/>
            <p:cNvSpPr/>
            <p:nvPr/>
          </p:nvSpPr>
          <p:spPr>
            <a:xfrm>
              <a:off x="4551650" y="29825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6"/>
            <p:cNvSpPr/>
            <p:nvPr/>
          </p:nvSpPr>
          <p:spPr>
            <a:xfrm>
              <a:off x="4524975" y="3072638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B5A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36"/>
            <p:cNvSpPr/>
            <p:nvPr/>
          </p:nvSpPr>
          <p:spPr>
            <a:xfrm>
              <a:off x="4188900" y="3191888"/>
              <a:ext cx="35050" cy="5875"/>
            </a:xfrm>
            <a:custGeom>
              <a:avLst/>
              <a:gdLst/>
              <a:ahLst/>
              <a:cxnLst/>
              <a:rect l="l" t="t" r="r" b="b"/>
              <a:pathLst>
                <a:path w="1402" h="235" extrusionOk="0">
                  <a:moveTo>
                    <a:pt x="1168" y="1"/>
                  </a:moveTo>
                  <a:cubicBezTo>
                    <a:pt x="1101" y="1"/>
                    <a:pt x="1101" y="1"/>
                    <a:pt x="1168" y="1"/>
                  </a:cubicBezTo>
                  <a:cubicBezTo>
                    <a:pt x="1101" y="1"/>
                    <a:pt x="1101" y="1"/>
                    <a:pt x="1168" y="1"/>
                  </a:cubicBezTo>
                  <a:close/>
                  <a:moveTo>
                    <a:pt x="1101" y="1"/>
                  </a:moveTo>
                  <a:lnTo>
                    <a:pt x="1101" y="1"/>
                  </a:lnTo>
                  <a:lnTo>
                    <a:pt x="1101" y="1"/>
                  </a:lnTo>
                  <a:close/>
                  <a:moveTo>
                    <a:pt x="1401" y="101"/>
                  </a:moveTo>
                  <a:cubicBezTo>
                    <a:pt x="1401" y="101"/>
                    <a:pt x="1401" y="134"/>
                    <a:pt x="1401" y="101"/>
                  </a:cubicBezTo>
                  <a:cubicBezTo>
                    <a:pt x="1401" y="134"/>
                    <a:pt x="1401" y="101"/>
                    <a:pt x="1401" y="101"/>
                  </a:cubicBezTo>
                  <a:close/>
                  <a:moveTo>
                    <a:pt x="34" y="234"/>
                  </a:moveTo>
                  <a:cubicBezTo>
                    <a:pt x="34" y="234"/>
                    <a:pt x="0" y="234"/>
                    <a:pt x="34" y="234"/>
                  </a:cubicBezTo>
                  <a:cubicBezTo>
                    <a:pt x="0" y="234"/>
                    <a:pt x="34" y="234"/>
                    <a:pt x="34" y="234"/>
                  </a:cubicBezTo>
                  <a:close/>
                </a:path>
              </a:pathLst>
            </a:custGeom>
            <a:solidFill>
              <a:srgbClr val="0024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36"/>
            <p:cNvSpPr/>
            <p:nvPr/>
          </p:nvSpPr>
          <p:spPr>
            <a:xfrm>
              <a:off x="4428225" y="2819963"/>
              <a:ext cx="120125" cy="131775"/>
            </a:xfrm>
            <a:custGeom>
              <a:avLst/>
              <a:gdLst/>
              <a:ahLst/>
              <a:cxnLst/>
              <a:rect l="l" t="t" r="r" b="b"/>
              <a:pathLst>
                <a:path w="4805" h="5271" extrusionOk="0">
                  <a:moveTo>
                    <a:pt x="2870" y="0"/>
                  </a:moveTo>
                  <a:cubicBezTo>
                    <a:pt x="2803" y="0"/>
                    <a:pt x="2703" y="0"/>
                    <a:pt x="2636" y="34"/>
                  </a:cubicBezTo>
                  <a:cubicBezTo>
                    <a:pt x="2636" y="134"/>
                    <a:pt x="2669" y="200"/>
                    <a:pt x="2669" y="300"/>
                  </a:cubicBezTo>
                  <a:cubicBezTo>
                    <a:pt x="2669" y="367"/>
                    <a:pt x="2703" y="467"/>
                    <a:pt x="2703" y="501"/>
                  </a:cubicBezTo>
                  <a:lnTo>
                    <a:pt x="2703" y="701"/>
                  </a:lnTo>
                  <a:lnTo>
                    <a:pt x="2703" y="767"/>
                  </a:lnTo>
                  <a:cubicBezTo>
                    <a:pt x="2703" y="934"/>
                    <a:pt x="2703" y="1101"/>
                    <a:pt x="2669" y="1201"/>
                  </a:cubicBezTo>
                  <a:cubicBezTo>
                    <a:pt x="2636" y="1335"/>
                    <a:pt x="2603" y="1435"/>
                    <a:pt x="2536" y="1501"/>
                  </a:cubicBezTo>
                  <a:cubicBezTo>
                    <a:pt x="2503" y="1635"/>
                    <a:pt x="2403" y="1701"/>
                    <a:pt x="2336" y="1802"/>
                  </a:cubicBezTo>
                  <a:cubicBezTo>
                    <a:pt x="2202" y="1902"/>
                    <a:pt x="2036" y="2035"/>
                    <a:pt x="1869" y="2135"/>
                  </a:cubicBezTo>
                  <a:cubicBezTo>
                    <a:pt x="1735" y="2202"/>
                    <a:pt x="1635" y="2302"/>
                    <a:pt x="1502" y="2335"/>
                  </a:cubicBezTo>
                  <a:cubicBezTo>
                    <a:pt x="1235" y="2469"/>
                    <a:pt x="1002" y="2569"/>
                    <a:pt x="801" y="2736"/>
                  </a:cubicBezTo>
                  <a:cubicBezTo>
                    <a:pt x="635" y="2869"/>
                    <a:pt x="468" y="3036"/>
                    <a:pt x="334" y="3169"/>
                  </a:cubicBezTo>
                  <a:cubicBezTo>
                    <a:pt x="234" y="3236"/>
                    <a:pt x="201" y="3336"/>
                    <a:pt x="168" y="3403"/>
                  </a:cubicBezTo>
                  <a:cubicBezTo>
                    <a:pt x="134" y="3503"/>
                    <a:pt x="101" y="3636"/>
                    <a:pt x="34" y="3736"/>
                  </a:cubicBezTo>
                  <a:cubicBezTo>
                    <a:pt x="1" y="3970"/>
                    <a:pt x="1" y="4203"/>
                    <a:pt x="101" y="4437"/>
                  </a:cubicBezTo>
                  <a:cubicBezTo>
                    <a:pt x="168" y="4670"/>
                    <a:pt x="334" y="4837"/>
                    <a:pt x="468" y="4937"/>
                  </a:cubicBezTo>
                  <a:cubicBezTo>
                    <a:pt x="568" y="5037"/>
                    <a:pt x="801" y="5137"/>
                    <a:pt x="1002" y="5171"/>
                  </a:cubicBezTo>
                  <a:cubicBezTo>
                    <a:pt x="1202" y="5204"/>
                    <a:pt x="1402" y="5271"/>
                    <a:pt x="1669" y="5271"/>
                  </a:cubicBezTo>
                  <a:cubicBezTo>
                    <a:pt x="1936" y="5271"/>
                    <a:pt x="2102" y="5204"/>
                    <a:pt x="2302" y="5171"/>
                  </a:cubicBezTo>
                  <a:cubicBezTo>
                    <a:pt x="2503" y="5137"/>
                    <a:pt x="2703" y="5037"/>
                    <a:pt x="2970" y="4937"/>
                  </a:cubicBezTo>
                  <a:cubicBezTo>
                    <a:pt x="3503" y="4637"/>
                    <a:pt x="3970" y="4203"/>
                    <a:pt x="4304" y="3703"/>
                  </a:cubicBezTo>
                  <a:cubicBezTo>
                    <a:pt x="4637" y="3203"/>
                    <a:pt x="4804" y="2602"/>
                    <a:pt x="4771" y="2035"/>
                  </a:cubicBezTo>
                  <a:cubicBezTo>
                    <a:pt x="4771" y="1835"/>
                    <a:pt x="4671" y="1635"/>
                    <a:pt x="4604" y="1368"/>
                  </a:cubicBezTo>
                  <a:cubicBezTo>
                    <a:pt x="4504" y="1168"/>
                    <a:pt x="4371" y="934"/>
                    <a:pt x="4204" y="701"/>
                  </a:cubicBezTo>
                  <a:cubicBezTo>
                    <a:pt x="4004" y="367"/>
                    <a:pt x="3703" y="167"/>
                    <a:pt x="3370" y="0"/>
                  </a:cubicBezTo>
                  <a:cubicBezTo>
                    <a:pt x="3320" y="17"/>
                    <a:pt x="3245" y="25"/>
                    <a:pt x="3157" y="25"/>
                  </a:cubicBezTo>
                  <a:cubicBezTo>
                    <a:pt x="3070" y="25"/>
                    <a:pt x="2970" y="17"/>
                    <a:pt x="2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xmlns="" id="{DC565169-37F5-4346-8F53-5223F92ED0E2}"/>
              </a:ext>
            </a:extLst>
          </p:cNvPr>
          <p:cNvSpPr/>
          <p:nvPr/>
        </p:nvSpPr>
        <p:spPr>
          <a:xfrm>
            <a:off x="1879494" y="1404034"/>
            <a:ext cx="5525412" cy="22275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HÌNH THÀNH</a:t>
            </a:r>
          </a:p>
          <a:p>
            <a:pPr algn="ctr"/>
            <a:r>
              <a:rPr lang="vi-VN" sz="115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Cookies" panose="02040603050506020204" pitchFamily="18" charset="0"/>
              </a:rPr>
              <a:t>KIẾN THỨC</a:t>
            </a:r>
            <a:endParaRPr lang="en-US" sz="115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37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xmlns="" id="{B9D02DC2-D9E1-4F8B-8196-507EE0D05864}"/>
              </a:ext>
            </a:extLst>
          </p:cNvPr>
          <p:cNvSpPr/>
          <p:nvPr/>
        </p:nvSpPr>
        <p:spPr>
          <a:xfrm rot="18939298">
            <a:off x="-1488792" y="-636919"/>
            <a:ext cx="3085663" cy="2418408"/>
          </a:xfrm>
          <a:custGeom>
            <a:avLst/>
            <a:gdLst>
              <a:gd name="connsiteX0" fmla="*/ 0 w 2637750"/>
              <a:gd name="connsiteY0" fmla="*/ 885945 h 1771889"/>
              <a:gd name="connsiteX1" fmla="*/ 1318875 w 2637750"/>
              <a:gd name="connsiteY1" fmla="*/ 0 h 1771889"/>
              <a:gd name="connsiteX2" fmla="*/ 2637750 w 2637750"/>
              <a:gd name="connsiteY2" fmla="*/ 885945 h 1771889"/>
              <a:gd name="connsiteX3" fmla="*/ 1318875 w 2637750"/>
              <a:gd name="connsiteY3" fmla="*/ 1771890 h 1771889"/>
              <a:gd name="connsiteX4" fmla="*/ 0 w 2637750"/>
              <a:gd name="connsiteY4" fmla="*/ 885945 h 1771889"/>
              <a:gd name="connsiteX0" fmla="*/ 0 w 2945758"/>
              <a:gd name="connsiteY0" fmla="*/ 887891 h 1775083"/>
              <a:gd name="connsiteX1" fmla="*/ 1318875 w 2945758"/>
              <a:gd name="connsiteY1" fmla="*/ 1946 h 1775083"/>
              <a:gd name="connsiteX2" fmla="*/ 2945758 w 2945758"/>
              <a:gd name="connsiteY2" fmla="*/ 724261 h 1775083"/>
              <a:gd name="connsiteX3" fmla="*/ 1318875 w 2945758"/>
              <a:gd name="connsiteY3" fmla="*/ 1773836 h 1775083"/>
              <a:gd name="connsiteX4" fmla="*/ 0 w 2945758"/>
              <a:gd name="connsiteY4" fmla="*/ 887891 h 1775083"/>
              <a:gd name="connsiteX0" fmla="*/ 0 w 2962285"/>
              <a:gd name="connsiteY0" fmla="*/ 887009 h 1774970"/>
              <a:gd name="connsiteX1" fmla="*/ 1318875 w 2962285"/>
              <a:gd name="connsiteY1" fmla="*/ 1064 h 1774970"/>
              <a:gd name="connsiteX2" fmla="*/ 2945758 w 2962285"/>
              <a:gd name="connsiteY2" fmla="*/ 723379 h 1774970"/>
              <a:gd name="connsiteX3" fmla="*/ 1839952 w 2962285"/>
              <a:gd name="connsiteY3" fmla="*/ 1117110 h 1774970"/>
              <a:gd name="connsiteX4" fmla="*/ 1318875 w 2962285"/>
              <a:gd name="connsiteY4" fmla="*/ 1772954 h 1774970"/>
              <a:gd name="connsiteX5" fmla="*/ 0 w 2962285"/>
              <a:gd name="connsiteY5" fmla="*/ 887009 h 1774970"/>
              <a:gd name="connsiteX0" fmla="*/ 6311 w 2968596"/>
              <a:gd name="connsiteY0" fmla="*/ 887009 h 1773045"/>
              <a:gd name="connsiteX1" fmla="*/ 1325186 w 2968596"/>
              <a:gd name="connsiteY1" fmla="*/ 1064 h 1773045"/>
              <a:gd name="connsiteX2" fmla="*/ 2952069 w 2968596"/>
              <a:gd name="connsiteY2" fmla="*/ 723379 h 1773045"/>
              <a:gd name="connsiteX3" fmla="*/ 1846263 w 2968596"/>
              <a:gd name="connsiteY3" fmla="*/ 1117110 h 1773045"/>
              <a:gd name="connsiteX4" fmla="*/ 1325186 w 2968596"/>
              <a:gd name="connsiteY4" fmla="*/ 1772954 h 1773045"/>
              <a:gd name="connsiteX5" fmla="*/ 846167 w 2968596"/>
              <a:gd name="connsiteY5" fmla="*/ 1070458 h 1773045"/>
              <a:gd name="connsiteX6" fmla="*/ 6311 w 2968596"/>
              <a:gd name="connsiteY6" fmla="*/ 887009 h 1773045"/>
              <a:gd name="connsiteX0" fmla="*/ 6311 w 2968596"/>
              <a:gd name="connsiteY0" fmla="*/ 887009 h 1468482"/>
              <a:gd name="connsiteX1" fmla="*/ 1325186 w 2968596"/>
              <a:gd name="connsiteY1" fmla="*/ 1064 h 1468482"/>
              <a:gd name="connsiteX2" fmla="*/ 2952069 w 2968596"/>
              <a:gd name="connsiteY2" fmla="*/ 723379 h 1468482"/>
              <a:gd name="connsiteX3" fmla="*/ 1846263 w 2968596"/>
              <a:gd name="connsiteY3" fmla="*/ 1117110 h 1468482"/>
              <a:gd name="connsiteX4" fmla="*/ 1264438 w 2968596"/>
              <a:gd name="connsiteY4" fmla="*/ 1468244 h 1468482"/>
              <a:gd name="connsiteX5" fmla="*/ 846167 w 2968596"/>
              <a:gd name="connsiteY5" fmla="*/ 1070458 h 1468482"/>
              <a:gd name="connsiteX6" fmla="*/ 6311 w 2968596"/>
              <a:gd name="connsiteY6" fmla="*/ 887009 h 1468482"/>
              <a:gd name="connsiteX0" fmla="*/ 6311 w 2990753"/>
              <a:gd name="connsiteY0" fmla="*/ 886867 h 1468261"/>
              <a:gd name="connsiteX1" fmla="*/ 1325186 w 2990753"/>
              <a:gd name="connsiteY1" fmla="*/ 922 h 1468261"/>
              <a:gd name="connsiteX2" fmla="*/ 2952069 w 2990753"/>
              <a:gd name="connsiteY2" fmla="*/ 723237 h 1468261"/>
              <a:gd name="connsiteX3" fmla="*/ 2484050 w 2990753"/>
              <a:gd name="connsiteY3" fmla="*/ 1362847 h 1468261"/>
              <a:gd name="connsiteX4" fmla="*/ 1846263 w 2990753"/>
              <a:gd name="connsiteY4" fmla="*/ 1116968 h 1468261"/>
              <a:gd name="connsiteX5" fmla="*/ 1264438 w 2990753"/>
              <a:gd name="connsiteY5" fmla="*/ 1468102 h 1468261"/>
              <a:gd name="connsiteX6" fmla="*/ 846167 w 2990753"/>
              <a:gd name="connsiteY6" fmla="*/ 1070316 h 1468261"/>
              <a:gd name="connsiteX7" fmla="*/ 6311 w 2990753"/>
              <a:gd name="connsiteY7" fmla="*/ 886867 h 1468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0753" h="1468261">
                <a:moveTo>
                  <a:pt x="6311" y="886867"/>
                </a:moveTo>
                <a:cubicBezTo>
                  <a:pt x="86148" y="708635"/>
                  <a:pt x="834226" y="28194"/>
                  <a:pt x="1325186" y="922"/>
                </a:cubicBezTo>
                <a:cubicBezTo>
                  <a:pt x="1816146" y="-26350"/>
                  <a:pt x="2778265" y="559521"/>
                  <a:pt x="2952069" y="723237"/>
                </a:cubicBezTo>
                <a:cubicBezTo>
                  <a:pt x="3125873" y="886953"/>
                  <a:pt x="2668351" y="1297225"/>
                  <a:pt x="2484050" y="1362847"/>
                </a:cubicBezTo>
                <a:cubicBezTo>
                  <a:pt x="2299749" y="1428469"/>
                  <a:pt x="2030192" y="1036154"/>
                  <a:pt x="1846263" y="1116968"/>
                </a:cubicBezTo>
                <a:cubicBezTo>
                  <a:pt x="1662334" y="1197782"/>
                  <a:pt x="1431121" y="1475877"/>
                  <a:pt x="1264438" y="1468102"/>
                </a:cubicBezTo>
                <a:cubicBezTo>
                  <a:pt x="1097755" y="1460327"/>
                  <a:pt x="1065979" y="1217973"/>
                  <a:pt x="846167" y="1070316"/>
                </a:cubicBezTo>
                <a:cubicBezTo>
                  <a:pt x="626355" y="922659"/>
                  <a:pt x="-73526" y="1065099"/>
                  <a:pt x="6311" y="88686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07F22B3-4013-442B-BF9E-660CD3B63F4F}"/>
              </a:ext>
            </a:extLst>
          </p:cNvPr>
          <p:cNvSpPr txBox="1"/>
          <p:nvPr/>
        </p:nvSpPr>
        <p:spPr>
          <a:xfrm>
            <a:off x="3030590" y="1976875"/>
            <a:ext cx="69155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7200" algn="just"/>
            <a:r>
              <a:rPr lang="vi-VN" sz="4000" b="1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VIDEO 1</a:t>
            </a:r>
            <a:endParaRPr lang="en-US" sz="4000" b="1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92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75;p42">
            <a:extLst>
              <a:ext uri="{FF2B5EF4-FFF2-40B4-BE49-F238E27FC236}">
                <a16:creationId xmlns:a16="http://schemas.microsoft.com/office/drawing/2014/main" xmlns="" id="{90CBF32C-B02D-41A9-8176-B2382708F953}"/>
              </a:ext>
            </a:extLst>
          </p:cNvPr>
          <p:cNvSpPr/>
          <p:nvPr/>
        </p:nvSpPr>
        <p:spPr>
          <a:xfrm>
            <a:off x="4064025" y="534216"/>
            <a:ext cx="4688100" cy="3801461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5" name="Google Shape;615;p40"/>
          <p:cNvGrpSpPr/>
          <p:nvPr/>
        </p:nvGrpSpPr>
        <p:grpSpPr>
          <a:xfrm rot="-148811" flipH="1">
            <a:off x="617740" y="4411704"/>
            <a:ext cx="371396" cy="375435"/>
            <a:chOff x="2079900" y="3077638"/>
            <a:chExt cx="367775" cy="382800"/>
          </a:xfrm>
        </p:grpSpPr>
        <p:sp>
          <p:nvSpPr>
            <p:cNvPr id="616" name="Google Shape;616;p4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40"/>
          <p:cNvGrpSpPr/>
          <p:nvPr/>
        </p:nvGrpSpPr>
        <p:grpSpPr>
          <a:xfrm rot="148811">
            <a:off x="123808" y="208334"/>
            <a:ext cx="705409" cy="713080"/>
            <a:chOff x="2079900" y="3077638"/>
            <a:chExt cx="367775" cy="382800"/>
          </a:xfrm>
        </p:grpSpPr>
        <p:sp>
          <p:nvSpPr>
            <p:cNvPr id="621" name="Google Shape;621;p40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0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0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0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79;p42">
            <a:extLst>
              <a:ext uri="{FF2B5EF4-FFF2-40B4-BE49-F238E27FC236}">
                <a16:creationId xmlns:a16="http://schemas.microsoft.com/office/drawing/2014/main" xmlns="" id="{A6E2F290-6BE0-4377-A74C-F3BA143EDD7E}"/>
              </a:ext>
            </a:extLst>
          </p:cNvPr>
          <p:cNvGrpSpPr/>
          <p:nvPr/>
        </p:nvGrpSpPr>
        <p:grpSpPr>
          <a:xfrm rot="1765296" flipH="1">
            <a:off x="4024313" y="4344091"/>
            <a:ext cx="661771" cy="680768"/>
            <a:chOff x="2510200" y="3361463"/>
            <a:chExt cx="488700" cy="510950"/>
          </a:xfrm>
        </p:grpSpPr>
        <p:sp>
          <p:nvSpPr>
            <p:cNvPr id="62" name="Google Shape;680;p42">
              <a:extLst>
                <a:ext uri="{FF2B5EF4-FFF2-40B4-BE49-F238E27FC236}">
                  <a16:creationId xmlns:a16="http://schemas.microsoft.com/office/drawing/2014/main" xmlns="" id="{40232E6F-6D22-4B52-A06C-B4A8FABE2067}"/>
                </a:ext>
              </a:extLst>
            </p:cNvPr>
            <p:cNvSpPr/>
            <p:nvPr/>
          </p:nvSpPr>
          <p:spPr>
            <a:xfrm>
              <a:off x="2696175" y="3569838"/>
              <a:ext cx="95925" cy="92400"/>
            </a:xfrm>
            <a:custGeom>
              <a:avLst/>
              <a:gdLst/>
              <a:ahLst/>
              <a:cxnLst/>
              <a:rect l="l" t="t" r="r" b="b"/>
              <a:pathLst>
                <a:path w="3837" h="3696" extrusionOk="0">
                  <a:moveTo>
                    <a:pt x="1933" y="1"/>
                  </a:moveTo>
                  <a:cubicBezTo>
                    <a:pt x="1676" y="1"/>
                    <a:pt x="1415" y="53"/>
                    <a:pt x="1168" y="160"/>
                  </a:cubicBezTo>
                  <a:cubicBezTo>
                    <a:pt x="400" y="494"/>
                    <a:pt x="0" y="1228"/>
                    <a:pt x="67" y="2028"/>
                  </a:cubicBezTo>
                  <a:cubicBezTo>
                    <a:pt x="67" y="2228"/>
                    <a:pt x="167" y="2462"/>
                    <a:pt x="234" y="2595"/>
                  </a:cubicBezTo>
                  <a:cubicBezTo>
                    <a:pt x="534" y="3296"/>
                    <a:pt x="1201" y="3696"/>
                    <a:pt x="1935" y="3696"/>
                  </a:cubicBezTo>
                  <a:cubicBezTo>
                    <a:pt x="2202" y="3696"/>
                    <a:pt x="2435" y="3663"/>
                    <a:pt x="2702" y="3529"/>
                  </a:cubicBezTo>
                  <a:cubicBezTo>
                    <a:pt x="3169" y="3329"/>
                    <a:pt x="3503" y="2995"/>
                    <a:pt x="3669" y="2495"/>
                  </a:cubicBezTo>
                  <a:cubicBezTo>
                    <a:pt x="3836" y="2061"/>
                    <a:pt x="3836" y="1561"/>
                    <a:pt x="3603" y="1127"/>
                  </a:cubicBezTo>
                  <a:cubicBezTo>
                    <a:pt x="3536" y="961"/>
                    <a:pt x="3436" y="827"/>
                    <a:pt x="3336" y="660"/>
                  </a:cubicBezTo>
                  <a:cubicBezTo>
                    <a:pt x="2997" y="231"/>
                    <a:pt x="2474" y="1"/>
                    <a:pt x="19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81;p42">
              <a:extLst>
                <a:ext uri="{FF2B5EF4-FFF2-40B4-BE49-F238E27FC236}">
                  <a16:creationId xmlns:a16="http://schemas.microsoft.com/office/drawing/2014/main" xmlns="" id="{1681F161-B569-4047-AE79-532F6AF4B7E7}"/>
                </a:ext>
              </a:extLst>
            </p:cNvPr>
            <p:cNvSpPr/>
            <p:nvPr/>
          </p:nvSpPr>
          <p:spPr>
            <a:xfrm>
              <a:off x="2630275" y="3361463"/>
              <a:ext cx="229375" cy="510950"/>
            </a:xfrm>
            <a:custGeom>
              <a:avLst/>
              <a:gdLst/>
              <a:ahLst/>
              <a:cxnLst/>
              <a:rect l="l" t="t" r="r" b="b"/>
              <a:pathLst>
                <a:path w="9175" h="20438" extrusionOk="0">
                  <a:moveTo>
                    <a:pt x="7239" y="489"/>
                  </a:moveTo>
                  <a:cubicBezTo>
                    <a:pt x="7339" y="489"/>
                    <a:pt x="7406" y="523"/>
                    <a:pt x="7506" y="556"/>
                  </a:cubicBezTo>
                  <a:cubicBezTo>
                    <a:pt x="7540" y="556"/>
                    <a:pt x="7573" y="623"/>
                    <a:pt x="7640" y="656"/>
                  </a:cubicBezTo>
                  <a:cubicBezTo>
                    <a:pt x="7673" y="690"/>
                    <a:pt x="7706" y="690"/>
                    <a:pt x="7706" y="723"/>
                  </a:cubicBezTo>
                  <a:lnTo>
                    <a:pt x="7973" y="990"/>
                  </a:lnTo>
                  <a:cubicBezTo>
                    <a:pt x="8073" y="1190"/>
                    <a:pt x="8207" y="1357"/>
                    <a:pt x="8307" y="1557"/>
                  </a:cubicBezTo>
                  <a:cubicBezTo>
                    <a:pt x="8474" y="2057"/>
                    <a:pt x="8574" y="2591"/>
                    <a:pt x="8640" y="3158"/>
                  </a:cubicBezTo>
                  <a:lnTo>
                    <a:pt x="8640" y="3058"/>
                  </a:lnTo>
                  <a:cubicBezTo>
                    <a:pt x="8707" y="3825"/>
                    <a:pt x="8707" y="4559"/>
                    <a:pt x="8674" y="5326"/>
                  </a:cubicBezTo>
                  <a:cubicBezTo>
                    <a:pt x="8640" y="6093"/>
                    <a:pt x="8540" y="6927"/>
                    <a:pt x="8373" y="7728"/>
                  </a:cubicBezTo>
                  <a:lnTo>
                    <a:pt x="8373" y="7695"/>
                  </a:lnTo>
                  <a:cubicBezTo>
                    <a:pt x="8173" y="8995"/>
                    <a:pt x="7873" y="10230"/>
                    <a:pt x="7506" y="11497"/>
                  </a:cubicBezTo>
                  <a:cubicBezTo>
                    <a:pt x="7139" y="12732"/>
                    <a:pt x="6672" y="13932"/>
                    <a:pt x="6139" y="15133"/>
                  </a:cubicBezTo>
                  <a:cubicBezTo>
                    <a:pt x="5571" y="16334"/>
                    <a:pt x="4904" y="17502"/>
                    <a:pt x="4070" y="18536"/>
                  </a:cubicBezTo>
                  <a:cubicBezTo>
                    <a:pt x="3737" y="18903"/>
                    <a:pt x="3403" y="19303"/>
                    <a:pt x="3036" y="19570"/>
                  </a:cubicBezTo>
                  <a:cubicBezTo>
                    <a:pt x="2870" y="19703"/>
                    <a:pt x="2703" y="19770"/>
                    <a:pt x="2503" y="19870"/>
                  </a:cubicBezTo>
                  <a:cubicBezTo>
                    <a:pt x="2369" y="19903"/>
                    <a:pt x="2236" y="19937"/>
                    <a:pt x="2136" y="19937"/>
                  </a:cubicBezTo>
                  <a:lnTo>
                    <a:pt x="1869" y="19937"/>
                  </a:lnTo>
                  <a:cubicBezTo>
                    <a:pt x="1802" y="19937"/>
                    <a:pt x="1702" y="19903"/>
                    <a:pt x="1669" y="19870"/>
                  </a:cubicBezTo>
                  <a:cubicBezTo>
                    <a:pt x="1569" y="19837"/>
                    <a:pt x="1502" y="19770"/>
                    <a:pt x="1469" y="19737"/>
                  </a:cubicBezTo>
                  <a:cubicBezTo>
                    <a:pt x="1368" y="19670"/>
                    <a:pt x="1302" y="19570"/>
                    <a:pt x="1202" y="19436"/>
                  </a:cubicBezTo>
                  <a:cubicBezTo>
                    <a:pt x="1068" y="19303"/>
                    <a:pt x="1002" y="19069"/>
                    <a:pt x="901" y="18903"/>
                  </a:cubicBezTo>
                  <a:cubicBezTo>
                    <a:pt x="868" y="18869"/>
                    <a:pt x="868" y="18769"/>
                    <a:pt x="835" y="18736"/>
                  </a:cubicBezTo>
                  <a:cubicBezTo>
                    <a:pt x="668" y="18269"/>
                    <a:pt x="568" y="17768"/>
                    <a:pt x="535" y="17268"/>
                  </a:cubicBezTo>
                  <a:lnTo>
                    <a:pt x="535" y="17368"/>
                  </a:lnTo>
                  <a:cubicBezTo>
                    <a:pt x="468" y="16568"/>
                    <a:pt x="468" y="15834"/>
                    <a:pt x="501" y="15033"/>
                  </a:cubicBezTo>
                  <a:lnTo>
                    <a:pt x="501" y="14766"/>
                  </a:lnTo>
                  <a:lnTo>
                    <a:pt x="501" y="14733"/>
                  </a:lnTo>
                  <a:cubicBezTo>
                    <a:pt x="535" y="14032"/>
                    <a:pt x="635" y="13365"/>
                    <a:pt x="735" y="12665"/>
                  </a:cubicBezTo>
                  <a:lnTo>
                    <a:pt x="735" y="12598"/>
                  </a:lnTo>
                  <a:cubicBezTo>
                    <a:pt x="901" y="11664"/>
                    <a:pt x="1135" y="10730"/>
                    <a:pt x="1368" y="9763"/>
                  </a:cubicBezTo>
                  <a:cubicBezTo>
                    <a:pt x="1368" y="9729"/>
                    <a:pt x="1368" y="9696"/>
                    <a:pt x="1402" y="9663"/>
                  </a:cubicBezTo>
                  <a:lnTo>
                    <a:pt x="1469" y="9563"/>
                  </a:lnTo>
                  <a:lnTo>
                    <a:pt x="1469" y="9529"/>
                  </a:lnTo>
                  <a:lnTo>
                    <a:pt x="1502" y="9429"/>
                  </a:lnTo>
                  <a:lnTo>
                    <a:pt x="1502" y="9396"/>
                  </a:lnTo>
                  <a:cubicBezTo>
                    <a:pt x="1502" y="9362"/>
                    <a:pt x="1502" y="9362"/>
                    <a:pt x="1535" y="9329"/>
                  </a:cubicBezTo>
                  <a:lnTo>
                    <a:pt x="1535" y="9262"/>
                  </a:lnTo>
                  <a:lnTo>
                    <a:pt x="1535" y="9229"/>
                  </a:lnTo>
                  <a:lnTo>
                    <a:pt x="1535" y="9196"/>
                  </a:lnTo>
                  <a:lnTo>
                    <a:pt x="1535" y="9162"/>
                  </a:lnTo>
                  <a:lnTo>
                    <a:pt x="1535" y="9062"/>
                  </a:lnTo>
                  <a:lnTo>
                    <a:pt x="1535" y="9029"/>
                  </a:lnTo>
                  <a:lnTo>
                    <a:pt x="1535" y="8929"/>
                  </a:lnTo>
                  <a:lnTo>
                    <a:pt x="1535" y="8895"/>
                  </a:lnTo>
                  <a:lnTo>
                    <a:pt x="1535" y="8862"/>
                  </a:lnTo>
                  <a:cubicBezTo>
                    <a:pt x="1535" y="8829"/>
                    <a:pt x="1535" y="8829"/>
                    <a:pt x="1569" y="8762"/>
                  </a:cubicBezTo>
                  <a:cubicBezTo>
                    <a:pt x="1702" y="8362"/>
                    <a:pt x="1835" y="7928"/>
                    <a:pt x="2002" y="7528"/>
                  </a:cubicBezTo>
                  <a:cubicBezTo>
                    <a:pt x="2002" y="7494"/>
                    <a:pt x="2036" y="7428"/>
                    <a:pt x="2036" y="7428"/>
                  </a:cubicBezTo>
                  <a:lnTo>
                    <a:pt x="2069" y="7394"/>
                  </a:lnTo>
                  <a:lnTo>
                    <a:pt x="2069" y="7361"/>
                  </a:lnTo>
                  <a:cubicBezTo>
                    <a:pt x="2336" y="6694"/>
                    <a:pt x="2636" y="5993"/>
                    <a:pt x="2903" y="5360"/>
                  </a:cubicBezTo>
                  <a:cubicBezTo>
                    <a:pt x="3470" y="4159"/>
                    <a:pt x="4137" y="2991"/>
                    <a:pt x="4971" y="1990"/>
                  </a:cubicBezTo>
                  <a:cubicBezTo>
                    <a:pt x="5305" y="1590"/>
                    <a:pt x="5638" y="1257"/>
                    <a:pt x="6005" y="990"/>
                  </a:cubicBezTo>
                  <a:cubicBezTo>
                    <a:pt x="6139" y="890"/>
                    <a:pt x="6239" y="823"/>
                    <a:pt x="6372" y="756"/>
                  </a:cubicBezTo>
                  <a:lnTo>
                    <a:pt x="6505" y="756"/>
                  </a:lnTo>
                  <a:cubicBezTo>
                    <a:pt x="6539" y="756"/>
                    <a:pt x="6572" y="723"/>
                    <a:pt x="6639" y="723"/>
                  </a:cubicBezTo>
                  <a:lnTo>
                    <a:pt x="6672" y="723"/>
                  </a:lnTo>
                  <a:cubicBezTo>
                    <a:pt x="6706" y="723"/>
                    <a:pt x="6806" y="690"/>
                    <a:pt x="6839" y="690"/>
                  </a:cubicBezTo>
                  <a:lnTo>
                    <a:pt x="6872" y="690"/>
                  </a:lnTo>
                  <a:cubicBezTo>
                    <a:pt x="7073" y="489"/>
                    <a:pt x="7173" y="489"/>
                    <a:pt x="7239" y="489"/>
                  </a:cubicBezTo>
                  <a:close/>
                  <a:moveTo>
                    <a:pt x="6953" y="0"/>
                  </a:moveTo>
                  <a:cubicBezTo>
                    <a:pt x="6928" y="0"/>
                    <a:pt x="6900" y="9"/>
                    <a:pt x="6872" y="22"/>
                  </a:cubicBezTo>
                  <a:cubicBezTo>
                    <a:pt x="6839" y="22"/>
                    <a:pt x="6739" y="22"/>
                    <a:pt x="6706" y="56"/>
                  </a:cubicBezTo>
                  <a:cubicBezTo>
                    <a:pt x="6572" y="122"/>
                    <a:pt x="6505" y="156"/>
                    <a:pt x="6372" y="189"/>
                  </a:cubicBezTo>
                  <a:cubicBezTo>
                    <a:pt x="6305" y="223"/>
                    <a:pt x="6205" y="289"/>
                    <a:pt x="6172" y="323"/>
                  </a:cubicBezTo>
                  <a:cubicBezTo>
                    <a:pt x="5905" y="489"/>
                    <a:pt x="5672" y="656"/>
                    <a:pt x="5405" y="856"/>
                  </a:cubicBezTo>
                  <a:lnTo>
                    <a:pt x="5238" y="1023"/>
                  </a:lnTo>
                  <a:lnTo>
                    <a:pt x="5205" y="1056"/>
                  </a:lnTo>
                  <a:cubicBezTo>
                    <a:pt x="5004" y="1290"/>
                    <a:pt x="4838" y="1457"/>
                    <a:pt x="4671" y="1657"/>
                  </a:cubicBezTo>
                  <a:cubicBezTo>
                    <a:pt x="4604" y="1690"/>
                    <a:pt x="4571" y="1724"/>
                    <a:pt x="4571" y="1790"/>
                  </a:cubicBezTo>
                  <a:cubicBezTo>
                    <a:pt x="4371" y="2024"/>
                    <a:pt x="4204" y="2291"/>
                    <a:pt x="4004" y="2558"/>
                  </a:cubicBezTo>
                  <a:cubicBezTo>
                    <a:pt x="3737" y="2924"/>
                    <a:pt x="3503" y="3358"/>
                    <a:pt x="3270" y="3758"/>
                  </a:cubicBezTo>
                  <a:cubicBezTo>
                    <a:pt x="3170" y="3992"/>
                    <a:pt x="3070" y="4192"/>
                    <a:pt x="2936" y="4392"/>
                  </a:cubicBezTo>
                  <a:cubicBezTo>
                    <a:pt x="2536" y="5193"/>
                    <a:pt x="2202" y="6027"/>
                    <a:pt x="1869" y="6861"/>
                  </a:cubicBezTo>
                  <a:cubicBezTo>
                    <a:pt x="1569" y="7594"/>
                    <a:pt x="1335" y="8362"/>
                    <a:pt x="1102" y="9096"/>
                  </a:cubicBezTo>
                  <a:cubicBezTo>
                    <a:pt x="1102" y="9162"/>
                    <a:pt x="1102" y="9162"/>
                    <a:pt x="1068" y="9196"/>
                  </a:cubicBezTo>
                  <a:lnTo>
                    <a:pt x="1068" y="9262"/>
                  </a:lnTo>
                  <a:cubicBezTo>
                    <a:pt x="668" y="10763"/>
                    <a:pt x="334" y="12265"/>
                    <a:pt x="168" y="13832"/>
                  </a:cubicBezTo>
                  <a:cubicBezTo>
                    <a:pt x="168" y="13899"/>
                    <a:pt x="168" y="13932"/>
                    <a:pt x="101" y="14032"/>
                  </a:cubicBezTo>
                  <a:cubicBezTo>
                    <a:pt x="34" y="14866"/>
                    <a:pt x="1" y="15700"/>
                    <a:pt x="1" y="16501"/>
                  </a:cubicBezTo>
                  <a:cubicBezTo>
                    <a:pt x="1" y="16901"/>
                    <a:pt x="34" y="17268"/>
                    <a:pt x="68" y="17702"/>
                  </a:cubicBezTo>
                  <a:cubicBezTo>
                    <a:pt x="101" y="18069"/>
                    <a:pt x="201" y="18436"/>
                    <a:pt x="334" y="18836"/>
                  </a:cubicBezTo>
                  <a:lnTo>
                    <a:pt x="334" y="18869"/>
                  </a:lnTo>
                  <a:lnTo>
                    <a:pt x="334" y="18903"/>
                  </a:lnTo>
                  <a:cubicBezTo>
                    <a:pt x="401" y="19169"/>
                    <a:pt x="535" y="19403"/>
                    <a:pt x="668" y="19603"/>
                  </a:cubicBezTo>
                  <a:cubicBezTo>
                    <a:pt x="768" y="19837"/>
                    <a:pt x="1002" y="20037"/>
                    <a:pt x="1202" y="20204"/>
                  </a:cubicBezTo>
                  <a:cubicBezTo>
                    <a:pt x="1268" y="20270"/>
                    <a:pt x="1402" y="20337"/>
                    <a:pt x="1502" y="20370"/>
                  </a:cubicBezTo>
                  <a:cubicBezTo>
                    <a:pt x="1602" y="20404"/>
                    <a:pt x="1702" y="20437"/>
                    <a:pt x="1835" y="20437"/>
                  </a:cubicBezTo>
                  <a:lnTo>
                    <a:pt x="2169" y="20437"/>
                  </a:lnTo>
                  <a:cubicBezTo>
                    <a:pt x="2302" y="20437"/>
                    <a:pt x="2436" y="20404"/>
                    <a:pt x="2569" y="20370"/>
                  </a:cubicBezTo>
                  <a:cubicBezTo>
                    <a:pt x="2836" y="20270"/>
                    <a:pt x="3070" y="20170"/>
                    <a:pt x="3270" y="20003"/>
                  </a:cubicBezTo>
                  <a:cubicBezTo>
                    <a:pt x="3570" y="19770"/>
                    <a:pt x="3870" y="19536"/>
                    <a:pt x="4104" y="19236"/>
                  </a:cubicBezTo>
                  <a:cubicBezTo>
                    <a:pt x="4604" y="18736"/>
                    <a:pt x="5004" y="18169"/>
                    <a:pt x="5371" y="17535"/>
                  </a:cubicBezTo>
                  <a:cubicBezTo>
                    <a:pt x="5738" y="16901"/>
                    <a:pt x="6072" y="16267"/>
                    <a:pt x="6405" y="15600"/>
                  </a:cubicBezTo>
                  <a:cubicBezTo>
                    <a:pt x="6706" y="14933"/>
                    <a:pt x="7006" y="14333"/>
                    <a:pt x="7239" y="13599"/>
                  </a:cubicBezTo>
                  <a:cubicBezTo>
                    <a:pt x="7773" y="12231"/>
                    <a:pt x="8207" y="10763"/>
                    <a:pt x="8540" y="9362"/>
                  </a:cubicBezTo>
                  <a:cubicBezTo>
                    <a:pt x="8874" y="7895"/>
                    <a:pt x="9074" y="6427"/>
                    <a:pt x="9107" y="4993"/>
                  </a:cubicBezTo>
                  <a:cubicBezTo>
                    <a:pt x="9174" y="4259"/>
                    <a:pt x="9107" y="3558"/>
                    <a:pt x="9041" y="2858"/>
                  </a:cubicBezTo>
                  <a:cubicBezTo>
                    <a:pt x="8974" y="2191"/>
                    <a:pt x="8807" y="1523"/>
                    <a:pt x="8440" y="923"/>
                  </a:cubicBezTo>
                  <a:cubicBezTo>
                    <a:pt x="8340" y="723"/>
                    <a:pt x="8173" y="523"/>
                    <a:pt x="7973" y="389"/>
                  </a:cubicBezTo>
                  <a:lnTo>
                    <a:pt x="7906" y="356"/>
                  </a:lnTo>
                  <a:cubicBezTo>
                    <a:pt x="7873" y="356"/>
                    <a:pt x="7873" y="323"/>
                    <a:pt x="7840" y="323"/>
                  </a:cubicBezTo>
                  <a:cubicBezTo>
                    <a:pt x="7740" y="223"/>
                    <a:pt x="7640" y="189"/>
                    <a:pt x="7506" y="156"/>
                  </a:cubicBezTo>
                  <a:cubicBezTo>
                    <a:pt x="7473" y="156"/>
                    <a:pt x="7406" y="89"/>
                    <a:pt x="7373" y="89"/>
                  </a:cubicBezTo>
                  <a:cubicBezTo>
                    <a:pt x="7306" y="89"/>
                    <a:pt x="7239" y="56"/>
                    <a:pt x="7173" y="56"/>
                  </a:cubicBezTo>
                  <a:lnTo>
                    <a:pt x="7039" y="56"/>
                  </a:lnTo>
                  <a:cubicBezTo>
                    <a:pt x="7020" y="17"/>
                    <a:pt x="6989" y="0"/>
                    <a:pt x="695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82;p42">
              <a:extLst>
                <a:ext uri="{FF2B5EF4-FFF2-40B4-BE49-F238E27FC236}">
                  <a16:creationId xmlns:a16="http://schemas.microsoft.com/office/drawing/2014/main" xmlns="" id="{E4FF0DDE-5CBA-4952-82F3-186FBCD7493F}"/>
                </a:ext>
              </a:extLst>
            </p:cNvPr>
            <p:cNvSpPr/>
            <p:nvPr/>
          </p:nvSpPr>
          <p:spPr>
            <a:xfrm>
              <a:off x="2546900" y="3408713"/>
              <a:ext cx="385300" cy="408650"/>
            </a:xfrm>
            <a:custGeom>
              <a:avLst/>
              <a:gdLst/>
              <a:ahLst/>
              <a:cxnLst/>
              <a:rect l="l" t="t" r="r" b="b"/>
              <a:pathLst>
                <a:path w="15412" h="16346" extrusionOk="0">
                  <a:moveTo>
                    <a:pt x="11708" y="15378"/>
                  </a:moveTo>
                  <a:lnTo>
                    <a:pt x="11708" y="15378"/>
                  </a:lnTo>
                  <a:cubicBezTo>
                    <a:pt x="11714" y="15381"/>
                    <a:pt x="11720" y="15384"/>
                    <a:pt x="11725" y="15386"/>
                  </a:cubicBezTo>
                  <a:lnTo>
                    <a:pt x="11725" y="15386"/>
                  </a:lnTo>
                  <a:cubicBezTo>
                    <a:pt x="11717" y="15378"/>
                    <a:pt x="11708" y="15378"/>
                    <a:pt x="11708" y="15378"/>
                  </a:cubicBezTo>
                  <a:close/>
                  <a:moveTo>
                    <a:pt x="13959" y="15882"/>
                  </a:moveTo>
                  <a:cubicBezTo>
                    <a:pt x="13940" y="15882"/>
                    <a:pt x="13910" y="15912"/>
                    <a:pt x="13910" y="15912"/>
                  </a:cubicBezTo>
                  <a:lnTo>
                    <a:pt x="13977" y="15912"/>
                  </a:lnTo>
                  <a:cubicBezTo>
                    <a:pt x="13977" y="15890"/>
                    <a:pt x="13969" y="15882"/>
                    <a:pt x="13959" y="15882"/>
                  </a:cubicBezTo>
                  <a:close/>
                  <a:moveTo>
                    <a:pt x="1568" y="601"/>
                  </a:moveTo>
                  <a:cubicBezTo>
                    <a:pt x="1801" y="601"/>
                    <a:pt x="2035" y="601"/>
                    <a:pt x="2235" y="634"/>
                  </a:cubicBezTo>
                  <a:cubicBezTo>
                    <a:pt x="2777" y="730"/>
                    <a:pt x="3258" y="917"/>
                    <a:pt x="3736" y="1137"/>
                  </a:cubicBezTo>
                  <a:lnTo>
                    <a:pt x="3736" y="1137"/>
                  </a:lnTo>
                  <a:cubicBezTo>
                    <a:pt x="3736" y="1136"/>
                    <a:pt x="3736" y="1135"/>
                    <a:pt x="3736" y="1135"/>
                  </a:cubicBezTo>
                  <a:lnTo>
                    <a:pt x="3736" y="1135"/>
                  </a:lnTo>
                  <a:cubicBezTo>
                    <a:pt x="3757" y="1145"/>
                    <a:pt x="3779" y="1156"/>
                    <a:pt x="3800" y="1166"/>
                  </a:cubicBezTo>
                  <a:lnTo>
                    <a:pt x="3800" y="1166"/>
                  </a:lnTo>
                  <a:cubicBezTo>
                    <a:pt x="3779" y="1157"/>
                    <a:pt x="3757" y="1147"/>
                    <a:pt x="3736" y="1137"/>
                  </a:cubicBezTo>
                  <a:lnTo>
                    <a:pt x="3736" y="1137"/>
                  </a:lnTo>
                  <a:cubicBezTo>
                    <a:pt x="3739" y="1167"/>
                    <a:pt x="3798" y="1168"/>
                    <a:pt x="3803" y="1168"/>
                  </a:cubicBezTo>
                  <a:lnTo>
                    <a:pt x="3803" y="1168"/>
                  </a:lnTo>
                  <a:cubicBezTo>
                    <a:pt x="3802" y="1167"/>
                    <a:pt x="3801" y="1167"/>
                    <a:pt x="3800" y="1166"/>
                  </a:cubicBezTo>
                  <a:lnTo>
                    <a:pt x="3800" y="1166"/>
                  </a:lnTo>
                  <a:cubicBezTo>
                    <a:pt x="3801" y="1167"/>
                    <a:pt x="3802" y="1167"/>
                    <a:pt x="3803" y="1168"/>
                  </a:cubicBezTo>
                  <a:cubicBezTo>
                    <a:pt x="3803" y="1168"/>
                    <a:pt x="3803" y="1168"/>
                    <a:pt x="3803" y="1168"/>
                  </a:cubicBezTo>
                  <a:lnTo>
                    <a:pt x="3803" y="1168"/>
                  </a:lnTo>
                  <a:cubicBezTo>
                    <a:pt x="4448" y="1493"/>
                    <a:pt x="5091" y="1849"/>
                    <a:pt x="5704" y="2269"/>
                  </a:cubicBezTo>
                  <a:cubicBezTo>
                    <a:pt x="6371" y="2736"/>
                    <a:pt x="7005" y="3236"/>
                    <a:pt x="7639" y="3736"/>
                  </a:cubicBezTo>
                  <a:lnTo>
                    <a:pt x="7572" y="3736"/>
                  </a:lnTo>
                  <a:cubicBezTo>
                    <a:pt x="8573" y="4570"/>
                    <a:pt x="9507" y="5471"/>
                    <a:pt x="10374" y="6438"/>
                  </a:cubicBezTo>
                  <a:cubicBezTo>
                    <a:pt x="11241" y="7406"/>
                    <a:pt x="12042" y="8406"/>
                    <a:pt x="12809" y="9474"/>
                  </a:cubicBezTo>
                  <a:cubicBezTo>
                    <a:pt x="13543" y="10575"/>
                    <a:pt x="14210" y="11742"/>
                    <a:pt x="14677" y="12976"/>
                  </a:cubicBezTo>
                  <a:cubicBezTo>
                    <a:pt x="14844" y="13443"/>
                    <a:pt x="14977" y="13910"/>
                    <a:pt x="15011" y="14411"/>
                  </a:cubicBezTo>
                  <a:lnTo>
                    <a:pt x="15011" y="15011"/>
                  </a:lnTo>
                  <a:cubicBezTo>
                    <a:pt x="14977" y="15145"/>
                    <a:pt x="14977" y="15278"/>
                    <a:pt x="14877" y="15378"/>
                  </a:cubicBezTo>
                  <a:cubicBezTo>
                    <a:pt x="14844" y="15478"/>
                    <a:pt x="14811" y="15545"/>
                    <a:pt x="14744" y="15612"/>
                  </a:cubicBezTo>
                  <a:lnTo>
                    <a:pt x="14577" y="15778"/>
                  </a:lnTo>
                  <a:lnTo>
                    <a:pt x="14344" y="15878"/>
                  </a:lnTo>
                  <a:cubicBezTo>
                    <a:pt x="14210" y="15945"/>
                    <a:pt x="14077" y="15945"/>
                    <a:pt x="13977" y="15979"/>
                  </a:cubicBezTo>
                  <a:cubicBezTo>
                    <a:pt x="13743" y="15979"/>
                    <a:pt x="13543" y="15979"/>
                    <a:pt x="13343" y="15945"/>
                  </a:cubicBezTo>
                  <a:cubicBezTo>
                    <a:pt x="13310" y="15945"/>
                    <a:pt x="13210" y="15878"/>
                    <a:pt x="13143" y="15878"/>
                  </a:cubicBezTo>
                  <a:cubicBezTo>
                    <a:pt x="12648" y="15780"/>
                    <a:pt x="12187" y="15616"/>
                    <a:pt x="11725" y="15386"/>
                  </a:cubicBezTo>
                  <a:lnTo>
                    <a:pt x="11725" y="15386"/>
                  </a:lnTo>
                  <a:cubicBezTo>
                    <a:pt x="11733" y="15395"/>
                    <a:pt x="11742" y="15411"/>
                    <a:pt x="11742" y="15445"/>
                  </a:cubicBezTo>
                  <a:cubicBezTo>
                    <a:pt x="11041" y="15111"/>
                    <a:pt x="10374" y="14678"/>
                    <a:pt x="9740" y="14277"/>
                  </a:cubicBezTo>
                  <a:cubicBezTo>
                    <a:pt x="9674" y="14211"/>
                    <a:pt x="9607" y="14177"/>
                    <a:pt x="9540" y="14144"/>
                  </a:cubicBezTo>
                  <a:cubicBezTo>
                    <a:pt x="8940" y="13710"/>
                    <a:pt x="8406" y="13310"/>
                    <a:pt x="7872" y="12843"/>
                  </a:cubicBezTo>
                  <a:cubicBezTo>
                    <a:pt x="7105" y="12209"/>
                    <a:pt x="6438" y="11542"/>
                    <a:pt x="5738" y="10875"/>
                  </a:cubicBezTo>
                  <a:lnTo>
                    <a:pt x="5671" y="10808"/>
                  </a:lnTo>
                  <a:lnTo>
                    <a:pt x="5571" y="10708"/>
                  </a:lnTo>
                  <a:lnTo>
                    <a:pt x="5504" y="10641"/>
                  </a:lnTo>
                  <a:lnTo>
                    <a:pt x="5471" y="10608"/>
                  </a:lnTo>
                  <a:lnTo>
                    <a:pt x="5404" y="10541"/>
                  </a:lnTo>
                  <a:lnTo>
                    <a:pt x="5371" y="10508"/>
                  </a:lnTo>
                  <a:lnTo>
                    <a:pt x="5337" y="10475"/>
                  </a:lnTo>
                  <a:lnTo>
                    <a:pt x="5304" y="10441"/>
                  </a:lnTo>
                  <a:lnTo>
                    <a:pt x="5237" y="10375"/>
                  </a:lnTo>
                  <a:lnTo>
                    <a:pt x="5204" y="10341"/>
                  </a:lnTo>
                  <a:lnTo>
                    <a:pt x="5170" y="10308"/>
                  </a:lnTo>
                  <a:lnTo>
                    <a:pt x="5137" y="10274"/>
                  </a:lnTo>
                  <a:lnTo>
                    <a:pt x="5070" y="10208"/>
                  </a:lnTo>
                  <a:lnTo>
                    <a:pt x="5037" y="10174"/>
                  </a:lnTo>
                  <a:cubicBezTo>
                    <a:pt x="5037" y="10141"/>
                    <a:pt x="5004" y="10141"/>
                    <a:pt x="5004" y="10108"/>
                  </a:cubicBezTo>
                  <a:cubicBezTo>
                    <a:pt x="4703" y="9774"/>
                    <a:pt x="4403" y="9440"/>
                    <a:pt x="4170" y="9107"/>
                  </a:cubicBezTo>
                  <a:lnTo>
                    <a:pt x="4070" y="9007"/>
                  </a:lnTo>
                  <a:lnTo>
                    <a:pt x="4036" y="8973"/>
                  </a:lnTo>
                  <a:cubicBezTo>
                    <a:pt x="4036" y="8973"/>
                    <a:pt x="4036" y="8940"/>
                    <a:pt x="4003" y="8940"/>
                  </a:cubicBezTo>
                  <a:cubicBezTo>
                    <a:pt x="3536" y="8340"/>
                    <a:pt x="3069" y="7806"/>
                    <a:pt x="2702" y="7172"/>
                  </a:cubicBezTo>
                  <a:cubicBezTo>
                    <a:pt x="1968" y="6105"/>
                    <a:pt x="1301" y="4937"/>
                    <a:pt x="834" y="3703"/>
                  </a:cubicBezTo>
                  <a:cubicBezTo>
                    <a:pt x="667" y="3269"/>
                    <a:pt x="534" y="2802"/>
                    <a:pt x="500" y="2302"/>
                  </a:cubicBezTo>
                  <a:lnTo>
                    <a:pt x="500" y="1868"/>
                  </a:lnTo>
                  <a:lnTo>
                    <a:pt x="500" y="1835"/>
                  </a:lnTo>
                  <a:lnTo>
                    <a:pt x="500" y="1802"/>
                  </a:lnTo>
                  <a:lnTo>
                    <a:pt x="500" y="1768"/>
                  </a:lnTo>
                  <a:lnTo>
                    <a:pt x="500" y="1702"/>
                  </a:lnTo>
                  <a:cubicBezTo>
                    <a:pt x="500" y="1668"/>
                    <a:pt x="500" y="1635"/>
                    <a:pt x="534" y="1602"/>
                  </a:cubicBezTo>
                  <a:lnTo>
                    <a:pt x="534" y="1535"/>
                  </a:lnTo>
                  <a:cubicBezTo>
                    <a:pt x="534" y="1501"/>
                    <a:pt x="567" y="1435"/>
                    <a:pt x="567" y="1368"/>
                  </a:cubicBezTo>
                  <a:lnTo>
                    <a:pt x="567" y="1335"/>
                  </a:lnTo>
                  <a:cubicBezTo>
                    <a:pt x="634" y="1101"/>
                    <a:pt x="667" y="1001"/>
                    <a:pt x="734" y="934"/>
                  </a:cubicBezTo>
                  <a:cubicBezTo>
                    <a:pt x="801" y="901"/>
                    <a:pt x="867" y="801"/>
                    <a:pt x="967" y="768"/>
                  </a:cubicBezTo>
                  <a:cubicBezTo>
                    <a:pt x="1001" y="768"/>
                    <a:pt x="1034" y="734"/>
                    <a:pt x="1068" y="734"/>
                  </a:cubicBezTo>
                  <a:cubicBezTo>
                    <a:pt x="1134" y="734"/>
                    <a:pt x="1168" y="668"/>
                    <a:pt x="1201" y="668"/>
                  </a:cubicBezTo>
                  <a:cubicBezTo>
                    <a:pt x="1334" y="634"/>
                    <a:pt x="1468" y="634"/>
                    <a:pt x="1568" y="601"/>
                  </a:cubicBezTo>
                  <a:close/>
                  <a:moveTo>
                    <a:pt x="1668" y="0"/>
                  </a:moveTo>
                  <a:cubicBezTo>
                    <a:pt x="1401" y="0"/>
                    <a:pt x="1168" y="67"/>
                    <a:pt x="967" y="134"/>
                  </a:cubicBezTo>
                  <a:lnTo>
                    <a:pt x="901" y="134"/>
                  </a:lnTo>
                  <a:cubicBezTo>
                    <a:pt x="867" y="134"/>
                    <a:pt x="867" y="167"/>
                    <a:pt x="834" y="167"/>
                  </a:cubicBezTo>
                  <a:cubicBezTo>
                    <a:pt x="701" y="234"/>
                    <a:pt x="634" y="301"/>
                    <a:pt x="534" y="401"/>
                  </a:cubicBezTo>
                  <a:lnTo>
                    <a:pt x="467" y="467"/>
                  </a:lnTo>
                  <a:cubicBezTo>
                    <a:pt x="400" y="501"/>
                    <a:pt x="367" y="601"/>
                    <a:pt x="334" y="634"/>
                  </a:cubicBezTo>
                  <a:cubicBezTo>
                    <a:pt x="334" y="668"/>
                    <a:pt x="300" y="668"/>
                    <a:pt x="300" y="734"/>
                  </a:cubicBezTo>
                  <a:lnTo>
                    <a:pt x="300" y="768"/>
                  </a:lnTo>
                  <a:cubicBezTo>
                    <a:pt x="167" y="901"/>
                    <a:pt x="167" y="968"/>
                    <a:pt x="134" y="1001"/>
                  </a:cubicBezTo>
                  <a:cubicBezTo>
                    <a:pt x="67" y="1068"/>
                    <a:pt x="67" y="1101"/>
                    <a:pt x="67" y="1168"/>
                  </a:cubicBezTo>
                  <a:cubicBezTo>
                    <a:pt x="33" y="1301"/>
                    <a:pt x="33" y="1435"/>
                    <a:pt x="0" y="1501"/>
                  </a:cubicBezTo>
                  <a:lnTo>
                    <a:pt x="0" y="1768"/>
                  </a:lnTo>
                  <a:cubicBezTo>
                    <a:pt x="0" y="2069"/>
                    <a:pt x="33" y="2402"/>
                    <a:pt x="67" y="2669"/>
                  </a:cubicBezTo>
                  <a:cubicBezTo>
                    <a:pt x="67" y="2769"/>
                    <a:pt x="134" y="2836"/>
                    <a:pt x="134" y="2936"/>
                  </a:cubicBezTo>
                  <a:lnTo>
                    <a:pt x="134" y="2969"/>
                  </a:lnTo>
                  <a:lnTo>
                    <a:pt x="367" y="3736"/>
                  </a:lnTo>
                  <a:cubicBezTo>
                    <a:pt x="367" y="3770"/>
                    <a:pt x="400" y="3803"/>
                    <a:pt x="400" y="3903"/>
                  </a:cubicBezTo>
                  <a:lnTo>
                    <a:pt x="801" y="4770"/>
                  </a:lnTo>
                  <a:cubicBezTo>
                    <a:pt x="1001" y="5171"/>
                    <a:pt x="1201" y="5604"/>
                    <a:pt x="1468" y="6005"/>
                  </a:cubicBezTo>
                  <a:lnTo>
                    <a:pt x="1835" y="6638"/>
                  </a:lnTo>
                  <a:cubicBezTo>
                    <a:pt x="2335" y="7406"/>
                    <a:pt x="2835" y="8140"/>
                    <a:pt x="3403" y="8807"/>
                  </a:cubicBezTo>
                  <a:cubicBezTo>
                    <a:pt x="3903" y="9440"/>
                    <a:pt x="4403" y="10008"/>
                    <a:pt x="4970" y="10608"/>
                  </a:cubicBezTo>
                  <a:lnTo>
                    <a:pt x="5037" y="10675"/>
                  </a:lnTo>
                  <a:lnTo>
                    <a:pt x="5070" y="10741"/>
                  </a:lnTo>
                  <a:cubicBezTo>
                    <a:pt x="6104" y="11842"/>
                    <a:pt x="7305" y="12910"/>
                    <a:pt x="8506" y="13844"/>
                  </a:cubicBezTo>
                  <a:cubicBezTo>
                    <a:pt x="8540" y="13910"/>
                    <a:pt x="8573" y="13944"/>
                    <a:pt x="8673" y="13977"/>
                  </a:cubicBezTo>
                  <a:cubicBezTo>
                    <a:pt x="9340" y="14477"/>
                    <a:pt x="10007" y="14944"/>
                    <a:pt x="10741" y="15345"/>
                  </a:cubicBezTo>
                  <a:cubicBezTo>
                    <a:pt x="11075" y="15578"/>
                    <a:pt x="11442" y="15745"/>
                    <a:pt x="11842" y="15912"/>
                  </a:cubicBezTo>
                  <a:cubicBezTo>
                    <a:pt x="12175" y="16079"/>
                    <a:pt x="12542" y="16179"/>
                    <a:pt x="12909" y="16279"/>
                  </a:cubicBezTo>
                  <a:lnTo>
                    <a:pt x="13009" y="16279"/>
                  </a:lnTo>
                  <a:cubicBezTo>
                    <a:pt x="13243" y="16312"/>
                    <a:pt x="13543" y="16345"/>
                    <a:pt x="13777" y="16345"/>
                  </a:cubicBezTo>
                  <a:cubicBezTo>
                    <a:pt x="14043" y="16345"/>
                    <a:pt x="14277" y="16312"/>
                    <a:pt x="14544" y="16179"/>
                  </a:cubicBezTo>
                  <a:cubicBezTo>
                    <a:pt x="14611" y="16145"/>
                    <a:pt x="14744" y="16079"/>
                    <a:pt x="14844" y="16012"/>
                  </a:cubicBezTo>
                  <a:lnTo>
                    <a:pt x="15078" y="15778"/>
                  </a:lnTo>
                  <a:cubicBezTo>
                    <a:pt x="15178" y="15678"/>
                    <a:pt x="15211" y="15578"/>
                    <a:pt x="15244" y="15478"/>
                  </a:cubicBezTo>
                  <a:cubicBezTo>
                    <a:pt x="15278" y="15345"/>
                    <a:pt x="15344" y="15245"/>
                    <a:pt x="15378" y="15078"/>
                  </a:cubicBezTo>
                  <a:cubicBezTo>
                    <a:pt x="15411" y="14811"/>
                    <a:pt x="15411" y="14511"/>
                    <a:pt x="15411" y="14244"/>
                  </a:cubicBezTo>
                  <a:cubicBezTo>
                    <a:pt x="15378" y="13844"/>
                    <a:pt x="15278" y="13510"/>
                    <a:pt x="15211" y="13143"/>
                  </a:cubicBezTo>
                  <a:cubicBezTo>
                    <a:pt x="15011" y="12476"/>
                    <a:pt x="14711" y="11809"/>
                    <a:pt x="14377" y="11175"/>
                  </a:cubicBezTo>
                  <a:cubicBezTo>
                    <a:pt x="14043" y="10508"/>
                    <a:pt x="13677" y="9941"/>
                    <a:pt x="13243" y="9307"/>
                  </a:cubicBezTo>
                  <a:cubicBezTo>
                    <a:pt x="12843" y="8740"/>
                    <a:pt x="12409" y="8140"/>
                    <a:pt x="11942" y="7572"/>
                  </a:cubicBezTo>
                  <a:cubicBezTo>
                    <a:pt x="11041" y="6405"/>
                    <a:pt x="10007" y="5304"/>
                    <a:pt x="8973" y="4270"/>
                  </a:cubicBezTo>
                  <a:cubicBezTo>
                    <a:pt x="7872" y="3269"/>
                    <a:pt x="6738" y="2302"/>
                    <a:pt x="5504" y="1501"/>
                  </a:cubicBezTo>
                  <a:cubicBezTo>
                    <a:pt x="4904" y="1135"/>
                    <a:pt x="4236" y="768"/>
                    <a:pt x="3603" y="501"/>
                  </a:cubicBezTo>
                  <a:cubicBezTo>
                    <a:pt x="3002" y="267"/>
                    <a:pt x="2335" y="0"/>
                    <a:pt x="166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83;p42">
              <a:extLst>
                <a:ext uri="{FF2B5EF4-FFF2-40B4-BE49-F238E27FC236}">
                  <a16:creationId xmlns:a16="http://schemas.microsoft.com/office/drawing/2014/main" xmlns="" id="{FABCFBC9-9F22-44CD-884B-453B965239C5}"/>
                </a:ext>
              </a:extLst>
            </p:cNvPr>
            <p:cNvSpPr/>
            <p:nvPr/>
          </p:nvSpPr>
          <p:spPr>
            <a:xfrm>
              <a:off x="2510200" y="3478763"/>
              <a:ext cx="488700" cy="271875"/>
            </a:xfrm>
            <a:custGeom>
              <a:avLst/>
              <a:gdLst/>
              <a:ahLst/>
              <a:cxnLst/>
              <a:rect l="l" t="t" r="r" b="b"/>
              <a:pathLst>
                <a:path w="19548" h="10875" extrusionOk="0">
                  <a:moveTo>
                    <a:pt x="16312" y="401"/>
                  </a:moveTo>
                  <a:cubicBezTo>
                    <a:pt x="16842" y="401"/>
                    <a:pt x="17344" y="409"/>
                    <a:pt x="17846" y="534"/>
                  </a:cubicBezTo>
                  <a:lnTo>
                    <a:pt x="18480" y="801"/>
                  </a:lnTo>
                  <a:cubicBezTo>
                    <a:pt x="18547" y="834"/>
                    <a:pt x="18680" y="934"/>
                    <a:pt x="18780" y="1001"/>
                  </a:cubicBezTo>
                  <a:lnTo>
                    <a:pt x="18847" y="1101"/>
                  </a:lnTo>
                  <a:cubicBezTo>
                    <a:pt x="18881" y="1101"/>
                    <a:pt x="18881" y="1135"/>
                    <a:pt x="18914" y="1168"/>
                  </a:cubicBezTo>
                  <a:cubicBezTo>
                    <a:pt x="18981" y="1201"/>
                    <a:pt x="19014" y="1301"/>
                    <a:pt x="19047" y="1368"/>
                  </a:cubicBezTo>
                  <a:cubicBezTo>
                    <a:pt x="19047" y="1466"/>
                    <a:pt x="19083" y="1528"/>
                    <a:pt x="19011" y="1528"/>
                  </a:cubicBezTo>
                  <a:cubicBezTo>
                    <a:pt x="18984" y="1528"/>
                    <a:pt x="18943" y="1519"/>
                    <a:pt x="18881" y="1501"/>
                  </a:cubicBezTo>
                  <a:lnTo>
                    <a:pt x="18881" y="1535"/>
                  </a:lnTo>
                  <a:lnTo>
                    <a:pt x="18881" y="1702"/>
                  </a:lnTo>
                  <a:lnTo>
                    <a:pt x="18881" y="1735"/>
                  </a:lnTo>
                  <a:lnTo>
                    <a:pt x="18881" y="1868"/>
                  </a:lnTo>
                  <a:lnTo>
                    <a:pt x="18881" y="1902"/>
                  </a:lnTo>
                  <a:lnTo>
                    <a:pt x="18881" y="1968"/>
                  </a:lnTo>
                  <a:lnTo>
                    <a:pt x="18881" y="2002"/>
                  </a:lnTo>
                  <a:cubicBezTo>
                    <a:pt x="18847" y="2169"/>
                    <a:pt x="18814" y="2302"/>
                    <a:pt x="18714" y="2402"/>
                  </a:cubicBezTo>
                  <a:cubicBezTo>
                    <a:pt x="18480" y="2836"/>
                    <a:pt x="18180" y="3203"/>
                    <a:pt x="17846" y="3570"/>
                  </a:cubicBezTo>
                  <a:cubicBezTo>
                    <a:pt x="16912" y="4537"/>
                    <a:pt x="15878" y="5338"/>
                    <a:pt x="14744" y="6038"/>
                  </a:cubicBezTo>
                  <a:cubicBezTo>
                    <a:pt x="14177" y="6405"/>
                    <a:pt x="13510" y="6805"/>
                    <a:pt x="12876" y="7139"/>
                  </a:cubicBezTo>
                  <a:cubicBezTo>
                    <a:pt x="12876" y="7172"/>
                    <a:pt x="12843" y="7172"/>
                    <a:pt x="12843" y="7172"/>
                  </a:cubicBezTo>
                  <a:cubicBezTo>
                    <a:pt x="12843" y="7206"/>
                    <a:pt x="12810" y="7206"/>
                    <a:pt x="12810" y="7206"/>
                  </a:cubicBezTo>
                  <a:cubicBezTo>
                    <a:pt x="12743" y="7206"/>
                    <a:pt x="12743" y="7239"/>
                    <a:pt x="12709" y="7239"/>
                  </a:cubicBezTo>
                  <a:cubicBezTo>
                    <a:pt x="12343" y="7472"/>
                    <a:pt x="11909" y="7673"/>
                    <a:pt x="11542" y="7839"/>
                  </a:cubicBezTo>
                  <a:cubicBezTo>
                    <a:pt x="11509" y="7839"/>
                    <a:pt x="11509" y="7873"/>
                    <a:pt x="11475" y="7873"/>
                  </a:cubicBezTo>
                  <a:cubicBezTo>
                    <a:pt x="11475" y="7906"/>
                    <a:pt x="11409" y="7906"/>
                    <a:pt x="11409" y="7906"/>
                  </a:cubicBezTo>
                  <a:cubicBezTo>
                    <a:pt x="11409" y="7973"/>
                    <a:pt x="11375" y="7973"/>
                    <a:pt x="11375" y="7973"/>
                  </a:cubicBezTo>
                  <a:lnTo>
                    <a:pt x="11308" y="8006"/>
                  </a:lnTo>
                  <a:cubicBezTo>
                    <a:pt x="11308" y="8040"/>
                    <a:pt x="11242" y="8040"/>
                    <a:pt x="11242" y="8040"/>
                  </a:cubicBezTo>
                  <a:cubicBezTo>
                    <a:pt x="11242" y="8073"/>
                    <a:pt x="11208" y="8073"/>
                    <a:pt x="11208" y="8073"/>
                  </a:cubicBezTo>
                  <a:cubicBezTo>
                    <a:pt x="11208" y="8140"/>
                    <a:pt x="11175" y="8140"/>
                    <a:pt x="11175" y="8140"/>
                  </a:cubicBezTo>
                  <a:cubicBezTo>
                    <a:pt x="11175" y="8173"/>
                    <a:pt x="11142" y="8173"/>
                    <a:pt x="11142" y="8173"/>
                  </a:cubicBezTo>
                  <a:cubicBezTo>
                    <a:pt x="11142" y="8206"/>
                    <a:pt x="11075" y="8206"/>
                    <a:pt x="11075" y="8206"/>
                  </a:cubicBezTo>
                  <a:lnTo>
                    <a:pt x="11042" y="8240"/>
                  </a:lnTo>
                  <a:cubicBezTo>
                    <a:pt x="11008" y="8240"/>
                    <a:pt x="11008" y="8306"/>
                    <a:pt x="10975" y="8306"/>
                  </a:cubicBezTo>
                  <a:lnTo>
                    <a:pt x="10908" y="8306"/>
                  </a:lnTo>
                  <a:cubicBezTo>
                    <a:pt x="10875" y="8306"/>
                    <a:pt x="10875" y="8340"/>
                    <a:pt x="10841" y="8340"/>
                  </a:cubicBezTo>
                  <a:lnTo>
                    <a:pt x="10808" y="8340"/>
                  </a:lnTo>
                  <a:cubicBezTo>
                    <a:pt x="10741" y="8340"/>
                    <a:pt x="10741" y="8373"/>
                    <a:pt x="10708" y="8373"/>
                  </a:cubicBezTo>
                  <a:cubicBezTo>
                    <a:pt x="10708" y="8373"/>
                    <a:pt x="10675" y="8406"/>
                    <a:pt x="10641" y="8406"/>
                  </a:cubicBezTo>
                  <a:cubicBezTo>
                    <a:pt x="9774" y="8807"/>
                    <a:pt x="8840" y="9140"/>
                    <a:pt x="7939" y="9407"/>
                  </a:cubicBezTo>
                  <a:lnTo>
                    <a:pt x="7873" y="9407"/>
                  </a:lnTo>
                  <a:cubicBezTo>
                    <a:pt x="7206" y="9641"/>
                    <a:pt x="6538" y="9807"/>
                    <a:pt x="5871" y="9974"/>
                  </a:cubicBezTo>
                  <a:lnTo>
                    <a:pt x="5838" y="9974"/>
                  </a:lnTo>
                  <a:cubicBezTo>
                    <a:pt x="5771" y="9974"/>
                    <a:pt x="5671" y="10008"/>
                    <a:pt x="5604" y="10008"/>
                  </a:cubicBezTo>
                  <a:cubicBezTo>
                    <a:pt x="4837" y="10174"/>
                    <a:pt x="4103" y="10241"/>
                    <a:pt x="3303" y="10308"/>
                  </a:cubicBezTo>
                  <a:lnTo>
                    <a:pt x="3369" y="10308"/>
                  </a:lnTo>
                  <a:cubicBezTo>
                    <a:pt x="3244" y="10316"/>
                    <a:pt x="3119" y="10320"/>
                    <a:pt x="2994" y="10320"/>
                  </a:cubicBezTo>
                  <a:cubicBezTo>
                    <a:pt x="2619" y="10320"/>
                    <a:pt x="2244" y="10283"/>
                    <a:pt x="1868" y="10208"/>
                  </a:cubicBezTo>
                  <a:cubicBezTo>
                    <a:pt x="1802" y="10208"/>
                    <a:pt x="1702" y="10174"/>
                    <a:pt x="1668" y="10174"/>
                  </a:cubicBezTo>
                  <a:cubicBezTo>
                    <a:pt x="1468" y="10141"/>
                    <a:pt x="1301" y="10041"/>
                    <a:pt x="1101" y="9974"/>
                  </a:cubicBezTo>
                  <a:cubicBezTo>
                    <a:pt x="1001" y="9908"/>
                    <a:pt x="868" y="9841"/>
                    <a:pt x="801" y="9741"/>
                  </a:cubicBezTo>
                  <a:cubicBezTo>
                    <a:pt x="768" y="9674"/>
                    <a:pt x="668" y="9641"/>
                    <a:pt x="634" y="9541"/>
                  </a:cubicBezTo>
                  <a:cubicBezTo>
                    <a:pt x="601" y="9474"/>
                    <a:pt x="601" y="9407"/>
                    <a:pt x="534" y="9340"/>
                  </a:cubicBezTo>
                  <a:cubicBezTo>
                    <a:pt x="534" y="9240"/>
                    <a:pt x="501" y="9174"/>
                    <a:pt x="501" y="9074"/>
                  </a:cubicBezTo>
                  <a:cubicBezTo>
                    <a:pt x="501" y="8974"/>
                    <a:pt x="501" y="8840"/>
                    <a:pt x="534" y="8707"/>
                  </a:cubicBezTo>
                  <a:cubicBezTo>
                    <a:pt x="601" y="8507"/>
                    <a:pt x="668" y="8306"/>
                    <a:pt x="768" y="8140"/>
                  </a:cubicBezTo>
                  <a:cubicBezTo>
                    <a:pt x="1001" y="7706"/>
                    <a:pt x="1301" y="7339"/>
                    <a:pt x="1635" y="6972"/>
                  </a:cubicBezTo>
                  <a:cubicBezTo>
                    <a:pt x="2536" y="6005"/>
                    <a:pt x="3603" y="5204"/>
                    <a:pt x="4704" y="4504"/>
                  </a:cubicBezTo>
                  <a:cubicBezTo>
                    <a:pt x="5805" y="3836"/>
                    <a:pt x="6972" y="3203"/>
                    <a:pt x="8140" y="2669"/>
                  </a:cubicBezTo>
                  <a:cubicBezTo>
                    <a:pt x="9307" y="2169"/>
                    <a:pt x="10508" y="1668"/>
                    <a:pt x="11742" y="1301"/>
                  </a:cubicBezTo>
                  <a:lnTo>
                    <a:pt x="11709" y="1301"/>
                  </a:lnTo>
                  <a:cubicBezTo>
                    <a:pt x="12476" y="1068"/>
                    <a:pt x="13243" y="868"/>
                    <a:pt x="14044" y="701"/>
                  </a:cubicBezTo>
                  <a:cubicBezTo>
                    <a:pt x="14811" y="534"/>
                    <a:pt x="15545" y="467"/>
                    <a:pt x="16312" y="401"/>
                  </a:cubicBezTo>
                  <a:close/>
                  <a:moveTo>
                    <a:pt x="16479" y="0"/>
                  </a:moveTo>
                  <a:cubicBezTo>
                    <a:pt x="15778" y="0"/>
                    <a:pt x="15044" y="100"/>
                    <a:pt x="14344" y="201"/>
                  </a:cubicBezTo>
                  <a:cubicBezTo>
                    <a:pt x="12876" y="467"/>
                    <a:pt x="11475" y="868"/>
                    <a:pt x="10108" y="1368"/>
                  </a:cubicBezTo>
                  <a:cubicBezTo>
                    <a:pt x="8707" y="1868"/>
                    <a:pt x="7339" y="2502"/>
                    <a:pt x="6038" y="3203"/>
                  </a:cubicBezTo>
                  <a:cubicBezTo>
                    <a:pt x="5438" y="3536"/>
                    <a:pt x="4804" y="3937"/>
                    <a:pt x="4203" y="4303"/>
                  </a:cubicBezTo>
                  <a:cubicBezTo>
                    <a:pt x="3636" y="4704"/>
                    <a:pt x="3003" y="5137"/>
                    <a:pt x="2469" y="5604"/>
                  </a:cubicBezTo>
                  <a:cubicBezTo>
                    <a:pt x="1935" y="6005"/>
                    <a:pt x="1435" y="6505"/>
                    <a:pt x="968" y="7039"/>
                  </a:cubicBezTo>
                  <a:cubicBezTo>
                    <a:pt x="701" y="7339"/>
                    <a:pt x="501" y="7639"/>
                    <a:pt x="334" y="7973"/>
                  </a:cubicBezTo>
                  <a:cubicBezTo>
                    <a:pt x="201" y="8173"/>
                    <a:pt x="100" y="8473"/>
                    <a:pt x="34" y="8707"/>
                  </a:cubicBezTo>
                  <a:cubicBezTo>
                    <a:pt x="0" y="8840"/>
                    <a:pt x="0" y="9007"/>
                    <a:pt x="0" y="9140"/>
                  </a:cubicBezTo>
                  <a:cubicBezTo>
                    <a:pt x="0" y="9274"/>
                    <a:pt x="0" y="9340"/>
                    <a:pt x="34" y="9474"/>
                  </a:cubicBezTo>
                  <a:cubicBezTo>
                    <a:pt x="100" y="9607"/>
                    <a:pt x="134" y="9707"/>
                    <a:pt x="167" y="9807"/>
                  </a:cubicBezTo>
                  <a:cubicBezTo>
                    <a:pt x="267" y="9941"/>
                    <a:pt x="301" y="10008"/>
                    <a:pt x="367" y="10108"/>
                  </a:cubicBezTo>
                  <a:cubicBezTo>
                    <a:pt x="534" y="10308"/>
                    <a:pt x="768" y="10441"/>
                    <a:pt x="1001" y="10541"/>
                  </a:cubicBezTo>
                  <a:cubicBezTo>
                    <a:pt x="1268" y="10675"/>
                    <a:pt x="1501" y="10775"/>
                    <a:pt x="1768" y="10808"/>
                  </a:cubicBezTo>
                  <a:lnTo>
                    <a:pt x="1835" y="10808"/>
                  </a:lnTo>
                  <a:cubicBezTo>
                    <a:pt x="2202" y="10842"/>
                    <a:pt x="2602" y="10875"/>
                    <a:pt x="2969" y="10875"/>
                  </a:cubicBezTo>
                  <a:cubicBezTo>
                    <a:pt x="3369" y="10875"/>
                    <a:pt x="3770" y="10842"/>
                    <a:pt x="4170" y="10808"/>
                  </a:cubicBezTo>
                  <a:cubicBezTo>
                    <a:pt x="5004" y="10708"/>
                    <a:pt x="5838" y="10541"/>
                    <a:pt x="6638" y="10341"/>
                  </a:cubicBezTo>
                  <a:lnTo>
                    <a:pt x="6805" y="10308"/>
                  </a:lnTo>
                  <a:cubicBezTo>
                    <a:pt x="8306" y="9941"/>
                    <a:pt x="9774" y="9374"/>
                    <a:pt x="11175" y="8773"/>
                  </a:cubicBezTo>
                  <a:cubicBezTo>
                    <a:pt x="11208" y="8707"/>
                    <a:pt x="11208" y="8707"/>
                    <a:pt x="11275" y="8707"/>
                  </a:cubicBezTo>
                  <a:cubicBezTo>
                    <a:pt x="11308" y="8707"/>
                    <a:pt x="11308" y="8673"/>
                    <a:pt x="11342" y="8673"/>
                  </a:cubicBezTo>
                  <a:cubicBezTo>
                    <a:pt x="12042" y="8340"/>
                    <a:pt x="12776" y="8006"/>
                    <a:pt x="13477" y="7639"/>
                  </a:cubicBezTo>
                  <a:cubicBezTo>
                    <a:pt x="14277" y="7172"/>
                    <a:pt x="15011" y="6705"/>
                    <a:pt x="15778" y="6205"/>
                  </a:cubicBezTo>
                  <a:cubicBezTo>
                    <a:pt x="15978" y="6105"/>
                    <a:pt x="16145" y="5938"/>
                    <a:pt x="16345" y="5805"/>
                  </a:cubicBezTo>
                  <a:cubicBezTo>
                    <a:pt x="16712" y="5504"/>
                    <a:pt x="17113" y="5204"/>
                    <a:pt x="17446" y="4937"/>
                  </a:cubicBezTo>
                  <a:cubicBezTo>
                    <a:pt x="17680" y="4704"/>
                    <a:pt x="17947" y="4504"/>
                    <a:pt x="18147" y="4270"/>
                  </a:cubicBezTo>
                  <a:lnTo>
                    <a:pt x="18280" y="4137"/>
                  </a:lnTo>
                  <a:lnTo>
                    <a:pt x="18780" y="3503"/>
                  </a:lnTo>
                  <a:lnTo>
                    <a:pt x="18814" y="3470"/>
                  </a:lnTo>
                  <a:cubicBezTo>
                    <a:pt x="18847" y="3369"/>
                    <a:pt x="18881" y="3336"/>
                    <a:pt x="18947" y="3236"/>
                  </a:cubicBezTo>
                  <a:cubicBezTo>
                    <a:pt x="19114" y="3003"/>
                    <a:pt x="19281" y="2769"/>
                    <a:pt x="19381" y="2469"/>
                  </a:cubicBezTo>
                  <a:cubicBezTo>
                    <a:pt x="19448" y="2369"/>
                    <a:pt x="19448" y="2302"/>
                    <a:pt x="19481" y="2202"/>
                  </a:cubicBezTo>
                  <a:cubicBezTo>
                    <a:pt x="19514" y="2135"/>
                    <a:pt x="19548" y="2002"/>
                    <a:pt x="19548" y="1868"/>
                  </a:cubicBezTo>
                  <a:lnTo>
                    <a:pt x="19548" y="1702"/>
                  </a:lnTo>
                  <a:cubicBezTo>
                    <a:pt x="19548" y="1647"/>
                    <a:pt x="19548" y="1593"/>
                    <a:pt x="19511" y="1593"/>
                  </a:cubicBezTo>
                  <a:cubicBezTo>
                    <a:pt x="19503" y="1593"/>
                    <a:pt x="19493" y="1595"/>
                    <a:pt x="19481" y="1602"/>
                  </a:cubicBezTo>
                  <a:lnTo>
                    <a:pt x="19481" y="1535"/>
                  </a:lnTo>
                  <a:lnTo>
                    <a:pt x="19481" y="1468"/>
                  </a:lnTo>
                  <a:cubicBezTo>
                    <a:pt x="19481" y="1368"/>
                    <a:pt x="19481" y="1335"/>
                    <a:pt x="19448" y="1268"/>
                  </a:cubicBezTo>
                  <a:cubicBezTo>
                    <a:pt x="19448" y="1201"/>
                    <a:pt x="19381" y="1168"/>
                    <a:pt x="19381" y="1135"/>
                  </a:cubicBezTo>
                  <a:cubicBezTo>
                    <a:pt x="19314" y="1034"/>
                    <a:pt x="19281" y="934"/>
                    <a:pt x="19181" y="834"/>
                  </a:cubicBezTo>
                  <a:lnTo>
                    <a:pt x="19147" y="801"/>
                  </a:lnTo>
                  <a:lnTo>
                    <a:pt x="19114" y="768"/>
                  </a:lnTo>
                  <a:cubicBezTo>
                    <a:pt x="18947" y="601"/>
                    <a:pt x="18714" y="434"/>
                    <a:pt x="18480" y="334"/>
                  </a:cubicBezTo>
                  <a:cubicBezTo>
                    <a:pt x="17846" y="34"/>
                    <a:pt x="17146" y="0"/>
                    <a:pt x="16479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704;p42">
            <a:extLst>
              <a:ext uri="{FF2B5EF4-FFF2-40B4-BE49-F238E27FC236}">
                <a16:creationId xmlns:a16="http://schemas.microsoft.com/office/drawing/2014/main" xmlns="" id="{0933B22A-7C14-4B7F-922C-4A4317B8E499}"/>
              </a:ext>
            </a:extLst>
          </p:cNvPr>
          <p:cNvGrpSpPr/>
          <p:nvPr/>
        </p:nvGrpSpPr>
        <p:grpSpPr>
          <a:xfrm>
            <a:off x="7120318" y="-85093"/>
            <a:ext cx="1738884" cy="1448481"/>
            <a:chOff x="6260538" y="192100"/>
            <a:chExt cx="2221932" cy="1850857"/>
          </a:xfrm>
        </p:grpSpPr>
        <p:sp>
          <p:nvSpPr>
            <p:cNvPr id="67" name="Google Shape;705;p42">
              <a:extLst>
                <a:ext uri="{FF2B5EF4-FFF2-40B4-BE49-F238E27FC236}">
                  <a16:creationId xmlns:a16="http://schemas.microsoft.com/office/drawing/2014/main" xmlns="" id="{39003DF1-EB9A-4D36-B3D4-FD4F5C357C01}"/>
                </a:ext>
              </a:extLst>
            </p:cNvPr>
            <p:cNvSpPr/>
            <p:nvPr/>
          </p:nvSpPr>
          <p:spPr>
            <a:xfrm rot="1050147">
              <a:off x="6417762" y="447935"/>
              <a:ext cx="1907485" cy="1339187"/>
            </a:xfrm>
            <a:custGeom>
              <a:avLst/>
              <a:gdLst/>
              <a:ahLst/>
              <a:cxnLst/>
              <a:rect l="l" t="t" r="r" b="b"/>
              <a:pathLst>
                <a:path w="43198" h="30328" extrusionOk="0">
                  <a:moveTo>
                    <a:pt x="21526" y="0"/>
                  </a:moveTo>
                  <a:cubicBezTo>
                    <a:pt x="15938" y="0"/>
                    <a:pt x="9543" y="411"/>
                    <a:pt x="5904" y="3875"/>
                  </a:cubicBezTo>
                  <a:cubicBezTo>
                    <a:pt x="1401" y="8211"/>
                    <a:pt x="0" y="19186"/>
                    <a:pt x="5337" y="23389"/>
                  </a:cubicBezTo>
                  <a:cubicBezTo>
                    <a:pt x="8864" y="26197"/>
                    <a:pt x="14236" y="26811"/>
                    <a:pt x="19274" y="26811"/>
                  </a:cubicBezTo>
                  <a:cubicBezTo>
                    <a:pt x="21717" y="26811"/>
                    <a:pt x="24082" y="26667"/>
                    <a:pt x="26119" y="26558"/>
                  </a:cubicBezTo>
                  <a:lnTo>
                    <a:pt x="26119" y="26558"/>
                  </a:lnTo>
                  <a:cubicBezTo>
                    <a:pt x="25719" y="27492"/>
                    <a:pt x="23550" y="30227"/>
                    <a:pt x="24584" y="30327"/>
                  </a:cubicBezTo>
                  <a:cubicBezTo>
                    <a:pt x="24594" y="30328"/>
                    <a:pt x="24604" y="30328"/>
                    <a:pt x="24614" y="30328"/>
                  </a:cubicBezTo>
                  <a:cubicBezTo>
                    <a:pt x="26048" y="30328"/>
                    <a:pt x="32757" y="25724"/>
                    <a:pt x="32757" y="25724"/>
                  </a:cubicBezTo>
                  <a:cubicBezTo>
                    <a:pt x="32757" y="25724"/>
                    <a:pt x="34558" y="25324"/>
                    <a:pt x="35192" y="25057"/>
                  </a:cubicBezTo>
                  <a:cubicBezTo>
                    <a:pt x="41230" y="22655"/>
                    <a:pt x="43198" y="16217"/>
                    <a:pt x="42597" y="10246"/>
                  </a:cubicBezTo>
                  <a:cubicBezTo>
                    <a:pt x="42230" y="6744"/>
                    <a:pt x="41063" y="3174"/>
                    <a:pt x="37727" y="1473"/>
                  </a:cubicBezTo>
                  <a:cubicBezTo>
                    <a:pt x="35247" y="194"/>
                    <a:pt x="32092" y="18"/>
                    <a:pt x="29159" y="18"/>
                  </a:cubicBezTo>
                  <a:cubicBezTo>
                    <a:pt x="28344" y="18"/>
                    <a:pt x="27547" y="32"/>
                    <a:pt x="26786" y="39"/>
                  </a:cubicBezTo>
                  <a:cubicBezTo>
                    <a:pt x="26657" y="40"/>
                    <a:pt x="26526" y="40"/>
                    <a:pt x="26394" y="40"/>
                  </a:cubicBezTo>
                  <a:cubicBezTo>
                    <a:pt x="24920" y="40"/>
                    <a:pt x="23262" y="0"/>
                    <a:pt x="215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" name="Google Shape;706;p42">
              <a:extLst>
                <a:ext uri="{FF2B5EF4-FFF2-40B4-BE49-F238E27FC236}">
                  <a16:creationId xmlns:a16="http://schemas.microsoft.com/office/drawing/2014/main" xmlns="" id="{52065CCA-C242-4FA6-AC03-B5EF59A4E12A}"/>
                </a:ext>
              </a:extLst>
            </p:cNvPr>
            <p:cNvGrpSpPr/>
            <p:nvPr/>
          </p:nvGrpSpPr>
          <p:grpSpPr>
            <a:xfrm rot="1339852">
              <a:off x="6850204" y="754040"/>
              <a:ext cx="1171851" cy="555272"/>
              <a:chOff x="1425538" y="2323664"/>
              <a:chExt cx="427837" cy="131258"/>
            </a:xfrm>
          </p:grpSpPr>
          <p:sp>
            <p:nvSpPr>
              <p:cNvPr id="69" name="Google Shape;707;p42">
                <a:extLst>
                  <a:ext uri="{FF2B5EF4-FFF2-40B4-BE49-F238E27FC236}">
                    <a16:creationId xmlns:a16="http://schemas.microsoft.com/office/drawing/2014/main" xmlns="" id="{5DFEE687-FF13-4001-B5B0-A725EF798EC1}"/>
                  </a:ext>
                </a:extLst>
              </p:cNvPr>
              <p:cNvSpPr/>
              <p:nvPr/>
            </p:nvSpPr>
            <p:spPr>
              <a:xfrm rot="-298630">
                <a:off x="1426277" y="2342092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8;p42">
                <a:extLst>
                  <a:ext uri="{FF2B5EF4-FFF2-40B4-BE49-F238E27FC236}">
                    <a16:creationId xmlns:a16="http://schemas.microsoft.com/office/drawing/2014/main" xmlns="" id="{BE51E9D8-A380-4982-B8D0-B627CB210A2F}"/>
                  </a:ext>
                </a:extLst>
              </p:cNvPr>
              <p:cNvSpPr/>
              <p:nvPr/>
            </p:nvSpPr>
            <p:spPr>
              <a:xfrm rot="-298630">
                <a:off x="1426277" y="2400817"/>
                <a:ext cx="426359" cy="35677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27" extrusionOk="0">
                    <a:moveTo>
                      <a:pt x="326" y="1"/>
                    </a:moveTo>
                    <a:cubicBezTo>
                      <a:pt x="276" y="1"/>
                      <a:pt x="234" y="17"/>
                      <a:pt x="201" y="51"/>
                    </a:cubicBezTo>
                    <a:cubicBezTo>
                      <a:pt x="101" y="84"/>
                      <a:pt x="67" y="117"/>
                      <a:pt x="67" y="151"/>
                    </a:cubicBezTo>
                    <a:cubicBezTo>
                      <a:pt x="1" y="284"/>
                      <a:pt x="34" y="484"/>
                      <a:pt x="201" y="718"/>
                    </a:cubicBezTo>
                    <a:cubicBezTo>
                      <a:pt x="368" y="918"/>
                      <a:pt x="568" y="1085"/>
                      <a:pt x="868" y="1218"/>
                    </a:cubicBezTo>
                    <a:cubicBezTo>
                      <a:pt x="1146" y="1357"/>
                      <a:pt x="1424" y="1427"/>
                      <a:pt x="1644" y="1427"/>
                    </a:cubicBezTo>
                    <a:cubicBezTo>
                      <a:pt x="1688" y="1427"/>
                      <a:pt x="1730" y="1424"/>
                      <a:pt x="1769" y="1418"/>
                    </a:cubicBezTo>
                    <a:cubicBezTo>
                      <a:pt x="1869" y="1418"/>
                      <a:pt x="1935" y="1385"/>
                      <a:pt x="2035" y="1385"/>
                    </a:cubicBezTo>
                    <a:cubicBezTo>
                      <a:pt x="2102" y="1318"/>
                      <a:pt x="2135" y="1285"/>
                      <a:pt x="2202" y="1251"/>
                    </a:cubicBezTo>
                    <a:cubicBezTo>
                      <a:pt x="2269" y="1118"/>
                      <a:pt x="2236" y="918"/>
                      <a:pt x="2069" y="751"/>
                    </a:cubicBezTo>
                    <a:cubicBezTo>
                      <a:pt x="1902" y="551"/>
                      <a:pt x="1702" y="384"/>
                      <a:pt x="1402" y="251"/>
                    </a:cubicBezTo>
                    <a:cubicBezTo>
                      <a:pt x="1139" y="120"/>
                      <a:pt x="877" y="30"/>
                      <a:pt x="663" y="30"/>
                    </a:cubicBezTo>
                    <a:cubicBezTo>
                      <a:pt x="605" y="30"/>
                      <a:pt x="551" y="36"/>
                      <a:pt x="501" y="51"/>
                    </a:cubicBezTo>
                    <a:cubicBezTo>
                      <a:pt x="434" y="17"/>
                      <a:pt x="376" y="1"/>
                      <a:pt x="3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0C9E03C1-5C36-4C8D-867C-60DA2F3E1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527" y="564874"/>
            <a:ext cx="2506898" cy="3029973"/>
          </a:xfrm>
          <a:prstGeom prst="roundRect">
            <a:avLst>
              <a:gd name="adj" fmla="val 15949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bg1"/>
            </a:solidFill>
          </a:ln>
          <a:effectLst/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AE1222D-6AE9-48AE-9152-CEACED658114}"/>
              </a:ext>
            </a:extLst>
          </p:cNvPr>
          <p:cNvSpPr txBox="1"/>
          <p:nvPr/>
        </p:nvSpPr>
        <p:spPr>
          <a:xfrm>
            <a:off x="0" y="3740429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itchFamily="18" charset="0"/>
              </a:rPr>
              <a:t>Hans </a:t>
            </a:r>
            <a:r>
              <a:rPr lang="en-US" sz="24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itchFamily="18" charset="0"/>
              </a:rPr>
              <a:t>Christian Orsted</a:t>
            </a:r>
            <a:endParaRPr lang="vi-VN" sz="2400" b="1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itchFamily="18" charset="0"/>
            </a:endParaRPr>
          </a:p>
          <a:p>
            <a:pPr algn="ctr" fontAlgn="base"/>
            <a:r>
              <a:rPr lang="en-US" sz="2400" b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itchFamily="18" charset="0"/>
              </a:rPr>
              <a:t>(</a:t>
            </a: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itchFamily="18" charset="0"/>
              </a:rPr>
              <a:t>1777-1851)</a:t>
            </a:r>
          </a:p>
          <a:p>
            <a:pPr algn="ctr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itchFamily="18" charset="0"/>
              </a:rPr>
              <a:t/>
            </a:r>
            <a:b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itchFamily="18" charset="0"/>
              </a:rPr>
            </a:br>
            <a:endParaRPr lang="en-US" sz="24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AAD8035A-DEAB-421C-85AB-9FD41ED1DC57}"/>
              </a:ext>
            </a:extLst>
          </p:cNvPr>
          <p:cNvSpPr txBox="1"/>
          <p:nvPr/>
        </p:nvSpPr>
        <p:spPr>
          <a:xfrm>
            <a:off x="4583725" y="1243386"/>
            <a:ext cx="390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vi-VN" sz="28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Flamenco" panose="02040603050506020204" pitchFamily="18" charset="0"/>
                <a:cs typeface="Times New Roman" pitchFamily="18" charset="0"/>
              </a:rPr>
              <a:t>Nguyên tố Nhôm được nhà vật lí người Đan Mạch Hans Christian Oersted tìm ra vào năm 1825 thông qua việc chiết xuất từ oxit nhôm (Al2O3)</a:t>
            </a:r>
            <a:endParaRPr lang="en-US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Flamenco" panose="02040603050506020204" pitchFamily="18" charset="0"/>
              <a:cs typeface="Times New Roman" pitchFamily="18" charset="0"/>
            </a:endParaRPr>
          </a:p>
        </p:txBody>
      </p:sp>
      <p:grpSp>
        <p:nvGrpSpPr>
          <p:cNvPr id="74" name="Google Shape;544;p39">
            <a:extLst>
              <a:ext uri="{FF2B5EF4-FFF2-40B4-BE49-F238E27FC236}">
                <a16:creationId xmlns:a16="http://schemas.microsoft.com/office/drawing/2014/main" xmlns="" id="{E600B5E9-EB30-4D9D-8E2F-F4E884416538}"/>
              </a:ext>
            </a:extLst>
          </p:cNvPr>
          <p:cNvGrpSpPr/>
          <p:nvPr/>
        </p:nvGrpSpPr>
        <p:grpSpPr>
          <a:xfrm rot="1790415">
            <a:off x="7658744" y="3796818"/>
            <a:ext cx="1262614" cy="1129518"/>
            <a:chOff x="2373425" y="2328488"/>
            <a:chExt cx="1072475" cy="929000"/>
          </a:xfrm>
        </p:grpSpPr>
        <p:sp>
          <p:nvSpPr>
            <p:cNvPr id="75" name="Google Shape;545;p39">
              <a:extLst>
                <a:ext uri="{FF2B5EF4-FFF2-40B4-BE49-F238E27FC236}">
                  <a16:creationId xmlns:a16="http://schemas.microsoft.com/office/drawing/2014/main" xmlns="" id="{0F898E8D-CA01-4DA6-8309-B6CCC1282909}"/>
                </a:ext>
              </a:extLst>
            </p:cNvPr>
            <p:cNvSpPr/>
            <p:nvPr/>
          </p:nvSpPr>
          <p:spPr>
            <a:xfrm>
              <a:off x="2385950" y="2891663"/>
              <a:ext cx="241850" cy="144300"/>
            </a:xfrm>
            <a:custGeom>
              <a:avLst/>
              <a:gdLst/>
              <a:ahLst/>
              <a:cxnLst/>
              <a:rect l="l" t="t" r="r" b="b"/>
              <a:pathLst>
                <a:path w="9674" h="5772" extrusionOk="0">
                  <a:moveTo>
                    <a:pt x="1835" y="1"/>
                  </a:moveTo>
                  <a:cubicBezTo>
                    <a:pt x="1768" y="1"/>
                    <a:pt x="1668" y="68"/>
                    <a:pt x="1601" y="68"/>
                  </a:cubicBezTo>
                  <a:cubicBezTo>
                    <a:pt x="1435" y="101"/>
                    <a:pt x="1301" y="268"/>
                    <a:pt x="1268" y="435"/>
                  </a:cubicBezTo>
                  <a:cubicBezTo>
                    <a:pt x="1234" y="601"/>
                    <a:pt x="1234" y="768"/>
                    <a:pt x="1301" y="968"/>
                  </a:cubicBezTo>
                  <a:cubicBezTo>
                    <a:pt x="1301" y="1002"/>
                    <a:pt x="1334" y="1068"/>
                    <a:pt x="1334" y="1135"/>
                  </a:cubicBezTo>
                  <a:lnTo>
                    <a:pt x="1101" y="1002"/>
                  </a:lnTo>
                  <a:cubicBezTo>
                    <a:pt x="1001" y="968"/>
                    <a:pt x="934" y="935"/>
                    <a:pt x="834" y="935"/>
                  </a:cubicBezTo>
                  <a:cubicBezTo>
                    <a:pt x="767" y="935"/>
                    <a:pt x="667" y="902"/>
                    <a:pt x="634" y="902"/>
                  </a:cubicBezTo>
                  <a:lnTo>
                    <a:pt x="567" y="902"/>
                  </a:lnTo>
                  <a:cubicBezTo>
                    <a:pt x="434" y="902"/>
                    <a:pt x="334" y="968"/>
                    <a:pt x="300" y="1002"/>
                  </a:cubicBezTo>
                  <a:cubicBezTo>
                    <a:pt x="234" y="1068"/>
                    <a:pt x="167" y="1168"/>
                    <a:pt x="134" y="1269"/>
                  </a:cubicBezTo>
                  <a:cubicBezTo>
                    <a:pt x="0" y="1669"/>
                    <a:pt x="400" y="2069"/>
                    <a:pt x="667" y="2269"/>
                  </a:cubicBezTo>
                  <a:cubicBezTo>
                    <a:pt x="767" y="2336"/>
                    <a:pt x="834" y="2403"/>
                    <a:pt x="968" y="2469"/>
                  </a:cubicBezTo>
                  <a:lnTo>
                    <a:pt x="934" y="2469"/>
                  </a:lnTo>
                  <a:cubicBezTo>
                    <a:pt x="801" y="2503"/>
                    <a:pt x="667" y="2536"/>
                    <a:pt x="634" y="2636"/>
                  </a:cubicBezTo>
                  <a:cubicBezTo>
                    <a:pt x="501" y="2770"/>
                    <a:pt x="467" y="2903"/>
                    <a:pt x="501" y="3036"/>
                  </a:cubicBezTo>
                  <a:cubicBezTo>
                    <a:pt x="567" y="3170"/>
                    <a:pt x="634" y="3303"/>
                    <a:pt x="767" y="3437"/>
                  </a:cubicBezTo>
                  <a:cubicBezTo>
                    <a:pt x="801" y="3470"/>
                    <a:pt x="901" y="3503"/>
                    <a:pt x="968" y="3537"/>
                  </a:cubicBezTo>
                  <a:cubicBezTo>
                    <a:pt x="1068" y="3604"/>
                    <a:pt x="1134" y="3604"/>
                    <a:pt x="1234" y="3604"/>
                  </a:cubicBezTo>
                  <a:lnTo>
                    <a:pt x="1334" y="3604"/>
                  </a:lnTo>
                  <a:cubicBezTo>
                    <a:pt x="1468" y="3604"/>
                    <a:pt x="1635" y="3604"/>
                    <a:pt x="1735" y="3537"/>
                  </a:cubicBezTo>
                  <a:cubicBezTo>
                    <a:pt x="1835" y="3537"/>
                    <a:pt x="1935" y="3503"/>
                    <a:pt x="2068" y="3470"/>
                  </a:cubicBezTo>
                  <a:cubicBezTo>
                    <a:pt x="2569" y="4337"/>
                    <a:pt x="3403" y="4871"/>
                    <a:pt x="3970" y="5171"/>
                  </a:cubicBezTo>
                  <a:cubicBezTo>
                    <a:pt x="4403" y="5405"/>
                    <a:pt x="4837" y="5538"/>
                    <a:pt x="5304" y="5638"/>
                  </a:cubicBezTo>
                  <a:cubicBezTo>
                    <a:pt x="5704" y="5738"/>
                    <a:pt x="6138" y="5772"/>
                    <a:pt x="6605" y="5772"/>
                  </a:cubicBezTo>
                  <a:lnTo>
                    <a:pt x="6705" y="5772"/>
                  </a:lnTo>
                  <a:cubicBezTo>
                    <a:pt x="7272" y="5772"/>
                    <a:pt x="7839" y="5638"/>
                    <a:pt x="8306" y="5472"/>
                  </a:cubicBezTo>
                  <a:cubicBezTo>
                    <a:pt x="8806" y="5271"/>
                    <a:pt x="9273" y="4971"/>
                    <a:pt x="9640" y="4604"/>
                  </a:cubicBezTo>
                  <a:cubicBezTo>
                    <a:pt x="9674" y="4571"/>
                    <a:pt x="9674" y="4504"/>
                    <a:pt x="9674" y="4437"/>
                  </a:cubicBezTo>
                  <a:cubicBezTo>
                    <a:pt x="9674" y="4337"/>
                    <a:pt x="9640" y="4304"/>
                    <a:pt x="9607" y="4271"/>
                  </a:cubicBezTo>
                  <a:lnTo>
                    <a:pt x="9574" y="4237"/>
                  </a:lnTo>
                  <a:cubicBezTo>
                    <a:pt x="9607" y="4071"/>
                    <a:pt x="9574" y="3904"/>
                    <a:pt x="9474" y="3737"/>
                  </a:cubicBezTo>
                  <a:cubicBezTo>
                    <a:pt x="9440" y="3637"/>
                    <a:pt x="9340" y="3570"/>
                    <a:pt x="9240" y="3503"/>
                  </a:cubicBezTo>
                  <a:cubicBezTo>
                    <a:pt x="9140" y="3470"/>
                    <a:pt x="9107" y="3437"/>
                    <a:pt x="8973" y="3437"/>
                  </a:cubicBezTo>
                  <a:cubicBezTo>
                    <a:pt x="8940" y="3403"/>
                    <a:pt x="8907" y="3403"/>
                    <a:pt x="8907" y="3403"/>
                  </a:cubicBezTo>
                  <a:lnTo>
                    <a:pt x="8840" y="3403"/>
                  </a:lnTo>
                  <a:cubicBezTo>
                    <a:pt x="8806" y="3403"/>
                    <a:pt x="8773" y="3403"/>
                    <a:pt x="8740" y="3437"/>
                  </a:cubicBezTo>
                  <a:lnTo>
                    <a:pt x="8673" y="3470"/>
                  </a:lnTo>
                  <a:cubicBezTo>
                    <a:pt x="8640" y="3470"/>
                    <a:pt x="8606" y="3503"/>
                    <a:pt x="8506" y="3503"/>
                  </a:cubicBezTo>
                  <a:cubicBezTo>
                    <a:pt x="8406" y="3570"/>
                    <a:pt x="8239" y="3637"/>
                    <a:pt x="8106" y="3737"/>
                  </a:cubicBezTo>
                  <a:cubicBezTo>
                    <a:pt x="8073" y="3770"/>
                    <a:pt x="8006" y="3804"/>
                    <a:pt x="7973" y="3904"/>
                  </a:cubicBezTo>
                  <a:lnTo>
                    <a:pt x="7239" y="4137"/>
                  </a:lnTo>
                  <a:cubicBezTo>
                    <a:pt x="6972" y="4171"/>
                    <a:pt x="6672" y="4237"/>
                    <a:pt x="6438" y="4237"/>
                  </a:cubicBezTo>
                  <a:lnTo>
                    <a:pt x="6171" y="4237"/>
                  </a:lnTo>
                  <a:cubicBezTo>
                    <a:pt x="5804" y="4171"/>
                    <a:pt x="5437" y="4104"/>
                    <a:pt x="5070" y="3970"/>
                  </a:cubicBezTo>
                  <a:cubicBezTo>
                    <a:pt x="4737" y="3837"/>
                    <a:pt x="4403" y="3670"/>
                    <a:pt x="4103" y="3470"/>
                  </a:cubicBezTo>
                  <a:cubicBezTo>
                    <a:pt x="3836" y="3303"/>
                    <a:pt x="3603" y="3103"/>
                    <a:pt x="3436" y="2836"/>
                  </a:cubicBezTo>
                  <a:cubicBezTo>
                    <a:pt x="3403" y="2770"/>
                    <a:pt x="3303" y="2736"/>
                    <a:pt x="3269" y="2636"/>
                  </a:cubicBezTo>
                  <a:cubicBezTo>
                    <a:pt x="3469" y="2569"/>
                    <a:pt x="3669" y="2436"/>
                    <a:pt x="3803" y="2269"/>
                  </a:cubicBezTo>
                  <a:cubicBezTo>
                    <a:pt x="3903" y="2169"/>
                    <a:pt x="4003" y="2069"/>
                    <a:pt x="4103" y="1902"/>
                  </a:cubicBezTo>
                  <a:cubicBezTo>
                    <a:pt x="4170" y="1736"/>
                    <a:pt x="4170" y="1569"/>
                    <a:pt x="4103" y="1402"/>
                  </a:cubicBezTo>
                  <a:cubicBezTo>
                    <a:pt x="4070" y="1235"/>
                    <a:pt x="3936" y="1102"/>
                    <a:pt x="3770" y="1068"/>
                  </a:cubicBezTo>
                  <a:cubicBezTo>
                    <a:pt x="3669" y="1002"/>
                    <a:pt x="3603" y="1002"/>
                    <a:pt x="3503" y="1002"/>
                  </a:cubicBezTo>
                  <a:cubicBezTo>
                    <a:pt x="3436" y="1002"/>
                    <a:pt x="3336" y="1002"/>
                    <a:pt x="3269" y="1068"/>
                  </a:cubicBezTo>
                  <a:cubicBezTo>
                    <a:pt x="3102" y="1102"/>
                    <a:pt x="2969" y="1168"/>
                    <a:pt x="2802" y="1269"/>
                  </a:cubicBezTo>
                  <a:lnTo>
                    <a:pt x="2769" y="1302"/>
                  </a:lnTo>
                  <a:cubicBezTo>
                    <a:pt x="2769" y="1269"/>
                    <a:pt x="2735" y="1168"/>
                    <a:pt x="2735" y="1135"/>
                  </a:cubicBezTo>
                  <a:cubicBezTo>
                    <a:pt x="2635" y="935"/>
                    <a:pt x="2569" y="768"/>
                    <a:pt x="2469" y="601"/>
                  </a:cubicBezTo>
                  <a:cubicBezTo>
                    <a:pt x="2402" y="468"/>
                    <a:pt x="2268" y="268"/>
                    <a:pt x="2068" y="134"/>
                  </a:cubicBezTo>
                  <a:cubicBezTo>
                    <a:pt x="1968" y="101"/>
                    <a:pt x="1902" y="68"/>
                    <a:pt x="1768" y="68"/>
                  </a:cubicBezTo>
                  <a:cubicBezTo>
                    <a:pt x="1902" y="1"/>
                    <a:pt x="1902" y="1"/>
                    <a:pt x="18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46;p39">
              <a:extLst>
                <a:ext uri="{FF2B5EF4-FFF2-40B4-BE49-F238E27FC236}">
                  <a16:creationId xmlns:a16="http://schemas.microsoft.com/office/drawing/2014/main" xmlns="" id="{765388F6-0E6F-4EE1-915C-224FDB49C00E}"/>
                </a:ext>
              </a:extLst>
            </p:cNvPr>
            <p:cNvSpPr/>
            <p:nvPr/>
          </p:nvSpPr>
          <p:spPr>
            <a:xfrm>
              <a:off x="3205700" y="2790763"/>
              <a:ext cx="240200" cy="141800"/>
            </a:xfrm>
            <a:custGeom>
              <a:avLst/>
              <a:gdLst/>
              <a:ahLst/>
              <a:cxnLst/>
              <a:rect l="l" t="t" r="r" b="b"/>
              <a:pathLst>
                <a:path w="9608" h="5672" extrusionOk="0">
                  <a:moveTo>
                    <a:pt x="7839" y="1"/>
                  </a:moveTo>
                  <a:cubicBezTo>
                    <a:pt x="7706" y="1"/>
                    <a:pt x="7639" y="34"/>
                    <a:pt x="7539" y="134"/>
                  </a:cubicBezTo>
                  <a:cubicBezTo>
                    <a:pt x="7339" y="268"/>
                    <a:pt x="7205" y="434"/>
                    <a:pt x="7139" y="601"/>
                  </a:cubicBezTo>
                  <a:cubicBezTo>
                    <a:pt x="7039" y="768"/>
                    <a:pt x="6905" y="935"/>
                    <a:pt x="6872" y="1135"/>
                  </a:cubicBezTo>
                  <a:cubicBezTo>
                    <a:pt x="6872" y="1168"/>
                    <a:pt x="6838" y="1268"/>
                    <a:pt x="6838" y="1302"/>
                  </a:cubicBezTo>
                  <a:lnTo>
                    <a:pt x="6805" y="1268"/>
                  </a:lnTo>
                  <a:cubicBezTo>
                    <a:pt x="6672" y="1168"/>
                    <a:pt x="6505" y="1101"/>
                    <a:pt x="6338" y="1035"/>
                  </a:cubicBezTo>
                  <a:cubicBezTo>
                    <a:pt x="6238" y="1001"/>
                    <a:pt x="6171" y="1001"/>
                    <a:pt x="6071" y="1001"/>
                  </a:cubicBezTo>
                  <a:cubicBezTo>
                    <a:pt x="6005" y="1001"/>
                    <a:pt x="5904" y="1001"/>
                    <a:pt x="5838" y="1035"/>
                  </a:cubicBezTo>
                  <a:cubicBezTo>
                    <a:pt x="5704" y="1101"/>
                    <a:pt x="5571" y="1202"/>
                    <a:pt x="5504" y="1368"/>
                  </a:cubicBezTo>
                  <a:cubicBezTo>
                    <a:pt x="5471" y="1535"/>
                    <a:pt x="5471" y="1702"/>
                    <a:pt x="5504" y="1869"/>
                  </a:cubicBezTo>
                  <a:cubicBezTo>
                    <a:pt x="5571" y="2036"/>
                    <a:pt x="5704" y="2169"/>
                    <a:pt x="5804" y="2269"/>
                  </a:cubicBezTo>
                  <a:cubicBezTo>
                    <a:pt x="5971" y="2369"/>
                    <a:pt x="6138" y="2503"/>
                    <a:pt x="6338" y="2636"/>
                  </a:cubicBezTo>
                  <a:lnTo>
                    <a:pt x="6371" y="2669"/>
                  </a:lnTo>
                  <a:lnTo>
                    <a:pt x="6238" y="2836"/>
                  </a:lnTo>
                  <a:cubicBezTo>
                    <a:pt x="6038" y="3036"/>
                    <a:pt x="5838" y="3270"/>
                    <a:pt x="5571" y="3437"/>
                  </a:cubicBezTo>
                  <a:cubicBezTo>
                    <a:pt x="5304" y="3637"/>
                    <a:pt x="4970" y="3803"/>
                    <a:pt x="4637" y="3937"/>
                  </a:cubicBezTo>
                  <a:cubicBezTo>
                    <a:pt x="4237" y="4037"/>
                    <a:pt x="3870" y="4137"/>
                    <a:pt x="3503" y="4170"/>
                  </a:cubicBezTo>
                  <a:lnTo>
                    <a:pt x="3236" y="4170"/>
                  </a:lnTo>
                  <a:cubicBezTo>
                    <a:pt x="2969" y="4170"/>
                    <a:pt x="2702" y="4137"/>
                    <a:pt x="2435" y="4104"/>
                  </a:cubicBezTo>
                  <a:cubicBezTo>
                    <a:pt x="2202" y="4037"/>
                    <a:pt x="1935" y="3970"/>
                    <a:pt x="1701" y="3837"/>
                  </a:cubicBezTo>
                  <a:cubicBezTo>
                    <a:pt x="1701" y="3770"/>
                    <a:pt x="1668" y="3703"/>
                    <a:pt x="1568" y="3670"/>
                  </a:cubicBezTo>
                  <a:cubicBezTo>
                    <a:pt x="1401" y="3603"/>
                    <a:pt x="1268" y="3503"/>
                    <a:pt x="1168" y="3470"/>
                  </a:cubicBezTo>
                  <a:cubicBezTo>
                    <a:pt x="1101" y="3470"/>
                    <a:pt x="1068" y="3437"/>
                    <a:pt x="1001" y="3437"/>
                  </a:cubicBezTo>
                  <a:lnTo>
                    <a:pt x="934" y="3370"/>
                  </a:lnTo>
                  <a:cubicBezTo>
                    <a:pt x="901" y="3336"/>
                    <a:pt x="868" y="3336"/>
                    <a:pt x="834" y="3336"/>
                  </a:cubicBezTo>
                  <a:lnTo>
                    <a:pt x="767" y="3336"/>
                  </a:lnTo>
                  <a:cubicBezTo>
                    <a:pt x="734" y="3336"/>
                    <a:pt x="701" y="3370"/>
                    <a:pt x="701" y="3370"/>
                  </a:cubicBezTo>
                  <a:cubicBezTo>
                    <a:pt x="601" y="3370"/>
                    <a:pt x="534" y="3437"/>
                    <a:pt x="434" y="3470"/>
                  </a:cubicBezTo>
                  <a:cubicBezTo>
                    <a:pt x="334" y="3537"/>
                    <a:pt x="267" y="3603"/>
                    <a:pt x="200" y="3670"/>
                  </a:cubicBezTo>
                  <a:cubicBezTo>
                    <a:pt x="100" y="3837"/>
                    <a:pt x="67" y="4004"/>
                    <a:pt x="100" y="4170"/>
                  </a:cubicBezTo>
                  <a:lnTo>
                    <a:pt x="67" y="4170"/>
                  </a:lnTo>
                  <a:cubicBezTo>
                    <a:pt x="34" y="4204"/>
                    <a:pt x="0" y="4304"/>
                    <a:pt x="0" y="4337"/>
                  </a:cubicBezTo>
                  <a:cubicBezTo>
                    <a:pt x="0" y="4437"/>
                    <a:pt x="0" y="4471"/>
                    <a:pt x="34" y="4504"/>
                  </a:cubicBezTo>
                  <a:cubicBezTo>
                    <a:pt x="401" y="4871"/>
                    <a:pt x="868" y="5171"/>
                    <a:pt x="1368" y="5371"/>
                  </a:cubicBezTo>
                  <a:cubicBezTo>
                    <a:pt x="1868" y="5538"/>
                    <a:pt x="2402" y="5671"/>
                    <a:pt x="2969" y="5671"/>
                  </a:cubicBezTo>
                  <a:lnTo>
                    <a:pt x="3069" y="5671"/>
                  </a:lnTo>
                  <a:cubicBezTo>
                    <a:pt x="3503" y="5671"/>
                    <a:pt x="3970" y="5638"/>
                    <a:pt x="4370" y="5538"/>
                  </a:cubicBezTo>
                  <a:cubicBezTo>
                    <a:pt x="4870" y="5405"/>
                    <a:pt x="5337" y="5305"/>
                    <a:pt x="5704" y="5104"/>
                  </a:cubicBezTo>
                  <a:cubicBezTo>
                    <a:pt x="6305" y="4804"/>
                    <a:pt x="7139" y="4270"/>
                    <a:pt x="7606" y="3370"/>
                  </a:cubicBezTo>
                  <a:cubicBezTo>
                    <a:pt x="7739" y="3437"/>
                    <a:pt x="7839" y="3437"/>
                    <a:pt x="7973" y="3470"/>
                  </a:cubicBezTo>
                  <a:cubicBezTo>
                    <a:pt x="8039" y="3470"/>
                    <a:pt x="8206" y="3503"/>
                    <a:pt x="8340" y="3503"/>
                  </a:cubicBezTo>
                  <a:lnTo>
                    <a:pt x="8473" y="3503"/>
                  </a:lnTo>
                  <a:cubicBezTo>
                    <a:pt x="8540" y="3503"/>
                    <a:pt x="8640" y="3503"/>
                    <a:pt x="8706" y="3470"/>
                  </a:cubicBezTo>
                  <a:cubicBezTo>
                    <a:pt x="8807" y="3437"/>
                    <a:pt x="8873" y="3437"/>
                    <a:pt x="8907" y="3336"/>
                  </a:cubicBezTo>
                  <a:cubicBezTo>
                    <a:pt x="9073" y="3203"/>
                    <a:pt x="9173" y="3070"/>
                    <a:pt x="9173" y="2970"/>
                  </a:cubicBezTo>
                  <a:cubicBezTo>
                    <a:pt x="9207" y="2803"/>
                    <a:pt x="9140" y="2669"/>
                    <a:pt x="9040" y="2536"/>
                  </a:cubicBezTo>
                  <a:cubicBezTo>
                    <a:pt x="8973" y="2469"/>
                    <a:pt x="8873" y="2402"/>
                    <a:pt x="8706" y="2369"/>
                  </a:cubicBezTo>
                  <a:lnTo>
                    <a:pt x="8673" y="2369"/>
                  </a:lnTo>
                  <a:cubicBezTo>
                    <a:pt x="8740" y="2336"/>
                    <a:pt x="8873" y="2236"/>
                    <a:pt x="8940" y="2202"/>
                  </a:cubicBezTo>
                  <a:cubicBezTo>
                    <a:pt x="9240" y="1969"/>
                    <a:pt x="9607" y="1635"/>
                    <a:pt x="9507" y="1202"/>
                  </a:cubicBezTo>
                  <a:cubicBezTo>
                    <a:pt x="9440" y="1135"/>
                    <a:pt x="9407" y="1001"/>
                    <a:pt x="9340" y="968"/>
                  </a:cubicBezTo>
                  <a:cubicBezTo>
                    <a:pt x="9274" y="901"/>
                    <a:pt x="9173" y="835"/>
                    <a:pt x="9073" y="835"/>
                  </a:cubicBezTo>
                  <a:lnTo>
                    <a:pt x="9007" y="835"/>
                  </a:lnTo>
                  <a:cubicBezTo>
                    <a:pt x="8907" y="835"/>
                    <a:pt x="8840" y="835"/>
                    <a:pt x="8807" y="868"/>
                  </a:cubicBezTo>
                  <a:cubicBezTo>
                    <a:pt x="8706" y="868"/>
                    <a:pt x="8606" y="901"/>
                    <a:pt x="8540" y="968"/>
                  </a:cubicBezTo>
                  <a:lnTo>
                    <a:pt x="8306" y="1068"/>
                  </a:lnTo>
                  <a:cubicBezTo>
                    <a:pt x="8340" y="1035"/>
                    <a:pt x="8340" y="1001"/>
                    <a:pt x="8340" y="901"/>
                  </a:cubicBezTo>
                  <a:cubicBezTo>
                    <a:pt x="8373" y="701"/>
                    <a:pt x="8406" y="534"/>
                    <a:pt x="8373" y="368"/>
                  </a:cubicBezTo>
                  <a:cubicBezTo>
                    <a:pt x="8340" y="201"/>
                    <a:pt x="8206" y="67"/>
                    <a:pt x="80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47;p39">
              <a:extLst>
                <a:ext uri="{FF2B5EF4-FFF2-40B4-BE49-F238E27FC236}">
                  <a16:creationId xmlns:a16="http://schemas.microsoft.com/office/drawing/2014/main" xmlns="" id="{315FF1AE-9B2A-4B8A-A3AF-C66EFF81A03A}"/>
                </a:ext>
              </a:extLst>
            </p:cNvPr>
            <p:cNvSpPr/>
            <p:nvPr/>
          </p:nvSpPr>
          <p:spPr>
            <a:xfrm>
              <a:off x="2709500" y="2905313"/>
              <a:ext cx="183500" cy="352175"/>
            </a:xfrm>
            <a:custGeom>
              <a:avLst/>
              <a:gdLst/>
              <a:ahLst/>
              <a:cxnLst/>
              <a:rect l="l" t="t" r="r" b="b"/>
              <a:pathLst>
                <a:path w="7340" h="14087" extrusionOk="0">
                  <a:moveTo>
                    <a:pt x="4733" y="0"/>
                  </a:moveTo>
                  <a:cubicBezTo>
                    <a:pt x="3153" y="0"/>
                    <a:pt x="1368" y="2777"/>
                    <a:pt x="701" y="6460"/>
                  </a:cubicBezTo>
                  <a:cubicBezTo>
                    <a:pt x="1" y="10363"/>
                    <a:pt x="701" y="13732"/>
                    <a:pt x="2369" y="14065"/>
                  </a:cubicBezTo>
                  <a:cubicBezTo>
                    <a:pt x="2447" y="14080"/>
                    <a:pt x="2526" y="14087"/>
                    <a:pt x="2605" y="14087"/>
                  </a:cubicBezTo>
                  <a:cubicBezTo>
                    <a:pt x="4182" y="14087"/>
                    <a:pt x="5940" y="11279"/>
                    <a:pt x="6639" y="7594"/>
                  </a:cubicBezTo>
                  <a:cubicBezTo>
                    <a:pt x="7339" y="3658"/>
                    <a:pt x="6572" y="289"/>
                    <a:pt x="4971" y="22"/>
                  </a:cubicBezTo>
                  <a:cubicBezTo>
                    <a:pt x="4892" y="8"/>
                    <a:pt x="4813" y="0"/>
                    <a:pt x="473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48;p39">
              <a:extLst>
                <a:ext uri="{FF2B5EF4-FFF2-40B4-BE49-F238E27FC236}">
                  <a16:creationId xmlns:a16="http://schemas.microsoft.com/office/drawing/2014/main" xmlns="" id="{0EC827D2-F9B5-4B91-A4E0-60E1179B9FD7}"/>
                </a:ext>
              </a:extLst>
            </p:cNvPr>
            <p:cNvSpPr/>
            <p:nvPr/>
          </p:nvSpPr>
          <p:spPr>
            <a:xfrm>
              <a:off x="3021400" y="2829388"/>
              <a:ext cx="285225" cy="297225"/>
            </a:xfrm>
            <a:custGeom>
              <a:avLst/>
              <a:gdLst/>
              <a:ahLst/>
              <a:cxnLst/>
              <a:rect l="l" t="t" r="r" b="b"/>
              <a:pathLst>
                <a:path w="11409" h="11889" extrusionOk="0">
                  <a:moveTo>
                    <a:pt x="2270" y="0"/>
                  </a:moveTo>
                  <a:cubicBezTo>
                    <a:pt x="1901" y="0"/>
                    <a:pt x="1583" y="94"/>
                    <a:pt x="1335" y="290"/>
                  </a:cubicBezTo>
                  <a:cubicBezTo>
                    <a:pt x="0" y="1291"/>
                    <a:pt x="901" y="4660"/>
                    <a:pt x="3336" y="7796"/>
                  </a:cubicBezTo>
                  <a:cubicBezTo>
                    <a:pt x="5267" y="10316"/>
                    <a:pt x="7607" y="11888"/>
                    <a:pt x="9126" y="11888"/>
                  </a:cubicBezTo>
                  <a:cubicBezTo>
                    <a:pt x="9497" y="11888"/>
                    <a:pt x="9819" y="11795"/>
                    <a:pt x="10074" y="11598"/>
                  </a:cubicBezTo>
                  <a:cubicBezTo>
                    <a:pt x="11408" y="10564"/>
                    <a:pt x="10508" y="7229"/>
                    <a:pt x="8073" y="4093"/>
                  </a:cubicBezTo>
                  <a:cubicBezTo>
                    <a:pt x="6142" y="1573"/>
                    <a:pt x="3780" y="0"/>
                    <a:pt x="22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49;p39">
              <a:extLst>
                <a:ext uri="{FF2B5EF4-FFF2-40B4-BE49-F238E27FC236}">
                  <a16:creationId xmlns:a16="http://schemas.microsoft.com/office/drawing/2014/main" xmlns="" id="{8E0849A4-C0E0-4585-9830-F9C35FD012D1}"/>
                </a:ext>
              </a:extLst>
            </p:cNvPr>
            <p:cNvSpPr/>
            <p:nvPr/>
          </p:nvSpPr>
          <p:spPr>
            <a:xfrm>
              <a:off x="2373425" y="2596988"/>
              <a:ext cx="110100" cy="121425"/>
            </a:xfrm>
            <a:custGeom>
              <a:avLst/>
              <a:gdLst/>
              <a:ahLst/>
              <a:cxnLst/>
              <a:rect l="l" t="t" r="r" b="b"/>
              <a:pathLst>
                <a:path w="4404" h="4857" extrusionOk="0">
                  <a:moveTo>
                    <a:pt x="2299" y="1"/>
                  </a:moveTo>
                  <a:cubicBezTo>
                    <a:pt x="1273" y="1"/>
                    <a:pt x="324" y="929"/>
                    <a:pt x="168" y="2181"/>
                  </a:cubicBezTo>
                  <a:cubicBezTo>
                    <a:pt x="1" y="3482"/>
                    <a:pt x="801" y="4716"/>
                    <a:pt x="1936" y="4850"/>
                  </a:cubicBezTo>
                  <a:cubicBezTo>
                    <a:pt x="1991" y="4855"/>
                    <a:pt x="2047" y="4857"/>
                    <a:pt x="2102" y="4857"/>
                  </a:cubicBezTo>
                  <a:cubicBezTo>
                    <a:pt x="3169" y="4857"/>
                    <a:pt x="4112" y="3950"/>
                    <a:pt x="4271" y="2681"/>
                  </a:cubicBezTo>
                  <a:cubicBezTo>
                    <a:pt x="4404" y="1347"/>
                    <a:pt x="3637" y="180"/>
                    <a:pt x="2503" y="13"/>
                  </a:cubicBezTo>
                  <a:cubicBezTo>
                    <a:pt x="2434" y="5"/>
                    <a:pt x="2366" y="1"/>
                    <a:pt x="22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50;p39">
              <a:extLst>
                <a:ext uri="{FF2B5EF4-FFF2-40B4-BE49-F238E27FC236}">
                  <a16:creationId xmlns:a16="http://schemas.microsoft.com/office/drawing/2014/main" xmlns="" id="{FD231267-0633-452F-B717-96C0A887677A}"/>
                </a:ext>
              </a:extLst>
            </p:cNvPr>
            <p:cNvSpPr/>
            <p:nvPr/>
          </p:nvSpPr>
          <p:spPr>
            <a:xfrm>
              <a:off x="2396775" y="2507163"/>
              <a:ext cx="344450" cy="378750"/>
            </a:xfrm>
            <a:custGeom>
              <a:avLst/>
              <a:gdLst/>
              <a:ahLst/>
              <a:cxnLst/>
              <a:rect l="l" t="t" r="r" b="b"/>
              <a:pathLst>
                <a:path w="13778" h="15150" extrusionOk="0">
                  <a:moveTo>
                    <a:pt x="7168" y="1"/>
                  </a:moveTo>
                  <a:cubicBezTo>
                    <a:pt x="3859" y="1"/>
                    <a:pt x="971" y="2889"/>
                    <a:pt x="501" y="6808"/>
                  </a:cubicBezTo>
                  <a:cubicBezTo>
                    <a:pt x="1" y="10978"/>
                    <a:pt x="2403" y="14680"/>
                    <a:pt x="5972" y="15114"/>
                  </a:cubicBezTo>
                  <a:cubicBezTo>
                    <a:pt x="6184" y="15138"/>
                    <a:pt x="6395" y="15150"/>
                    <a:pt x="6604" y="15150"/>
                  </a:cubicBezTo>
                  <a:cubicBezTo>
                    <a:pt x="9886" y="15150"/>
                    <a:pt x="12773" y="12262"/>
                    <a:pt x="13244" y="8343"/>
                  </a:cubicBezTo>
                  <a:cubicBezTo>
                    <a:pt x="13777" y="4206"/>
                    <a:pt x="11342" y="504"/>
                    <a:pt x="7806" y="37"/>
                  </a:cubicBezTo>
                  <a:cubicBezTo>
                    <a:pt x="7592" y="13"/>
                    <a:pt x="7379" y="1"/>
                    <a:pt x="7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51;p39">
              <a:extLst>
                <a:ext uri="{FF2B5EF4-FFF2-40B4-BE49-F238E27FC236}">
                  <a16:creationId xmlns:a16="http://schemas.microsoft.com/office/drawing/2014/main" xmlns="" id="{09646018-250A-467C-83C7-809A2C8F5FD5}"/>
                </a:ext>
              </a:extLst>
            </p:cNvPr>
            <p:cNvSpPr/>
            <p:nvPr/>
          </p:nvSpPr>
          <p:spPr>
            <a:xfrm>
              <a:off x="3190675" y="2379963"/>
              <a:ext cx="123450" cy="115075"/>
            </a:xfrm>
            <a:custGeom>
              <a:avLst/>
              <a:gdLst/>
              <a:ahLst/>
              <a:cxnLst/>
              <a:rect l="l" t="t" r="r" b="b"/>
              <a:pathLst>
                <a:path w="4938" h="4603" extrusionOk="0">
                  <a:moveTo>
                    <a:pt x="2139" y="1"/>
                  </a:moveTo>
                  <a:cubicBezTo>
                    <a:pt x="1722" y="1"/>
                    <a:pt x="1315" y="128"/>
                    <a:pt x="968" y="388"/>
                  </a:cubicBezTo>
                  <a:cubicBezTo>
                    <a:pt x="68" y="1088"/>
                    <a:pt x="1" y="2523"/>
                    <a:pt x="835" y="3557"/>
                  </a:cubicBezTo>
                  <a:cubicBezTo>
                    <a:pt x="1364" y="4234"/>
                    <a:pt x="2121" y="4602"/>
                    <a:pt x="2834" y="4602"/>
                  </a:cubicBezTo>
                  <a:cubicBezTo>
                    <a:pt x="3245" y="4602"/>
                    <a:pt x="3641" y="4480"/>
                    <a:pt x="3970" y="4224"/>
                  </a:cubicBezTo>
                  <a:cubicBezTo>
                    <a:pt x="4838" y="3557"/>
                    <a:pt x="4938" y="2089"/>
                    <a:pt x="4104" y="1055"/>
                  </a:cubicBezTo>
                  <a:cubicBezTo>
                    <a:pt x="3580" y="363"/>
                    <a:pt x="2845" y="1"/>
                    <a:pt x="21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52;p39">
              <a:extLst>
                <a:ext uri="{FF2B5EF4-FFF2-40B4-BE49-F238E27FC236}">
                  <a16:creationId xmlns:a16="http://schemas.microsoft.com/office/drawing/2014/main" xmlns="" id="{2D07EA38-8BF8-402E-ABD7-6D2D1E45E500}"/>
                </a:ext>
              </a:extLst>
            </p:cNvPr>
            <p:cNvSpPr/>
            <p:nvPr/>
          </p:nvSpPr>
          <p:spPr>
            <a:xfrm>
              <a:off x="2960525" y="2364363"/>
              <a:ext cx="381950" cy="358900"/>
            </a:xfrm>
            <a:custGeom>
              <a:avLst/>
              <a:gdLst/>
              <a:ahLst/>
              <a:cxnLst/>
              <a:rect l="l" t="t" r="r" b="b"/>
              <a:pathLst>
                <a:path w="15278" h="14356" extrusionOk="0">
                  <a:moveTo>
                    <a:pt x="6555" y="0"/>
                  </a:moveTo>
                  <a:cubicBezTo>
                    <a:pt x="5271" y="0"/>
                    <a:pt x="4031" y="383"/>
                    <a:pt x="3002" y="1179"/>
                  </a:cubicBezTo>
                  <a:cubicBezTo>
                    <a:pt x="167" y="3347"/>
                    <a:pt x="0" y="7817"/>
                    <a:pt x="2535" y="11086"/>
                  </a:cubicBezTo>
                  <a:cubicBezTo>
                    <a:pt x="4168" y="13206"/>
                    <a:pt x="6528" y="14356"/>
                    <a:pt x="8750" y="14356"/>
                  </a:cubicBezTo>
                  <a:cubicBezTo>
                    <a:pt x="10025" y="14356"/>
                    <a:pt x="11254" y="13978"/>
                    <a:pt x="12276" y="13187"/>
                  </a:cubicBezTo>
                  <a:cubicBezTo>
                    <a:pt x="15111" y="11019"/>
                    <a:pt x="15278" y="6549"/>
                    <a:pt x="12709" y="3247"/>
                  </a:cubicBezTo>
                  <a:cubicBezTo>
                    <a:pt x="11105" y="1136"/>
                    <a:pt x="8766" y="0"/>
                    <a:pt x="65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53;p39">
              <a:extLst>
                <a:ext uri="{FF2B5EF4-FFF2-40B4-BE49-F238E27FC236}">
                  <a16:creationId xmlns:a16="http://schemas.microsoft.com/office/drawing/2014/main" xmlns="" id="{CC4C7D97-11EB-4767-BEFA-4E802DB5DA7E}"/>
                </a:ext>
              </a:extLst>
            </p:cNvPr>
            <p:cNvSpPr/>
            <p:nvPr/>
          </p:nvSpPr>
          <p:spPr>
            <a:xfrm>
              <a:off x="2633625" y="2328488"/>
              <a:ext cx="377800" cy="262450"/>
            </a:xfrm>
            <a:custGeom>
              <a:avLst/>
              <a:gdLst/>
              <a:ahLst/>
              <a:cxnLst/>
              <a:rect l="l" t="t" r="r" b="b"/>
              <a:pathLst>
                <a:path w="15112" h="10498" extrusionOk="0">
                  <a:moveTo>
                    <a:pt x="8698" y="0"/>
                  </a:moveTo>
                  <a:cubicBezTo>
                    <a:pt x="7892" y="0"/>
                    <a:pt x="7050" y="111"/>
                    <a:pt x="6205" y="345"/>
                  </a:cubicBezTo>
                  <a:cubicBezTo>
                    <a:pt x="2435" y="1413"/>
                    <a:pt x="0" y="4448"/>
                    <a:pt x="734" y="7117"/>
                  </a:cubicBezTo>
                  <a:cubicBezTo>
                    <a:pt x="1327" y="9206"/>
                    <a:pt x="3656" y="10498"/>
                    <a:pt x="6409" y="10498"/>
                  </a:cubicBezTo>
                  <a:cubicBezTo>
                    <a:pt x="7216" y="10498"/>
                    <a:pt x="8060" y="10387"/>
                    <a:pt x="8907" y="10152"/>
                  </a:cubicBezTo>
                  <a:cubicBezTo>
                    <a:pt x="12676" y="9152"/>
                    <a:pt x="15111" y="6116"/>
                    <a:pt x="14377" y="3414"/>
                  </a:cubicBezTo>
                  <a:cubicBezTo>
                    <a:pt x="13784" y="1298"/>
                    <a:pt x="11453" y="0"/>
                    <a:pt x="86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54;p39">
              <a:extLst>
                <a:ext uri="{FF2B5EF4-FFF2-40B4-BE49-F238E27FC236}">
                  <a16:creationId xmlns:a16="http://schemas.microsoft.com/office/drawing/2014/main" xmlns="" id="{20B0901A-F42F-4A37-84DA-978BEF8BA618}"/>
                </a:ext>
              </a:extLst>
            </p:cNvPr>
            <p:cNvSpPr/>
            <p:nvPr/>
          </p:nvSpPr>
          <p:spPr>
            <a:xfrm>
              <a:off x="2524375" y="2399663"/>
              <a:ext cx="777250" cy="773075"/>
            </a:xfrm>
            <a:custGeom>
              <a:avLst/>
              <a:gdLst/>
              <a:ahLst/>
              <a:cxnLst/>
              <a:rect l="l" t="t" r="r" b="b"/>
              <a:pathLst>
                <a:path w="31090" h="30923" extrusionOk="0">
                  <a:moveTo>
                    <a:pt x="14811" y="0"/>
                  </a:moveTo>
                  <a:cubicBezTo>
                    <a:pt x="13877" y="67"/>
                    <a:pt x="12910" y="167"/>
                    <a:pt x="11942" y="434"/>
                  </a:cubicBezTo>
                  <a:cubicBezTo>
                    <a:pt x="11542" y="501"/>
                    <a:pt x="11108" y="634"/>
                    <a:pt x="10708" y="801"/>
                  </a:cubicBezTo>
                  <a:cubicBezTo>
                    <a:pt x="10575" y="834"/>
                    <a:pt x="10475" y="901"/>
                    <a:pt x="10341" y="934"/>
                  </a:cubicBezTo>
                  <a:cubicBezTo>
                    <a:pt x="9941" y="1101"/>
                    <a:pt x="9474" y="1268"/>
                    <a:pt x="9074" y="1468"/>
                  </a:cubicBezTo>
                  <a:cubicBezTo>
                    <a:pt x="7739" y="2102"/>
                    <a:pt x="6472" y="2902"/>
                    <a:pt x="5338" y="3903"/>
                  </a:cubicBezTo>
                  <a:cubicBezTo>
                    <a:pt x="5004" y="4170"/>
                    <a:pt x="4637" y="4503"/>
                    <a:pt x="4304" y="4904"/>
                  </a:cubicBezTo>
                  <a:cubicBezTo>
                    <a:pt x="3603" y="5638"/>
                    <a:pt x="2969" y="6438"/>
                    <a:pt x="2469" y="7305"/>
                  </a:cubicBezTo>
                  <a:cubicBezTo>
                    <a:pt x="2269" y="7639"/>
                    <a:pt x="2069" y="7973"/>
                    <a:pt x="1902" y="8339"/>
                  </a:cubicBezTo>
                  <a:cubicBezTo>
                    <a:pt x="1435" y="9173"/>
                    <a:pt x="1101" y="10107"/>
                    <a:pt x="801" y="11075"/>
                  </a:cubicBezTo>
                  <a:cubicBezTo>
                    <a:pt x="568" y="11942"/>
                    <a:pt x="334" y="12909"/>
                    <a:pt x="234" y="13910"/>
                  </a:cubicBezTo>
                  <a:cubicBezTo>
                    <a:pt x="0" y="15811"/>
                    <a:pt x="167" y="17846"/>
                    <a:pt x="734" y="19748"/>
                  </a:cubicBezTo>
                  <a:cubicBezTo>
                    <a:pt x="1235" y="21582"/>
                    <a:pt x="2135" y="23317"/>
                    <a:pt x="3303" y="24851"/>
                  </a:cubicBezTo>
                  <a:cubicBezTo>
                    <a:pt x="4470" y="26352"/>
                    <a:pt x="5905" y="27653"/>
                    <a:pt x="7506" y="28654"/>
                  </a:cubicBezTo>
                  <a:cubicBezTo>
                    <a:pt x="9107" y="29655"/>
                    <a:pt x="10975" y="30322"/>
                    <a:pt x="12843" y="30655"/>
                  </a:cubicBezTo>
                  <a:cubicBezTo>
                    <a:pt x="13744" y="30822"/>
                    <a:pt x="14644" y="30922"/>
                    <a:pt x="15578" y="30922"/>
                  </a:cubicBezTo>
                  <a:lnTo>
                    <a:pt x="15812" y="30922"/>
                  </a:lnTo>
                  <a:cubicBezTo>
                    <a:pt x="16779" y="30922"/>
                    <a:pt x="17746" y="30789"/>
                    <a:pt x="18680" y="30589"/>
                  </a:cubicBezTo>
                  <a:cubicBezTo>
                    <a:pt x="20482" y="30188"/>
                    <a:pt x="22283" y="29455"/>
                    <a:pt x="23918" y="28454"/>
                  </a:cubicBezTo>
                  <a:cubicBezTo>
                    <a:pt x="24651" y="27954"/>
                    <a:pt x="25419" y="27353"/>
                    <a:pt x="26119" y="26753"/>
                  </a:cubicBezTo>
                  <a:cubicBezTo>
                    <a:pt x="26786" y="26119"/>
                    <a:pt x="27420" y="25452"/>
                    <a:pt x="27954" y="24651"/>
                  </a:cubicBezTo>
                  <a:cubicBezTo>
                    <a:pt x="29088" y="23150"/>
                    <a:pt x="29922" y="21449"/>
                    <a:pt x="30422" y="19614"/>
                  </a:cubicBezTo>
                  <a:cubicBezTo>
                    <a:pt x="30923" y="17746"/>
                    <a:pt x="31089" y="15745"/>
                    <a:pt x="30856" y="13777"/>
                  </a:cubicBezTo>
                  <a:cubicBezTo>
                    <a:pt x="30656" y="11809"/>
                    <a:pt x="30089" y="9974"/>
                    <a:pt x="29121" y="8173"/>
                  </a:cubicBezTo>
                  <a:cubicBezTo>
                    <a:pt x="28254" y="6505"/>
                    <a:pt x="26986" y="5004"/>
                    <a:pt x="25585" y="3770"/>
                  </a:cubicBezTo>
                  <a:cubicBezTo>
                    <a:pt x="24885" y="3136"/>
                    <a:pt x="24084" y="2602"/>
                    <a:pt x="23250" y="2102"/>
                  </a:cubicBezTo>
                  <a:cubicBezTo>
                    <a:pt x="22416" y="1635"/>
                    <a:pt x="21549" y="1234"/>
                    <a:pt x="20615" y="901"/>
                  </a:cubicBezTo>
                  <a:cubicBezTo>
                    <a:pt x="19147" y="400"/>
                    <a:pt x="17646" y="100"/>
                    <a:pt x="16079" y="67"/>
                  </a:cubicBezTo>
                  <a:lnTo>
                    <a:pt x="15678" y="67"/>
                  </a:lnTo>
                  <a:cubicBezTo>
                    <a:pt x="15612" y="0"/>
                    <a:pt x="15578" y="0"/>
                    <a:pt x="15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55;p39">
              <a:extLst>
                <a:ext uri="{FF2B5EF4-FFF2-40B4-BE49-F238E27FC236}">
                  <a16:creationId xmlns:a16="http://schemas.microsoft.com/office/drawing/2014/main" xmlns="" id="{1F04D65E-40D0-47F8-ACE2-370260EA79A2}"/>
                </a:ext>
              </a:extLst>
            </p:cNvPr>
            <p:cNvSpPr/>
            <p:nvPr/>
          </p:nvSpPr>
          <p:spPr>
            <a:xfrm>
              <a:off x="2594425" y="2474713"/>
              <a:ext cx="633800" cy="629650"/>
            </a:xfrm>
            <a:custGeom>
              <a:avLst/>
              <a:gdLst/>
              <a:ahLst/>
              <a:cxnLst/>
              <a:rect l="l" t="t" r="r" b="b"/>
              <a:pathLst>
                <a:path w="25352" h="25186" extrusionOk="0">
                  <a:moveTo>
                    <a:pt x="12142" y="0"/>
                  </a:moveTo>
                  <a:cubicBezTo>
                    <a:pt x="11342" y="67"/>
                    <a:pt x="10575" y="134"/>
                    <a:pt x="9774" y="334"/>
                  </a:cubicBezTo>
                  <a:cubicBezTo>
                    <a:pt x="9441" y="434"/>
                    <a:pt x="9107" y="501"/>
                    <a:pt x="8773" y="634"/>
                  </a:cubicBezTo>
                  <a:cubicBezTo>
                    <a:pt x="8673" y="667"/>
                    <a:pt x="8607" y="667"/>
                    <a:pt x="8473" y="734"/>
                  </a:cubicBezTo>
                  <a:cubicBezTo>
                    <a:pt x="8106" y="834"/>
                    <a:pt x="7773" y="968"/>
                    <a:pt x="7439" y="1134"/>
                  </a:cubicBezTo>
                  <a:cubicBezTo>
                    <a:pt x="6338" y="1635"/>
                    <a:pt x="5304" y="2302"/>
                    <a:pt x="4404" y="3103"/>
                  </a:cubicBezTo>
                  <a:cubicBezTo>
                    <a:pt x="4103" y="3336"/>
                    <a:pt x="3803" y="3636"/>
                    <a:pt x="3570" y="3936"/>
                  </a:cubicBezTo>
                  <a:cubicBezTo>
                    <a:pt x="2969" y="4504"/>
                    <a:pt x="2469" y="5171"/>
                    <a:pt x="2069" y="5871"/>
                  </a:cubicBezTo>
                  <a:cubicBezTo>
                    <a:pt x="1902" y="6171"/>
                    <a:pt x="1735" y="6438"/>
                    <a:pt x="1568" y="6705"/>
                  </a:cubicBezTo>
                  <a:cubicBezTo>
                    <a:pt x="1168" y="7372"/>
                    <a:pt x="901" y="8139"/>
                    <a:pt x="634" y="8940"/>
                  </a:cubicBezTo>
                  <a:cubicBezTo>
                    <a:pt x="434" y="9641"/>
                    <a:pt x="267" y="10441"/>
                    <a:pt x="167" y="11242"/>
                  </a:cubicBezTo>
                  <a:cubicBezTo>
                    <a:pt x="0" y="12809"/>
                    <a:pt x="134" y="14444"/>
                    <a:pt x="601" y="16012"/>
                  </a:cubicBezTo>
                  <a:cubicBezTo>
                    <a:pt x="1001" y="17513"/>
                    <a:pt x="1768" y="18981"/>
                    <a:pt x="2669" y="20248"/>
                  </a:cubicBezTo>
                  <a:cubicBezTo>
                    <a:pt x="3636" y="21482"/>
                    <a:pt x="4771" y="22516"/>
                    <a:pt x="6105" y="23317"/>
                  </a:cubicBezTo>
                  <a:cubicBezTo>
                    <a:pt x="7406" y="24118"/>
                    <a:pt x="8907" y="24685"/>
                    <a:pt x="10475" y="24985"/>
                  </a:cubicBezTo>
                  <a:cubicBezTo>
                    <a:pt x="11175" y="25118"/>
                    <a:pt x="11942" y="25185"/>
                    <a:pt x="12676" y="25185"/>
                  </a:cubicBezTo>
                  <a:lnTo>
                    <a:pt x="12910" y="25185"/>
                  </a:lnTo>
                  <a:cubicBezTo>
                    <a:pt x="13677" y="25185"/>
                    <a:pt x="14477" y="25118"/>
                    <a:pt x="15278" y="24952"/>
                  </a:cubicBezTo>
                  <a:cubicBezTo>
                    <a:pt x="16746" y="24651"/>
                    <a:pt x="18247" y="24018"/>
                    <a:pt x="19514" y="23184"/>
                  </a:cubicBezTo>
                  <a:cubicBezTo>
                    <a:pt x="20148" y="22783"/>
                    <a:pt x="20782" y="22316"/>
                    <a:pt x="21316" y="21816"/>
                  </a:cubicBezTo>
                  <a:cubicBezTo>
                    <a:pt x="21849" y="21316"/>
                    <a:pt x="22350" y="20715"/>
                    <a:pt x="22817" y="20115"/>
                  </a:cubicBezTo>
                  <a:cubicBezTo>
                    <a:pt x="23751" y="18881"/>
                    <a:pt x="24418" y="17480"/>
                    <a:pt x="24818" y="15978"/>
                  </a:cubicBezTo>
                  <a:cubicBezTo>
                    <a:pt x="25252" y="14444"/>
                    <a:pt x="25352" y="12809"/>
                    <a:pt x="25185" y="11208"/>
                  </a:cubicBezTo>
                  <a:cubicBezTo>
                    <a:pt x="25018" y="9641"/>
                    <a:pt x="24518" y="8106"/>
                    <a:pt x="23784" y="6672"/>
                  </a:cubicBezTo>
                  <a:cubicBezTo>
                    <a:pt x="23084" y="5337"/>
                    <a:pt x="22083" y="4103"/>
                    <a:pt x="20849" y="3036"/>
                  </a:cubicBezTo>
                  <a:cubicBezTo>
                    <a:pt x="20282" y="2535"/>
                    <a:pt x="19614" y="2102"/>
                    <a:pt x="18947" y="1702"/>
                  </a:cubicBezTo>
                  <a:cubicBezTo>
                    <a:pt x="18280" y="1335"/>
                    <a:pt x="17580" y="1001"/>
                    <a:pt x="16779" y="701"/>
                  </a:cubicBezTo>
                  <a:cubicBezTo>
                    <a:pt x="15612" y="301"/>
                    <a:pt x="14344" y="34"/>
                    <a:pt x="13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56;p39">
              <a:extLst>
                <a:ext uri="{FF2B5EF4-FFF2-40B4-BE49-F238E27FC236}">
                  <a16:creationId xmlns:a16="http://schemas.microsoft.com/office/drawing/2014/main" xmlns="" id="{74AAEC44-B4AE-4387-B8BC-32E2202C0C96}"/>
                </a:ext>
              </a:extLst>
            </p:cNvPr>
            <p:cNvSpPr/>
            <p:nvPr/>
          </p:nvSpPr>
          <p:spPr>
            <a:xfrm>
              <a:off x="2662800" y="2889163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57;p39">
              <a:extLst>
                <a:ext uri="{FF2B5EF4-FFF2-40B4-BE49-F238E27FC236}">
                  <a16:creationId xmlns:a16="http://schemas.microsoft.com/office/drawing/2014/main" xmlns="" id="{3B1CB1B1-914E-4572-BFFC-C747BDBC6536}"/>
                </a:ext>
              </a:extLst>
            </p:cNvPr>
            <p:cNvSpPr/>
            <p:nvPr/>
          </p:nvSpPr>
          <p:spPr>
            <a:xfrm>
              <a:off x="2810400" y="2508063"/>
              <a:ext cx="135975" cy="205350"/>
            </a:xfrm>
            <a:custGeom>
              <a:avLst/>
              <a:gdLst/>
              <a:ahLst/>
              <a:cxnLst/>
              <a:rect l="l" t="t" r="r" b="b"/>
              <a:pathLst>
                <a:path w="5439" h="8214" extrusionOk="0">
                  <a:moveTo>
                    <a:pt x="4037" y="1"/>
                  </a:moveTo>
                  <a:cubicBezTo>
                    <a:pt x="4004" y="1"/>
                    <a:pt x="3937" y="1"/>
                    <a:pt x="3870" y="67"/>
                  </a:cubicBezTo>
                  <a:lnTo>
                    <a:pt x="3837" y="101"/>
                  </a:lnTo>
                  <a:cubicBezTo>
                    <a:pt x="3804" y="101"/>
                    <a:pt x="3804" y="134"/>
                    <a:pt x="3770" y="134"/>
                  </a:cubicBezTo>
                  <a:cubicBezTo>
                    <a:pt x="3370" y="601"/>
                    <a:pt x="3003" y="1035"/>
                    <a:pt x="2670" y="1568"/>
                  </a:cubicBezTo>
                  <a:cubicBezTo>
                    <a:pt x="2636" y="1602"/>
                    <a:pt x="2636" y="1735"/>
                    <a:pt x="2636" y="1769"/>
                  </a:cubicBezTo>
                  <a:cubicBezTo>
                    <a:pt x="2670" y="1835"/>
                    <a:pt x="2703" y="1902"/>
                    <a:pt x="2770" y="1935"/>
                  </a:cubicBezTo>
                  <a:cubicBezTo>
                    <a:pt x="2836" y="1969"/>
                    <a:pt x="2936" y="1969"/>
                    <a:pt x="2970" y="1969"/>
                  </a:cubicBezTo>
                  <a:cubicBezTo>
                    <a:pt x="3036" y="1935"/>
                    <a:pt x="3103" y="1902"/>
                    <a:pt x="3137" y="1835"/>
                  </a:cubicBezTo>
                  <a:cubicBezTo>
                    <a:pt x="3170" y="1802"/>
                    <a:pt x="3170" y="1769"/>
                    <a:pt x="3203" y="1702"/>
                  </a:cubicBezTo>
                  <a:lnTo>
                    <a:pt x="3604" y="1201"/>
                  </a:lnTo>
                  <a:lnTo>
                    <a:pt x="3604" y="6205"/>
                  </a:lnTo>
                  <a:cubicBezTo>
                    <a:pt x="3470" y="6205"/>
                    <a:pt x="3370" y="6272"/>
                    <a:pt x="3270" y="6305"/>
                  </a:cubicBezTo>
                  <a:lnTo>
                    <a:pt x="1135" y="3937"/>
                  </a:lnTo>
                  <a:lnTo>
                    <a:pt x="1135" y="3937"/>
                  </a:lnTo>
                  <a:cubicBezTo>
                    <a:pt x="1335" y="3970"/>
                    <a:pt x="1602" y="4070"/>
                    <a:pt x="1836" y="4104"/>
                  </a:cubicBezTo>
                  <a:cubicBezTo>
                    <a:pt x="1936" y="4104"/>
                    <a:pt x="2002" y="4070"/>
                    <a:pt x="2036" y="4003"/>
                  </a:cubicBezTo>
                  <a:cubicBezTo>
                    <a:pt x="2102" y="3970"/>
                    <a:pt x="2136" y="3903"/>
                    <a:pt x="2136" y="3803"/>
                  </a:cubicBezTo>
                  <a:cubicBezTo>
                    <a:pt x="2136" y="3737"/>
                    <a:pt x="2102" y="3637"/>
                    <a:pt x="2036" y="3603"/>
                  </a:cubicBezTo>
                  <a:cubicBezTo>
                    <a:pt x="2002" y="3570"/>
                    <a:pt x="1936" y="3503"/>
                    <a:pt x="1836" y="3503"/>
                  </a:cubicBezTo>
                  <a:lnTo>
                    <a:pt x="1802" y="3503"/>
                  </a:lnTo>
                  <a:cubicBezTo>
                    <a:pt x="1335" y="3436"/>
                    <a:pt x="868" y="3303"/>
                    <a:pt x="435" y="3136"/>
                  </a:cubicBezTo>
                  <a:lnTo>
                    <a:pt x="335" y="3136"/>
                  </a:lnTo>
                  <a:cubicBezTo>
                    <a:pt x="201" y="3136"/>
                    <a:pt x="101" y="3236"/>
                    <a:pt x="34" y="3336"/>
                  </a:cubicBezTo>
                  <a:lnTo>
                    <a:pt x="34" y="3403"/>
                  </a:lnTo>
                  <a:lnTo>
                    <a:pt x="34" y="3470"/>
                  </a:lnTo>
                  <a:cubicBezTo>
                    <a:pt x="34" y="3503"/>
                    <a:pt x="1" y="3503"/>
                    <a:pt x="1" y="3536"/>
                  </a:cubicBezTo>
                  <a:cubicBezTo>
                    <a:pt x="1" y="4037"/>
                    <a:pt x="34" y="4604"/>
                    <a:pt x="34" y="5104"/>
                  </a:cubicBezTo>
                  <a:cubicBezTo>
                    <a:pt x="34" y="5271"/>
                    <a:pt x="134" y="5371"/>
                    <a:pt x="301" y="5371"/>
                  </a:cubicBezTo>
                  <a:cubicBezTo>
                    <a:pt x="468" y="5371"/>
                    <a:pt x="601" y="5271"/>
                    <a:pt x="601" y="5138"/>
                  </a:cubicBezTo>
                  <a:cubicBezTo>
                    <a:pt x="601" y="4837"/>
                    <a:pt x="601" y="4537"/>
                    <a:pt x="535" y="4270"/>
                  </a:cubicBezTo>
                  <a:lnTo>
                    <a:pt x="535" y="4270"/>
                  </a:lnTo>
                  <a:cubicBezTo>
                    <a:pt x="1302" y="5104"/>
                    <a:pt x="2002" y="5938"/>
                    <a:pt x="2770" y="6705"/>
                  </a:cubicBezTo>
                  <a:cubicBezTo>
                    <a:pt x="2670" y="6839"/>
                    <a:pt x="2636" y="7006"/>
                    <a:pt x="2636" y="7172"/>
                  </a:cubicBezTo>
                  <a:cubicBezTo>
                    <a:pt x="2603" y="7706"/>
                    <a:pt x="3003" y="8173"/>
                    <a:pt x="3537" y="8206"/>
                  </a:cubicBezTo>
                  <a:cubicBezTo>
                    <a:pt x="3576" y="8211"/>
                    <a:pt x="3614" y="8213"/>
                    <a:pt x="3651" y="8213"/>
                  </a:cubicBezTo>
                  <a:cubicBezTo>
                    <a:pt x="4162" y="8213"/>
                    <a:pt x="4542" y="7803"/>
                    <a:pt x="4604" y="7306"/>
                  </a:cubicBezTo>
                  <a:cubicBezTo>
                    <a:pt x="4638" y="6939"/>
                    <a:pt x="4437" y="6539"/>
                    <a:pt x="4104" y="6405"/>
                  </a:cubicBezTo>
                  <a:lnTo>
                    <a:pt x="4104" y="1068"/>
                  </a:lnTo>
                  <a:cubicBezTo>
                    <a:pt x="4304" y="1335"/>
                    <a:pt x="4504" y="1602"/>
                    <a:pt x="4704" y="1902"/>
                  </a:cubicBezTo>
                  <a:cubicBezTo>
                    <a:pt x="4771" y="1969"/>
                    <a:pt x="4804" y="2002"/>
                    <a:pt x="4871" y="2002"/>
                  </a:cubicBezTo>
                  <a:cubicBezTo>
                    <a:pt x="4971" y="2002"/>
                    <a:pt x="5038" y="2002"/>
                    <a:pt x="5105" y="1969"/>
                  </a:cubicBezTo>
                  <a:cubicBezTo>
                    <a:pt x="5171" y="1935"/>
                    <a:pt x="5205" y="1835"/>
                    <a:pt x="5205" y="1802"/>
                  </a:cubicBezTo>
                  <a:cubicBezTo>
                    <a:pt x="5438" y="1769"/>
                    <a:pt x="5438" y="1635"/>
                    <a:pt x="5371" y="1602"/>
                  </a:cubicBezTo>
                  <a:cubicBezTo>
                    <a:pt x="5005" y="1101"/>
                    <a:pt x="4671" y="634"/>
                    <a:pt x="4304" y="134"/>
                  </a:cubicBezTo>
                  <a:cubicBezTo>
                    <a:pt x="4271" y="67"/>
                    <a:pt x="4204" y="1"/>
                    <a:pt x="4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58;p39">
              <a:extLst>
                <a:ext uri="{FF2B5EF4-FFF2-40B4-BE49-F238E27FC236}">
                  <a16:creationId xmlns:a16="http://schemas.microsoft.com/office/drawing/2014/main" xmlns="" id="{9F844A91-7679-497D-ACF2-13D32D4BEB24}"/>
                </a:ext>
              </a:extLst>
            </p:cNvPr>
            <p:cNvSpPr/>
            <p:nvPr/>
          </p:nvSpPr>
          <p:spPr>
            <a:xfrm>
              <a:off x="2905475" y="2818288"/>
              <a:ext cx="75925" cy="49225"/>
            </a:xfrm>
            <a:custGeom>
              <a:avLst/>
              <a:gdLst/>
              <a:ahLst/>
              <a:cxnLst/>
              <a:rect l="l" t="t" r="r" b="b"/>
              <a:pathLst>
                <a:path w="3037" h="1969" extrusionOk="0">
                  <a:moveTo>
                    <a:pt x="1669" y="0"/>
                  </a:moveTo>
                  <a:cubicBezTo>
                    <a:pt x="1568" y="0"/>
                    <a:pt x="1468" y="0"/>
                    <a:pt x="1335" y="34"/>
                  </a:cubicBezTo>
                  <a:cubicBezTo>
                    <a:pt x="1035" y="67"/>
                    <a:pt x="801" y="201"/>
                    <a:pt x="568" y="301"/>
                  </a:cubicBezTo>
                  <a:cubicBezTo>
                    <a:pt x="434" y="401"/>
                    <a:pt x="368" y="468"/>
                    <a:pt x="301" y="601"/>
                  </a:cubicBezTo>
                  <a:cubicBezTo>
                    <a:pt x="234" y="634"/>
                    <a:pt x="201" y="734"/>
                    <a:pt x="167" y="768"/>
                  </a:cubicBezTo>
                  <a:lnTo>
                    <a:pt x="34" y="1035"/>
                  </a:lnTo>
                  <a:cubicBezTo>
                    <a:pt x="1" y="1135"/>
                    <a:pt x="1" y="1268"/>
                    <a:pt x="1" y="1402"/>
                  </a:cubicBezTo>
                  <a:cubicBezTo>
                    <a:pt x="1" y="1535"/>
                    <a:pt x="67" y="1602"/>
                    <a:pt x="167" y="1735"/>
                  </a:cubicBezTo>
                  <a:cubicBezTo>
                    <a:pt x="234" y="1802"/>
                    <a:pt x="334" y="1869"/>
                    <a:pt x="434" y="1902"/>
                  </a:cubicBezTo>
                  <a:cubicBezTo>
                    <a:pt x="568" y="1935"/>
                    <a:pt x="735" y="1969"/>
                    <a:pt x="835" y="1969"/>
                  </a:cubicBezTo>
                  <a:lnTo>
                    <a:pt x="1035" y="1969"/>
                  </a:lnTo>
                  <a:cubicBezTo>
                    <a:pt x="1235" y="1969"/>
                    <a:pt x="1402" y="1935"/>
                    <a:pt x="1635" y="1902"/>
                  </a:cubicBezTo>
                  <a:cubicBezTo>
                    <a:pt x="1969" y="1835"/>
                    <a:pt x="2269" y="1602"/>
                    <a:pt x="2569" y="1368"/>
                  </a:cubicBezTo>
                  <a:cubicBezTo>
                    <a:pt x="2703" y="1235"/>
                    <a:pt x="2869" y="1101"/>
                    <a:pt x="3003" y="901"/>
                  </a:cubicBezTo>
                  <a:cubicBezTo>
                    <a:pt x="3036" y="868"/>
                    <a:pt x="3036" y="768"/>
                    <a:pt x="3036" y="734"/>
                  </a:cubicBezTo>
                  <a:cubicBezTo>
                    <a:pt x="3036" y="701"/>
                    <a:pt x="3003" y="668"/>
                    <a:pt x="2969" y="601"/>
                  </a:cubicBezTo>
                  <a:cubicBezTo>
                    <a:pt x="2969" y="568"/>
                    <a:pt x="2903" y="468"/>
                    <a:pt x="2869" y="468"/>
                  </a:cubicBezTo>
                  <a:cubicBezTo>
                    <a:pt x="2703" y="267"/>
                    <a:pt x="2469" y="134"/>
                    <a:pt x="2169" y="67"/>
                  </a:cubicBezTo>
                  <a:cubicBezTo>
                    <a:pt x="2035" y="0"/>
                    <a:pt x="1869" y="0"/>
                    <a:pt x="1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59;p39">
              <a:extLst>
                <a:ext uri="{FF2B5EF4-FFF2-40B4-BE49-F238E27FC236}">
                  <a16:creationId xmlns:a16="http://schemas.microsoft.com/office/drawing/2014/main" xmlns="" id="{32772971-2F70-4570-AA77-7740F31F4163}"/>
                </a:ext>
              </a:extLst>
            </p:cNvPr>
            <p:cNvSpPr/>
            <p:nvPr/>
          </p:nvSpPr>
          <p:spPr>
            <a:xfrm>
              <a:off x="2867125" y="2759913"/>
              <a:ext cx="126775" cy="112600"/>
            </a:xfrm>
            <a:custGeom>
              <a:avLst/>
              <a:gdLst/>
              <a:ahLst/>
              <a:cxnLst/>
              <a:rect l="l" t="t" r="r" b="b"/>
              <a:pathLst>
                <a:path w="5071" h="4504" extrusionOk="0">
                  <a:moveTo>
                    <a:pt x="3336" y="2569"/>
                  </a:moveTo>
                  <a:cubicBezTo>
                    <a:pt x="3436" y="2569"/>
                    <a:pt x="3603" y="2602"/>
                    <a:pt x="3736" y="2636"/>
                  </a:cubicBezTo>
                  <a:cubicBezTo>
                    <a:pt x="3870" y="2702"/>
                    <a:pt x="4003" y="2736"/>
                    <a:pt x="4070" y="2803"/>
                  </a:cubicBezTo>
                  <a:cubicBezTo>
                    <a:pt x="4170" y="2869"/>
                    <a:pt x="4237" y="2936"/>
                    <a:pt x="4270" y="3036"/>
                  </a:cubicBezTo>
                  <a:lnTo>
                    <a:pt x="4337" y="3069"/>
                  </a:lnTo>
                  <a:lnTo>
                    <a:pt x="4270" y="3103"/>
                  </a:lnTo>
                  <a:lnTo>
                    <a:pt x="4203" y="3236"/>
                  </a:lnTo>
                  <a:cubicBezTo>
                    <a:pt x="4103" y="3370"/>
                    <a:pt x="4003" y="3536"/>
                    <a:pt x="3870" y="3603"/>
                  </a:cubicBezTo>
                  <a:lnTo>
                    <a:pt x="3503" y="3870"/>
                  </a:lnTo>
                  <a:cubicBezTo>
                    <a:pt x="3369" y="3903"/>
                    <a:pt x="3203" y="4003"/>
                    <a:pt x="3069" y="4003"/>
                  </a:cubicBezTo>
                  <a:cubicBezTo>
                    <a:pt x="3002" y="4037"/>
                    <a:pt x="2869" y="4037"/>
                    <a:pt x="2736" y="4037"/>
                  </a:cubicBezTo>
                  <a:lnTo>
                    <a:pt x="2535" y="4037"/>
                  </a:lnTo>
                  <a:cubicBezTo>
                    <a:pt x="2335" y="4037"/>
                    <a:pt x="2168" y="4003"/>
                    <a:pt x="2002" y="3903"/>
                  </a:cubicBezTo>
                  <a:cubicBezTo>
                    <a:pt x="1868" y="3870"/>
                    <a:pt x="1768" y="3837"/>
                    <a:pt x="1668" y="3737"/>
                  </a:cubicBezTo>
                  <a:cubicBezTo>
                    <a:pt x="1668" y="3670"/>
                    <a:pt x="1701" y="3570"/>
                    <a:pt x="1735" y="3536"/>
                  </a:cubicBezTo>
                  <a:cubicBezTo>
                    <a:pt x="1768" y="3403"/>
                    <a:pt x="1802" y="3336"/>
                    <a:pt x="1902" y="3203"/>
                  </a:cubicBezTo>
                  <a:cubicBezTo>
                    <a:pt x="1968" y="3103"/>
                    <a:pt x="2035" y="3036"/>
                    <a:pt x="2102" y="2936"/>
                  </a:cubicBezTo>
                  <a:cubicBezTo>
                    <a:pt x="2202" y="2869"/>
                    <a:pt x="2335" y="2769"/>
                    <a:pt x="2435" y="2736"/>
                  </a:cubicBezTo>
                  <a:cubicBezTo>
                    <a:pt x="2569" y="2702"/>
                    <a:pt x="2702" y="2669"/>
                    <a:pt x="2869" y="2602"/>
                  </a:cubicBezTo>
                  <a:cubicBezTo>
                    <a:pt x="2936" y="2602"/>
                    <a:pt x="3069" y="2569"/>
                    <a:pt x="3169" y="2569"/>
                  </a:cubicBezTo>
                  <a:close/>
                  <a:moveTo>
                    <a:pt x="3836" y="0"/>
                  </a:moveTo>
                  <a:cubicBezTo>
                    <a:pt x="3736" y="0"/>
                    <a:pt x="3703" y="0"/>
                    <a:pt x="3569" y="34"/>
                  </a:cubicBezTo>
                  <a:cubicBezTo>
                    <a:pt x="3369" y="67"/>
                    <a:pt x="3169" y="201"/>
                    <a:pt x="2936" y="434"/>
                  </a:cubicBezTo>
                  <a:cubicBezTo>
                    <a:pt x="2869" y="534"/>
                    <a:pt x="2836" y="601"/>
                    <a:pt x="2736" y="668"/>
                  </a:cubicBezTo>
                  <a:cubicBezTo>
                    <a:pt x="2669" y="768"/>
                    <a:pt x="2535" y="901"/>
                    <a:pt x="2435" y="1001"/>
                  </a:cubicBezTo>
                  <a:cubicBezTo>
                    <a:pt x="2369" y="1001"/>
                    <a:pt x="2335" y="1035"/>
                    <a:pt x="2269" y="1035"/>
                  </a:cubicBezTo>
                  <a:lnTo>
                    <a:pt x="2102" y="1035"/>
                  </a:lnTo>
                  <a:cubicBezTo>
                    <a:pt x="2002" y="1035"/>
                    <a:pt x="1902" y="1001"/>
                    <a:pt x="1768" y="1001"/>
                  </a:cubicBezTo>
                  <a:cubicBezTo>
                    <a:pt x="1601" y="934"/>
                    <a:pt x="1435" y="934"/>
                    <a:pt x="1234" y="934"/>
                  </a:cubicBezTo>
                  <a:lnTo>
                    <a:pt x="1201" y="934"/>
                  </a:lnTo>
                  <a:cubicBezTo>
                    <a:pt x="1068" y="934"/>
                    <a:pt x="934" y="934"/>
                    <a:pt x="834" y="1001"/>
                  </a:cubicBezTo>
                  <a:cubicBezTo>
                    <a:pt x="701" y="1035"/>
                    <a:pt x="567" y="1101"/>
                    <a:pt x="401" y="1235"/>
                  </a:cubicBezTo>
                  <a:cubicBezTo>
                    <a:pt x="334" y="1335"/>
                    <a:pt x="234" y="1435"/>
                    <a:pt x="167" y="1568"/>
                  </a:cubicBezTo>
                  <a:cubicBezTo>
                    <a:pt x="67" y="1702"/>
                    <a:pt x="34" y="1835"/>
                    <a:pt x="34" y="2002"/>
                  </a:cubicBezTo>
                  <a:cubicBezTo>
                    <a:pt x="0" y="2235"/>
                    <a:pt x="34" y="2536"/>
                    <a:pt x="167" y="2769"/>
                  </a:cubicBezTo>
                  <a:cubicBezTo>
                    <a:pt x="234" y="3036"/>
                    <a:pt x="401" y="3236"/>
                    <a:pt x="601" y="3536"/>
                  </a:cubicBezTo>
                  <a:cubicBezTo>
                    <a:pt x="767" y="3737"/>
                    <a:pt x="1001" y="3903"/>
                    <a:pt x="1268" y="4070"/>
                  </a:cubicBezTo>
                  <a:cubicBezTo>
                    <a:pt x="1501" y="4237"/>
                    <a:pt x="1735" y="4337"/>
                    <a:pt x="1935" y="4404"/>
                  </a:cubicBezTo>
                  <a:cubicBezTo>
                    <a:pt x="2135" y="4437"/>
                    <a:pt x="2402" y="4504"/>
                    <a:pt x="2635" y="4504"/>
                  </a:cubicBezTo>
                  <a:lnTo>
                    <a:pt x="2702" y="4504"/>
                  </a:lnTo>
                  <a:cubicBezTo>
                    <a:pt x="3069" y="4504"/>
                    <a:pt x="3436" y="4370"/>
                    <a:pt x="3770" y="4204"/>
                  </a:cubicBezTo>
                  <a:cubicBezTo>
                    <a:pt x="4070" y="4037"/>
                    <a:pt x="4303" y="3770"/>
                    <a:pt x="4570" y="3403"/>
                  </a:cubicBezTo>
                  <a:cubicBezTo>
                    <a:pt x="4737" y="3103"/>
                    <a:pt x="4904" y="2769"/>
                    <a:pt x="4970" y="2402"/>
                  </a:cubicBezTo>
                  <a:cubicBezTo>
                    <a:pt x="5071" y="2069"/>
                    <a:pt x="5071" y="1702"/>
                    <a:pt x="5037" y="1368"/>
                  </a:cubicBezTo>
                  <a:cubicBezTo>
                    <a:pt x="4970" y="1001"/>
                    <a:pt x="4804" y="367"/>
                    <a:pt x="4270" y="101"/>
                  </a:cubicBezTo>
                  <a:cubicBezTo>
                    <a:pt x="4137" y="67"/>
                    <a:pt x="4070" y="34"/>
                    <a:pt x="3936" y="34"/>
                  </a:cubicBezTo>
                  <a:cubicBezTo>
                    <a:pt x="4003" y="0"/>
                    <a:pt x="3936" y="0"/>
                    <a:pt x="39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0;p39">
              <a:extLst>
                <a:ext uri="{FF2B5EF4-FFF2-40B4-BE49-F238E27FC236}">
                  <a16:creationId xmlns:a16="http://schemas.microsoft.com/office/drawing/2014/main" xmlns="" id="{0A1E7689-F23C-4AD8-8FD0-C7F5502CF010}"/>
                </a:ext>
              </a:extLst>
            </p:cNvPr>
            <p:cNvSpPr/>
            <p:nvPr/>
          </p:nvSpPr>
          <p:spPr>
            <a:xfrm>
              <a:off x="2737850" y="2805788"/>
              <a:ext cx="91775" cy="84250"/>
            </a:xfrm>
            <a:custGeom>
              <a:avLst/>
              <a:gdLst/>
              <a:ahLst/>
              <a:cxnLst/>
              <a:rect l="l" t="t" r="r" b="b"/>
              <a:pathLst>
                <a:path w="3671" h="3370" extrusionOk="0">
                  <a:moveTo>
                    <a:pt x="1669" y="0"/>
                  </a:moveTo>
                  <a:cubicBezTo>
                    <a:pt x="1335" y="0"/>
                    <a:pt x="1002" y="100"/>
                    <a:pt x="701" y="334"/>
                  </a:cubicBezTo>
                  <a:cubicBezTo>
                    <a:pt x="535" y="434"/>
                    <a:pt x="401" y="567"/>
                    <a:pt x="268" y="734"/>
                  </a:cubicBezTo>
                  <a:cubicBezTo>
                    <a:pt x="201" y="867"/>
                    <a:pt x="101" y="1034"/>
                    <a:pt x="68" y="1234"/>
                  </a:cubicBezTo>
                  <a:cubicBezTo>
                    <a:pt x="1" y="1535"/>
                    <a:pt x="1" y="1868"/>
                    <a:pt x="34" y="2268"/>
                  </a:cubicBezTo>
                  <a:cubicBezTo>
                    <a:pt x="68" y="2602"/>
                    <a:pt x="201" y="2936"/>
                    <a:pt x="368" y="3269"/>
                  </a:cubicBezTo>
                  <a:cubicBezTo>
                    <a:pt x="401" y="3336"/>
                    <a:pt x="435" y="3369"/>
                    <a:pt x="501" y="3369"/>
                  </a:cubicBezTo>
                  <a:lnTo>
                    <a:pt x="568" y="3369"/>
                  </a:lnTo>
                  <a:cubicBezTo>
                    <a:pt x="668" y="3336"/>
                    <a:pt x="668" y="3236"/>
                    <a:pt x="601" y="3169"/>
                  </a:cubicBezTo>
                  <a:cubicBezTo>
                    <a:pt x="568" y="3102"/>
                    <a:pt x="568" y="3036"/>
                    <a:pt x="535" y="3002"/>
                  </a:cubicBezTo>
                  <a:cubicBezTo>
                    <a:pt x="401" y="2735"/>
                    <a:pt x="334" y="2435"/>
                    <a:pt x="268" y="2202"/>
                  </a:cubicBezTo>
                  <a:cubicBezTo>
                    <a:pt x="234" y="2002"/>
                    <a:pt x="234" y="1768"/>
                    <a:pt x="268" y="1568"/>
                  </a:cubicBezTo>
                  <a:cubicBezTo>
                    <a:pt x="268" y="1435"/>
                    <a:pt x="334" y="1268"/>
                    <a:pt x="368" y="1168"/>
                  </a:cubicBezTo>
                  <a:cubicBezTo>
                    <a:pt x="401" y="1034"/>
                    <a:pt x="501" y="934"/>
                    <a:pt x="535" y="867"/>
                  </a:cubicBezTo>
                  <a:cubicBezTo>
                    <a:pt x="601" y="767"/>
                    <a:pt x="668" y="701"/>
                    <a:pt x="768" y="601"/>
                  </a:cubicBezTo>
                  <a:cubicBezTo>
                    <a:pt x="868" y="534"/>
                    <a:pt x="1002" y="434"/>
                    <a:pt x="1102" y="400"/>
                  </a:cubicBezTo>
                  <a:cubicBezTo>
                    <a:pt x="1235" y="367"/>
                    <a:pt x="1369" y="334"/>
                    <a:pt x="1502" y="334"/>
                  </a:cubicBezTo>
                  <a:lnTo>
                    <a:pt x="1836" y="334"/>
                  </a:lnTo>
                  <a:cubicBezTo>
                    <a:pt x="1936" y="334"/>
                    <a:pt x="2036" y="367"/>
                    <a:pt x="2169" y="400"/>
                  </a:cubicBezTo>
                  <a:cubicBezTo>
                    <a:pt x="2269" y="434"/>
                    <a:pt x="2369" y="534"/>
                    <a:pt x="2503" y="567"/>
                  </a:cubicBezTo>
                  <a:cubicBezTo>
                    <a:pt x="2603" y="667"/>
                    <a:pt x="2736" y="767"/>
                    <a:pt x="2836" y="901"/>
                  </a:cubicBezTo>
                  <a:cubicBezTo>
                    <a:pt x="2936" y="1068"/>
                    <a:pt x="3036" y="1234"/>
                    <a:pt x="3103" y="1435"/>
                  </a:cubicBezTo>
                  <a:cubicBezTo>
                    <a:pt x="3203" y="1668"/>
                    <a:pt x="3270" y="1902"/>
                    <a:pt x="3337" y="2102"/>
                  </a:cubicBezTo>
                  <a:lnTo>
                    <a:pt x="3370" y="2202"/>
                  </a:lnTo>
                  <a:cubicBezTo>
                    <a:pt x="3370" y="2235"/>
                    <a:pt x="3437" y="2268"/>
                    <a:pt x="3503" y="2268"/>
                  </a:cubicBezTo>
                  <a:lnTo>
                    <a:pt x="3537" y="2268"/>
                  </a:lnTo>
                  <a:cubicBezTo>
                    <a:pt x="3570" y="2268"/>
                    <a:pt x="3603" y="2235"/>
                    <a:pt x="3603" y="2202"/>
                  </a:cubicBezTo>
                  <a:cubicBezTo>
                    <a:pt x="3603" y="2168"/>
                    <a:pt x="3670" y="2102"/>
                    <a:pt x="3603" y="2068"/>
                  </a:cubicBezTo>
                  <a:lnTo>
                    <a:pt x="3570" y="2002"/>
                  </a:lnTo>
                  <a:cubicBezTo>
                    <a:pt x="3503" y="1735"/>
                    <a:pt x="3403" y="1501"/>
                    <a:pt x="3337" y="1268"/>
                  </a:cubicBezTo>
                  <a:cubicBezTo>
                    <a:pt x="3237" y="1068"/>
                    <a:pt x="3103" y="867"/>
                    <a:pt x="2936" y="667"/>
                  </a:cubicBezTo>
                  <a:cubicBezTo>
                    <a:pt x="2669" y="267"/>
                    <a:pt x="2269" y="33"/>
                    <a:pt x="1902" y="0"/>
                  </a:cubicBezTo>
                  <a:close/>
                </a:path>
              </a:pathLst>
            </a:custGeom>
            <a:solidFill>
              <a:srgbClr val="0A4F7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1;p39">
              <a:extLst>
                <a:ext uri="{FF2B5EF4-FFF2-40B4-BE49-F238E27FC236}">
                  <a16:creationId xmlns:a16="http://schemas.microsoft.com/office/drawing/2014/main" xmlns="" id="{63248D7F-7114-4E1C-9A72-2DA1F103C254}"/>
                </a:ext>
              </a:extLst>
            </p:cNvPr>
            <p:cNvSpPr/>
            <p:nvPr/>
          </p:nvSpPr>
          <p:spPr>
            <a:xfrm>
              <a:off x="3039750" y="2714038"/>
              <a:ext cx="90075" cy="78425"/>
            </a:xfrm>
            <a:custGeom>
              <a:avLst/>
              <a:gdLst/>
              <a:ahLst/>
              <a:cxnLst/>
              <a:rect l="l" t="t" r="r" b="b"/>
              <a:pathLst>
                <a:path w="3603" h="3137" extrusionOk="0">
                  <a:moveTo>
                    <a:pt x="1601" y="1"/>
                  </a:moveTo>
                  <a:cubicBezTo>
                    <a:pt x="1201" y="1"/>
                    <a:pt x="867" y="101"/>
                    <a:pt x="634" y="268"/>
                  </a:cubicBezTo>
                  <a:cubicBezTo>
                    <a:pt x="534" y="301"/>
                    <a:pt x="467" y="401"/>
                    <a:pt x="434" y="468"/>
                  </a:cubicBezTo>
                  <a:cubicBezTo>
                    <a:pt x="167" y="768"/>
                    <a:pt x="0" y="1202"/>
                    <a:pt x="0" y="1602"/>
                  </a:cubicBezTo>
                  <a:cubicBezTo>
                    <a:pt x="0" y="1802"/>
                    <a:pt x="0" y="2069"/>
                    <a:pt x="67" y="2269"/>
                  </a:cubicBezTo>
                  <a:cubicBezTo>
                    <a:pt x="134" y="2536"/>
                    <a:pt x="200" y="2736"/>
                    <a:pt x="300" y="2970"/>
                  </a:cubicBezTo>
                  <a:lnTo>
                    <a:pt x="334" y="3070"/>
                  </a:lnTo>
                  <a:cubicBezTo>
                    <a:pt x="334" y="3103"/>
                    <a:pt x="400" y="3136"/>
                    <a:pt x="467" y="3136"/>
                  </a:cubicBezTo>
                  <a:lnTo>
                    <a:pt x="501" y="3136"/>
                  </a:lnTo>
                  <a:cubicBezTo>
                    <a:pt x="567" y="3103"/>
                    <a:pt x="634" y="3036"/>
                    <a:pt x="567" y="2970"/>
                  </a:cubicBezTo>
                  <a:lnTo>
                    <a:pt x="534" y="2903"/>
                  </a:lnTo>
                  <a:cubicBezTo>
                    <a:pt x="467" y="2703"/>
                    <a:pt x="367" y="2436"/>
                    <a:pt x="334" y="2236"/>
                  </a:cubicBezTo>
                  <a:cubicBezTo>
                    <a:pt x="300" y="2036"/>
                    <a:pt x="234" y="1802"/>
                    <a:pt x="300" y="1635"/>
                  </a:cubicBezTo>
                  <a:cubicBezTo>
                    <a:pt x="300" y="1469"/>
                    <a:pt x="334" y="1302"/>
                    <a:pt x="367" y="1202"/>
                  </a:cubicBezTo>
                  <a:cubicBezTo>
                    <a:pt x="400" y="1068"/>
                    <a:pt x="467" y="968"/>
                    <a:pt x="501" y="868"/>
                  </a:cubicBezTo>
                  <a:cubicBezTo>
                    <a:pt x="534" y="768"/>
                    <a:pt x="634" y="701"/>
                    <a:pt x="701" y="601"/>
                  </a:cubicBezTo>
                  <a:cubicBezTo>
                    <a:pt x="801" y="535"/>
                    <a:pt x="867" y="468"/>
                    <a:pt x="968" y="434"/>
                  </a:cubicBezTo>
                  <a:cubicBezTo>
                    <a:pt x="1068" y="401"/>
                    <a:pt x="1168" y="368"/>
                    <a:pt x="1301" y="301"/>
                  </a:cubicBezTo>
                  <a:cubicBezTo>
                    <a:pt x="1435" y="268"/>
                    <a:pt x="1535" y="268"/>
                    <a:pt x="1635" y="268"/>
                  </a:cubicBezTo>
                  <a:lnTo>
                    <a:pt x="1668" y="268"/>
                  </a:lnTo>
                  <a:cubicBezTo>
                    <a:pt x="1801" y="268"/>
                    <a:pt x="1868" y="301"/>
                    <a:pt x="2002" y="301"/>
                  </a:cubicBezTo>
                  <a:cubicBezTo>
                    <a:pt x="2135" y="368"/>
                    <a:pt x="2202" y="401"/>
                    <a:pt x="2335" y="434"/>
                  </a:cubicBezTo>
                  <a:cubicBezTo>
                    <a:pt x="2469" y="535"/>
                    <a:pt x="2535" y="601"/>
                    <a:pt x="2635" y="701"/>
                  </a:cubicBezTo>
                  <a:cubicBezTo>
                    <a:pt x="2769" y="801"/>
                    <a:pt x="2836" y="968"/>
                    <a:pt x="2969" y="1135"/>
                  </a:cubicBezTo>
                  <a:cubicBezTo>
                    <a:pt x="3102" y="1402"/>
                    <a:pt x="3169" y="1635"/>
                    <a:pt x="3269" y="1902"/>
                  </a:cubicBezTo>
                  <a:cubicBezTo>
                    <a:pt x="3269" y="1936"/>
                    <a:pt x="3303" y="2036"/>
                    <a:pt x="3303" y="2069"/>
                  </a:cubicBezTo>
                  <a:cubicBezTo>
                    <a:pt x="3303" y="2136"/>
                    <a:pt x="3369" y="2202"/>
                    <a:pt x="3436" y="2202"/>
                  </a:cubicBezTo>
                  <a:cubicBezTo>
                    <a:pt x="3469" y="2202"/>
                    <a:pt x="3503" y="2136"/>
                    <a:pt x="3536" y="2136"/>
                  </a:cubicBezTo>
                  <a:cubicBezTo>
                    <a:pt x="3603" y="2102"/>
                    <a:pt x="3603" y="2069"/>
                    <a:pt x="3603" y="2069"/>
                  </a:cubicBezTo>
                  <a:cubicBezTo>
                    <a:pt x="3536" y="1702"/>
                    <a:pt x="3436" y="1368"/>
                    <a:pt x="3303" y="1068"/>
                  </a:cubicBezTo>
                  <a:cubicBezTo>
                    <a:pt x="3136" y="735"/>
                    <a:pt x="2936" y="434"/>
                    <a:pt x="2669" y="268"/>
                  </a:cubicBezTo>
                  <a:cubicBezTo>
                    <a:pt x="2502" y="134"/>
                    <a:pt x="2369" y="68"/>
                    <a:pt x="2202" y="34"/>
                  </a:cubicBezTo>
                  <a:cubicBezTo>
                    <a:pt x="1935" y="1"/>
                    <a:pt x="1768" y="1"/>
                    <a:pt x="1601" y="1"/>
                  </a:cubicBezTo>
                  <a:close/>
                </a:path>
              </a:pathLst>
            </a:custGeom>
            <a:solidFill>
              <a:srgbClr val="0A4F70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2;p39">
              <a:extLst>
                <a:ext uri="{FF2B5EF4-FFF2-40B4-BE49-F238E27FC236}">
                  <a16:creationId xmlns:a16="http://schemas.microsoft.com/office/drawing/2014/main" xmlns="" id="{9A224F41-11DF-4B2B-9DFE-1272662C1C6C}"/>
                </a:ext>
              </a:extLst>
            </p:cNvPr>
            <p:cNvSpPr/>
            <p:nvPr/>
          </p:nvSpPr>
          <p:spPr>
            <a:xfrm>
              <a:off x="2670300" y="2698913"/>
              <a:ext cx="85100" cy="62700"/>
            </a:xfrm>
            <a:custGeom>
              <a:avLst/>
              <a:gdLst/>
              <a:ahLst/>
              <a:cxnLst/>
              <a:rect l="l" t="t" r="r" b="b"/>
              <a:pathLst>
                <a:path w="3404" h="2508" extrusionOk="0">
                  <a:moveTo>
                    <a:pt x="2737" y="0"/>
                  </a:moveTo>
                  <a:cubicBezTo>
                    <a:pt x="2705" y="0"/>
                    <a:pt x="2671" y="2"/>
                    <a:pt x="2636" y="5"/>
                  </a:cubicBezTo>
                  <a:cubicBezTo>
                    <a:pt x="2236" y="5"/>
                    <a:pt x="1669" y="172"/>
                    <a:pt x="1235" y="506"/>
                  </a:cubicBezTo>
                  <a:cubicBezTo>
                    <a:pt x="802" y="773"/>
                    <a:pt x="435" y="1106"/>
                    <a:pt x="268" y="1440"/>
                  </a:cubicBezTo>
                  <a:cubicBezTo>
                    <a:pt x="68" y="1773"/>
                    <a:pt x="1" y="2040"/>
                    <a:pt x="134" y="2274"/>
                  </a:cubicBezTo>
                  <a:cubicBezTo>
                    <a:pt x="268" y="2440"/>
                    <a:pt x="468" y="2507"/>
                    <a:pt x="768" y="2507"/>
                  </a:cubicBezTo>
                  <a:cubicBezTo>
                    <a:pt x="1168" y="2507"/>
                    <a:pt x="1736" y="2340"/>
                    <a:pt x="2169" y="2007"/>
                  </a:cubicBezTo>
                  <a:cubicBezTo>
                    <a:pt x="2603" y="1773"/>
                    <a:pt x="2936" y="1440"/>
                    <a:pt x="3137" y="1106"/>
                  </a:cubicBezTo>
                  <a:cubicBezTo>
                    <a:pt x="3337" y="773"/>
                    <a:pt x="3403" y="472"/>
                    <a:pt x="3270" y="272"/>
                  </a:cubicBezTo>
                  <a:cubicBezTo>
                    <a:pt x="3210" y="123"/>
                    <a:pt x="3017" y="0"/>
                    <a:pt x="2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3;p39">
              <a:extLst>
                <a:ext uri="{FF2B5EF4-FFF2-40B4-BE49-F238E27FC236}">
                  <a16:creationId xmlns:a16="http://schemas.microsoft.com/office/drawing/2014/main" xmlns="" id="{5ADBB8DB-5413-4640-9C2E-3E98FABA891F}"/>
                </a:ext>
              </a:extLst>
            </p:cNvPr>
            <p:cNvSpPr/>
            <p:nvPr/>
          </p:nvSpPr>
          <p:spPr>
            <a:xfrm>
              <a:off x="3018050" y="2602288"/>
              <a:ext cx="92600" cy="45125"/>
            </a:xfrm>
            <a:custGeom>
              <a:avLst/>
              <a:gdLst/>
              <a:ahLst/>
              <a:cxnLst/>
              <a:rect l="l" t="t" r="r" b="b"/>
              <a:pathLst>
                <a:path w="3704" h="1805" extrusionOk="0">
                  <a:moveTo>
                    <a:pt x="1802" y="1"/>
                  </a:moveTo>
                  <a:cubicBezTo>
                    <a:pt x="801" y="68"/>
                    <a:pt x="1" y="535"/>
                    <a:pt x="34" y="1035"/>
                  </a:cubicBezTo>
                  <a:cubicBezTo>
                    <a:pt x="66" y="1481"/>
                    <a:pt x="735" y="1805"/>
                    <a:pt x="1579" y="1805"/>
                  </a:cubicBezTo>
                  <a:cubicBezTo>
                    <a:pt x="1619" y="1805"/>
                    <a:pt x="1661" y="1804"/>
                    <a:pt x="1702" y="1802"/>
                  </a:cubicBezTo>
                  <a:lnTo>
                    <a:pt x="1969" y="1802"/>
                  </a:lnTo>
                  <a:cubicBezTo>
                    <a:pt x="2469" y="1736"/>
                    <a:pt x="2870" y="1635"/>
                    <a:pt x="3203" y="1402"/>
                  </a:cubicBezTo>
                  <a:cubicBezTo>
                    <a:pt x="3537" y="1202"/>
                    <a:pt x="3704" y="1002"/>
                    <a:pt x="3704" y="735"/>
                  </a:cubicBezTo>
                  <a:cubicBezTo>
                    <a:pt x="3670" y="335"/>
                    <a:pt x="2970" y="1"/>
                    <a:pt x="20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620;p40">
            <a:extLst>
              <a:ext uri="{FF2B5EF4-FFF2-40B4-BE49-F238E27FC236}">
                <a16:creationId xmlns:a16="http://schemas.microsoft.com/office/drawing/2014/main" xmlns="" id="{669C5412-1041-4A02-B803-507E817D47B7}"/>
              </a:ext>
            </a:extLst>
          </p:cNvPr>
          <p:cNvGrpSpPr/>
          <p:nvPr/>
        </p:nvGrpSpPr>
        <p:grpSpPr>
          <a:xfrm rot="148811">
            <a:off x="636167" y="982497"/>
            <a:ext cx="369068" cy="373081"/>
            <a:chOff x="2079900" y="3077638"/>
            <a:chExt cx="367775" cy="382800"/>
          </a:xfrm>
        </p:grpSpPr>
        <p:sp>
          <p:nvSpPr>
            <p:cNvPr id="96" name="Google Shape;621;p40">
              <a:extLst>
                <a:ext uri="{FF2B5EF4-FFF2-40B4-BE49-F238E27FC236}">
                  <a16:creationId xmlns:a16="http://schemas.microsoft.com/office/drawing/2014/main" xmlns="" id="{A9C27DCF-6FA7-4CAD-AC72-4C70868EB6EA}"/>
                </a:ext>
              </a:extLst>
            </p:cNvPr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22;p40">
              <a:extLst>
                <a:ext uri="{FF2B5EF4-FFF2-40B4-BE49-F238E27FC236}">
                  <a16:creationId xmlns:a16="http://schemas.microsoft.com/office/drawing/2014/main" xmlns="" id="{30E5D290-9868-44E5-8965-75A490F9EDDE}"/>
                </a:ext>
              </a:extLst>
            </p:cNvPr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23;p40">
              <a:extLst>
                <a:ext uri="{FF2B5EF4-FFF2-40B4-BE49-F238E27FC236}">
                  <a16:creationId xmlns:a16="http://schemas.microsoft.com/office/drawing/2014/main" xmlns="" id="{15E003F2-F203-48E7-B8BD-CEF75ECA9CE5}"/>
                </a:ext>
              </a:extLst>
            </p:cNvPr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24;p40">
              <a:extLst>
                <a:ext uri="{FF2B5EF4-FFF2-40B4-BE49-F238E27FC236}">
                  <a16:creationId xmlns:a16="http://schemas.microsoft.com/office/drawing/2014/main" xmlns="" id="{2A6244A7-15D3-4E8E-B899-AB093F2B4DDC}"/>
                </a:ext>
              </a:extLst>
            </p:cNvPr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9617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p42"/>
          <p:cNvGrpSpPr/>
          <p:nvPr/>
        </p:nvGrpSpPr>
        <p:grpSpPr>
          <a:xfrm rot="-632919" flipH="1">
            <a:off x="55734" y="53087"/>
            <a:ext cx="641652" cy="668105"/>
            <a:chOff x="2079900" y="3077638"/>
            <a:chExt cx="367775" cy="382800"/>
          </a:xfrm>
        </p:grpSpPr>
        <p:sp>
          <p:nvSpPr>
            <p:cNvPr id="685" name="Google Shape;685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6" name="Google Shape;686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7" name="Google Shape;687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8" name="Google Shape;688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89" name="Google Shape;689;p42"/>
          <p:cNvGrpSpPr/>
          <p:nvPr/>
        </p:nvGrpSpPr>
        <p:grpSpPr>
          <a:xfrm rot="148811">
            <a:off x="8357294" y="4411704"/>
            <a:ext cx="371396" cy="375435"/>
            <a:chOff x="2079900" y="3077638"/>
            <a:chExt cx="367775" cy="382800"/>
          </a:xfrm>
        </p:grpSpPr>
        <p:sp>
          <p:nvSpPr>
            <p:cNvPr id="690" name="Google Shape;690;p42"/>
            <p:cNvSpPr/>
            <p:nvPr/>
          </p:nvSpPr>
          <p:spPr>
            <a:xfrm>
              <a:off x="2079900" y="3077638"/>
              <a:ext cx="367775" cy="382800"/>
            </a:xfrm>
            <a:custGeom>
              <a:avLst/>
              <a:gdLst/>
              <a:ahLst/>
              <a:cxnLst/>
              <a:rect l="l" t="t" r="r" b="b"/>
              <a:pathLst>
                <a:path w="14711" h="15312" extrusionOk="0">
                  <a:moveTo>
                    <a:pt x="7739" y="1"/>
                  </a:moveTo>
                  <a:cubicBezTo>
                    <a:pt x="7305" y="34"/>
                    <a:pt x="6838" y="267"/>
                    <a:pt x="6505" y="534"/>
                  </a:cubicBezTo>
                  <a:cubicBezTo>
                    <a:pt x="5704" y="1101"/>
                    <a:pt x="5137" y="2035"/>
                    <a:pt x="4670" y="2869"/>
                  </a:cubicBezTo>
                  <a:cubicBezTo>
                    <a:pt x="4537" y="3069"/>
                    <a:pt x="4403" y="3336"/>
                    <a:pt x="4270" y="3570"/>
                  </a:cubicBezTo>
                  <a:cubicBezTo>
                    <a:pt x="4003" y="3536"/>
                    <a:pt x="3669" y="3536"/>
                    <a:pt x="3369" y="3536"/>
                  </a:cubicBezTo>
                  <a:cubicBezTo>
                    <a:pt x="3036" y="3536"/>
                    <a:pt x="2702" y="3536"/>
                    <a:pt x="2402" y="3570"/>
                  </a:cubicBezTo>
                  <a:cubicBezTo>
                    <a:pt x="1901" y="3603"/>
                    <a:pt x="1501" y="3737"/>
                    <a:pt x="1168" y="3903"/>
                  </a:cubicBezTo>
                  <a:cubicBezTo>
                    <a:pt x="934" y="4003"/>
                    <a:pt x="767" y="4104"/>
                    <a:pt x="601" y="4270"/>
                  </a:cubicBezTo>
                  <a:cubicBezTo>
                    <a:pt x="434" y="4437"/>
                    <a:pt x="300" y="4671"/>
                    <a:pt x="167" y="4904"/>
                  </a:cubicBezTo>
                  <a:cubicBezTo>
                    <a:pt x="67" y="5071"/>
                    <a:pt x="0" y="5338"/>
                    <a:pt x="0" y="5571"/>
                  </a:cubicBezTo>
                  <a:cubicBezTo>
                    <a:pt x="0" y="5771"/>
                    <a:pt x="0" y="6038"/>
                    <a:pt x="33" y="6238"/>
                  </a:cubicBezTo>
                  <a:cubicBezTo>
                    <a:pt x="167" y="6705"/>
                    <a:pt x="367" y="7139"/>
                    <a:pt x="734" y="7573"/>
                  </a:cubicBezTo>
                  <a:cubicBezTo>
                    <a:pt x="1001" y="7906"/>
                    <a:pt x="1334" y="8240"/>
                    <a:pt x="1768" y="8607"/>
                  </a:cubicBezTo>
                  <a:cubicBezTo>
                    <a:pt x="1868" y="8673"/>
                    <a:pt x="1901" y="8707"/>
                    <a:pt x="2002" y="8774"/>
                  </a:cubicBezTo>
                  <a:lnTo>
                    <a:pt x="1735" y="9674"/>
                  </a:lnTo>
                  <a:cubicBezTo>
                    <a:pt x="1635" y="10175"/>
                    <a:pt x="1501" y="10675"/>
                    <a:pt x="1401" y="11175"/>
                  </a:cubicBezTo>
                  <a:cubicBezTo>
                    <a:pt x="1301" y="12143"/>
                    <a:pt x="1301" y="13243"/>
                    <a:pt x="2068" y="13911"/>
                  </a:cubicBezTo>
                  <a:cubicBezTo>
                    <a:pt x="2235" y="14044"/>
                    <a:pt x="2402" y="14177"/>
                    <a:pt x="2602" y="14211"/>
                  </a:cubicBezTo>
                  <a:cubicBezTo>
                    <a:pt x="2791" y="14258"/>
                    <a:pt x="2946" y="14305"/>
                    <a:pt x="3127" y="14305"/>
                  </a:cubicBezTo>
                  <a:cubicBezTo>
                    <a:pt x="3202" y="14305"/>
                    <a:pt x="3281" y="14297"/>
                    <a:pt x="3369" y="14277"/>
                  </a:cubicBezTo>
                  <a:cubicBezTo>
                    <a:pt x="3569" y="14277"/>
                    <a:pt x="3769" y="14244"/>
                    <a:pt x="4003" y="14177"/>
                  </a:cubicBezTo>
                  <a:cubicBezTo>
                    <a:pt x="4203" y="14111"/>
                    <a:pt x="4403" y="14011"/>
                    <a:pt x="4603" y="13911"/>
                  </a:cubicBezTo>
                  <a:cubicBezTo>
                    <a:pt x="5437" y="13510"/>
                    <a:pt x="6205" y="12843"/>
                    <a:pt x="6872" y="12176"/>
                  </a:cubicBezTo>
                  <a:cubicBezTo>
                    <a:pt x="6905" y="12243"/>
                    <a:pt x="6972" y="12276"/>
                    <a:pt x="6972" y="12376"/>
                  </a:cubicBezTo>
                  <a:cubicBezTo>
                    <a:pt x="7205" y="12843"/>
                    <a:pt x="7472" y="13277"/>
                    <a:pt x="7806" y="13710"/>
                  </a:cubicBezTo>
                  <a:cubicBezTo>
                    <a:pt x="8073" y="14111"/>
                    <a:pt x="8439" y="14511"/>
                    <a:pt x="8873" y="14778"/>
                  </a:cubicBezTo>
                  <a:cubicBezTo>
                    <a:pt x="9073" y="14911"/>
                    <a:pt x="9240" y="15045"/>
                    <a:pt x="9507" y="15111"/>
                  </a:cubicBezTo>
                  <a:lnTo>
                    <a:pt x="9874" y="15245"/>
                  </a:lnTo>
                  <a:cubicBezTo>
                    <a:pt x="10007" y="15312"/>
                    <a:pt x="10174" y="15312"/>
                    <a:pt x="10307" y="15312"/>
                  </a:cubicBezTo>
                  <a:cubicBezTo>
                    <a:pt x="10508" y="15312"/>
                    <a:pt x="10708" y="15245"/>
                    <a:pt x="10908" y="15178"/>
                  </a:cubicBezTo>
                  <a:cubicBezTo>
                    <a:pt x="11141" y="15078"/>
                    <a:pt x="11342" y="14911"/>
                    <a:pt x="11508" y="14744"/>
                  </a:cubicBezTo>
                  <a:cubicBezTo>
                    <a:pt x="11809" y="14478"/>
                    <a:pt x="12009" y="14077"/>
                    <a:pt x="12142" y="13710"/>
                  </a:cubicBezTo>
                  <a:cubicBezTo>
                    <a:pt x="12476" y="12810"/>
                    <a:pt x="12509" y="11776"/>
                    <a:pt x="12509" y="10842"/>
                  </a:cubicBezTo>
                  <a:cubicBezTo>
                    <a:pt x="12509" y="10508"/>
                    <a:pt x="12509" y="10175"/>
                    <a:pt x="12476" y="9841"/>
                  </a:cubicBezTo>
                  <a:cubicBezTo>
                    <a:pt x="12909" y="9574"/>
                    <a:pt x="13343" y="9307"/>
                    <a:pt x="13710" y="8974"/>
                  </a:cubicBezTo>
                  <a:cubicBezTo>
                    <a:pt x="13877" y="8840"/>
                    <a:pt x="14010" y="8673"/>
                    <a:pt x="14177" y="8507"/>
                  </a:cubicBezTo>
                  <a:cubicBezTo>
                    <a:pt x="14310" y="8340"/>
                    <a:pt x="14410" y="8140"/>
                    <a:pt x="14510" y="7973"/>
                  </a:cubicBezTo>
                  <a:cubicBezTo>
                    <a:pt x="14644" y="7706"/>
                    <a:pt x="14711" y="7239"/>
                    <a:pt x="14644" y="6839"/>
                  </a:cubicBezTo>
                  <a:cubicBezTo>
                    <a:pt x="14510" y="6138"/>
                    <a:pt x="13977" y="5571"/>
                    <a:pt x="12976" y="5171"/>
                  </a:cubicBezTo>
                  <a:cubicBezTo>
                    <a:pt x="12376" y="4904"/>
                    <a:pt x="11708" y="4737"/>
                    <a:pt x="11041" y="4637"/>
                  </a:cubicBezTo>
                  <a:cubicBezTo>
                    <a:pt x="11041" y="4537"/>
                    <a:pt x="11041" y="4404"/>
                    <a:pt x="11008" y="4337"/>
                  </a:cubicBezTo>
                  <a:cubicBezTo>
                    <a:pt x="10908" y="3803"/>
                    <a:pt x="10841" y="3303"/>
                    <a:pt x="10708" y="2736"/>
                  </a:cubicBezTo>
                  <a:cubicBezTo>
                    <a:pt x="10574" y="2236"/>
                    <a:pt x="10408" y="1735"/>
                    <a:pt x="10174" y="1335"/>
                  </a:cubicBezTo>
                  <a:cubicBezTo>
                    <a:pt x="10041" y="1135"/>
                    <a:pt x="9907" y="968"/>
                    <a:pt x="9807" y="801"/>
                  </a:cubicBezTo>
                  <a:cubicBezTo>
                    <a:pt x="9707" y="701"/>
                    <a:pt x="9640" y="634"/>
                    <a:pt x="9507" y="534"/>
                  </a:cubicBezTo>
                  <a:lnTo>
                    <a:pt x="9140" y="267"/>
                  </a:lnTo>
                  <a:cubicBezTo>
                    <a:pt x="8906" y="167"/>
                    <a:pt x="8673" y="67"/>
                    <a:pt x="8473" y="34"/>
                  </a:cubicBezTo>
                  <a:cubicBezTo>
                    <a:pt x="8339" y="1"/>
                    <a:pt x="8173" y="1"/>
                    <a:pt x="8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1" name="Google Shape;691;p42"/>
            <p:cNvSpPr/>
            <p:nvPr/>
          </p:nvSpPr>
          <p:spPr>
            <a:xfrm>
              <a:off x="2219150" y="3095988"/>
              <a:ext cx="65900" cy="75075"/>
            </a:xfrm>
            <a:custGeom>
              <a:avLst/>
              <a:gdLst/>
              <a:ahLst/>
              <a:cxnLst/>
              <a:rect l="l" t="t" r="r" b="b"/>
              <a:pathLst>
                <a:path w="2636" h="3003" extrusionOk="0">
                  <a:moveTo>
                    <a:pt x="2402" y="0"/>
                  </a:moveTo>
                  <a:cubicBezTo>
                    <a:pt x="2336" y="0"/>
                    <a:pt x="2302" y="0"/>
                    <a:pt x="2269" y="67"/>
                  </a:cubicBezTo>
                  <a:cubicBezTo>
                    <a:pt x="1802" y="334"/>
                    <a:pt x="1335" y="668"/>
                    <a:pt x="1001" y="1068"/>
                  </a:cubicBezTo>
                  <a:cubicBezTo>
                    <a:pt x="635" y="1468"/>
                    <a:pt x="334" y="1935"/>
                    <a:pt x="101" y="2436"/>
                  </a:cubicBezTo>
                  <a:cubicBezTo>
                    <a:pt x="1" y="2636"/>
                    <a:pt x="67" y="2903"/>
                    <a:pt x="268" y="2969"/>
                  </a:cubicBezTo>
                  <a:cubicBezTo>
                    <a:pt x="334" y="3003"/>
                    <a:pt x="468" y="3003"/>
                    <a:pt x="568" y="3003"/>
                  </a:cubicBezTo>
                  <a:cubicBezTo>
                    <a:pt x="635" y="2969"/>
                    <a:pt x="768" y="2903"/>
                    <a:pt x="801" y="2802"/>
                  </a:cubicBezTo>
                  <a:cubicBezTo>
                    <a:pt x="1001" y="2269"/>
                    <a:pt x="1268" y="1768"/>
                    <a:pt x="1602" y="1301"/>
                  </a:cubicBezTo>
                  <a:cubicBezTo>
                    <a:pt x="1769" y="1068"/>
                    <a:pt x="1969" y="801"/>
                    <a:pt x="2236" y="601"/>
                  </a:cubicBezTo>
                  <a:cubicBezTo>
                    <a:pt x="2302" y="501"/>
                    <a:pt x="2436" y="467"/>
                    <a:pt x="2503" y="401"/>
                  </a:cubicBezTo>
                  <a:cubicBezTo>
                    <a:pt x="2603" y="334"/>
                    <a:pt x="2636" y="167"/>
                    <a:pt x="2569" y="101"/>
                  </a:cubicBezTo>
                  <a:cubicBezTo>
                    <a:pt x="2503" y="0"/>
                    <a:pt x="2436" y="0"/>
                    <a:pt x="24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2" name="Google Shape;692;p42"/>
            <p:cNvSpPr/>
            <p:nvPr/>
          </p:nvSpPr>
          <p:spPr>
            <a:xfrm>
              <a:off x="2105750" y="3184388"/>
              <a:ext cx="65900" cy="39225"/>
            </a:xfrm>
            <a:custGeom>
              <a:avLst/>
              <a:gdLst/>
              <a:ahLst/>
              <a:cxnLst/>
              <a:rect l="l" t="t" r="r" b="b"/>
              <a:pathLst>
                <a:path w="2636" h="1569" extrusionOk="0">
                  <a:moveTo>
                    <a:pt x="2002" y="0"/>
                  </a:moveTo>
                  <a:cubicBezTo>
                    <a:pt x="1701" y="0"/>
                    <a:pt x="1435" y="67"/>
                    <a:pt x="1134" y="167"/>
                  </a:cubicBezTo>
                  <a:cubicBezTo>
                    <a:pt x="701" y="334"/>
                    <a:pt x="334" y="634"/>
                    <a:pt x="100" y="968"/>
                  </a:cubicBezTo>
                  <a:cubicBezTo>
                    <a:pt x="34" y="1068"/>
                    <a:pt x="0" y="1134"/>
                    <a:pt x="0" y="1235"/>
                  </a:cubicBezTo>
                  <a:cubicBezTo>
                    <a:pt x="0" y="1301"/>
                    <a:pt x="34" y="1401"/>
                    <a:pt x="134" y="1468"/>
                  </a:cubicBezTo>
                  <a:cubicBezTo>
                    <a:pt x="200" y="1568"/>
                    <a:pt x="300" y="1568"/>
                    <a:pt x="367" y="1568"/>
                  </a:cubicBezTo>
                  <a:cubicBezTo>
                    <a:pt x="501" y="1568"/>
                    <a:pt x="634" y="1468"/>
                    <a:pt x="667" y="1335"/>
                  </a:cubicBezTo>
                  <a:cubicBezTo>
                    <a:pt x="701" y="1301"/>
                    <a:pt x="701" y="1268"/>
                    <a:pt x="767" y="1235"/>
                  </a:cubicBezTo>
                  <a:cubicBezTo>
                    <a:pt x="834" y="1101"/>
                    <a:pt x="968" y="1001"/>
                    <a:pt x="1034" y="901"/>
                  </a:cubicBezTo>
                  <a:cubicBezTo>
                    <a:pt x="1168" y="801"/>
                    <a:pt x="1301" y="667"/>
                    <a:pt x="1468" y="634"/>
                  </a:cubicBezTo>
                  <a:cubicBezTo>
                    <a:pt x="1601" y="601"/>
                    <a:pt x="1668" y="567"/>
                    <a:pt x="1801" y="501"/>
                  </a:cubicBezTo>
                  <a:cubicBezTo>
                    <a:pt x="1890" y="501"/>
                    <a:pt x="1965" y="486"/>
                    <a:pt x="2044" y="486"/>
                  </a:cubicBezTo>
                  <a:cubicBezTo>
                    <a:pt x="2083" y="486"/>
                    <a:pt x="2124" y="490"/>
                    <a:pt x="2168" y="501"/>
                  </a:cubicBezTo>
                  <a:lnTo>
                    <a:pt x="2268" y="501"/>
                  </a:lnTo>
                  <a:cubicBezTo>
                    <a:pt x="2369" y="501"/>
                    <a:pt x="2535" y="467"/>
                    <a:pt x="2535" y="301"/>
                  </a:cubicBezTo>
                  <a:cubicBezTo>
                    <a:pt x="2635" y="234"/>
                    <a:pt x="2535" y="67"/>
                    <a:pt x="2369" y="67"/>
                  </a:cubicBezTo>
                  <a:cubicBezTo>
                    <a:pt x="2268" y="67"/>
                    <a:pt x="2135" y="0"/>
                    <a:pt x="20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93" name="Google Shape;693;p42"/>
            <p:cNvSpPr/>
            <p:nvPr/>
          </p:nvSpPr>
          <p:spPr>
            <a:xfrm>
              <a:off x="2130750" y="3327813"/>
              <a:ext cx="28400" cy="75925"/>
            </a:xfrm>
            <a:custGeom>
              <a:avLst/>
              <a:gdLst/>
              <a:ahLst/>
              <a:cxnLst/>
              <a:rect l="l" t="t" r="r" b="b"/>
              <a:pathLst>
                <a:path w="1136" h="3037" extrusionOk="0">
                  <a:moveTo>
                    <a:pt x="935" y="1"/>
                  </a:moveTo>
                  <a:cubicBezTo>
                    <a:pt x="835" y="1"/>
                    <a:pt x="768" y="34"/>
                    <a:pt x="701" y="101"/>
                  </a:cubicBezTo>
                  <a:cubicBezTo>
                    <a:pt x="468" y="501"/>
                    <a:pt x="301" y="901"/>
                    <a:pt x="134" y="1368"/>
                  </a:cubicBezTo>
                  <a:cubicBezTo>
                    <a:pt x="1" y="1835"/>
                    <a:pt x="1" y="2269"/>
                    <a:pt x="168" y="2736"/>
                  </a:cubicBezTo>
                  <a:cubicBezTo>
                    <a:pt x="201" y="2869"/>
                    <a:pt x="234" y="2970"/>
                    <a:pt x="368" y="3003"/>
                  </a:cubicBezTo>
                  <a:cubicBezTo>
                    <a:pt x="468" y="3036"/>
                    <a:pt x="568" y="3036"/>
                    <a:pt x="701" y="3036"/>
                  </a:cubicBezTo>
                  <a:cubicBezTo>
                    <a:pt x="968" y="2970"/>
                    <a:pt x="1068" y="2669"/>
                    <a:pt x="902" y="2402"/>
                  </a:cubicBezTo>
                  <a:cubicBezTo>
                    <a:pt x="868" y="2369"/>
                    <a:pt x="835" y="2302"/>
                    <a:pt x="835" y="2236"/>
                  </a:cubicBezTo>
                  <a:cubicBezTo>
                    <a:pt x="801" y="2136"/>
                    <a:pt x="735" y="2036"/>
                    <a:pt x="735" y="1902"/>
                  </a:cubicBezTo>
                  <a:cubicBezTo>
                    <a:pt x="701" y="1735"/>
                    <a:pt x="701" y="1569"/>
                    <a:pt x="701" y="1402"/>
                  </a:cubicBezTo>
                  <a:cubicBezTo>
                    <a:pt x="735" y="1202"/>
                    <a:pt x="801" y="1035"/>
                    <a:pt x="835" y="868"/>
                  </a:cubicBezTo>
                  <a:lnTo>
                    <a:pt x="1068" y="368"/>
                  </a:lnTo>
                  <a:cubicBezTo>
                    <a:pt x="1135" y="234"/>
                    <a:pt x="1102" y="101"/>
                    <a:pt x="1002" y="34"/>
                  </a:cubicBezTo>
                  <a:cubicBezTo>
                    <a:pt x="968" y="34"/>
                    <a:pt x="968" y="1"/>
                    <a:pt x="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" name="Google Shape;637;p41">
            <a:extLst>
              <a:ext uri="{FF2B5EF4-FFF2-40B4-BE49-F238E27FC236}">
                <a16:creationId xmlns:a16="http://schemas.microsoft.com/office/drawing/2014/main" xmlns="" id="{2D7F98F1-9652-449E-B13D-51D43F8534A3}"/>
              </a:ext>
            </a:extLst>
          </p:cNvPr>
          <p:cNvSpPr/>
          <p:nvPr/>
        </p:nvSpPr>
        <p:spPr>
          <a:xfrm>
            <a:off x="346412" y="1030335"/>
            <a:ext cx="7742017" cy="2799914"/>
          </a:xfrm>
          <a:custGeom>
            <a:avLst/>
            <a:gdLst/>
            <a:ahLst/>
            <a:cxnLst/>
            <a:rect l="l" t="t" r="r" b="b"/>
            <a:pathLst>
              <a:path w="19081" h="24216" extrusionOk="0">
                <a:moveTo>
                  <a:pt x="10782" y="1"/>
                </a:moveTo>
                <a:cubicBezTo>
                  <a:pt x="9663" y="1"/>
                  <a:pt x="8461" y="88"/>
                  <a:pt x="7205" y="217"/>
                </a:cubicBezTo>
                <a:cubicBezTo>
                  <a:pt x="5204" y="417"/>
                  <a:pt x="3136" y="1084"/>
                  <a:pt x="2168" y="3019"/>
                </a:cubicBezTo>
                <a:cubicBezTo>
                  <a:pt x="1234" y="4854"/>
                  <a:pt x="0" y="19598"/>
                  <a:pt x="2502" y="22133"/>
                </a:cubicBezTo>
                <a:cubicBezTo>
                  <a:pt x="3914" y="23561"/>
                  <a:pt x="7017" y="24216"/>
                  <a:pt x="10076" y="24216"/>
                </a:cubicBezTo>
                <a:cubicBezTo>
                  <a:pt x="13590" y="24216"/>
                  <a:pt x="17046" y="23351"/>
                  <a:pt x="17813" y="21799"/>
                </a:cubicBezTo>
                <a:cubicBezTo>
                  <a:pt x="19081" y="19231"/>
                  <a:pt x="18880" y="9223"/>
                  <a:pt x="18147" y="4887"/>
                </a:cubicBezTo>
                <a:cubicBezTo>
                  <a:pt x="17450" y="1018"/>
                  <a:pt x="14599" y="1"/>
                  <a:pt x="10782" y="1"/>
                </a:cubicBezTo>
                <a:close/>
              </a:path>
            </a:pathLst>
          </a:custGeom>
          <a:ln w="76200">
            <a:solidFill>
              <a:srgbClr val="FF66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Text Box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2DD375E6-E72D-4847-971E-B96D5858A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466" y="1814283"/>
            <a:ext cx="69896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en-US" sz="4800" b="1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</a:rPr>
              <a:t>Nhận biết các đồ vật làm bằng nhôm</a:t>
            </a:r>
            <a:endParaRPr lang="en-US" altLang="en-US" sz="48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C755CBE-08F4-4A82-81EE-BAEE11F4DB5D}"/>
              </a:ext>
            </a:extLst>
          </p:cNvPr>
          <p:cNvGrpSpPr/>
          <p:nvPr/>
        </p:nvGrpSpPr>
        <p:grpSpPr>
          <a:xfrm>
            <a:off x="3954780" y="445494"/>
            <a:ext cx="1193800" cy="1193800"/>
            <a:chOff x="5168900" y="1028700"/>
            <a:chExt cx="1524000" cy="1524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15315C8-6DAB-49CB-9189-11B94F8F707F}"/>
                </a:ext>
              </a:extLst>
            </p:cNvPr>
            <p:cNvSpPr/>
            <p:nvPr/>
          </p:nvSpPr>
          <p:spPr>
            <a:xfrm>
              <a:off x="5168900" y="1028700"/>
              <a:ext cx="1524000" cy="1524000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7724EF86-748A-47D2-820D-B1DB482DA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8129" y="1104215"/>
              <a:ext cx="1025541" cy="137296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5D554C-63AB-40D5-B501-24DFAAB066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710" y="2115361"/>
            <a:ext cx="3257202" cy="325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78244"/>
      </p:ext>
    </p:extLst>
  </p:cSld>
  <p:clrMapOvr>
    <a:masterClrMapping/>
  </p:clrMapOvr>
</p:sld>
</file>

<file path=ppt/theme/theme1.xml><?xml version="1.0" encoding="utf-8"?>
<a:theme xmlns:a="http://schemas.openxmlformats.org/drawingml/2006/main" name="Elementary School Weekly Planner by Slidesgo">
  <a:themeElements>
    <a:clrScheme name="Simple Light">
      <a:dk1>
        <a:srgbClr val="00354E"/>
      </a:dk1>
      <a:lt1>
        <a:srgbClr val="FFFFFF"/>
      </a:lt1>
      <a:dk2>
        <a:srgbClr val="B8F2FF"/>
      </a:dk2>
      <a:lt2>
        <a:srgbClr val="7D9BFF"/>
      </a:lt2>
      <a:accent1>
        <a:srgbClr val="FF4A95"/>
      </a:accent1>
      <a:accent2>
        <a:srgbClr val="FFB428"/>
      </a:accent2>
      <a:accent3>
        <a:srgbClr val="E48700"/>
      </a:accent3>
      <a:accent4>
        <a:srgbClr val="FFFFFF"/>
      </a:accent4>
      <a:accent5>
        <a:srgbClr val="70C974"/>
      </a:accent5>
      <a:accent6>
        <a:srgbClr val="7D9BFF"/>
      </a:accent6>
      <a:hlink>
        <a:srgbClr val="FF4A9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1001</Words>
  <Application>Microsoft Office PowerPoint</Application>
  <PresentationFormat>On-screen Show (16:9)</PresentationFormat>
  <Paragraphs>108</Paragraphs>
  <Slides>44</Slides>
  <Notes>36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8" baseType="lpstr">
      <vt:lpstr>宋体</vt:lpstr>
      <vt:lpstr>Arial</vt:lpstr>
      <vt:lpstr>Calibri</vt:lpstr>
      <vt:lpstr>Fredoka One</vt:lpstr>
      <vt:lpstr>Merriweather Black</vt:lpstr>
      <vt:lpstr>Nunito</vt:lpstr>
      <vt:lpstr>Open Sans Extrabold</vt:lpstr>
      <vt:lpstr>Times New Roman</vt:lpstr>
      <vt:lpstr>UTM Avo</vt:lpstr>
      <vt:lpstr>UTM Cookies</vt:lpstr>
      <vt:lpstr>UTM Flamenco</vt:lpstr>
      <vt:lpstr>UTM Guanine</vt:lpstr>
      <vt:lpstr>UTM Showcard</vt:lpstr>
      <vt:lpstr>Elementary School Weekly Planner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Elementary School Weekly Planner</dc:title>
  <dc:creator>Admin</dc:creator>
  <cp:lastModifiedBy>admin</cp:lastModifiedBy>
  <cp:revision>20</cp:revision>
  <dcterms:modified xsi:type="dcterms:W3CDTF">2022-11-14T03:42:23Z</dcterms:modified>
</cp:coreProperties>
</file>