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03" r:id="rId3"/>
    <p:sldId id="273" r:id="rId4"/>
    <p:sldId id="256" r:id="rId5"/>
    <p:sldId id="257" r:id="rId6"/>
    <p:sldId id="258" r:id="rId7"/>
    <p:sldId id="259" r:id="rId8"/>
    <p:sldId id="260" r:id="rId9"/>
    <p:sldId id="265" r:id="rId10"/>
    <p:sldId id="270" r:id="rId11"/>
    <p:sldId id="267" r:id="rId12"/>
    <p:sldId id="298" r:id="rId13"/>
    <p:sldId id="294" r:id="rId14"/>
    <p:sldId id="295" r:id="rId15"/>
    <p:sldId id="275" r:id="rId16"/>
    <p:sldId id="271" r:id="rId17"/>
    <p:sldId id="299" r:id="rId18"/>
    <p:sldId id="283" r:id="rId19"/>
    <p:sldId id="285" r:id="rId20"/>
    <p:sldId id="274" r:id="rId21"/>
    <p:sldId id="286" r:id="rId22"/>
    <p:sldId id="287" r:id="rId23"/>
    <p:sldId id="302" r:id="rId24"/>
    <p:sldId id="289" r:id="rId25"/>
    <p:sldId id="290" r:id="rId26"/>
    <p:sldId id="292" r:id="rId27"/>
    <p:sldId id="276" r:id="rId28"/>
    <p:sldId id="291" r:id="rId29"/>
    <p:sldId id="30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kháng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32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19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57141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9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79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</a:t>
            </a: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KHOA HỌC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xmlns="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xmlns="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xmlns="" id="{32D5894E-C1A1-402C-B2BE-BC04A3138FFE}"/>
              </a:ext>
            </a:extLst>
          </p:cNvPr>
          <p:cNvSpPr txBox="1"/>
          <p:nvPr/>
        </p:nvSpPr>
        <p:spPr bwMode="auto">
          <a:xfrm>
            <a:off x="3427759" y="1515620"/>
            <a:ext cx="56493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CẦU CẦN ĐẠT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xmlns="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 smtClean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KHÁNG SINH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GIẢM ĐAU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6" y="-97526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6" y="1038615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01031" y="4706893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0627" y="1425540"/>
            <a:ext cx="695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58000"/>
          </a:xfrm>
          <a:prstGeom prst="rect">
            <a:avLst/>
          </a:prstGeom>
        </p:spPr>
      </p:pic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6" name="Google Shape;2362;p49"/>
          <p:cNvSpPr/>
          <p:nvPr/>
        </p:nvSpPr>
        <p:spPr>
          <a:xfrm>
            <a:off x="1766739" y="675362"/>
            <a:ext cx="3357223" cy="421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Overview diagram</a:t>
            </a:r>
          </a:p>
        </p:txBody>
      </p:sp>
      <p:sp>
        <p:nvSpPr>
          <p:cNvPr id="17" name="Google Shape;2361;p49"/>
          <p:cNvSpPr txBox="1">
            <a:spLocks/>
          </p:cNvSpPr>
          <p:nvPr/>
        </p:nvSpPr>
        <p:spPr>
          <a:xfrm>
            <a:off x="1570094" y="44468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2"/>
                </a:solidFill>
              </a:rPr>
              <a:t>O</a:t>
            </a:r>
            <a:r>
              <a:rPr lang="en-US" dirty="0" smtClean="0">
                <a:solidFill>
                  <a:schemeClr val="lt2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3"/>
                </a:solidFill>
              </a:rPr>
              <a:t>v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dk2"/>
                </a:solidFill>
              </a:rPr>
              <a:t>e</a:t>
            </a:r>
            <a:r>
              <a:rPr lang="en-US" dirty="0" smtClean="0">
                <a:solidFill>
                  <a:schemeClr val="lt2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>
                <a:solidFill>
                  <a:schemeClr val="dk2"/>
                </a:solidFill>
              </a:rPr>
              <a:t>r</a:t>
            </a:r>
            <a:r>
              <a:rPr lang="en-US" dirty="0" smtClean="0">
                <a:solidFill>
                  <a:schemeClr val="lt2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22990" y="42349"/>
            <a:ext cx="885300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 HỌC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403" y="5094646"/>
            <a:ext cx="66408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xmlns="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Thuốc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latin typeface="Times New Roman" panose="02020603050405020304" pitchFamily="18" charset="0"/>
              </a:rPr>
              <a:t> /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lưỡi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….</a:t>
            </a:r>
            <a:r>
              <a:rPr lang="vi-VN" altLang="en-US" sz="3600" dirty="0" smtClean="0">
                <a:latin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Chuẩn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bị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rét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39184"/>
            <a:ext cx="7159601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:a16="http://schemas.microsoft.com/office/drawing/2014/main" xmlns="" id="{B77C357C-B540-4866-AE22-893744A0F9F9}"/>
              </a:ext>
            </a:extLst>
          </p:cNvPr>
          <p:cNvSpPr txBox="1"/>
          <p:nvPr/>
        </p:nvSpPr>
        <p:spPr>
          <a:xfrm>
            <a:off x="5459078" y="37187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 smtClean="0">
                <a:solidFill>
                  <a:srgbClr val="FF1D1D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</a:rPr>
              <a:t>Rượu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bia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nước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B.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thái</a:t>
            </a:r>
            <a:r>
              <a:rPr lang="en-US" sz="4000" b="1" dirty="0" smtClean="0">
                <a:solidFill>
                  <a:srgbClr val="7030A0"/>
                </a:solidFill>
              </a:rPr>
              <a:t>,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thuốc</a:t>
            </a:r>
            <a:r>
              <a:rPr lang="en-US" sz="4000" b="1" dirty="0" smtClean="0">
                <a:solidFill>
                  <a:srgbClr val="7030A0"/>
                </a:solidFill>
              </a:rPr>
              <a:t> lá </a:t>
            </a:r>
            <a:r>
              <a:rPr lang="en-US" sz="4000" b="1" dirty="0" err="1" smtClean="0">
                <a:solidFill>
                  <a:srgbClr val="7030A0"/>
                </a:solidFill>
              </a:rPr>
              <a:t>điện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</a:rPr>
              <a:t>̉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C. </a:t>
            </a:r>
            <a:r>
              <a:rPr lang="en-US" sz="4000" b="1" dirty="0">
                <a:solidFill>
                  <a:srgbClr val="7030A0"/>
                </a:solidFill>
              </a:rPr>
              <a:t>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</a:rPr>
              <a:t>Kẹo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chứa</a:t>
            </a:r>
            <a:r>
              <a:rPr lang="en-US" sz="4000" b="1" dirty="0" smtClean="0">
                <a:solidFill>
                  <a:srgbClr val="7030A0"/>
                </a:solidFill>
              </a:rPr>
              <a:t>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ời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25500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974</Words>
  <Application>Microsoft Office PowerPoint</Application>
  <PresentationFormat>Widescreen</PresentationFormat>
  <Paragraphs>157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Arial</vt:lpstr>
      <vt:lpstr>Arial-Rounded</vt:lpstr>
      <vt:lpstr>Calibri</vt:lpstr>
      <vt:lpstr>Calibri Light</vt:lpstr>
      <vt:lpstr>Comic Sans MS</vt:lpstr>
      <vt:lpstr>等线</vt:lpstr>
      <vt:lpstr>Impact</vt:lpstr>
      <vt:lpstr>Jomhuria</vt:lpstr>
      <vt:lpstr>Montserrat</vt:lpstr>
      <vt:lpstr>Quicksand Medium</vt:lpstr>
      <vt:lpstr>Raleway Thin</vt:lpstr>
      <vt:lpstr>华文细黑</vt:lpstr>
      <vt:lpstr>Tahoma</vt:lpstr>
      <vt:lpstr>Times New Roman</vt:lpstr>
      <vt:lpstr>VNI-Avo</vt:lpstr>
      <vt:lpstr>VNI-Times</vt:lpstr>
      <vt:lpstr>仓耳羽辰体-谷力 W05</vt:lpstr>
      <vt:lpstr>字魂36号-正文宋楷</vt:lpstr>
      <vt:lpstr>Office Theme</vt:lpstr>
      <vt:lpstr>PowerPoint Presentation</vt:lpstr>
      <vt:lpstr>DÙNG THUỐC AN TOÀN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 Trải nghiệm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30</cp:revision>
  <dcterms:created xsi:type="dcterms:W3CDTF">2020-02-26T02:09:02Z</dcterms:created>
  <dcterms:modified xsi:type="dcterms:W3CDTF">2022-10-14T01:15:09Z</dcterms:modified>
</cp:coreProperties>
</file>