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8" r:id="rId5"/>
  </p:sldMasterIdLst>
  <p:notesMasterIdLst>
    <p:notesMasterId r:id="rId23"/>
  </p:notesMasterIdLst>
  <p:sldIdLst>
    <p:sldId id="349" r:id="rId6"/>
    <p:sldId id="345" r:id="rId7"/>
    <p:sldId id="294" r:id="rId8"/>
    <p:sldId id="295" r:id="rId9"/>
    <p:sldId id="275" r:id="rId10"/>
    <p:sldId id="276" r:id="rId11"/>
    <p:sldId id="286" r:id="rId12"/>
    <p:sldId id="256" r:id="rId13"/>
    <p:sldId id="346" r:id="rId14"/>
    <p:sldId id="343" r:id="rId15"/>
    <p:sldId id="301" r:id="rId16"/>
    <p:sldId id="302" r:id="rId17"/>
    <p:sldId id="303" r:id="rId18"/>
    <p:sldId id="348" r:id="rId19"/>
    <p:sldId id="347" r:id="rId20"/>
    <p:sldId id="315"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BAF7-AB79-40A9-ACFA-D6B335A19E9D}"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215C7-7002-4C4E-A356-EE012B0650A8}" type="slidenum">
              <a:rPr lang="en-US" smtClean="0"/>
              <a:t>‹#›</a:t>
            </a:fld>
            <a:endParaRPr lang="en-US"/>
          </a:p>
        </p:txBody>
      </p:sp>
    </p:spTree>
    <p:extLst>
      <p:ext uri="{BB962C8B-B14F-4D97-AF65-F5344CB8AC3E}">
        <p14:creationId xmlns:p14="http://schemas.microsoft.com/office/powerpoint/2010/main" val="394043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6D6E032-C67A-4BEC-BDB6-12827BDC7F87}" type="slidenum">
              <a:rPr lang="en-US" altLang="vi-VN" sz="1200">
                <a:latin typeface="Times New Roman" panose="02020603050405020304" pitchFamily="18" charset="0"/>
              </a:rPr>
              <a:pPr algn="r" eaLnBrk="1" hangingPunct="1"/>
              <a:t>3</a:t>
            </a:fld>
            <a:endParaRPr lang="en-US" altLang="vi-VN" sz="1200">
              <a:latin typeface="Times New Roman" panose="02020603050405020304" pitchFamily="18" charset="0"/>
            </a:endParaRPr>
          </a:p>
        </p:txBody>
      </p:sp>
    </p:spTree>
    <p:extLst>
      <p:ext uri="{BB962C8B-B14F-4D97-AF65-F5344CB8AC3E}">
        <p14:creationId xmlns:p14="http://schemas.microsoft.com/office/powerpoint/2010/main" val="180077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1061F13-7C1E-4185-8417-61FA98988EC4}" type="slidenum">
              <a:rPr lang="en-US" altLang="vi-VN" sz="1200">
                <a:latin typeface="Times New Roman" panose="02020603050405020304" pitchFamily="18" charset="0"/>
              </a:rPr>
              <a:pPr algn="r" eaLnBrk="1" hangingPunct="1"/>
              <a:t>4</a:t>
            </a:fld>
            <a:endParaRPr lang="en-US" altLang="vi-VN" sz="1200">
              <a:latin typeface="Times New Roman" panose="02020603050405020304" pitchFamily="18" charset="0"/>
            </a:endParaRPr>
          </a:p>
        </p:txBody>
      </p:sp>
    </p:spTree>
    <p:extLst>
      <p:ext uri="{BB962C8B-B14F-4D97-AF65-F5344CB8AC3E}">
        <p14:creationId xmlns:p14="http://schemas.microsoft.com/office/powerpoint/2010/main" val="78210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5</a:t>
            </a:fld>
            <a:endParaRPr lang="en-US"/>
          </a:p>
        </p:txBody>
      </p:sp>
    </p:spTree>
    <p:extLst>
      <p:ext uri="{BB962C8B-B14F-4D97-AF65-F5344CB8AC3E}">
        <p14:creationId xmlns:p14="http://schemas.microsoft.com/office/powerpoint/2010/main" val="315876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442;p17:notes">
            <a:extLst>
              <a:ext uri="{FF2B5EF4-FFF2-40B4-BE49-F238E27FC236}">
                <a16:creationId xmlns:a16="http://schemas.microsoft.com/office/drawing/2014/main" xmlns="" id="{9638D0FD-BE5E-40BB-AC0B-E9F0050590B9}"/>
              </a:ext>
            </a:extLst>
          </p:cNvPr>
          <p:cNvSpPr>
            <a:spLocks noGrp="1"/>
          </p:cNvSpPr>
          <p:nvPr>
            <p:ph type="body" idx="1"/>
          </p:nvPr>
        </p:nvSpPr>
        <p:spPr bwMode="auto">
          <a:xfrm>
            <a:off x="914400" y="3300413"/>
            <a:ext cx="7315200" cy="2700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a:p>
        </p:txBody>
      </p:sp>
      <p:sp>
        <p:nvSpPr>
          <p:cNvPr id="29699" name="Google Shape;443;p17:notes">
            <a:extLst>
              <a:ext uri="{FF2B5EF4-FFF2-40B4-BE49-F238E27FC236}">
                <a16:creationId xmlns:a16="http://schemas.microsoft.com/office/drawing/2014/main" xmlns="" id="{441383FB-B0B6-4E8C-828A-57A382ED51DA}"/>
              </a:ext>
            </a:extLst>
          </p:cNvPr>
          <p:cNvSpPr>
            <a:spLocks noGrp="1" noRot="1" noChangeAspect="1" noTextEdit="1"/>
          </p:cNvSpPr>
          <p:nvPr>
            <p:ph type="sldImg" idx="2"/>
          </p:nvPr>
        </p:nvSpPr>
        <p:spPr bwMode="auto">
          <a:xfrm>
            <a:off x="2514600" y="857250"/>
            <a:ext cx="4114800" cy="2314575"/>
          </a:xfrm>
          <a:custGeom>
            <a:avLst/>
            <a:gdLst>
              <a:gd name="T0" fmla="*/ 0 w 120000"/>
              <a:gd name="T1" fmla="*/ 0 h 120000"/>
              <a:gd name="T2" fmla="*/ 141096492 w 120000"/>
              <a:gd name="T3" fmla="*/ 0 h 120000"/>
              <a:gd name="T4" fmla="*/ 141096492 w 120000"/>
              <a:gd name="T5" fmla="*/ 44643812 h 120000"/>
              <a:gd name="T6" fmla="*/ 0 w 120000"/>
              <a:gd name="T7" fmla="*/ 4464381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29816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0A4394-4554-41B3-BD4B-912C654A773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326213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15294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97590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123360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269314"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269315"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D8B1F3D-FEF6-439C-A47B-3672E778F95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5118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105A68-A74C-4C3C-B518-183571B8DAC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1631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022345F-0F46-471A-8DD7-F0F83CDEB93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2404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B2B28C-71E8-4ADA-994A-BDEB48F6467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52806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75EF5F-6463-411B-9D1A-278FBBA34AF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233441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90919D-2B8C-4E27-B3CA-7C997EA5AF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1784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E2A091-9148-4E5D-8AED-28DF4E30874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413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0A4394-4554-41B3-BD4B-912C654A773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228695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96BC47-2702-4CCE-972B-EE91635361F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6700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DD32502-B78C-468F-960E-C14600611FD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0582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2E3C97-4EA1-4B82-A013-CA57C0C774F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42378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74DAB6-2DE0-47C3-8803-318D453907A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4115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269314" name="Rectangle 2"/>
          <p:cNvSpPr>
            <a:spLocks noGrp="1" noChangeArrowheads="1"/>
          </p:cNvSpPr>
          <p:nvPr>
            <p:ph type="ctrTitle"/>
          </p:nvPr>
        </p:nvSpPr>
        <p:spPr>
          <a:xfrm>
            <a:off x="1219201" y="1524000"/>
            <a:ext cx="10164233" cy="1752600"/>
          </a:xfrm>
        </p:spPr>
        <p:txBody>
          <a:bodyPr/>
          <a:lstStyle>
            <a:lvl1pPr>
              <a:defRPr sz="5000"/>
            </a:lvl1pPr>
          </a:lstStyle>
          <a:p>
            <a:pPr lvl="0"/>
            <a:r>
              <a:rPr lang="en-US" altLang="en-US" noProof="0"/>
              <a:t>Click to edit Master title style</a:t>
            </a:r>
          </a:p>
        </p:txBody>
      </p:sp>
      <p:sp>
        <p:nvSpPr>
          <p:cNvPr id="269315"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fontAlgn="base">
              <a:spcBef>
                <a:spcPct val="0"/>
              </a:spcBef>
              <a:spcAft>
                <a:spcPct val="0"/>
              </a:spcAft>
              <a:defRPr/>
            </a:pPr>
            <a:endParaRPr lang="en-US" altLang="en-US"/>
          </a:p>
        </p:txBody>
      </p:sp>
      <p:sp>
        <p:nvSpPr>
          <p:cNvPr id="7" name="Rectangle 5"/>
          <p:cNvSpPr>
            <a:spLocks noGrp="1" noChangeArrowheads="1"/>
          </p:cNvSpPr>
          <p:nvPr>
            <p:ph type="ftr" sz="quarter" idx="11"/>
          </p:nvPr>
        </p:nvSpPr>
        <p:spPr>
          <a:xfrm>
            <a:off x="4165600" y="6243638"/>
            <a:ext cx="3860800" cy="457200"/>
          </a:xfrm>
        </p:spPr>
        <p:txBody>
          <a:bodyPr/>
          <a:lstStyle>
            <a:lvl1pPr>
              <a:defRPr/>
            </a:lvl1pPr>
          </a:lstStyle>
          <a:p>
            <a:pPr fontAlgn="base">
              <a:spcBef>
                <a:spcPct val="0"/>
              </a:spcBef>
              <a:spcAft>
                <a:spcPct val="0"/>
              </a:spcAft>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D8B1F3D-FEF6-439C-A47B-3672E778F95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62779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0105A68-A74C-4C3C-B518-183571B8DAC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158413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022345F-0F46-471A-8DD7-F0F83CDEB93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678542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BB2B28C-71E8-4ADA-994A-BDEB48F6467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3239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E75EF5F-6463-411B-9D1A-278FBBA34AF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09862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90919D-2B8C-4E27-B3CA-7C997EA5AF0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8919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A4394-4554-41B3-BD4B-912C654A7731}"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4068616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E2A091-9148-4E5D-8AED-28DF4E30874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59144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96BC47-2702-4CCE-972B-EE91635361F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99155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DD32502-B78C-468F-960E-C14600611FD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71672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2E3C97-4EA1-4B82-A013-CA57C0C774F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793165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274DAB6-2DE0-47C3-8803-318D453907A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24780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2D8AF4-DFA7-44D6-93F1-79819DD0B48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46769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20E363-FECE-426D-9BA3-F6D4B7F863B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89148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E3F617-D654-458E-B44D-A9A7E63DE3C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2496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A445FB-6160-45CF-BECB-8475267F5D4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36974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18D8810-A519-4D8C-A2DA-DD22A6EBCD4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428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0A4394-4554-41B3-BD4B-912C654A773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18060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5AEEF8-2EDC-41E8-820C-0DF59CDDADF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64110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6529AD-3BC4-42D9-871C-4ECFAAE61CF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36848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2A3AD9-552B-40B8-80B6-6D4F10762E8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76679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823922-6905-480F-A60F-12F23380F1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998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2DFD1B-CB0D-4B54-96FE-A7D56B56591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99607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14863C-3B11-4ACB-881D-8122E871AB2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04135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58547F-2432-4DE2-9DF4-65B9D23D7F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5543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2D8AF4-DFA7-44D6-93F1-79819DD0B48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04075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20E363-FECE-426D-9BA3-F6D4B7F863B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084600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E3F617-D654-458E-B44D-A9A7E63DE3C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655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0A4394-4554-41B3-BD4B-912C654A7731}" type="datetimeFigureOut">
              <a:rPr lang="en-US" smtClean="0"/>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84293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EA445FB-6160-45CF-BECB-8475267F5D4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7516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18D8810-A519-4D8C-A2DA-DD22A6EBCD4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38513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15AEEF8-2EDC-41E8-820C-0DF59CDDADF0}"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799531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6529AD-3BC4-42D9-871C-4ECFAAE61CF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7987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B2A3AD9-552B-40B8-80B6-6D4F10762E8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31084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823922-6905-480F-A60F-12F23380F17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0926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F2DFD1B-CB0D-4B54-96FE-A7D56B56591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21886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14863C-3B11-4ACB-881D-8122E871AB2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156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58547F-2432-4DE2-9DF4-65B9D23D7F9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5556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0A4394-4554-41B3-BD4B-912C654A7731}"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363352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4394-4554-41B3-BD4B-912C654A7731}"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131775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A4394-4554-41B3-BD4B-912C654A773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71260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0A4394-4554-41B3-BD4B-912C654A7731}" type="datetimeFigureOut">
              <a:rPr lang="en-US" smtClean="0"/>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56327-7DDB-40B8-AF0C-0CB7BA0C9BAE}" type="slidenum">
              <a:rPr lang="en-US" smtClean="0"/>
              <a:t>‹#›</a:t>
            </a:fld>
            <a:endParaRPr lang="en-US"/>
          </a:p>
        </p:txBody>
      </p:sp>
    </p:spTree>
    <p:extLst>
      <p:ext uri="{BB962C8B-B14F-4D97-AF65-F5344CB8AC3E}">
        <p14:creationId xmlns:p14="http://schemas.microsoft.com/office/powerpoint/2010/main" val="404152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4394-4554-41B3-BD4B-912C654A7731}" type="datetimeFigureOut">
              <a:rPr lang="en-US" smtClean="0"/>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56327-7DDB-40B8-AF0C-0CB7BA0C9BAE}" type="slidenum">
              <a:rPr lang="en-US" smtClean="0"/>
              <a:t>‹#›</a:t>
            </a:fld>
            <a:endParaRPr lang="en-US"/>
          </a:p>
        </p:txBody>
      </p:sp>
    </p:spTree>
    <p:extLst>
      <p:ext uri="{BB962C8B-B14F-4D97-AF65-F5344CB8AC3E}">
        <p14:creationId xmlns:p14="http://schemas.microsoft.com/office/powerpoint/2010/main" val="386688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8292" name="Rectangle 4"/>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3"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4" name="Rectangle 6"/>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rgbClr val="000000"/>
                </a:solidFill>
                <a:latin typeface="Garamond" panose="02020404030301010803" pitchFamily="18" charset="0"/>
              </a:defRPr>
            </a:lvl1pPr>
          </a:lstStyle>
          <a:p>
            <a:pPr fontAlgn="base">
              <a:spcBef>
                <a:spcPct val="0"/>
              </a:spcBef>
              <a:spcAft>
                <a:spcPct val="0"/>
              </a:spcAft>
              <a:defRPr/>
            </a:pPr>
            <a:fld id="{DEAC5DF8-EF55-4C8E-890B-9A94CEEE9F4B}" type="slidenum">
              <a:rPr lang="en-US" altLang="en-US" smtClean="0"/>
              <a:pPr fontAlgn="base">
                <a:spcBef>
                  <a:spcPct val="0"/>
                </a:spcBef>
                <a:spcAft>
                  <a:spcPct val="0"/>
                </a:spcAft>
                <a:defRPr/>
              </a:pPr>
              <a:t>‹#›</a:t>
            </a:fld>
            <a:endParaRPr lang="en-US" altLang="en-US"/>
          </a:p>
        </p:txBody>
      </p:sp>
      <p:sp>
        <p:nvSpPr>
          <p:cNvPr id="5127"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128"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7880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8292" name="Rectangle 4"/>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3"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solidFill>
                  <a:srgbClr val="000000"/>
                </a:solidFill>
                <a:latin typeface="+mj-lt"/>
              </a:defRPr>
            </a:lvl1pPr>
          </a:lstStyle>
          <a:p>
            <a:pPr fontAlgn="base">
              <a:spcBef>
                <a:spcPct val="0"/>
              </a:spcBef>
              <a:spcAft>
                <a:spcPct val="0"/>
              </a:spcAft>
              <a:defRPr/>
            </a:pPr>
            <a:endParaRPr lang="en-US" altLang="en-US"/>
          </a:p>
        </p:txBody>
      </p:sp>
      <p:sp>
        <p:nvSpPr>
          <p:cNvPr id="268294" name="Rectangle 6"/>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solidFill>
                  <a:srgbClr val="000000"/>
                </a:solidFill>
                <a:latin typeface="Garamond" panose="02020404030301010803" pitchFamily="18" charset="0"/>
              </a:defRPr>
            </a:lvl1pPr>
          </a:lstStyle>
          <a:p>
            <a:pPr fontAlgn="base">
              <a:spcBef>
                <a:spcPct val="0"/>
              </a:spcBef>
              <a:spcAft>
                <a:spcPct val="0"/>
              </a:spcAft>
              <a:defRPr/>
            </a:pPr>
            <a:fld id="{DEAC5DF8-EF55-4C8E-890B-9A94CEEE9F4B}" type="slidenum">
              <a:rPr lang="en-US" altLang="en-US" smtClean="0"/>
              <a:pPr fontAlgn="base">
                <a:spcBef>
                  <a:spcPct val="0"/>
                </a:spcBef>
                <a:spcAft>
                  <a:spcPct val="0"/>
                </a:spcAft>
                <a:defRPr/>
              </a:pPr>
              <a:t>‹#›</a:t>
            </a:fld>
            <a:endParaRPr lang="en-US" altLang="en-US"/>
          </a:p>
        </p:txBody>
      </p:sp>
      <p:sp>
        <p:nvSpPr>
          <p:cNvPr id="5127" name="Freeform 7"/>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
        <p:nvSpPr>
          <p:cNvPr id="5128"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63838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3C13372-EE43-40B2-9AFB-E4633789A0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434037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93C13372-EE43-40B2-9AFB-E4633789A01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97547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1.xml"/><Relationship Id="rId7" Type="http://schemas.openxmlformats.org/officeDocument/2006/relationships/image" Target="../media/image9.gif"/><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gif"/><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0.gif"/><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5.pn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2.wav"/><Relationship Id="rId7" Type="http://schemas.openxmlformats.org/officeDocument/2006/relationships/image" Target="../media/image10.gif"/><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5.pn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23"/>
          <p:cNvPicPr>
            <a:picLocks noChangeAspect="1"/>
          </p:cNvPicPr>
          <p:nvPr/>
        </p:nvPicPr>
        <p:blipFill>
          <a:blip r:embed="rId2"/>
          <a:stretch>
            <a:fillRect/>
          </a:stretch>
        </p:blipFill>
        <p:spPr>
          <a:xfrm>
            <a:off x="8805505" y="-1382883"/>
            <a:ext cx="3386495" cy="4020685"/>
          </a:xfrm>
          <a:prstGeom prst="rect">
            <a:avLst/>
          </a:prstGeom>
        </p:spPr>
      </p:pic>
      <p:pic>
        <p:nvPicPr>
          <p:cNvPr id="7" name="图片 22"/>
          <p:cNvPicPr>
            <a:picLocks noChangeAspect="1"/>
          </p:cNvPicPr>
          <p:nvPr/>
        </p:nvPicPr>
        <p:blipFill>
          <a:blip r:embed="rId3"/>
          <a:stretch>
            <a:fillRect/>
          </a:stretch>
        </p:blipFill>
        <p:spPr>
          <a:xfrm>
            <a:off x="0" y="3527437"/>
            <a:ext cx="5888542" cy="3349417"/>
          </a:xfrm>
          <a:prstGeom prst="rect">
            <a:avLst/>
          </a:prstGeom>
        </p:spPr>
      </p:pic>
      <p:pic>
        <p:nvPicPr>
          <p:cNvPr id="8" name="图片 26"/>
          <p:cNvPicPr>
            <a:picLocks noChangeAspect="1"/>
          </p:cNvPicPr>
          <p:nvPr/>
        </p:nvPicPr>
        <p:blipFill>
          <a:blip r:embed="rId4"/>
          <a:stretch>
            <a:fillRect/>
          </a:stretch>
        </p:blipFill>
        <p:spPr>
          <a:xfrm>
            <a:off x="710203" y="272215"/>
            <a:ext cx="1615923" cy="1277563"/>
          </a:xfrm>
          <a:prstGeom prst="rect">
            <a:avLst/>
          </a:prstGeom>
        </p:spPr>
      </p:pic>
      <p:pic>
        <p:nvPicPr>
          <p:cNvPr id="9" name="图片 51"/>
          <p:cNvPicPr>
            <a:picLocks noChangeAspect="1"/>
          </p:cNvPicPr>
          <p:nvPr/>
        </p:nvPicPr>
        <p:blipFill>
          <a:blip r:embed="rId5"/>
          <a:stretch>
            <a:fillRect/>
          </a:stretch>
        </p:blipFill>
        <p:spPr>
          <a:xfrm>
            <a:off x="9355107" y="2029490"/>
            <a:ext cx="2247004" cy="4425733"/>
          </a:xfrm>
          <a:prstGeom prst="rect">
            <a:avLst/>
          </a:prstGeom>
        </p:spPr>
      </p:pic>
      <p:sp>
        <p:nvSpPr>
          <p:cNvPr id="10" name="矩形 67"/>
          <p:cNvSpPr/>
          <p:nvPr/>
        </p:nvSpPr>
        <p:spPr>
          <a:xfrm>
            <a:off x="218414" y="3200400"/>
            <a:ext cx="1920216" cy="720536"/>
          </a:xfrm>
          <a:prstGeom prst="rect">
            <a:avLst/>
          </a:prstGeom>
          <a:solidFill>
            <a:srgbClr val="FFE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mj-lt"/>
              </a:rPr>
              <a:t>BÀI</a:t>
            </a:r>
            <a:r>
              <a:rPr lang="vi-VN" sz="3600" b="1" dirty="0" smtClean="0">
                <a:solidFill>
                  <a:srgbClr val="FF0000"/>
                </a:solidFill>
              </a:rPr>
              <a:t>  </a:t>
            </a:r>
          </a:p>
        </p:txBody>
      </p:sp>
      <p:pic>
        <p:nvPicPr>
          <p:cNvPr id="12" name="图片 66"/>
          <p:cNvPicPr>
            <a:picLocks noChangeAspect="1"/>
          </p:cNvPicPr>
          <p:nvPr/>
        </p:nvPicPr>
        <p:blipFill>
          <a:blip r:embed="rId6"/>
          <a:stretch>
            <a:fillRect/>
          </a:stretch>
        </p:blipFill>
        <p:spPr>
          <a:xfrm>
            <a:off x="152155" y="141231"/>
            <a:ext cx="1274076" cy="1059451"/>
          </a:xfrm>
          <a:prstGeom prst="rect">
            <a:avLst/>
          </a:prstGeom>
        </p:spPr>
      </p:pic>
      <p:sp>
        <p:nvSpPr>
          <p:cNvPr id="13" name="矩形: 圆角 56"/>
          <p:cNvSpPr/>
          <p:nvPr/>
        </p:nvSpPr>
        <p:spPr>
          <a:xfrm>
            <a:off x="6333433" y="5883693"/>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sp>
        <p:nvSpPr>
          <p:cNvPr id="16" name="TextBox 15"/>
          <p:cNvSpPr txBox="1"/>
          <p:nvPr/>
        </p:nvSpPr>
        <p:spPr>
          <a:xfrm>
            <a:off x="1688803" y="3155982"/>
            <a:ext cx="7807978" cy="707886"/>
          </a:xfrm>
          <a:prstGeom prst="rect">
            <a:avLst/>
          </a:prstGeom>
          <a:noFill/>
        </p:spPr>
        <p:txBody>
          <a:bodyPr wrap="square" rtlCol="0">
            <a:spAutoFit/>
          </a:bodyPr>
          <a:lstStyle/>
          <a:p>
            <a:pPr algn="ctr"/>
            <a:r>
              <a:rPr lang="en-US" sz="4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LUYỆN TẬP (TR50)</a:t>
            </a:r>
            <a:endParaRPr lang="en-US" sz="4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WordArt 19"/>
          <p:cNvSpPr>
            <a:spLocks noChangeArrowheads="1" noChangeShapeType="1" noTextEdit="1"/>
          </p:cNvSpPr>
          <p:nvPr/>
        </p:nvSpPr>
        <p:spPr bwMode="auto">
          <a:xfrm>
            <a:off x="1981200" y="381000"/>
            <a:ext cx="8305800" cy="6858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vi-VN"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NGỌC LÂM</a:t>
            </a:r>
            <a:endParaRPr lang="en-US" sz="32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 name="WordArt 20"/>
          <p:cNvSpPr>
            <a:spLocks noChangeArrowheads="1" noChangeShapeType="1" noTextEdit="1"/>
          </p:cNvSpPr>
          <p:nvPr/>
        </p:nvSpPr>
        <p:spPr bwMode="auto">
          <a:xfrm>
            <a:off x="2381251" y="1714500"/>
            <a:ext cx="7358063" cy="8382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 </a:t>
            </a:r>
          </a:p>
        </p:txBody>
      </p:sp>
      <p:sp>
        <p:nvSpPr>
          <p:cNvPr id="15" name="TextBox 14"/>
          <p:cNvSpPr txBox="1"/>
          <p:nvPr/>
        </p:nvSpPr>
        <p:spPr>
          <a:xfrm>
            <a:off x="2771027" y="4296946"/>
            <a:ext cx="7807978" cy="1323439"/>
          </a:xfrm>
          <a:prstGeom prst="rect">
            <a:avLst/>
          </a:prstGeom>
          <a:noFill/>
        </p:spPr>
        <p:txBody>
          <a:bodyPr wrap="square" rtlCol="0">
            <a:spAutoFit/>
          </a:bodyPr>
          <a:lstStyle/>
          <a:p>
            <a:pPr algn="ctr"/>
            <a:r>
              <a:rPr lang="en-US" sz="4000" b="1" dirty="0" smtClean="0">
                <a:solidFill>
                  <a:srgbClr val="002060"/>
                </a:solidFill>
                <a:latin typeface="+mj-lt"/>
              </a:rPr>
              <a:t>GV: Đỗ Thị Kiều Hoa</a:t>
            </a:r>
          </a:p>
          <a:p>
            <a:pPr algn="ctr"/>
            <a:r>
              <a:rPr lang="en-US" sz="4000" b="1" dirty="0" smtClean="0">
                <a:solidFill>
                  <a:srgbClr val="002060"/>
                </a:solidFill>
                <a:latin typeface="+mj-lt"/>
              </a:rPr>
              <a:t>Lớp 5A4</a:t>
            </a:r>
            <a:endParaRPr lang="en-US" sz="4000" dirty="0">
              <a:solidFill>
                <a:srgbClr val="002060"/>
              </a:solidFill>
              <a:latin typeface="+mj-lt"/>
            </a:endParaRPr>
          </a:p>
        </p:txBody>
      </p:sp>
    </p:spTree>
    <p:extLst>
      <p:ext uri="{BB962C8B-B14F-4D97-AF65-F5344CB8AC3E}">
        <p14:creationId xmlns:p14="http://schemas.microsoft.com/office/powerpoint/2010/main" val="49316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0-#ppt_h/2"/>
                                          </p:val>
                                        </p:tav>
                                        <p:tav tm="100000">
                                          <p:val>
                                            <p:strVal val="#ppt_y"/>
                                          </p:val>
                                        </p:tav>
                                      </p:tavLst>
                                    </p:anim>
                                  </p:childTnLst>
                                </p:cTn>
                              </p:par>
                              <p:par>
                                <p:cTn id="9" presetID="55" presetClass="entr" presetSubtype="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3500"/>
                            </p:stCondLst>
                            <p:childTnLst>
                              <p:par>
                                <p:cTn id="25" presetID="0" presetClass="path" presetSubtype="0" accel="50000" decel="50000" fill="hold" nodeType="afterEffect">
                                  <p:stCondLst>
                                    <p:cond delay="0"/>
                                  </p:stCondLst>
                                  <p:childTnLst>
                                    <p:animMotion origin="layout" path="M 0.04779 -0.02454 L 0.04779 -0.02431 C 0.0651 -0.00602 0.04752 -0.02547 0.06094 -0.00949 C 0.06315 -0.00695 0.06536 -0.00533 0.06706 -0.00255 C 0.06953 0.00116 0.07135 0.00625 0.07396 0.00972 C 0.08125 0.01944 0.07318 0.00926 0.08021 0.01666 C 0.08685 0.02384 0.08255 0.02083 0.08711 0.02384 C 0.08867 0.02546 0.08997 0.02801 0.0918 0.02916 C 0.09362 0.03032 0.09609 0.03148 0.09779 0.0331 C 0.09883 0.03403 0.09948 0.03518 0.10013 0.03588 C 0.10182 0.03703 0.10338 0.03773 0.10482 0.03866 C 0.10599 0.03935 0.10703 0.04074 0.10807 0.04143 C 0.10872 0.0419 0.1095 0.04236 0.11029 0.04282 C 0.11146 0.04352 0.11237 0.04467 0.11341 0.0456 C 0.11497 0.04653 0.11654 0.04768 0.1181 0.04838 C 0.11914 0.04884 0.12018 0.04907 0.12122 0.04977 C 0.12226 0.05046 0.12318 0.05162 0.12422 0.05254 C 0.12552 0.05324 0.13021 0.05486 0.13125 0.05509 C 0.13424 0.05879 0.13333 0.0581 0.13724 0.06065 C 0.13958 0.06203 0.14219 0.06296 0.1444 0.06481 C 0.14935 0.06921 0.14635 0.06713 0.15364 0.07037 L 0.15989 0.07315 L 0.16289 0.07453 C 0.16849 0.07407 0.17422 0.07384 0.17995 0.07315 C 0.18099 0.07291 0.18203 0.07199 0.18307 0.07176 C 0.18437 0.07106 0.18555 0.0706 0.18685 0.07037 C 0.19049 0.06921 0.19414 0.06852 0.19779 0.06759 C 0.19948 0.06713 0.2013 0.0669 0.20312 0.0662 C 0.20625 0.06504 0.21042 0.06366 0.21315 0.06203 L 0.21549 0.06065 C 0.2168 0.05879 0.21927 0.05532 0.22096 0.0537 C 0.22187 0.05278 0.22292 0.05185 0.22396 0.05116 C 0.22565 0.05 0.2276 0.0493 0.22917 0.04838 C 0.23073 0.04699 0.2319 0.04514 0.23333 0.04421 C 0.23984 0.03935 0.24088 0.03935 0.24648 0.03727 C 0.25 0.03472 0.25677 0.02963 0.25963 0.02639 C 0.26042 0.02546 0.26094 0.02453 0.26185 0.02384 C 0.26289 0.02222 0.26406 0.02106 0.26497 0.01944 C 0.26562 0.01852 0.26562 0.01643 0.26654 0.01528 C 0.26719 0.01435 0.26797 0.01435 0.26888 0.01389 C 0.26914 0.0125 0.26979 0.01111 0.27031 0.00972 C 0.27213 0.00671 0.27669 0.00416 0.27812 0.00301 C 0.28021 0.00116 0.28203 -0.00093 0.28437 -0.00255 C 0.28841 -0.00579 0.29258 -0.00903 0.29674 -0.01204 C 0.29844 -0.01343 0.30039 -0.01482 0.30208 -0.01621 C 0.30768 -0.0213 0.30508 -0.01968 0.30989 -0.02176 C 0.31029 -0.02315 0.3112 -0.02477 0.31211 -0.02593 C 0.31263 -0.02685 0.31706 -0.02824 0.31758 -0.02871 C 0.31888 -0.0294 0.32005 -0.03079 0.32148 -0.03148 C 0.32409 -0.03264 0.33359 -0.0338 0.33542 -0.03403 C 0.35404 -0.03727 0.33203 -0.03334 0.35078 -0.0382 C 0.35338 -0.03889 0.35599 -0.03912 0.35859 -0.03959 C 0.36081 -0.04005 0.36315 -0.04051 0.36549 -0.04097 C 0.3668 -0.04144 0.3681 -0.0419 0.3694 -0.04236 C 0.37604 -0.0419 0.38281 -0.0419 0.38945 -0.04097 C 0.3944 -0.04051 0.39922 -0.03866 0.40417 -0.0382 C 0.41445 -0.03727 0.42474 -0.03727 0.43516 -0.03681 C 0.44114 -0.03426 0.43672 -0.03588 0.44674 -0.03403 C 0.44896 -0.0338 0.4513 -0.03334 0.45364 -0.03287 C 0.45612 -0.03172 0.4569 -0.03148 0.45898 -0.03009 C 0.46042 -0.02917 0.46159 -0.02801 0.46276 -0.02732 C 0.46445 -0.02662 0.46601 -0.02639 0.46745 -0.02593 C 0.46888 -0.02547 0.47018 -0.025 0.47148 -0.02454 C 0.47305 -0.02408 0.475 -0.02361 0.47682 -0.02315 C 0.47838 -0.02269 0.47995 -0.02222 0.48151 -0.02176 C 0.48333 -0.0213 0.48503 -0.02107 0.48685 -0.02037 C 0.48828 -0.01991 0.49505 -0.01759 0.49766 -0.01621 C 0.49935 -0.01528 0.50078 -0.01435 0.50234 -0.01343 L 0.50469 -0.01204 C 0.50872 -0.00741 0.50534 -0.01042 0.51159 -0.0081 C 0.5125 -0.00764 0.51315 -0.00695 0.51393 -0.00672 C 0.51601 -0.00556 0.5181 -0.00486 0.52018 -0.00394 L 0.52318 -0.00255 C 0.52422 -0.00209 0.52513 -0.00162 0.5263 -0.00116 L 0.53021 0.00023 C 0.5319 0.00069 0.53333 0.00116 0.53489 0.00162 C 0.53594 0.00185 0.53685 0.00254 0.53776 0.00301 C 0.54948 0.00254 0.5612 0.00278 0.57279 0.00162 C 0.57487 0.00139 0.57669 -0.0007 0.57878 -0.00116 C 0.58503 -0.00232 0.58476 -0.00162 0.58971 -0.00394 C 0.60078 -0.00834 0.58203 -0.00116 0.59753 -0.0081 C 0.60052 -0.00949 0.60208 -0.00996 0.60521 -0.01204 C 0.60651 -0.01297 0.60781 -0.01412 0.60911 -0.01482 C 0.61003 -0.01528 0.6112 -0.01574 0.61211 -0.01621 C 0.61367 -0.01713 0.61523 -0.01806 0.6168 -0.01898 C 0.61758 -0.01945 0.61836 -0.01991 0.61914 -0.02037 C 0.62096 -0.02176 0.62266 -0.02315 0.62448 -0.02454 C 0.62526 -0.025 0.62604 -0.02523 0.62682 -0.02593 C 0.63255 -0.03009 0.62734 -0.02755 0.63307 -0.03009 C 0.63385 -0.03102 0.6345 -0.03218 0.63542 -0.03287 C 0.63685 -0.03403 0.63841 -0.03449 0.63997 -0.03542 C 0.64075 -0.03588 0.64154 -0.03658 0.64232 -0.03681 C 0.64336 -0.03727 0.6444 -0.03773 0.64544 -0.0382 C 0.64805 -0.03959 0.65052 -0.04167 0.65312 -0.04236 C 0.65521 -0.04306 0.65729 -0.04329 0.65937 -0.04375 C 0.66042 -0.04422 0.66146 -0.04468 0.66237 -0.04514 C 0.66315 -0.0456 0.66393 -0.04607 0.66471 -0.04653 C 0.6668 -0.04746 0.66888 -0.04838 0.67096 -0.04931 C 0.672 -0.04977 0.67305 -0.05 0.67396 -0.0507 C 0.67591 -0.05162 0.67747 -0.05278 0.67943 -0.05347 C 0.68151 -0.05394 0.68359 -0.0544 0.68568 -0.05463 C 0.69049 -0.05394 0.69544 -0.05347 0.70026 -0.05209 C 0.70169 -0.05162 0.70286 -0.05 0.70417 -0.04931 C 0.71966 -0.03935 0.70039 -0.05255 0.71185 -0.04375 C 0.71263 -0.04329 0.71354 -0.04306 0.71419 -0.04236 C 0.71953 -0.03773 0.71315 -0.04121 0.71966 -0.0382 C 0.72044 -0.03727 0.72109 -0.03611 0.722 -0.03542 C 0.72344 -0.03426 0.72513 -0.03426 0.72656 -0.03287 C 0.72786 -0.03148 0.72904 -0.02963 0.73047 -0.02871 C 0.73138 -0.02778 0.73255 -0.02778 0.73359 -0.02732 C 0.73516 -0.02639 0.73815 -0.02454 0.73815 -0.02431 C 0.74479 -0.01667 0.73646 -0.02616 0.74284 -0.02037 C 0.74362 -0.01968 0.74427 -0.01806 0.74518 -0.01759 C 0.74609 -0.01713 0.74726 -0.01759 0.74831 -0.01759 L 0.74831 -0.01736 L 0.74831 -0.01759 " pathEditMode="relative" rAng="0" ptsTypes="AAAAAAAAAAAAAAAAAAAAAAAAAAAAAAAAAAAAAAAAAAAAAAAAAAAAAAAAAAAAAAAAAAAAAAAAAAAAAAAAAAAAAAAAAAAAAAAAAAAAAAAAAAAAAAAAAAAA">
                                      <p:cBhvr>
                                        <p:cTn id="26" dur="2000" fill="hold"/>
                                        <p:tgtEl>
                                          <p:spTgt spid="12"/>
                                        </p:tgtEl>
                                        <p:attrNameLst>
                                          <p:attrName>ppt_x</p:attrName>
                                          <p:attrName>ppt_y</p:attrName>
                                        </p:attrNameLst>
                                      </p:cBhvr>
                                      <p:rCtr x="35026" y="3449"/>
                                    </p:animMotion>
                                  </p:childTnLst>
                                </p:cTn>
                              </p:par>
                              <p:par>
                                <p:cTn id="27" presetID="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3000" fill="hold"/>
                                        <p:tgtEl>
                                          <p:spTgt spid="11"/>
                                        </p:tgtEl>
                                        <p:attrNameLst>
                                          <p:attrName>ppt_x</p:attrName>
                                        </p:attrNameLst>
                                      </p:cBhvr>
                                      <p:tavLst>
                                        <p:tav tm="0">
                                          <p:val>
                                            <p:strVal val="0-#ppt_w/2"/>
                                          </p:val>
                                        </p:tav>
                                        <p:tav tm="100000">
                                          <p:val>
                                            <p:strVal val="#ppt_x"/>
                                          </p:val>
                                        </p:tav>
                                      </p:tavLst>
                                    </p:anim>
                                    <p:anim calcmode="lin" valueType="num">
                                      <p:cBhvr additive="base">
                                        <p:cTn id="30"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xmlns="" id="{425B1E87-DE00-4303-BCD3-D5E28655FE84}"/>
              </a:ext>
            </a:extLst>
          </p:cNvPr>
          <p:cNvGraphicFramePr>
            <a:graphicFrameLocks noGrp="1"/>
          </p:cNvGraphicFramePr>
          <p:nvPr>
            <p:extLst>
              <p:ext uri="{D42A27DB-BD31-4B8C-83A1-F6EECF244321}">
                <p14:modId xmlns:p14="http://schemas.microsoft.com/office/powerpoint/2010/main" val="390593644"/>
              </p:ext>
            </p:extLst>
          </p:nvPr>
        </p:nvGraphicFramePr>
        <p:xfrm>
          <a:off x="0" y="717002"/>
          <a:ext cx="12169773" cy="3221037"/>
        </p:xfrm>
        <a:graphic>
          <a:graphicData uri="http://schemas.openxmlformats.org/drawingml/2006/table">
            <a:tbl>
              <a:tblPr/>
              <a:tblGrid>
                <a:gridCol w="1121468">
                  <a:extLst>
                    <a:ext uri="{9D8B030D-6E8A-4147-A177-3AD203B41FA5}">
                      <a16:colId xmlns:a16="http://schemas.microsoft.com/office/drawing/2014/main" xmlns="" val="20000"/>
                    </a:ext>
                  </a:extLst>
                </a:gridCol>
                <a:gridCol w="3466356">
                  <a:extLst>
                    <a:ext uri="{9D8B030D-6E8A-4147-A177-3AD203B41FA5}">
                      <a16:colId xmlns:a16="http://schemas.microsoft.com/office/drawing/2014/main" xmlns="" val="20001"/>
                    </a:ext>
                  </a:extLst>
                </a:gridCol>
                <a:gridCol w="3874162">
                  <a:extLst>
                    <a:ext uri="{9D8B030D-6E8A-4147-A177-3AD203B41FA5}">
                      <a16:colId xmlns:a16="http://schemas.microsoft.com/office/drawing/2014/main" xmlns="" val="20002"/>
                    </a:ext>
                  </a:extLst>
                </a:gridCol>
                <a:gridCol w="3707787">
                  <a:extLst>
                    <a:ext uri="{9D8B030D-6E8A-4147-A177-3AD203B41FA5}">
                      <a16:colId xmlns:a16="http://schemas.microsoft.com/office/drawing/2014/main" xmlns="" val="20003"/>
                    </a:ext>
                  </a:extLst>
                </a:gridCol>
              </a:tblGrid>
              <a:tr h="737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xmlns="" val="10000"/>
                  </a:ext>
                </a:extLst>
              </a:tr>
              <a:tr h="834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xmlns="" val="10001"/>
                  </a:ext>
                </a:extLst>
              </a:tr>
              <a:tr h="910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xmlns="" val="10002"/>
                  </a:ext>
                </a:extLst>
              </a:tr>
              <a:tr h="7377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dirty="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xmlns="" val="10003"/>
                  </a:ext>
                </a:extLst>
              </a:tr>
            </a:tbl>
          </a:graphicData>
        </a:graphic>
      </p:graphicFrame>
      <p:sp>
        <p:nvSpPr>
          <p:cNvPr id="7" name="TextBox 6">
            <a:extLst>
              <a:ext uri="{FF2B5EF4-FFF2-40B4-BE49-F238E27FC236}">
                <a16:creationId xmlns:a16="http://schemas.microsoft.com/office/drawing/2014/main" xmlns="" id="{7A83C62D-B2E2-47D2-93FE-574157CDAD77}"/>
              </a:ext>
            </a:extLst>
          </p:cNvPr>
          <p:cNvSpPr txBox="1">
            <a:spLocks noChangeArrowheads="1"/>
          </p:cNvSpPr>
          <p:nvPr/>
        </p:nvSpPr>
        <p:spPr bwMode="auto">
          <a:xfrm>
            <a:off x="-22227" y="-132174"/>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a:solidFill>
                  <a:srgbClr val="0000FF"/>
                </a:solidFill>
                <a:latin typeface="Times New Roman" panose="02020603050405020304" pitchFamily="18" charset="0"/>
              </a:rPr>
              <a:t>1) </a:t>
            </a:r>
            <a:r>
              <a:rPr lang="en-US" altLang="en-US" sz="4400" b="1" dirty="0" err="1">
                <a:solidFill>
                  <a:srgbClr val="0000FF"/>
                </a:solidFill>
                <a:latin typeface="Times New Roman" panose="02020603050405020304" pitchFamily="18" charset="0"/>
              </a:rPr>
              <a:t>Tính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rồi</a:t>
            </a:r>
            <a:r>
              <a:rPr lang="en-US" altLang="en-US" sz="4400" b="1" dirty="0">
                <a:solidFill>
                  <a:srgbClr val="0000FF"/>
                </a:solidFill>
                <a:latin typeface="Times New Roman" panose="02020603050405020304" pitchFamily="18" charset="0"/>
              </a:rPr>
              <a:t> so </a:t>
            </a:r>
            <a:r>
              <a:rPr lang="en-US" altLang="en-US" sz="4400" b="1" dirty="0" err="1">
                <a:solidFill>
                  <a:srgbClr val="0000FF"/>
                </a:solidFill>
                <a:latin typeface="Times New Roman" panose="02020603050405020304" pitchFamily="18" charset="0"/>
              </a:rPr>
              <a:t>sánh</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giá</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trị</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của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a+b</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b+a</a:t>
            </a:r>
            <a:endParaRPr lang="en-US" altLang="en-US" sz="4400" b="1" dirty="0">
              <a:solidFill>
                <a:srgbClr val="0000FF"/>
              </a:solidFill>
              <a:latin typeface="Times New Roman" panose="02020603050405020304" pitchFamily="18" charset="0"/>
            </a:endParaRPr>
          </a:p>
        </p:txBody>
      </p:sp>
      <p:sp>
        <p:nvSpPr>
          <p:cNvPr id="13" name="TextBox 12">
            <a:extLst>
              <a:ext uri="{FF2B5EF4-FFF2-40B4-BE49-F238E27FC236}">
                <a16:creationId xmlns:a16="http://schemas.microsoft.com/office/drawing/2014/main" xmlns="" id="{9FC2260C-E39C-4CC0-89FF-EB5A0A9E6761}"/>
              </a:ext>
            </a:extLst>
          </p:cNvPr>
          <p:cNvSpPr txBox="1">
            <a:spLocks noChangeArrowheads="1"/>
          </p:cNvSpPr>
          <p:nvPr/>
        </p:nvSpPr>
        <p:spPr bwMode="auto">
          <a:xfrm>
            <a:off x="1056666" y="3235075"/>
            <a:ext cx="36609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6,24 + 5,7 = 11,94</a:t>
            </a:r>
          </a:p>
        </p:txBody>
      </p:sp>
      <p:sp>
        <p:nvSpPr>
          <p:cNvPr id="15" name="TextBox 14">
            <a:extLst>
              <a:ext uri="{FF2B5EF4-FFF2-40B4-BE49-F238E27FC236}">
                <a16:creationId xmlns:a16="http://schemas.microsoft.com/office/drawing/2014/main" xmlns="" id="{18ADF7B3-61F3-4CEB-B1BF-1862F440D1D8}"/>
              </a:ext>
            </a:extLst>
          </p:cNvPr>
          <p:cNvSpPr txBox="1">
            <a:spLocks noChangeArrowheads="1"/>
          </p:cNvSpPr>
          <p:nvPr/>
        </p:nvSpPr>
        <p:spPr bwMode="auto">
          <a:xfrm>
            <a:off x="220662" y="745577"/>
            <a:ext cx="523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a</a:t>
            </a:r>
          </a:p>
        </p:txBody>
      </p:sp>
      <p:sp>
        <p:nvSpPr>
          <p:cNvPr id="17" name="TextBox 16">
            <a:extLst>
              <a:ext uri="{FF2B5EF4-FFF2-40B4-BE49-F238E27FC236}">
                <a16:creationId xmlns:a16="http://schemas.microsoft.com/office/drawing/2014/main" xmlns="" id="{ED50E0A4-FE3D-45A6-9F1D-616D424E3147}"/>
              </a:ext>
            </a:extLst>
          </p:cNvPr>
          <p:cNvSpPr txBox="1">
            <a:spLocks noChangeArrowheads="1"/>
          </p:cNvSpPr>
          <p:nvPr/>
        </p:nvSpPr>
        <p:spPr bwMode="auto">
          <a:xfrm>
            <a:off x="10958584" y="3227850"/>
            <a:ext cx="1046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FF3300"/>
                </a:solidFill>
                <a:latin typeface="Times New Roman" panose="02020603050405020304" pitchFamily="18" charset="0"/>
              </a:rPr>
              <a:t>3,62</a:t>
            </a:r>
          </a:p>
        </p:txBody>
      </p:sp>
      <p:sp>
        <p:nvSpPr>
          <p:cNvPr id="20" name="TextBox 19">
            <a:extLst>
              <a:ext uri="{FF2B5EF4-FFF2-40B4-BE49-F238E27FC236}">
                <a16:creationId xmlns:a16="http://schemas.microsoft.com/office/drawing/2014/main" xmlns="" id="{F99AF122-1A4D-4FDC-84FB-200000CC04AE}"/>
              </a:ext>
            </a:extLst>
          </p:cNvPr>
          <p:cNvSpPr txBox="1">
            <a:spLocks noChangeArrowheads="1"/>
          </p:cNvSpPr>
          <p:nvPr/>
        </p:nvSpPr>
        <p:spPr bwMode="auto">
          <a:xfrm>
            <a:off x="6005513" y="1576344"/>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4,36</a:t>
            </a:r>
          </a:p>
        </p:txBody>
      </p:sp>
      <p:sp>
        <p:nvSpPr>
          <p:cNvPr id="23" name="TextBox 22">
            <a:extLst>
              <a:ext uri="{FF2B5EF4-FFF2-40B4-BE49-F238E27FC236}">
                <a16:creationId xmlns:a16="http://schemas.microsoft.com/office/drawing/2014/main" xmlns="" id="{47152ECE-D241-438A-AB4F-79EBD7480E55}"/>
              </a:ext>
            </a:extLst>
          </p:cNvPr>
          <p:cNvSpPr txBox="1">
            <a:spLocks noChangeArrowheads="1"/>
          </p:cNvSpPr>
          <p:nvPr/>
        </p:nvSpPr>
        <p:spPr bwMode="auto">
          <a:xfrm>
            <a:off x="68262" y="3412577"/>
            <a:ext cx="1046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b+a</a:t>
            </a:r>
          </a:p>
        </p:txBody>
      </p:sp>
      <p:sp>
        <p:nvSpPr>
          <p:cNvPr id="24" name="TextBox 23">
            <a:extLst>
              <a:ext uri="{FF2B5EF4-FFF2-40B4-BE49-F238E27FC236}">
                <a16:creationId xmlns:a16="http://schemas.microsoft.com/office/drawing/2014/main" xmlns="" id="{F586C8C9-77CE-4A5C-B754-D18C691B4DF1}"/>
              </a:ext>
            </a:extLst>
          </p:cNvPr>
          <p:cNvSpPr txBox="1">
            <a:spLocks noChangeArrowheads="1"/>
          </p:cNvSpPr>
          <p:nvPr/>
        </p:nvSpPr>
        <p:spPr bwMode="auto">
          <a:xfrm>
            <a:off x="20636" y="2526752"/>
            <a:ext cx="1150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a+b</a:t>
            </a:r>
          </a:p>
        </p:txBody>
      </p:sp>
      <p:sp>
        <p:nvSpPr>
          <p:cNvPr id="25" name="TextBox 24">
            <a:extLst>
              <a:ext uri="{FF2B5EF4-FFF2-40B4-BE49-F238E27FC236}">
                <a16:creationId xmlns:a16="http://schemas.microsoft.com/office/drawing/2014/main" xmlns="" id="{E0DF5D09-6D03-4DCF-A4EC-701E486C0ECC}"/>
              </a:ext>
            </a:extLst>
          </p:cNvPr>
          <p:cNvSpPr txBox="1">
            <a:spLocks noChangeArrowheads="1"/>
          </p:cNvSpPr>
          <p:nvPr/>
        </p:nvSpPr>
        <p:spPr bwMode="auto">
          <a:xfrm>
            <a:off x="220661" y="1659977"/>
            <a:ext cx="627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b</a:t>
            </a:r>
          </a:p>
        </p:txBody>
      </p:sp>
      <p:sp>
        <p:nvSpPr>
          <p:cNvPr id="26" name="TextBox 25">
            <a:extLst>
              <a:ext uri="{FF2B5EF4-FFF2-40B4-BE49-F238E27FC236}">
                <a16:creationId xmlns:a16="http://schemas.microsoft.com/office/drawing/2014/main" xmlns="" id="{7E5A5651-9813-4407-8126-258AFB38896E}"/>
              </a:ext>
            </a:extLst>
          </p:cNvPr>
          <p:cNvSpPr txBox="1">
            <a:spLocks noChangeArrowheads="1"/>
          </p:cNvSpPr>
          <p:nvPr/>
        </p:nvSpPr>
        <p:spPr bwMode="auto">
          <a:xfrm>
            <a:off x="1160849" y="2468803"/>
            <a:ext cx="35567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5,7 + 6,24 = 11,94</a:t>
            </a:r>
          </a:p>
        </p:txBody>
      </p:sp>
      <p:sp>
        <p:nvSpPr>
          <p:cNvPr id="27" name="TextBox 26">
            <a:extLst>
              <a:ext uri="{FF2B5EF4-FFF2-40B4-BE49-F238E27FC236}">
                <a16:creationId xmlns:a16="http://schemas.microsoft.com/office/drawing/2014/main" xmlns="" id="{EF25B252-0BD1-4AAB-A94C-0A7792CAB3C7}"/>
              </a:ext>
            </a:extLst>
          </p:cNvPr>
          <p:cNvSpPr txBox="1">
            <a:spLocks noChangeArrowheads="1"/>
          </p:cNvSpPr>
          <p:nvPr/>
        </p:nvSpPr>
        <p:spPr bwMode="auto">
          <a:xfrm>
            <a:off x="1939022" y="1514242"/>
            <a:ext cx="1359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00FF"/>
                </a:solidFill>
                <a:latin typeface="Times New Roman" panose="02020603050405020304" pitchFamily="18" charset="0"/>
              </a:rPr>
              <a:t>6,24</a:t>
            </a:r>
          </a:p>
        </p:txBody>
      </p:sp>
      <p:sp>
        <p:nvSpPr>
          <p:cNvPr id="28" name="TextBox 27">
            <a:extLst>
              <a:ext uri="{FF2B5EF4-FFF2-40B4-BE49-F238E27FC236}">
                <a16:creationId xmlns:a16="http://schemas.microsoft.com/office/drawing/2014/main" xmlns="" id="{C6739FEC-D0C4-45A5-A549-98CD87C97D8D}"/>
              </a:ext>
            </a:extLst>
          </p:cNvPr>
          <p:cNvSpPr txBox="1">
            <a:spLocks noChangeArrowheads="1"/>
          </p:cNvSpPr>
          <p:nvPr/>
        </p:nvSpPr>
        <p:spPr bwMode="auto">
          <a:xfrm>
            <a:off x="2148245" y="756151"/>
            <a:ext cx="9415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0000FF"/>
                </a:solidFill>
                <a:latin typeface="Times New Roman" panose="02020603050405020304" pitchFamily="18" charset="0"/>
              </a:rPr>
              <a:t>5,7</a:t>
            </a:r>
          </a:p>
        </p:txBody>
      </p:sp>
      <p:sp>
        <p:nvSpPr>
          <p:cNvPr id="29" name="TextBox 28">
            <a:extLst>
              <a:ext uri="{FF2B5EF4-FFF2-40B4-BE49-F238E27FC236}">
                <a16:creationId xmlns:a16="http://schemas.microsoft.com/office/drawing/2014/main" xmlns="" id="{315CCD09-8DA5-4754-A0B7-3126D5DA0F7F}"/>
              </a:ext>
            </a:extLst>
          </p:cNvPr>
          <p:cNvSpPr txBox="1">
            <a:spLocks noChangeArrowheads="1"/>
          </p:cNvSpPr>
          <p:nvPr/>
        </p:nvSpPr>
        <p:spPr bwMode="auto">
          <a:xfrm>
            <a:off x="5931730" y="756150"/>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14,9</a:t>
            </a:r>
          </a:p>
        </p:txBody>
      </p:sp>
      <p:sp>
        <p:nvSpPr>
          <p:cNvPr id="30" name="TextBox 29">
            <a:extLst>
              <a:ext uri="{FF2B5EF4-FFF2-40B4-BE49-F238E27FC236}">
                <a16:creationId xmlns:a16="http://schemas.microsoft.com/office/drawing/2014/main" xmlns="" id="{0CCF4E2C-2F73-4D43-B75B-867A4911A07E}"/>
              </a:ext>
            </a:extLst>
          </p:cNvPr>
          <p:cNvSpPr txBox="1">
            <a:spLocks noChangeArrowheads="1"/>
          </p:cNvSpPr>
          <p:nvPr/>
        </p:nvSpPr>
        <p:spPr bwMode="auto">
          <a:xfrm>
            <a:off x="4673914" y="2513872"/>
            <a:ext cx="3242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14,9 + 4,36 =</a:t>
            </a:r>
          </a:p>
        </p:txBody>
      </p:sp>
      <p:sp>
        <p:nvSpPr>
          <p:cNvPr id="31" name="TextBox 30">
            <a:extLst>
              <a:ext uri="{FF2B5EF4-FFF2-40B4-BE49-F238E27FC236}">
                <a16:creationId xmlns:a16="http://schemas.microsoft.com/office/drawing/2014/main" xmlns="" id="{893286BE-0E28-49FA-80BB-263ABF084940}"/>
              </a:ext>
            </a:extLst>
          </p:cNvPr>
          <p:cNvSpPr txBox="1">
            <a:spLocks noChangeArrowheads="1"/>
          </p:cNvSpPr>
          <p:nvPr/>
        </p:nvSpPr>
        <p:spPr bwMode="auto">
          <a:xfrm>
            <a:off x="4673914" y="3305976"/>
            <a:ext cx="31373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4,36 +14,9 =</a:t>
            </a:r>
          </a:p>
        </p:txBody>
      </p:sp>
      <p:sp>
        <p:nvSpPr>
          <p:cNvPr id="32" name="TextBox 31">
            <a:extLst>
              <a:ext uri="{FF2B5EF4-FFF2-40B4-BE49-F238E27FC236}">
                <a16:creationId xmlns:a16="http://schemas.microsoft.com/office/drawing/2014/main" xmlns="" id="{03D9FD36-A702-4C26-AF6F-9D0D4017A3DB}"/>
              </a:ext>
            </a:extLst>
          </p:cNvPr>
          <p:cNvSpPr txBox="1">
            <a:spLocks noChangeArrowheads="1"/>
          </p:cNvSpPr>
          <p:nvPr/>
        </p:nvSpPr>
        <p:spPr bwMode="auto">
          <a:xfrm>
            <a:off x="7105803" y="2468803"/>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rPr>
              <a:t>19,26</a:t>
            </a:r>
          </a:p>
        </p:txBody>
      </p:sp>
      <p:sp>
        <p:nvSpPr>
          <p:cNvPr id="33" name="TextBox 32">
            <a:extLst>
              <a:ext uri="{FF2B5EF4-FFF2-40B4-BE49-F238E27FC236}">
                <a16:creationId xmlns:a16="http://schemas.microsoft.com/office/drawing/2014/main" xmlns="" id="{9FC56BCA-8E39-43F5-A263-534C24DDEE7E}"/>
              </a:ext>
            </a:extLst>
          </p:cNvPr>
          <p:cNvSpPr txBox="1">
            <a:spLocks noChangeArrowheads="1"/>
          </p:cNvSpPr>
          <p:nvPr/>
        </p:nvSpPr>
        <p:spPr bwMode="auto">
          <a:xfrm>
            <a:off x="7327806" y="3286617"/>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3300"/>
                </a:solidFill>
                <a:latin typeface="Times New Roman" panose="02020603050405020304" pitchFamily="18" charset="0"/>
              </a:rPr>
              <a:t>19,26</a:t>
            </a:r>
          </a:p>
        </p:txBody>
      </p:sp>
      <p:sp>
        <p:nvSpPr>
          <p:cNvPr id="34" name="TextBox 33">
            <a:extLst>
              <a:ext uri="{FF2B5EF4-FFF2-40B4-BE49-F238E27FC236}">
                <a16:creationId xmlns:a16="http://schemas.microsoft.com/office/drawing/2014/main" xmlns="" id="{1A2B66FF-257F-453C-B38B-244A55258DAE}"/>
              </a:ext>
            </a:extLst>
          </p:cNvPr>
          <p:cNvSpPr txBox="1">
            <a:spLocks noChangeArrowheads="1"/>
          </p:cNvSpPr>
          <p:nvPr/>
        </p:nvSpPr>
        <p:spPr bwMode="auto">
          <a:xfrm>
            <a:off x="9902112" y="1564697"/>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3,09</a:t>
            </a:r>
          </a:p>
        </p:txBody>
      </p:sp>
      <p:sp>
        <p:nvSpPr>
          <p:cNvPr id="35" name="TextBox 34">
            <a:extLst>
              <a:ext uri="{FF2B5EF4-FFF2-40B4-BE49-F238E27FC236}">
                <a16:creationId xmlns:a16="http://schemas.microsoft.com/office/drawing/2014/main" xmlns="" id="{387816E8-0768-48FC-96BF-C0C2843F8780}"/>
              </a:ext>
            </a:extLst>
          </p:cNvPr>
          <p:cNvSpPr txBox="1">
            <a:spLocks noChangeArrowheads="1"/>
          </p:cNvSpPr>
          <p:nvPr/>
        </p:nvSpPr>
        <p:spPr bwMode="auto">
          <a:xfrm>
            <a:off x="9856020" y="727905"/>
            <a:ext cx="12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0,53</a:t>
            </a:r>
          </a:p>
        </p:txBody>
      </p:sp>
      <p:sp>
        <p:nvSpPr>
          <p:cNvPr id="36" name="TextBox 35">
            <a:extLst>
              <a:ext uri="{FF2B5EF4-FFF2-40B4-BE49-F238E27FC236}">
                <a16:creationId xmlns:a16="http://schemas.microsoft.com/office/drawing/2014/main" xmlns="" id="{43730A77-A6E2-4D4D-B476-9774CBC14AEC}"/>
              </a:ext>
            </a:extLst>
          </p:cNvPr>
          <p:cNvSpPr txBox="1">
            <a:spLocks noChangeArrowheads="1"/>
          </p:cNvSpPr>
          <p:nvPr/>
        </p:nvSpPr>
        <p:spPr bwMode="auto">
          <a:xfrm>
            <a:off x="8471969" y="2485553"/>
            <a:ext cx="3815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0,53 +3,09 =</a:t>
            </a:r>
          </a:p>
        </p:txBody>
      </p:sp>
      <p:sp>
        <p:nvSpPr>
          <p:cNvPr id="37" name="TextBox 36">
            <a:extLst>
              <a:ext uri="{FF2B5EF4-FFF2-40B4-BE49-F238E27FC236}">
                <a16:creationId xmlns:a16="http://schemas.microsoft.com/office/drawing/2014/main" xmlns="" id="{CA3B88D9-EACB-456D-883D-01C53E7080A4}"/>
              </a:ext>
            </a:extLst>
          </p:cNvPr>
          <p:cNvSpPr txBox="1">
            <a:spLocks noChangeArrowheads="1"/>
          </p:cNvSpPr>
          <p:nvPr/>
        </p:nvSpPr>
        <p:spPr bwMode="auto">
          <a:xfrm>
            <a:off x="8446329" y="3290805"/>
            <a:ext cx="3615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0000FF"/>
                </a:solidFill>
                <a:latin typeface="Times New Roman" panose="02020603050405020304" pitchFamily="18" charset="0"/>
              </a:rPr>
              <a:t>3,09 +0,53 =</a:t>
            </a:r>
          </a:p>
        </p:txBody>
      </p:sp>
      <p:sp>
        <p:nvSpPr>
          <p:cNvPr id="38" name="TextBox 37">
            <a:extLst>
              <a:ext uri="{FF2B5EF4-FFF2-40B4-BE49-F238E27FC236}">
                <a16:creationId xmlns:a16="http://schemas.microsoft.com/office/drawing/2014/main" xmlns="" id="{F75CA69A-F43C-49EB-B13C-3F47C215ECAB}"/>
              </a:ext>
            </a:extLst>
          </p:cNvPr>
          <p:cNvSpPr txBox="1">
            <a:spLocks noChangeArrowheads="1"/>
          </p:cNvSpPr>
          <p:nvPr/>
        </p:nvSpPr>
        <p:spPr bwMode="auto">
          <a:xfrm>
            <a:off x="10832130" y="2468802"/>
            <a:ext cx="1046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FF3300"/>
                </a:solidFill>
                <a:latin typeface="Times New Roman" panose="02020603050405020304" pitchFamily="18" charset="0"/>
              </a:rPr>
              <a:t>3,62</a:t>
            </a:r>
          </a:p>
        </p:txBody>
      </p:sp>
      <p:sp>
        <p:nvSpPr>
          <p:cNvPr id="4149" name="TextBox 38">
            <a:extLst>
              <a:ext uri="{FF2B5EF4-FFF2-40B4-BE49-F238E27FC236}">
                <a16:creationId xmlns:a16="http://schemas.microsoft.com/office/drawing/2014/main" xmlns="" id="{10F39E5C-71BA-4EC2-BD5F-8EE640F0D585}"/>
              </a:ext>
            </a:extLst>
          </p:cNvPr>
          <p:cNvSpPr txBox="1">
            <a:spLocks noChangeArrowheads="1"/>
          </p:cNvSpPr>
          <p:nvPr/>
        </p:nvSpPr>
        <p:spPr bwMode="auto">
          <a:xfrm>
            <a:off x="-12410" y="4454602"/>
            <a:ext cx="121491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Phép</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cộng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các</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số</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thập</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phân</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có</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tính</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chất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giao</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hoán</a:t>
            </a:r>
            <a:r>
              <a:rPr lang="en-US" altLang="en-US" sz="4000" b="1" i="1" dirty="0">
                <a:solidFill>
                  <a:srgbClr val="FF0000"/>
                </a:solidFill>
                <a:latin typeface="Times New Roman" panose="02020603050405020304" pitchFamily="18" charset="0"/>
              </a:rPr>
              <a:t>: </a:t>
            </a:r>
          </a:p>
          <a:p>
            <a:pPr eaLnBrk="1" hangingPunct="1">
              <a:spcBef>
                <a:spcPct val="0"/>
              </a:spcBef>
              <a:buFontTx/>
              <a:buNone/>
            </a:pPr>
            <a:r>
              <a:rPr lang="en-US" altLang="en-US" sz="4000" b="1" i="1" dirty="0">
                <a:solidFill>
                  <a:srgbClr val="FF0000"/>
                </a:solidFill>
                <a:latin typeface="Times New Roman" panose="02020603050405020304" pitchFamily="18" charset="0"/>
              </a:rPr>
              <a:t>Khi </a:t>
            </a:r>
            <a:r>
              <a:rPr lang="vi-VN" altLang="en-US" sz="4000" b="1" i="1" dirty="0">
                <a:solidFill>
                  <a:srgbClr val="FF0000"/>
                </a:solidFill>
                <a:latin typeface="Times New Roman" panose="02020603050405020304" pitchFamily="18" charset="0"/>
              </a:rPr>
              <a:t>đ</a:t>
            </a:r>
            <a:r>
              <a:rPr lang="en-US" altLang="en-US" sz="4000" b="1" i="1" dirty="0" err="1">
                <a:solidFill>
                  <a:srgbClr val="FF0000"/>
                </a:solidFill>
                <a:latin typeface="Times New Roman" panose="02020603050405020304" pitchFamily="18" charset="0"/>
              </a:rPr>
              <a:t>ổi</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chỗ</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hai</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số</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hạng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trong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một</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tổng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thì</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tổng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không</a:t>
            </a:r>
            <a:r>
              <a:rPr lang="en-US" altLang="en-US" sz="4000" b="1" i="1" dirty="0">
                <a:solidFill>
                  <a:srgbClr val="FF0000"/>
                </a:solidFill>
                <a:latin typeface="Times New Roman" panose="02020603050405020304" pitchFamily="18" charset="0"/>
              </a:rPr>
              <a:t> </a:t>
            </a:r>
            <a:r>
              <a:rPr lang="en-US" altLang="en-US" sz="4000" b="1" i="1" dirty="0" err="1">
                <a:solidFill>
                  <a:srgbClr val="FF0000"/>
                </a:solidFill>
                <a:latin typeface="Times New Roman" panose="02020603050405020304" pitchFamily="18" charset="0"/>
              </a:rPr>
              <a:t>thay</a:t>
            </a:r>
            <a:r>
              <a:rPr lang="en-US" altLang="en-US" sz="4000" b="1" i="1" dirty="0">
                <a:solidFill>
                  <a:srgbClr val="FF0000"/>
                </a:solidFill>
                <a:latin typeface="Times New Roman" panose="02020603050405020304" pitchFamily="18" charset="0"/>
              </a:rPr>
              <a:t> </a:t>
            </a:r>
            <a:r>
              <a:rPr lang="vi-VN" altLang="en-US" sz="4000" b="1" i="1" dirty="0">
                <a:solidFill>
                  <a:srgbClr val="FF0000"/>
                </a:solidFill>
                <a:latin typeface="Times New Roman" panose="02020603050405020304" pitchFamily="18" charset="0"/>
              </a:rPr>
              <a:t>đ</a:t>
            </a:r>
            <a:r>
              <a:rPr lang="en-US" altLang="en-US" sz="4000" b="1" i="1" dirty="0" err="1">
                <a:solidFill>
                  <a:srgbClr val="FF0000"/>
                </a:solidFill>
                <a:latin typeface="Times New Roman" panose="02020603050405020304" pitchFamily="18" charset="0"/>
              </a:rPr>
              <a:t>ổi</a:t>
            </a:r>
            <a:r>
              <a:rPr lang="en-US" altLang="en-US" sz="4000" b="1" dirty="0">
                <a:latin typeface="Times New Roman" panose="02020603050405020304" pitchFamily="18" charset="0"/>
              </a:rPr>
              <a:t>.</a:t>
            </a:r>
          </a:p>
        </p:txBody>
      </p:sp>
      <p:sp>
        <p:nvSpPr>
          <p:cNvPr id="39" name="TextBox 38">
            <a:extLst>
              <a:ext uri="{FF2B5EF4-FFF2-40B4-BE49-F238E27FC236}">
                <a16:creationId xmlns:a16="http://schemas.microsoft.com/office/drawing/2014/main" xmlns="" id="{857902E9-0132-416F-A1B4-FFA0E05236B5}"/>
              </a:ext>
            </a:extLst>
          </p:cNvPr>
          <p:cNvSpPr txBox="1">
            <a:spLocks noChangeArrowheads="1"/>
          </p:cNvSpPr>
          <p:nvPr/>
        </p:nvSpPr>
        <p:spPr bwMode="auto">
          <a:xfrm>
            <a:off x="11223" y="3986713"/>
            <a:ext cx="121697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dirty="0" err="1">
                <a:solidFill>
                  <a:srgbClr val="0000FF"/>
                </a:solidFill>
                <a:latin typeface="Times New Roman" panose="02020603050405020304" pitchFamily="18" charset="0"/>
              </a:rPr>
              <a:t>Em</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có</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nhận</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xét</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gì</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về</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tổng</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của</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a+b</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và</a:t>
            </a:r>
            <a:r>
              <a:rPr lang="en-US" altLang="en-US" sz="4400" b="1" dirty="0">
                <a:solidFill>
                  <a:srgbClr val="0000FF"/>
                </a:solidFill>
                <a:latin typeface="Times New Roman" panose="02020603050405020304" pitchFamily="18" charset="0"/>
              </a:rPr>
              <a:t> </a:t>
            </a:r>
            <a:r>
              <a:rPr lang="en-US" altLang="en-US" sz="4400" b="1" dirty="0" err="1">
                <a:solidFill>
                  <a:srgbClr val="0000FF"/>
                </a:solidFill>
                <a:latin typeface="Times New Roman" panose="02020603050405020304" pitchFamily="18" charset="0"/>
              </a:rPr>
              <a:t>b+a</a:t>
            </a:r>
            <a:endParaRPr lang="en-US" altLang="en-US" sz="4400" b="1" dirty="0">
              <a:solidFill>
                <a:srgbClr val="0000FF"/>
              </a:solidFill>
              <a:latin typeface="Times New Roman" panose="02020603050405020304" pitchFamily="18" charset="0"/>
            </a:endParaRPr>
          </a:p>
        </p:txBody>
      </p:sp>
      <p:sp>
        <p:nvSpPr>
          <p:cNvPr id="40" name="TextBox 39">
            <a:extLst>
              <a:ext uri="{FF2B5EF4-FFF2-40B4-BE49-F238E27FC236}">
                <a16:creationId xmlns:a16="http://schemas.microsoft.com/office/drawing/2014/main" xmlns="" id="{613362E7-F1E2-41C1-AB9E-074503B5BE4D}"/>
              </a:ext>
            </a:extLst>
          </p:cNvPr>
          <p:cNvSpPr txBox="1">
            <a:spLocks noChangeArrowheads="1"/>
          </p:cNvSpPr>
          <p:nvPr/>
        </p:nvSpPr>
        <p:spPr bwMode="auto">
          <a:xfrm>
            <a:off x="3992724" y="5885762"/>
            <a:ext cx="4899027" cy="10156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0000FF"/>
                </a:solidFill>
                <a:latin typeface="Times New Roman" panose="02020603050405020304" pitchFamily="18" charset="0"/>
                <a:cs typeface="Times New Roman" panose="02020603050405020304" pitchFamily="18" charset="0"/>
              </a:rPr>
              <a:t>a + b = b +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500"/>
                                        <p:tgtEl>
                                          <p:spTgt spid="2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ox(in)">
                                      <p:cBhvr>
                                        <p:cTn id="26" dur="500"/>
                                        <p:tgtEl>
                                          <p:spTgt spid="2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ox(in)">
                                      <p:cBhvr>
                                        <p:cTn id="29" dur="500"/>
                                        <p:tgtEl>
                                          <p:spTgt spid="27"/>
                                        </p:tgtEl>
                                      </p:cBhvr>
                                    </p:animEffect>
                                  </p:childTnLst>
                                </p:cTn>
                              </p:par>
                              <p:par>
                                <p:cTn id="30" presetID="4"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ppt_x</p:attrName>
                                        </p:attrNameLst>
                                      </p:cBhvr>
                                      <p:tavLst>
                                        <p:tav tm="0">
                                          <p:val>
                                            <p:strVal val="#ppt_x-.2"/>
                                          </p:val>
                                        </p:tav>
                                        <p:tav tm="100000">
                                          <p:val>
                                            <p:strVal val="#ppt_x"/>
                                          </p:val>
                                        </p:tav>
                                      </p:tavLst>
                                    </p:anim>
                                    <p:anim calcmode="lin" valueType="num">
                                      <p:cBhvr>
                                        <p:cTn id="3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ppt_x</p:attrName>
                                        </p:attrNameLst>
                                      </p:cBhvr>
                                      <p:tavLst>
                                        <p:tav tm="0">
                                          <p:val>
                                            <p:strVal val="#ppt_x-.2"/>
                                          </p:val>
                                        </p:tav>
                                        <p:tav tm="100000">
                                          <p:val>
                                            <p:strVal val="#ppt_x"/>
                                          </p:val>
                                        </p:tav>
                                      </p:tavLst>
                                    </p:anim>
                                    <p:anim calcmode="lin" valueType="num">
                                      <p:cBhvr>
                                        <p:cTn id="4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900" decel="100000" fill="hold"/>
                                        <p:tgtEl>
                                          <p:spTgt spid="35"/>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7" presetClass="entr" presetSubtype="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900" decel="100000" fill="hold"/>
                                        <p:tgtEl>
                                          <p:spTgt spid="34"/>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7"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900" decel="100000" fill="hold"/>
                                        <p:tgtEl>
                                          <p:spTgt spid="36"/>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7" presetClass="entr" presetSubtype="0"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fade">
                                      <p:cBhvr>
                                        <p:cTn id="117" dur="1000"/>
                                        <p:tgtEl>
                                          <p:spTgt spid="38"/>
                                        </p:tgtEl>
                                      </p:cBhvr>
                                    </p:animEffect>
                                    <p:anim calcmode="lin" valueType="num">
                                      <p:cBhvr>
                                        <p:cTn id="118" dur="1000" fill="hold"/>
                                        <p:tgtEl>
                                          <p:spTgt spid="38"/>
                                        </p:tgtEl>
                                        <p:attrNameLst>
                                          <p:attrName>ppt_x</p:attrName>
                                        </p:attrNameLst>
                                      </p:cBhvr>
                                      <p:tavLst>
                                        <p:tav tm="0">
                                          <p:val>
                                            <p:strVal val="#ppt_x"/>
                                          </p:val>
                                        </p:tav>
                                        <p:tav tm="100000">
                                          <p:val>
                                            <p:strVal val="#ppt_x"/>
                                          </p:val>
                                        </p:tav>
                                      </p:tavLst>
                                    </p:anim>
                                    <p:anim calcmode="lin" valueType="num">
                                      <p:cBhvr>
                                        <p:cTn id="119" dur="900" decel="100000" fill="hold"/>
                                        <p:tgtEl>
                                          <p:spTgt spid="38"/>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7"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900" decel="100000" fill="hold"/>
                                        <p:tgtEl>
                                          <p:spTgt spid="3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7" presetClass="entr" presetSubtype="0" fill="hold" grpId="0" nodeType="click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1000"/>
                                        <p:tgtEl>
                                          <p:spTgt spid="17"/>
                                        </p:tgtEl>
                                      </p:cBhvr>
                                    </p:animEffect>
                                    <p:anim calcmode="lin" valueType="num">
                                      <p:cBhvr>
                                        <p:cTn id="134" dur="1000" fill="hold"/>
                                        <p:tgtEl>
                                          <p:spTgt spid="17"/>
                                        </p:tgtEl>
                                        <p:attrNameLst>
                                          <p:attrName>ppt_x</p:attrName>
                                        </p:attrNameLst>
                                      </p:cBhvr>
                                      <p:tavLst>
                                        <p:tav tm="0">
                                          <p:val>
                                            <p:strVal val="#ppt_x"/>
                                          </p:val>
                                        </p:tav>
                                        <p:tav tm="100000">
                                          <p:val>
                                            <p:strVal val="#ppt_x"/>
                                          </p:val>
                                        </p:tav>
                                      </p:tavLst>
                                    </p:anim>
                                    <p:anim calcmode="lin" valueType="num">
                                      <p:cBhvr>
                                        <p:cTn id="135" dur="900" decel="100000" fill="hold"/>
                                        <p:tgtEl>
                                          <p:spTgt spid="17"/>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7" presetClass="entr" presetSubtype="0" fill="hold" grpId="0" nodeType="clickEffect">
                                  <p:stCondLst>
                                    <p:cond delay="0"/>
                                  </p:stCondLst>
                                  <p:iterate type="lt">
                                    <p:tmPct val="50000"/>
                                  </p:iterate>
                                  <p:childTnLst>
                                    <p:set>
                                      <p:cBhvr>
                                        <p:cTn id="140" dur="1" fill="hold">
                                          <p:stCondLst>
                                            <p:cond delay="0"/>
                                          </p:stCondLst>
                                        </p:cTn>
                                        <p:tgtEl>
                                          <p:spTgt spid="39"/>
                                        </p:tgtEl>
                                        <p:attrNameLst>
                                          <p:attrName>style.visibility</p:attrName>
                                        </p:attrNameLst>
                                      </p:cBhvr>
                                      <p:to>
                                        <p:strVal val="visible"/>
                                      </p:to>
                                    </p:set>
                                    <p:anim calcmode="discrete" valueType="clr">
                                      <p:cBhvr override="childStyle">
                                        <p:cTn id="141"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39"/>
                                        </p:tgtEl>
                                        <p:attrNameLst>
                                          <p:attrName>fillcolor</p:attrName>
                                        </p:attrNameLst>
                                      </p:cBhvr>
                                      <p:tavLst>
                                        <p:tav tm="0">
                                          <p:val>
                                            <p:clrVal>
                                              <a:schemeClr val="accent2"/>
                                            </p:clrVal>
                                          </p:val>
                                        </p:tav>
                                        <p:tav tm="50000">
                                          <p:val>
                                            <p:clrVal>
                                              <a:schemeClr val="hlink"/>
                                            </p:clrVal>
                                          </p:val>
                                        </p:tav>
                                      </p:tavLst>
                                    </p:anim>
                                    <p:set>
                                      <p:cBhvr>
                                        <p:cTn id="143" dur="80"/>
                                        <p:tgtEl>
                                          <p:spTgt spid="39"/>
                                        </p:tgtEl>
                                        <p:attrNameLst>
                                          <p:attrName>fill.type</p:attrName>
                                        </p:attrNameLst>
                                      </p:cBhvr>
                                      <p:to>
                                        <p:strVal val="solid"/>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53" presetClass="exit" presetSubtype="0" fill="hold" grpId="1" nodeType="clickEffect">
                                  <p:stCondLst>
                                    <p:cond delay="0"/>
                                  </p:stCondLst>
                                  <p:iterate type="lt">
                                    <p:tmPct val="0"/>
                                  </p:iterate>
                                  <p:childTnLst>
                                    <p:anim calcmode="lin" valueType="num">
                                      <p:cBhvr>
                                        <p:cTn id="147" dur="500"/>
                                        <p:tgtEl>
                                          <p:spTgt spid="39"/>
                                        </p:tgtEl>
                                        <p:attrNameLst>
                                          <p:attrName>ppt_w</p:attrName>
                                        </p:attrNameLst>
                                      </p:cBhvr>
                                      <p:tavLst>
                                        <p:tav tm="0">
                                          <p:val>
                                            <p:strVal val="ppt_w"/>
                                          </p:val>
                                        </p:tav>
                                        <p:tav tm="100000">
                                          <p:val>
                                            <p:fltVal val="0"/>
                                          </p:val>
                                        </p:tav>
                                      </p:tavLst>
                                    </p:anim>
                                    <p:anim calcmode="lin" valueType="num">
                                      <p:cBhvr>
                                        <p:cTn id="148" dur="500"/>
                                        <p:tgtEl>
                                          <p:spTgt spid="39"/>
                                        </p:tgtEl>
                                        <p:attrNameLst>
                                          <p:attrName>ppt_h</p:attrName>
                                        </p:attrNameLst>
                                      </p:cBhvr>
                                      <p:tavLst>
                                        <p:tav tm="0">
                                          <p:val>
                                            <p:strVal val="ppt_h"/>
                                          </p:val>
                                        </p:tav>
                                        <p:tav tm="100000">
                                          <p:val>
                                            <p:fltVal val="0"/>
                                          </p:val>
                                        </p:tav>
                                      </p:tavLst>
                                    </p:anim>
                                    <p:animEffect transition="out" filter="fade">
                                      <p:cBhvr>
                                        <p:cTn id="149" dur="500"/>
                                        <p:tgtEl>
                                          <p:spTgt spid="39"/>
                                        </p:tgtEl>
                                      </p:cBhvr>
                                    </p:animEffect>
                                    <p:set>
                                      <p:cBhvr>
                                        <p:cTn id="150" dur="1" fill="hold">
                                          <p:stCondLst>
                                            <p:cond delay="499"/>
                                          </p:stCondLst>
                                        </p:cTn>
                                        <p:tgtEl>
                                          <p:spTgt spid="39"/>
                                        </p:tgtEl>
                                        <p:attrNameLst>
                                          <p:attrName>style.visibility</p:attrName>
                                        </p:attrNameLst>
                                      </p:cBhvr>
                                      <p:to>
                                        <p:strVal val="hidden"/>
                                      </p:to>
                                    </p:set>
                                  </p:childTnLst>
                                </p:cTn>
                              </p:par>
                            </p:childTnLst>
                          </p:cTn>
                        </p:par>
                        <p:par>
                          <p:cTn id="151" fill="hold" nodeType="afterGroup">
                            <p:stCondLst>
                              <p:cond delay="500"/>
                            </p:stCondLst>
                            <p:childTnLst>
                              <p:par>
                                <p:cTn id="152" presetID="27" presetClass="entr" presetSubtype="0" fill="hold" grpId="0" nodeType="afterEffect">
                                  <p:stCondLst>
                                    <p:cond delay="0"/>
                                  </p:stCondLst>
                                  <p:iterate type="lt">
                                    <p:tmPct val="50000"/>
                                  </p:iterate>
                                  <p:childTnLst>
                                    <p:set>
                                      <p:cBhvr>
                                        <p:cTn id="153" dur="1" fill="hold">
                                          <p:stCondLst>
                                            <p:cond delay="0"/>
                                          </p:stCondLst>
                                        </p:cTn>
                                        <p:tgtEl>
                                          <p:spTgt spid="4149"/>
                                        </p:tgtEl>
                                        <p:attrNameLst>
                                          <p:attrName>style.visibility</p:attrName>
                                        </p:attrNameLst>
                                      </p:cBhvr>
                                      <p:to>
                                        <p:strVal val="visible"/>
                                      </p:to>
                                    </p:set>
                                    <p:anim calcmode="discrete" valueType="clr">
                                      <p:cBhvr override="childStyle">
                                        <p:cTn id="154" dur="80"/>
                                        <p:tgtEl>
                                          <p:spTgt spid="4149"/>
                                        </p:tgtEl>
                                        <p:attrNameLst>
                                          <p:attrName>style.color</p:attrName>
                                        </p:attrNameLst>
                                      </p:cBhvr>
                                      <p:tavLst>
                                        <p:tav tm="0">
                                          <p:val>
                                            <p:clrVal>
                                              <a:schemeClr val="accent2"/>
                                            </p:clrVal>
                                          </p:val>
                                        </p:tav>
                                        <p:tav tm="50000">
                                          <p:val>
                                            <p:clrVal>
                                              <a:schemeClr val="hlink"/>
                                            </p:clrVal>
                                          </p:val>
                                        </p:tav>
                                      </p:tavLst>
                                    </p:anim>
                                    <p:anim calcmode="discrete" valueType="clr">
                                      <p:cBhvr>
                                        <p:cTn id="155" dur="80"/>
                                        <p:tgtEl>
                                          <p:spTgt spid="4149"/>
                                        </p:tgtEl>
                                        <p:attrNameLst>
                                          <p:attrName>fillcolor</p:attrName>
                                        </p:attrNameLst>
                                      </p:cBhvr>
                                      <p:tavLst>
                                        <p:tav tm="0">
                                          <p:val>
                                            <p:clrVal>
                                              <a:schemeClr val="accent2"/>
                                            </p:clrVal>
                                          </p:val>
                                        </p:tav>
                                        <p:tav tm="50000">
                                          <p:val>
                                            <p:clrVal>
                                              <a:schemeClr val="hlink"/>
                                            </p:clrVal>
                                          </p:val>
                                        </p:tav>
                                      </p:tavLst>
                                    </p:anim>
                                    <p:set>
                                      <p:cBhvr>
                                        <p:cTn id="156" dur="80"/>
                                        <p:tgtEl>
                                          <p:spTgt spid="4149"/>
                                        </p:tgtEl>
                                        <p:attrNameLst>
                                          <p:attrName>fill.type</p:attrName>
                                        </p:attrNameLst>
                                      </p:cBhvr>
                                      <p:to>
                                        <p:strVal val="solid"/>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7" presetClass="entr" presetSubtype="0" fill="hold" grpId="0" nodeType="clickEffect">
                                  <p:stCondLst>
                                    <p:cond delay="0"/>
                                  </p:stCondLst>
                                  <p:iterate type="lt">
                                    <p:tmPct val="50000"/>
                                  </p:iterate>
                                  <p:childTnLst>
                                    <p:set>
                                      <p:cBhvr>
                                        <p:cTn id="160" dur="1" fill="hold">
                                          <p:stCondLst>
                                            <p:cond delay="0"/>
                                          </p:stCondLst>
                                        </p:cTn>
                                        <p:tgtEl>
                                          <p:spTgt spid="40"/>
                                        </p:tgtEl>
                                        <p:attrNameLst>
                                          <p:attrName>style.visibility</p:attrName>
                                        </p:attrNameLst>
                                      </p:cBhvr>
                                      <p:to>
                                        <p:strVal val="visible"/>
                                      </p:to>
                                    </p:set>
                                    <p:anim calcmode="discrete" valueType="clr">
                                      <p:cBhvr override="childStyle">
                                        <p:cTn id="161"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62" dur="80"/>
                                        <p:tgtEl>
                                          <p:spTgt spid="40"/>
                                        </p:tgtEl>
                                        <p:attrNameLst>
                                          <p:attrName>fillcolor</p:attrName>
                                        </p:attrNameLst>
                                      </p:cBhvr>
                                      <p:tavLst>
                                        <p:tav tm="0">
                                          <p:val>
                                            <p:clrVal>
                                              <a:schemeClr val="accent2"/>
                                            </p:clrVal>
                                          </p:val>
                                        </p:tav>
                                        <p:tav tm="50000">
                                          <p:val>
                                            <p:clrVal>
                                              <a:schemeClr val="hlink"/>
                                            </p:clrVal>
                                          </p:val>
                                        </p:tav>
                                      </p:tavLst>
                                    </p:anim>
                                    <p:set>
                                      <p:cBhvr>
                                        <p:cTn id="163" dur="80"/>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7" grpId="0"/>
      <p:bldP spid="20"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4149" grpId="0"/>
      <p:bldP spid="39" grpId="0"/>
      <p:bldP spid="39" grpId="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a:spLocks noChangeArrowheads="1"/>
          </p:cNvSpPr>
          <p:nvPr/>
        </p:nvSpPr>
        <p:spPr bwMode="auto">
          <a:xfrm>
            <a:off x="-19378" y="0"/>
            <a:ext cx="12191999" cy="17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1" tIns="53741" rIns="107481" bIns="53741">
            <a:spAutoFit/>
          </a:bodyPr>
          <a:lstStyle>
            <a:lvl1pPr marL="457200" indent="-4572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Wingdings" panose="05000000000000000000" pitchFamily="2" charset="2"/>
              <a:buChar char="v"/>
            </a:pPr>
            <a:r>
              <a:rPr lang="en-US" altLang="vi-VN" sz="5400" b="1" dirty="0" err="1">
                <a:solidFill>
                  <a:srgbClr val="FF0000"/>
                </a:solidFill>
                <a:latin typeface="Times New Roman" panose="02020603050405020304" pitchFamily="18" charset="0"/>
                <a:cs typeface="Times New Roman" panose="02020603050405020304" pitchFamily="18" charset="0"/>
              </a:rPr>
              <a:t>Bài</a:t>
            </a:r>
            <a:r>
              <a:rPr lang="en-US" altLang="vi-VN" sz="5400" b="1" dirty="0">
                <a:solidFill>
                  <a:srgbClr val="FF0000"/>
                </a:solidFill>
                <a:latin typeface="Times New Roman" panose="02020603050405020304" pitchFamily="18" charset="0"/>
                <a:cs typeface="Times New Roman" panose="02020603050405020304" pitchFamily="18" charset="0"/>
              </a:rPr>
              <a:t> 2. </a:t>
            </a:r>
            <a:r>
              <a:rPr lang="en-US" altLang="vi-VN" sz="5400" b="1" dirty="0" err="1">
                <a:solidFill>
                  <a:srgbClr val="0000CC"/>
                </a:solidFill>
                <a:latin typeface="Times New Roman" panose="02020603050405020304" pitchFamily="18" charset="0"/>
                <a:cs typeface="Times New Roman" panose="02020603050405020304" pitchFamily="18" charset="0"/>
              </a:rPr>
              <a:t>Thực</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hiện</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phép</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tính</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rồi</a:t>
            </a:r>
            <a:r>
              <a:rPr lang="en-US" altLang="vi-VN" sz="5400" b="1" dirty="0">
                <a:solidFill>
                  <a:srgbClr val="0000CC"/>
                </a:solidFill>
                <a:latin typeface="Times New Roman" panose="02020603050405020304" pitchFamily="18" charset="0"/>
                <a:cs typeface="Times New Roman" panose="02020603050405020304" pitchFamily="18" charset="0"/>
              </a:rPr>
              <a:t> </a:t>
            </a:r>
            <a:br>
              <a:rPr lang="en-US" altLang="vi-VN" sz="5400" b="1" dirty="0">
                <a:solidFill>
                  <a:srgbClr val="0000CC"/>
                </a:solidFill>
                <a:latin typeface="Times New Roman" panose="02020603050405020304" pitchFamily="18" charset="0"/>
                <a:cs typeface="Times New Roman" panose="02020603050405020304" pitchFamily="18" charset="0"/>
              </a:rPr>
            </a:br>
            <a:r>
              <a:rPr lang="en-US" altLang="vi-VN" sz="5400" b="1" dirty="0" err="1">
                <a:solidFill>
                  <a:srgbClr val="0000CC"/>
                </a:solidFill>
                <a:latin typeface="Times New Roman" panose="02020603050405020304" pitchFamily="18" charset="0"/>
                <a:cs typeface="Times New Roman" panose="02020603050405020304" pitchFamily="18" charset="0"/>
              </a:rPr>
              <a:t>dùng</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tính</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chất</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giao</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hoán</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để</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thử</a:t>
            </a:r>
            <a:r>
              <a:rPr lang="en-US" altLang="vi-VN" sz="5400" b="1" dirty="0">
                <a:solidFill>
                  <a:srgbClr val="0000CC"/>
                </a:solidFill>
                <a:latin typeface="Times New Roman" panose="02020603050405020304" pitchFamily="18" charset="0"/>
                <a:cs typeface="Times New Roman" panose="02020603050405020304" pitchFamily="18" charset="0"/>
              </a:rPr>
              <a:t> </a:t>
            </a:r>
            <a:r>
              <a:rPr lang="en-US" altLang="vi-VN" sz="5400" b="1" dirty="0" err="1">
                <a:solidFill>
                  <a:srgbClr val="0000CC"/>
                </a:solidFill>
                <a:latin typeface="Times New Roman" panose="02020603050405020304" pitchFamily="18" charset="0"/>
                <a:cs typeface="Times New Roman" panose="02020603050405020304" pitchFamily="18" charset="0"/>
              </a:rPr>
              <a:t>lại</a:t>
            </a:r>
            <a:r>
              <a:rPr lang="en-US" altLang="vi-VN" sz="5400" b="1" dirty="0">
                <a:solidFill>
                  <a:srgbClr val="0000CC"/>
                </a:solidFill>
                <a:latin typeface="Times New Roman" panose="02020603050405020304" pitchFamily="18" charset="0"/>
                <a:cs typeface="Times New Roman" panose="02020603050405020304" pitchFamily="18" charset="0"/>
              </a:rPr>
              <a:t>:</a:t>
            </a:r>
          </a:p>
        </p:txBody>
      </p:sp>
      <p:sp>
        <p:nvSpPr>
          <p:cNvPr id="25" name="TextBox 24"/>
          <p:cNvSpPr txBox="1">
            <a:spLocks noChangeArrowheads="1"/>
          </p:cNvSpPr>
          <p:nvPr/>
        </p:nvSpPr>
        <p:spPr bwMode="auto">
          <a:xfrm>
            <a:off x="614020" y="2677848"/>
            <a:ext cx="6419212" cy="146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a) 9,46 + 3,8</a:t>
            </a:r>
            <a:endParaRPr lang="en-US" altLang="vi-VN" sz="8800" b="1" i="1" dirty="0">
              <a:solidFill>
                <a:srgbClr val="0000CC"/>
              </a:solidFill>
              <a:latin typeface="Times New Roman" panose="02020603050405020304" pitchFamily="18" charset="0"/>
            </a:endParaRPr>
          </a:p>
        </p:txBody>
      </p:sp>
      <p:sp>
        <p:nvSpPr>
          <p:cNvPr id="26" name="TextBox 25"/>
          <p:cNvSpPr txBox="1">
            <a:spLocks noChangeArrowheads="1"/>
          </p:cNvSpPr>
          <p:nvPr/>
        </p:nvSpPr>
        <p:spPr bwMode="auto">
          <a:xfrm>
            <a:off x="614020" y="4556735"/>
            <a:ext cx="6678685" cy="146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c) 0,07 + 0,09</a:t>
            </a:r>
          </a:p>
        </p:txBody>
      </p:sp>
      <p:cxnSp>
        <p:nvCxnSpPr>
          <p:cNvPr id="19" name="Straight Connector 18"/>
          <p:cNvCxnSpPr>
            <a:cxnSpLocks/>
          </p:cNvCxnSpPr>
          <p:nvPr/>
        </p:nvCxnSpPr>
        <p:spPr>
          <a:xfrm>
            <a:off x="614020" y="1647813"/>
            <a:ext cx="10106532"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7527050" y="2609041"/>
            <a:ext cx="4997188" cy="3063113"/>
          </a:xfrm>
          <a:prstGeom prst="rect">
            <a:avLst/>
          </a:prstGeom>
        </p:spPr>
      </p:pic>
      <p:cxnSp>
        <p:nvCxnSpPr>
          <p:cNvPr id="8" name="Straight Connector 7">
            <a:extLst>
              <a:ext uri="{FF2B5EF4-FFF2-40B4-BE49-F238E27FC236}">
                <a16:creationId xmlns:a16="http://schemas.microsoft.com/office/drawing/2014/main" xmlns="" id="{9F789E07-C5A2-433E-8217-0924B6E09C42}"/>
              </a:ext>
            </a:extLst>
          </p:cNvPr>
          <p:cNvCxnSpPr/>
          <p:nvPr/>
        </p:nvCxnSpPr>
        <p:spPr>
          <a:xfrm>
            <a:off x="2623231" y="838516"/>
            <a:ext cx="2810090" cy="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82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ppt_x</p:attrName>
                                        </p:attrNameLst>
                                      </p:cBhvr>
                                      <p:tavLst>
                                        <p:tav tm="0">
                                          <p:val>
                                            <p:strVal val="#ppt_x-.2"/>
                                          </p:val>
                                        </p:tav>
                                        <p:tav tm="100000">
                                          <p:val>
                                            <p:strVal val="#ppt_x"/>
                                          </p:val>
                                        </p:tav>
                                      </p:tavLst>
                                    </p:anim>
                                    <p:anim calcmode="lin" valueType="num">
                                      <p:cBhvr>
                                        <p:cTn id="1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442501" y="2923628"/>
            <a:ext cx="2390488" cy="202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219">
                <a:latin typeface="Times New Roman" panose="02020603050405020304" pitchFamily="18" charset="0"/>
              </a:rPr>
              <a:t/>
            </a:r>
            <a:br>
              <a:rPr lang="en-US" altLang="vi-VN" sz="6219">
                <a:latin typeface="Times New Roman" panose="02020603050405020304" pitchFamily="18" charset="0"/>
              </a:rPr>
            </a:br>
            <a:endParaRPr lang="en-US" altLang="vi-VN" sz="6219">
              <a:latin typeface="Times New Roman" panose="02020603050405020304" pitchFamily="18" charset="0"/>
            </a:endParaRPr>
          </a:p>
        </p:txBody>
      </p:sp>
      <p:sp>
        <p:nvSpPr>
          <p:cNvPr id="37" name="Text Box 8"/>
          <p:cNvSpPr txBox="1">
            <a:spLocks noChangeArrowheads="1"/>
          </p:cNvSpPr>
          <p:nvPr/>
        </p:nvSpPr>
        <p:spPr bwMode="auto">
          <a:xfrm>
            <a:off x="689942" y="1301069"/>
            <a:ext cx="320747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9,46</a:t>
            </a:r>
          </a:p>
        </p:txBody>
      </p:sp>
      <p:sp>
        <p:nvSpPr>
          <p:cNvPr id="38" name="Text Box 9"/>
          <p:cNvSpPr txBox="1">
            <a:spLocks noChangeArrowheads="1"/>
          </p:cNvSpPr>
          <p:nvPr/>
        </p:nvSpPr>
        <p:spPr bwMode="auto">
          <a:xfrm>
            <a:off x="0" y="2854672"/>
            <a:ext cx="3685080"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  3,8 </a:t>
            </a:r>
          </a:p>
        </p:txBody>
      </p:sp>
      <p:sp>
        <p:nvSpPr>
          <p:cNvPr id="39" name="Text Box 10"/>
          <p:cNvSpPr txBox="1">
            <a:spLocks noChangeArrowheads="1"/>
          </p:cNvSpPr>
          <p:nvPr/>
        </p:nvSpPr>
        <p:spPr bwMode="auto">
          <a:xfrm>
            <a:off x="88503" y="2692175"/>
            <a:ext cx="952740" cy="116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40" name="Line 11"/>
          <p:cNvSpPr>
            <a:spLocks noChangeShapeType="1"/>
          </p:cNvSpPr>
          <p:nvPr/>
        </p:nvSpPr>
        <p:spPr bwMode="auto">
          <a:xfrm flipV="1">
            <a:off x="560930" y="4639467"/>
            <a:ext cx="3000143" cy="13575"/>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42" name="Text Box 15"/>
          <p:cNvSpPr txBox="1">
            <a:spLocks noChangeArrowheads="1"/>
          </p:cNvSpPr>
          <p:nvPr/>
        </p:nvSpPr>
        <p:spPr bwMode="auto">
          <a:xfrm>
            <a:off x="44627" y="4551298"/>
            <a:ext cx="199323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13</a:t>
            </a:r>
          </a:p>
        </p:txBody>
      </p:sp>
      <p:sp>
        <p:nvSpPr>
          <p:cNvPr id="43" name="Text Box 16"/>
          <p:cNvSpPr txBox="1">
            <a:spLocks noChangeArrowheads="1"/>
          </p:cNvSpPr>
          <p:nvPr/>
        </p:nvSpPr>
        <p:spPr bwMode="auto">
          <a:xfrm>
            <a:off x="1455279" y="4491669"/>
            <a:ext cx="566364"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44" name="Text Box 13"/>
          <p:cNvSpPr txBox="1">
            <a:spLocks noChangeArrowheads="1"/>
          </p:cNvSpPr>
          <p:nvPr/>
        </p:nvSpPr>
        <p:spPr bwMode="auto">
          <a:xfrm>
            <a:off x="2685954" y="4626125"/>
            <a:ext cx="72936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pic>
        <p:nvPicPr>
          <p:cNvPr id="11" name="图片 17"/>
          <p:cNvPicPr>
            <a:picLocks noChangeAspect="1"/>
          </p:cNvPicPr>
          <p:nvPr/>
        </p:nvPicPr>
        <p:blipFill rotWithShape="1">
          <a:blip r:embed="rId3">
            <a:extLst>
              <a:ext uri="{28A0092B-C50C-407E-A947-70E740481C1C}">
                <a14:useLocalDpi xmlns:a14="http://schemas.microsoft.com/office/drawing/2010/main" val="0"/>
              </a:ext>
            </a:extLst>
          </a:blip>
          <a:srcRect l="950" r="1"/>
          <a:stretch>
            <a:fillRect/>
          </a:stretch>
        </p:blipFill>
        <p:spPr>
          <a:xfrm>
            <a:off x="8294585" y="-161680"/>
            <a:ext cx="3493000" cy="1462749"/>
          </a:xfrm>
          <a:prstGeom prst="rect">
            <a:avLst/>
          </a:prstGeom>
        </p:spPr>
      </p:pic>
      <p:sp>
        <p:nvSpPr>
          <p:cNvPr id="12" name="TextBox 11">
            <a:extLst>
              <a:ext uri="{FF2B5EF4-FFF2-40B4-BE49-F238E27FC236}">
                <a16:creationId xmlns:a16="http://schemas.microsoft.com/office/drawing/2014/main" xmlns="" id="{BE659BD0-9AE5-4CE5-8BBB-D1296BD7CFC4}"/>
              </a:ext>
            </a:extLst>
          </p:cNvPr>
          <p:cNvSpPr txBox="1">
            <a:spLocks noChangeArrowheads="1"/>
          </p:cNvSpPr>
          <p:nvPr/>
        </p:nvSpPr>
        <p:spPr bwMode="auto">
          <a:xfrm>
            <a:off x="88503" y="-209152"/>
            <a:ext cx="6419212" cy="146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8800" b="1" dirty="0">
                <a:solidFill>
                  <a:srgbClr val="0000CC"/>
                </a:solidFill>
                <a:latin typeface="Times New Roman" panose="02020603050405020304" pitchFamily="18" charset="0"/>
              </a:rPr>
              <a:t>a) 9,46 + 3,8</a:t>
            </a:r>
            <a:endParaRPr lang="en-US" altLang="vi-VN" sz="8800" b="1" i="1" dirty="0">
              <a:solidFill>
                <a:srgbClr val="0000CC"/>
              </a:solidFill>
              <a:latin typeface="Times New Roman" panose="02020603050405020304" pitchFamily="18" charset="0"/>
            </a:endParaRPr>
          </a:p>
        </p:txBody>
      </p:sp>
      <p:sp>
        <p:nvSpPr>
          <p:cNvPr id="14" name="Text Box 13">
            <a:extLst>
              <a:ext uri="{FF2B5EF4-FFF2-40B4-BE49-F238E27FC236}">
                <a16:creationId xmlns:a16="http://schemas.microsoft.com/office/drawing/2014/main" xmlns="" id="{2CB8BF3B-90AB-42E6-9F10-A7B19408A8CE}"/>
              </a:ext>
            </a:extLst>
          </p:cNvPr>
          <p:cNvSpPr txBox="1">
            <a:spLocks noChangeArrowheads="1"/>
          </p:cNvSpPr>
          <p:nvPr/>
        </p:nvSpPr>
        <p:spPr bwMode="auto">
          <a:xfrm>
            <a:off x="1842540" y="4664494"/>
            <a:ext cx="72936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2</a:t>
            </a:r>
          </a:p>
        </p:txBody>
      </p:sp>
      <p:sp>
        <p:nvSpPr>
          <p:cNvPr id="2" name="TextBox 1">
            <a:extLst>
              <a:ext uri="{FF2B5EF4-FFF2-40B4-BE49-F238E27FC236}">
                <a16:creationId xmlns:a16="http://schemas.microsoft.com/office/drawing/2014/main" xmlns="" id="{64B4CAF6-8542-4EF7-91C6-7A38EA7BF975}"/>
              </a:ext>
            </a:extLst>
          </p:cNvPr>
          <p:cNvSpPr txBox="1"/>
          <p:nvPr/>
        </p:nvSpPr>
        <p:spPr>
          <a:xfrm>
            <a:off x="4958862" y="1855177"/>
            <a:ext cx="1890346" cy="584775"/>
          </a:xfrm>
          <a:prstGeom prst="rect">
            <a:avLst/>
          </a:prstGeom>
          <a:noFill/>
        </p:spPr>
        <p:txBody>
          <a:bodyPr wrap="square" rtlCol="0">
            <a:spAutoFit/>
          </a:bodyPr>
          <a:lstStyle/>
          <a:p>
            <a:r>
              <a:rPr lang="en-US" sz="3200" dirty="0" err="1"/>
              <a:t>Thử</a:t>
            </a:r>
            <a:r>
              <a:rPr lang="en-US" sz="3200" dirty="0"/>
              <a:t> </a:t>
            </a:r>
            <a:r>
              <a:rPr lang="en-US" sz="3200" dirty="0" err="1"/>
              <a:t>lại</a:t>
            </a:r>
            <a:endParaRPr lang="en-US" sz="3200" dirty="0"/>
          </a:p>
        </p:txBody>
      </p:sp>
      <p:sp>
        <p:nvSpPr>
          <p:cNvPr id="19" name="Text Box 8">
            <a:extLst>
              <a:ext uri="{FF2B5EF4-FFF2-40B4-BE49-F238E27FC236}">
                <a16:creationId xmlns:a16="http://schemas.microsoft.com/office/drawing/2014/main" xmlns="" id="{826EDD10-BBF8-4784-863A-E3B669B200FB}"/>
              </a:ext>
            </a:extLst>
          </p:cNvPr>
          <p:cNvSpPr txBox="1">
            <a:spLocks noChangeArrowheads="1"/>
          </p:cNvSpPr>
          <p:nvPr/>
        </p:nvSpPr>
        <p:spPr bwMode="auto">
          <a:xfrm>
            <a:off x="7902308" y="2995833"/>
            <a:ext cx="320747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9,46</a:t>
            </a:r>
          </a:p>
        </p:txBody>
      </p:sp>
      <p:sp>
        <p:nvSpPr>
          <p:cNvPr id="20" name="Text Box 9">
            <a:extLst>
              <a:ext uri="{FF2B5EF4-FFF2-40B4-BE49-F238E27FC236}">
                <a16:creationId xmlns:a16="http://schemas.microsoft.com/office/drawing/2014/main" xmlns="" id="{CF933CF9-C209-4F06-9AC7-650C4166BBCB}"/>
              </a:ext>
            </a:extLst>
          </p:cNvPr>
          <p:cNvSpPr txBox="1">
            <a:spLocks noChangeArrowheads="1"/>
          </p:cNvSpPr>
          <p:nvPr/>
        </p:nvSpPr>
        <p:spPr bwMode="auto">
          <a:xfrm>
            <a:off x="7203831" y="1546963"/>
            <a:ext cx="3685080"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  3,8 </a:t>
            </a:r>
          </a:p>
        </p:txBody>
      </p:sp>
      <p:sp>
        <p:nvSpPr>
          <p:cNvPr id="21" name="Text Box 10">
            <a:extLst>
              <a:ext uri="{FF2B5EF4-FFF2-40B4-BE49-F238E27FC236}">
                <a16:creationId xmlns:a16="http://schemas.microsoft.com/office/drawing/2014/main" xmlns="" id="{CE388552-15E9-4656-8792-275D4FCCDE10}"/>
              </a:ext>
            </a:extLst>
          </p:cNvPr>
          <p:cNvSpPr txBox="1">
            <a:spLocks noChangeArrowheads="1"/>
          </p:cNvSpPr>
          <p:nvPr/>
        </p:nvSpPr>
        <p:spPr bwMode="auto">
          <a:xfrm>
            <a:off x="6899770" y="2695849"/>
            <a:ext cx="952740" cy="116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22" name="Line 11">
            <a:extLst>
              <a:ext uri="{FF2B5EF4-FFF2-40B4-BE49-F238E27FC236}">
                <a16:creationId xmlns:a16="http://schemas.microsoft.com/office/drawing/2014/main" xmlns="" id="{981DF771-1FE3-4D12-968A-E79AB15DD887}"/>
              </a:ext>
            </a:extLst>
          </p:cNvPr>
          <p:cNvSpPr>
            <a:spLocks noChangeShapeType="1"/>
          </p:cNvSpPr>
          <p:nvPr/>
        </p:nvSpPr>
        <p:spPr bwMode="auto">
          <a:xfrm flipV="1">
            <a:off x="7736578" y="4814888"/>
            <a:ext cx="3000143" cy="13575"/>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3" name="Text Box 15">
            <a:extLst>
              <a:ext uri="{FF2B5EF4-FFF2-40B4-BE49-F238E27FC236}">
                <a16:creationId xmlns:a16="http://schemas.microsoft.com/office/drawing/2014/main" xmlns="" id="{79F38E90-3BDA-4034-A50D-85A227296564}"/>
              </a:ext>
            </a:extLst>
          </p:cNvPr>
          <p:cNvSpPr txBox="1">
            <a:spLocks noChangeArrowheads="1"/>
          </p:cNvSpPr>
          <p:nvPr/>
        </p:nvSpPr>
        <p:spPr bwMode="auto">
          <a:xfrm>
            <a:off x="7063119" y="4623890"/>
            <a:ext cx="199323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13</a:t>
            </a:r>
          </a:p>
        </p:txBody>
      </p:sp>
      <p:sp>
        <p:nvSpPr>
          <p:cNvPr id="24" name="Text Box 16">
            <a:extLst>
              <a:ext uri="{FF2B5EF4-FFF2-40B4-BE49-F238E27FC236}">
                <a16:creationId xmlns:a16="http://schemas.microsoft.com/office/drawing/2014/main" xmlns="" id="{D0BD0336-4777-4AEA-8837-80233EEF2B23}"/>
              </a:ext>
            </a:extLst>
          </p:cNvPr>
          <p:cNvSpPr txBox="1">
            <a:spLocks noChangeArrowheads="1"/>
          </p:cNvSpPr>
          <p:nvPr/>
        </p:nvSpPr>
        <p:spPr bwMode="auto">
          <a:xfrm>
            <a:off x="8676755" y="4493676"/>
            <a:ext cx="566364"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25" name="Text Box 13">
            <a:extLst>
              <a:ext uri="{FF2B5EF4-FFF2-40B4-BE49-F238E27FC236}">
                <a16:creationId xmlns:a16="http://schemas.microsoft.com/office/drawing/2014/main" xmlns="" id="{0EF09074-486C-4049-9D1F-36E8537D2089}"/>
              </a:ext>
            </a:extLst>
          </p:cNvPr>
          <p:cNvSpPr txBox="1">
            <a:spLocks noChangeArrowheads="1"/>
          </p:cNvSpPr>
          <p:nvPr/>
        </p:nvSpPr>
        <p:spPr bwMode="auto">
          <a:xfrm>
            <a:off x="9854956" y="4639467"/>
            <a:ext cx="72936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26" name="Text Box 13">
            <a:extLst>
              <a:ext uri="{FF2B5EF4-FFF2-40B4-BE49-F238E27FC236}">
                <a16:creationId xmlns:a16="http://schemas.microsoft.com/office/drawing/2014/main" xmlns="" id="{9B69E9C6-CA0A-4C31-A70A-44A4EA88DB59}"/>
              </a:ext>
            </a:extLst>
          </p:cNvPr>
          <p:cNvSpPr txBox="1">
            <a:spLocks noChangeArrowheads="1"/>
          </p:cNvSpPr>
          <p:nvPr/>
        </p:nvSpPr>
        <p:spPr bwMode="auto">
          <a:xfrm>
            <a:off x="9058989" y="4647515"/>
            <a:ext cx="729365"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2</a:t>
            </a:r>
          </a:p>
        </p:txBody>
      </p:sp>
    </p:spTree>
    <p:extLst>
      <p:ext uri="{BB962C8B-B14F-4D97-AF65-F5344CB8AC3E}">
        <p14:creationId xmlns:p14="http://schemas.microsoft.com/office/powerpoint/2010/main" val="190065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amond(in)">
                                      <p:cBhvr>
                                        <p:cTn id="19" dur="5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amond(in)">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amond(in)">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blinds(horizontal)">
                                      <p:cBhvr>
                                        <p:cTn id="44" dur="500"/>
                                        <p:tgtEl>
                                          <p:spTgt spid="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par>
                          <p:cTn id="50" fill="hold">
                            <p:stCondLst>
                              <p:cond delay="500"/>
                            </p:stCondLst>
                            <p:childTnLst>
                              <p:par>
                                <p:cTn id="51" presetID="42"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amond(i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amond(in)">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diamond(in)">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linds(horizontal)">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blinds(horizontal)">
                                      <p:cBhvr>
                                        <p:cTn id="90" dur="5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animBg="1"/>
      <p:bldP spid="42" grpId="0"/>
      <p:bldP spid="43" grpId="0"/>
      <p:bldP spid="44" grpId="0"/>
      <p:bldP spid="12" grpId="0"/>
      <p:bldP spid="14" grpId="0"/>
      <p:bldP spid="2" grpId="0"/>
      <p:bldP spid="19" grpId="0"/>
      <p:bldP spid="20" grpId="0"/>
      <p:bldP spid="21" grpId="0"/>
      <p:bldP spid="22" grpId="0" animBg="1"/>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p:cNvSpPr txBox="1">
            <a:spLocks noChangeArrowheads="1"/>
          </p:cNvSpPr>
          <p:nvPr/>
        </p:nvSpPr>
        <p:spPr bwMode="auto">
          <a:xfrm>
            <a:off x="4389" y="0"/>
            <a:ext cx="6339670" cy="1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81" tIns="53741" rIns="107481" bIns="53741">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219" b="1" dirty="0">
                <a:solidFill>
                  <a:srgbClr val="0000CC"/>
                </a:solidFill>
                <a:latin typeface="Times New Roman" panose="02020603050405020304" pitchFamily="18" charset="0"/>
              </a:rPr>
              <a:t>b) 0,07 + 0,09</a:t>
            </a:r>
            <a:r>
              <a:rPr lang="en-US" altLang="vi-VN" sz="6219" b="1" i="1" dirty="0">
                <a:solidFill>
                  <a:srgbClr val="0000CC"/>
                </a:solidFill>
                <a:latin typeface="Times New Roman" panose="02020603050405020304" pitchFamily="18" charset="0"/>
              </a:rPr>
              <a:t>	</a:t>
            </a:r>
          </a:p>
        </p:txBody>
      </p:sp>
      <p:sp>
        <p:nvSpPr>
          <p:cNvPr id="37" name="Text Box 8"/>
          <p:cNvSpPr txBox="1">
            <a:spLocks noChangeArrowheads="1"/>
          </p:cNvSpPr>
          <p:nvPr/>
        </p:nvSpPr>
        <p:spPr bwMode="auto">
          <a:xfrm>
            <a:off x="514547" y="1114493"/>
            <a:ext cx="3418426"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0,07</a:t>
            </a:r>
          </a:p>
        </p:txBody>
      </p:sp>
      <p:sp>
        <p:nvSpPr>
          <p:cNvPr id="38" name="Text Box 9"/>
          <p:cNvSpPr txBox="1">
            <a:spLocks noChangeArrowheads="1"/>
          </p:cNvSpPr>
          <p:nvPr/>
        </p:nvSpPr>
        <p:spPr bwMode="auto">
          <a:xfrm>
            <a:off x="498520" y="2853580"/>
            <a:ext cx="292183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0,09</a:t>
            </a:r>
          </a:p>
        </p:txBody>
      </p:sp>
      <p:sp>
        <p:nvSpPr>
          <p:cNvPr id="39" name="Text Box 10"/>
          <p:cNvSpPr txBox="1">
            <a:spLocks noChangeArrowheads="1"/>
          </p:cNvSpPr>
          <p:nvPr/>
        </p:nvSpPr>
        <p:spPr bwMode="auto">
          <a:xfrm>
            <a:off x="-58760" y="2365497"/>
            <a:ext cx="952740" cy="116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40" name="Line 11"/>
          <p:cNvSpPr>
            <a:spLocks noChangeShapeType="1"/>
          </p:cNvSpPr>
          <p:nvPr/>
        </p:nvSpPr>
        <p:spPr bwMode="auto">
          <a:xfrm flipV="1">
            <a:off x="354902" y="4695381"/>
            <a:ext cx="3535884" cy="3126"/>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dirty="0"/>
          </a:p>
        </p:txBody>
      </p:sp>
      <p:sp>
        <p:nvSpPr>
          <p:cNvPr id="42" name="Text Box 15"/>
          <p:cNvSpPr txBox="1">
            <a:spLocks noChangeArrowheads="1"/>
          </p:cNvSpPr>
          <p:nvPr/>
        </p:nvSpPr>
        <p:spPr bwMode="auto">
          <a:xfrm>
            <a:off x="1646070" y="4501908"/>
            <a:ext cx="828094"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a:t>
            </a:r>
          </a:p>
        </p:txBody>
      </p:sp>
      <p:sp>
        <p:nvSpPr>
          <p:cNvPr id="43" name="Text Box 16"/>
          <p:cNvSpPr txBox="1">
            <a:spLocks noChangeArrowheads="1"/>
          </p:cNvSpPr>
          <p:nvPr/>
        </p:nvSpPr>
        <p:spPr bwMode="auto">
          <a:xfrm>
            <a:off x="1200950" y="4280779"/>
            <a:ext cx="60595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44" name="Text Box 13"/>
          <p:cNvSpPr txBox="1">
            <a:spLocks noChangeArrowheads="1"/>
          </p:cNvSpPr>
          <p:nvPr/>
        </p:nvSpPr>
        <p:spPr bwMode="auto">
          <a:xfrm>
            <a:off x="2443625" y="4546158"/>
            <a:ext cx="730599"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11" name="Text Box 15"/>
          <p:cNvSpPr txBox="1">
            <a:spLocks noChangeArrowheads="1"/>
          </p:cNvSpPr>
          <p:nvPr/>
        </p:nvSpPr>
        <p:spPr bwMode="auto">
          <a:xfrm>
            <a:off x="363262" y="4501909"/>
            <a:ext cx="829328"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a:t>
            </a:r>
          </a:p>
        </p:txBody>
      </p:sp>
      <p:pic>
        <p:nvPicPr>
          <p:cNvPr id="13" name="图片 51"/>
          <p:cNvPicPr>
            <a:picLocks noChangeAspect="1"/>
          </p:cNvPicPr>
          <p:nvPr/>
        </p:nvPicPr>
        <p:blipFill>
          <a:blip r:embed="rId3"/>
          <a:stretch>
            <a:fillRect/>
          </a:stretch>
        </p:blipFill>
        <p:spPr>
          <a:xfrm>
            <a:off x="10785281" y="4062047"/>
            <a:ext cx="1335575" cy="2630569"/>
          </a:xfrm>
          <a:prstGeom prst="rect">
            <a:avLst/>
          </a:prstGeom>
        </p:spPr>
      </p:pic>
      <p:sp>
        <p:nvSpPr>
          <p:cNvPr id="14" name="Text Box 8">
            <a:extLst>
              <a:ext uri="{FF2B5EF4-FFF2-40B4-BE49-F238E27FC236}">
                <a16:creationId xmlns:a16="http://schemas.microsoft.com/office/drawing/2014/main" xmlns="" id="{504E1B2D-AA08-4798-82E3-BF066578DF63}"/>
              </a:ext>
            </a:extLst>
          </p:cNvPr>
          <p:cNvSpPr txBox="1">
            <a:spLocks noChangeArrowheads="1"/>
          </p:cNvSpPr>
          <p:nvPr/>
        </p:nvSpPr>
        <p:spPr bwMode="auto">
          <a:xfrm>
            <a:off x="7127504" y="1222931"/>
            <a:ext cx="3418426"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0,09</a:t>
            </a:r>
          </a:p>
        </p:txBody>
      </p:sp>
      <p:sp>
        <p:nvSpPr>
          <p:cNvPr id="15" name="Text Box 9">
            <a:extLst>
              <a:ext uri="{FF2B5EF4-FFF2-40B4-BE49-F238E27FC236}">
                <a16:creationId xmlns:a16="http://schemas.microsoft.com/office/drawing/2014/main" xmlns="" id="{45B0EAF3-E6FE-4009-B078-0EBBFA405D5B}"/>
              </a:ext>
            </a:extLst>
          </p:cNvPr>
          <p:cNvSpPr txBox="1">
            <a:spLocks noChangeArrowheads="1"/>
          </p:cNvSpPr>
          <p:nvPr/>
        </p:nvSpPr>
        <p:spPr bwMode="auto">
          <a:xfrm>
            <a:off x="7206329" y="2946118"/>
            <a:ext cx="292183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0,07</a:t>
            </a:r>
          </a:p>
        </p:txBody>
      </p:sp>
      <p:sp>
        <p:nvSpPr>
          <p:cNvPr id="16" name="Text Box 10">
            <a:extLst>
              <a:ext uri="{FF2B5EF4-FFF2-40B4-BE49-F238E27FC236}">
                <a16:creationId xmlns:a16="http://schemas.microsoft.com/office/drawing/2014/main" xmlns="" id="{1EA7E516-231F-4A28-AD61-3C58DC50D410}"/>
              </a:ext>
            </a:extLst>
          </p:cNvPr>
          <p:cNvSpPr txBox="1">
            <a:spLocks noChangeArrowheads="1"/>
          </p:cNvSpPr>
          <p:nvPr/>
        </p:nvSpPr>
        <p:spPr bwMode="auto">
          <a:xfrm>
            <a:off x="6554197" y="2473935"/>
            <a:ext cx="952740" cy="116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vi-VN" sz="6841" b="1" dirty="0">
                <a:solidFill>
                  <a:srgbClr val="0000FF"/>
                </a:solidFill>
                <a:latin typeface="Times New Roman" panose="02020603050405020304" pitchFamily="18" charset="0"/>
                <a:cs typeface="Times New Roman" panose="02020603050405020304" pitchFamily="18" charset="0"/>
              </a:rPr>
              <a:t>+</a:t>
            </a:r>
          </a:p>
        </p:txBody>
      </p:sp>
      <p:sp>
        <p:nvSpPr>
          <p:cNvPr id="17" name="Line 11">
            <a:extLst>
              <a:ext uri="{FF2B5EF4-FFF2-40B4-BE49-F238E27FC236}">
                <a16:creationId xmlns:a16="http://schemas.microsoft.com/office/drawing/2014/main" xmlns="" id="{249A1BC8-5935-4E29-AFCB-A0797F878DBB}"/>
              </a:ext>
            </a:extLst>
          </p:cNvPr>
          <p:cNvSpPr>
            <a:spLocks noChangeShapeType="1"/>
          </p:cNvSpPr>
          <p:nvPr/>
        </p:nvSpPr>
        <p:spPr bwMode="auto">
          <a:xfrm flipV="1">
            <a:off x="6967859" y="4803819"/>
            <a:ext cx="3535884" cy="3126"/>
          </a:xfrm>
          <a:prstGeom prst="line">
            <a:avLst/>
          </a:prstGeom>
          <a:noFill/>
          <a:ln w="127000">
            <a:solidFill>
              <a:srgbClr val="C00000"/>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dirty="0"/>
          </a:p>
        </p:txBody>
      </p:sp>
      <p:sp>
        <p:nvSpPr>
          <p:cNvPr id="18" name="Text Box 15">
            <a:extLst>
              <a:ext uri="{FF2B5EF4-FFF2-40B4-BE49-F238E27FC236}">
                <a16:creationId xmlns:a16="http://schemas.microsoft.com/office/drawing/2014/main" xmlns="" id="{F651A082-D51C-47B5-830A-DB7B5AA05D74}"/>
              </a:ext>
            </a:extLst>
          </p:cNvPr>
          <p:cNvSpPr txBox="1">
            <a:spLocks noChangeArrowheads="1"/>
          </p:cNvSpPr>
          <p:nvPr/>
        </p:nvSpPr>
        <p:spPr bwMode="auto">
          <a:xfrm>
            <a:off x="8259027" y="4610346"/>
            <a:ext cx="828094"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1</a:t>
            </a:r>
          </a:p>
        </p:txBody>
      </p:sp>
      <p:sp>
        <p:nvSpPr>
          <p:cNvPr id="19" name="Text Box 16">
            <a:extLst>
              <a:ext uri="{FF2B5EF4-FFF2-40B4-BE49-F238E27FC236}">
                <a16:creationId xmlns:a16="http://schemas.microsoft.com/office/drawing/2014/main" xmlns="" id="{41801D62-1789-45E7-BDA1-53B7AB2AD797}"/>
              </a:ext>
            </a:extLst>
          </p:cNvPr>
          <p:cNvSpPr txBox="1">
            <a:spLocks noChangeArrowheads="1"/>
          </p:cNvSpPr>
          <p:nvPr/>
        </p:nvSpPr>
        <p:spPr bwMode="auto">
          <a:xfrm>
            <a:off x="7813907" y="4389217"/>
            <a:ext cx="605952"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C00000"/>
                </a:solidFill>
                <a:latin typeface="Times New Roman" panose="02020603050405020304" pitchFamily="18" charset="0"/>
                <a:cs typeface="Times New Roman" panose="02020603050405020304" pitchFamily="18" charset="0"/>
              </a:rPr>
              <a:t>,</a:t>
            </a:r>
          </a:p>
        </p:txBody>
      </p:sp>
      <p:sp>
        <p:nvSpPr>
          <p:cNvPr id="20" name="Text Box 13">
            <a:extLst>
              <a:ext uri="{FF2B5EF4-FFF2-40B4-BE49-F238E27FC236}">
                <a16:creationId xmlns:a16="http://schemas.microsoft.com/office/drawing/2014/main" xmlns="" id="{572D657F-A449-42F1-8281-508FCB9069F6}"/>
              </a:ext>
            </a:extLst>
          </p:cNvPr>
          <p:cNvSpPr txBox="1">
            <a:spLocks noChangeArrowheads="1"/>
          </p:cNvSpPr>
          <p:nvPr/>
        </p:nvSpPr>
        <p:spPr bwMode="auto">
          <a:xfrm>
            <a:off x="9056582" y="4654596"/>
            <a:ext cx="730599"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rPr>
              <a:t>6</a:t>
            </a:r>
          </a:p>
        </p:txBody>
      </p:sp>
      <p:sp>
        <p:nvSpPr>
          <p:cNvPr id="21" name="Text Box 15">
            <a:extLst>
              <a:ext uri="{FF2B5EF4-FFF2-40B4-BE49-F238E27FC236}">
                <a16:creationId xmlns:a16="http://schemas.microsoft.com/office/drawing/2014/main" xmlns="" id="{F1899633-A022-47FA-9BF5-1A813D6AAF2F}"/>
              </a:ext>
            </a:extLst>
          </p:cNvPr>
          <p:cNvSpPr txBox="1">
            <a:spLocks noChangeArrowheads="1"/>
          </p:cNvSpPr>
          <p:nvPr/>
        </p:nvSpPr>
        <p:spPr bwMode="auto">
          <a:xfrm>
            <a:off x="6976219" y="4610347"/>
            <a:ext cx="829328" cy="187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11500" b="1" dirty="0">
                <a:solidFill>
                  <a:srgbClr val="0000FF"/>
                </a:solidFill>
                <a:latin typeface="Times New Roman" panose="02020603050405020304" pitchFamily="18" charset="0"/>
                <a:cs typeface="Times New Roman" panose="02020603050405020304" pitchFamily="18" charset="0"/>
              </a:rPr>
              <a:t>0</a:t>
            </a:r>
          </a:p>
        </p:txBody>
      </p:sp>
      <p:sp>
        <p:nvSpPr>
          <p:cNvPr id="22" name="TextBox 21">
            <a:extLst>
              <a:ext uri="{FF2B5EF4-FFF2-40B4-BE49-F238E27FC236}">
                <a16:creationId xmlns:a16="http://schemas.microsoft.com/office/drawing/2014/main" xmlns="" id="{3897A6C3-25B7-4238-AD62-B7993421424B}"/>
              </a:ext>
            </a:extLst>
          </p:cNvPr>
          <p:cNvSpPr txBox="1"/>
          <p:nvPr/>
        </p:nvSpPr>
        <p:spPr>
          <a:xfrm>
            <a:off x="4783015" y="1731817"/>
            <a:ext cx="1890346" cy="584775"/>
          </a:xfrm>
          <a:prstGeom prst="rect">
            <a:avLst/>
          </a:prstGeom>
          <a:noFill/>
        </p:spPr>
        <p:txBody>
          <a:bodyPr wrap="square" rtlCol="0">
            <a:spAutoFit/>
          </a:bodyPr>
          <a:lstStyle/>
          <a:p>
            <a:r>
              <a:rPr lang="en-US" sz="3200" dirty="0" err="1"/>
              <a:t>Thử</a:t>
            </a:r>
            <a:r>
              <a:rPr lang="en-US" sz="3200" dirty="0"/>
              <a:t> </a:t>
            </a:r>
            <a:r>
              <a:rPr lang="en-US" sz="3200" dirty="0" err="1"/>
              <a:t>lại</a:t>
            </a:r>
            <a:endParaRPr lang="en-US" sz="3200" dirty="0"/>
          </a:p>
        </p:txBody>
      </p:sp>
    </p:spTree>
    <p:extLst>
      <p:ext uri="{BB962C8B-B14F-4D97-AF65-F5344CB8AC3E}">
        <p14:creationId xmlns:p14="http://schemas.microsoft.com/office/powerpoint/2010/main" val="217863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amond(in)">
                                      <p:cBhvr>
                                        <p:cTn id="19" dur="500"/>
                                        <p:tgtEl>
                                          <p:spTgt spid="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diamond(in)">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diamond(in)">
                                      <p:cBhvr>
                                        <p:cTn id="29" dur="500"/>
                                        <p:tgtEl>
                                          <p:spTgt spid="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par>
                          <p:cTn id="50" fill="hold">
                            <p:stCondLst>
                              <p:cond delay="500"/>
                            </p:stCondLst>
                            <p:childTnLst>
                              <p:par>
                                <p:cTn id="51" presetID="2"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250" fill="hold"/>
                                        <p:tgtEl>
                                          <p:spTgt spid="13"/>
                                        </p:tgtEl>
                                        <p:attrNameLst>
                                          <p:attrName>ppt_x</p:attrName>
                                        </p:attrNameLst>
                                      </p:cBhvr>
                                      <p:tavLst>
                                        <p:tav tm="0">
                                          <p:val>
                                            <p:strVal val="#ppt_x"/>
                                          </p:val>
                                        </p:tav>
                                        <p:tav tm="100000">
                                          <p:val>
                                            <p:strVal val="#ppt_x"/>
                                          </p:val>
                                        </p:tav>
                                      </p:tavLst>
                                    </p:anim>
                                    <p:anim calcmode="lin" valueType="num">
                                      <p:cBhvr additive="base">
                                        <p:cTn id="54"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amond(i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diamond(in)">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diamond(in)">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linds(horizont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linds(horizontal)">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linds(horizontal)">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linds(horizontal)">
                                      <p:cBhvr>
                                        <p:cTn id="9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p:bldP spid="38" grpId="0"/>
      <p:bldP spid="39" grpId="0"/>
      <p:bldP spid="40" grpId="0" animBg="1"/>
      <p:bldP spid="42" grpId="0"/>
      <p:bldP spid="43" grpId="0"/>
      <p:bldP spid="44" grpId="0"/>
      <p:bldP spid="11" grpId="0"/>
      <p:bldP spid="14" grpId="0"/>
      <p:bldP spid="15" grpId="0"/>
      <p:bldP spid="16" grpId="0"/>
      <p:bldP spid="17" grpId="0" animBg="1"/>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828800" y="533400"/>
            <a:ext cx="906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Char char="v"/>
            </a:pPr>
            <a:r>
              <a:rPr lang="en-US" altLang="en-US" sz="2800" b="1">
                <a:solidFill>
                  <a:srgbClr val="FF0000"/>
                </a:solidFill>
                <a:latin typeface="Times New Roman" panose="02020603050405020304" pitchFamily="18" charset="0"/>
              </a:rPr>
              <a:t>Bài 3: </a:t>
            </a:r>
            <a:r>
              <a:rPr lang="en-US" altLang="en-US" sz="2800" b="1">
                <a:solidFill>
                  <a:srgbClr val="0000FF"/>
                </a:solidFill>
                <a:latin typeface="Times New Roman" panose="02020603050405020304" pitchFamily="18" charset="0"/>
              </a:rPr>
              <a:t>Một hình chữ nhật có chiều rộng 16,3 4m, chiều dài h</a:t>
            </a:r>
            <a:r>
              <a:rPr lang="vi-VN" altLang="en-US" sz="2800" b="1">
                <a:solidFill>
                  <a:srgbClr val="0000FF"/>
                </a:solidFill>
                <a:latin typeface="Times New Roman" panose="02020603050405020304" pitchFamily="18" charset="0"/>
              </a:rPr>
              <a:t>ơ</a:t>
            </a:r>
            <a:r>
              <a:rPr lang="en-US" altLang="en-US" sz="2800" b="1">
                <a:solidFill>
                  <a:srgbClr val="0000FF"/>
                </a:solidFill>
                <a:latin typeface="Times New Roman" panose="02020603050405020304" pitchFamily="18" charset="0"/>
              </a:rPr>
              <a:t>n chiều rộng 8,32 m. Tính chu vi hình chữ nhật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ó. </a:t>
            </a:r>
          </a:p>
        </p:txBody>
      </p:sp>
      <p:sp>
        <p:nvSpPr>
          <p:cNvPr id="20" name="TextBox 19"/>
          <p:cNvSpPr txBox="1">
            <a:spLocks noChangeArrowheads="1"/>
          </p:cNvSpPr>
          <p:nvPr/>
        </p:nvSpPr>
        <p:spPr bwMode="auto">
          <a:xfrm>
            <a:off x="1981200" y="3057526"/>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rPr>
              <a:t>Tóm tắt:</a:t>
            </a:r>
          </a:p>
        </p:txBody>
      </p:sp>
      <p:sp>
        <p:nvSpPr>
          <p:cNvPr id="21" name="TextBox 20"/>
          <p:cNvSpPr txBox="1">
            <a:spLocks noChangeArrowheads="1"/>
          </p:cNvSpPr>
          <p:nvPr/>
        </p:nvSpPr>
        <p:spPr bwMode="auto">
          <a:xfrm>
            <a:off x="7086600" y="30622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u="sng">
                <a:solidFill>
                  <a:srgbClr val="FF0000"/>
                </a:solidFill>
                <a:latin typeface="Times New Roman" panose="02020603050405020304" pitchFamily="18" charset="0"/>
              </a:rPr>
              <a:t>Giải</a:t>
            </a:r>
            <a:endParaRPr lang="en-US" altLang="en-US" sz="2800" b="1">
              <a:solidFill>
                <a:srgbClr val="FF0000"/>
              </a:solidFill>
              <a:latin typeface="Times New Roman" panose="02020603050405020304" pitchFamily="18" charset="0"/>
            </a:endParaRPr>
          </a:p>
        </p:txBody>
      </p:sp>
      <p:sp>
        <p:nvSpPr>
          <p:cNvPr id="25" name="TextBox 24"/>
          <p:cNvSpPr txBox="1">
            <a:spLocks noChangeArrowheads="1"/>
          </p:cNvSpPr>
          <p:nvPr/>
        </p:nvSpPr>
        <p:spPr bwMode="auto">
          <a:xfrm>
            <a:off x="1524000" y="3505201"/>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 Chiều dài:</a:t>
            </a:r>
          </a:p>
        </p:txBody>
      </p:sp>
      <p:sp>
        <p:nvSpPr>
          <p:cNvPr id="26" name="TextBox 25"/>
          <p:cNvSpPr txBox="1">
            <a:spLocks noChangeArrowheads="1"/>
          </p:cNvSpPr>
          <p:nvPr/>
        </p:nvSpPr>
        <p:spPr bwMode="auto">
          <a:xfrm>
            <a:off x="1524000" y="3971926"/>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 Chiều rộng:</a:t>
            </a:r>
          </a:p>
        </p:txBody>
      </p:sp>
      <p:sp>
        <p:nvSpPr>
          <p:cNvPr id="27" name="TextBox 26"/>
          <p:cNvSpPr txBox="1">
            <a:spLocks noChangeArrowheads="1"/>
          </p:cNvSpPr>
          <p:nvPr/>
        </p:nvSpPr>
        <p:spPr bwMode="auto">
          <a:xfrm>
            <a:off x="5632450" y="3505201"/>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Chiều dài của hình chữ nhật là:</a:t>
            </a:r>
          </a:p>
        </p:txBody>
      </p:sp>
      <p:sp>
        <p:nvSpPr>
          <p:cNvPr id="28" name="TextBox 27"/>
          <p:cNvSpPr txBox="1">
            <a:spLocks noChangeArrowheads="1"/>
          </p:cNvSpPr>
          <p:nvPr/>
        </p:nvSpPr>
        <p:spPr bwMode="auto">
          <a:xfrm>
            <a:off x="6324600" y="3962401"/>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16,34 + 8,32 = 24,66 (m)</a:t>
            </a:r>
          </a:p>
        </p:txBody>
      </p:sp>
      <p:sp>
        <p:nvSpPr>
          <p:cNvPr id="29" name="TextBox 28"/>
          <p:cNvSpPr txBox="1">
            <a:spLocks noChangeArrowheads="1"/>
          </p:cNvSpPr>
          <p:nvPr/>
        </p:nvSpPr>
        <p:spPr bwMode="auto">
          <a:xfrm>
            <a:off x="5638800" y="4429126"/>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Chu vi của hình chữ nhật là:</a:t>
            </a:r>
          </a:p>
        </p:txBody>
      </p:sp>
      <p:sp>
        <p:nvSpPr>
          <p:cNvPr id="30" name="TextBox 29"/>
          <p:cNvSpPr txBox="1">
            <a:spLocks noChangeArrowheads="1"/>
          </p:cNvSpPr>
          <p:nvPr/>
        </p:nvSpPr>
        <p:spPr bwMode="auto">
          <a:xfrm>
            <a:off x="1524000" y="4876801"/>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b="1">
                <a:solidFill>
                  <a:srgbClr val="0000FF"/>
                </a:solidFill>
                <a:latin typeface="Times New Roman" panose="02020603050405020304" pitchFamily="18" charset="0"/>
              </a:rPr>
              <a:t>- CV</a:t>
            </a:r>
            <a:r>
              <a:rPr lang="en-US" altLang="en-US" sz="2800" b="1" baseline="-25000">
                <a:solidFill>
                  <a:srgbClr val="0000FF"/>
                </a:solidFill>
                <a:latin typeface="Times New Roman" panose="02020603050405020304" pitchFamily="18" charset="0"/>
              </a:rPr>
              <a:t>HCN</a:t>
            </a:r>
            <a:r>
              <a:rPr lang="en-US" altLang="en-US" sz="2800" b="1">
                <a:solidFill>
                  <a:srgbClr val="0000FF"/>
                </a:solidFill>
                <a:latin typeface="Times New Roman" panose="02020603050405020304" pitchFamily="18" charset="0"/>
              </a:rPr>
              <a:t>: ...?m</a:t>
            </a:r>
          </a:p>
        </p:txBody>
      </p:sp>
      <p:sp>
        <p:nvSpPr>
          <p:cNvPr id="31" name="TextBox 30"/>
          <p:cNvSpPr txBox="1">
            <a:spLocks noChangeArrowheads="1"/>
          </p:cNvSpPr>
          <p:nvPr/>
        </p:nvSpPr>
        <p:spPr bwMode="auto">
          <a:xfrm>
            <a:off x="7772400" y="5334001"/>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rPr>
              <a:t>Đáp số : 82 m</a:t>
            </a:r>
          </a:p>
        </p:txBody>
      </p:sp>
      <p:sp>
        <p:nvSpPr>
          <p:cNvPr id="32" name="TextBox 31"/>
          <p:cNvSpPr txBox="1">
            <a:spLocks noChangeArrowheads="1"/>
          </p:cNvSpPr>
          <p:nvPr/>
        </p:nvSpPr>
        <p:spPr bwMode="auto">
          <a:xfrm>
            <a:off x="6248400" y="4876801"/>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(24,66 + 16,34) x 2 = 82 (m)</a:t>
            </a:r>
          </a:p>
        </p:txBody>
      </p:sp>
      <p:grpSp>
        <p:nvGrpSpPr>
          <p:cNvPr id="2" name="Group 44"/>
          <p:cNvGrpSpPr>
            <a:grpSpLocks/>
          </p:cNvGrpSpPr>
          <p:nvPr/>
        </p:nvGrpSpPr>
        <p:grpSpPr bwMode="auto">
          <a:xfrm>
            <a:off x="3808414" y="4191000"/>
            <a:ext cx="917575" cy="153988"/>
            <a:chOff x="2284412" y="4267200"/>
            <a:chExt cx="916782" cy="153194"/>
          </a:xfrm>
        </p:grpSpPr>
        <p:cxnSp>
          <p:nvCxnSpPr>
            <p:cNvPr id="10266" name="Straight Connector 37"/>
            <p:cNvCxnSpPr>
              <a:cxnSpLocks noChangeShapeType="1"/>
            </p:cNvCxnSpPr>
            <p:nvPr/>
          </p:nvCxnSpPr>
          <p:spPr bwMode="auto">
            <a:xfrm>
              <a:off x="2286000" y="4343400"/>
              <a:ext cx="914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7" name="Straight Connector 39"/>
            <p:cNvCxnSpPr>
              <a:cxnSpLocks noChangeShapeType="1"/>
            </p:cNvCxnSpPr>
            <p:nvPr/>
          </p:nvCxnSpPr>
          <p:spPr bwMode="auto">
            <a:xfrm rot="5400000">
              <a:off x="3124200" y="4343400"/>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8" name="Straight Connector 41"/>
            <p:cNvCxnSpPr>
              <a:cxnSpLocks noChangeShapeType="1"/>
            </p:cNvCxnSpPr>
            <p:nvPr/>
          </p:nvCxnSpPr>
          <p:spPr bwMode="auto">
            <a:xfrm rot="5400000">
              <a:off x="2209006" y="4342606"/>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3" name="Group 43"/>
          <p:cNvGrpSpPr>
            <a:grpSpLocks/>
          </p:cNvGrpSpPr>
          <p:nvPr/>
        </p:nvGrpSpPr>
        <p:grpSpPr bwMode="auto">
          <a:xfrm>
            <a:off x="3808414" y="3733800"/>
            <a:ext cx="1677987" cy="152400"/>
            <a:chOff x="2284412" y="3810000"/>
            <a:chExt cx="1677988" cy="152400"/>
          </a:xfrm>
        </p:grpSpPr>
        <p:cxnSp>
          <p:nvCxnSpPr>
            <p:cNvPr id="10263" name="Straight Connector 35"/>
            <p:cNvCxnSpPr>
              <a:cxnSpLocks noChangeShapeType="1"/>
            </p:cNvCxnSpPr>
            <p:nvPr/>
          </p:nvCxnSpPr>
          <p:spPr bwMode="auto">
            <a:xfrm>
              <a:off x="2286000" y="3886200"/>
              <a:ext cx="1676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4" name="Straight Connector 40"/>
            <p:cNvCxnSpPr>
              <a:cxnSpLocks noChangeShapeType="1"/>
            </p:cNvCxnSpPr>
            <p:nvPr/>
          </p:nvCxnSpPr>
          <p:spPr bwMode="auto">
            <a:xfrm rot="5400000">
              <a:off x="2209006" y="3885406"/>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5" name="Straight Connector 42"/>
            <p:cNvCxnSpPr>
              <a:cxnSpLocks noChangeShapeType="1"/>
            </p:cNvCxnSpPr>
            <p:nvPr/>
          </p:nvCxnSpPr>
          <p:spPr bwMode="auto">
            <a:xfrm rot="5400000">
              <a:off x="3885405" y="3885406"/>
              <a:ext cx="152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46" name="Left Brace 45"/>
          <p:cNvSpPr>
            <a:spLocks/>
          </p:cNvSpPr>
          <p:nvPr/>
        </p:nvSpPr>
        <p:spPr bwMode="auto">
          <a:xfrm rot="16200000">
            <a:off x="4152900" y="4060825"/>
            <a:ext cx="228600" cy="914400"/>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cxnSp>
        <p:nvCxnSpPr>
          <p:cNvPr id="48" name="Straight Connector 47"/>
          <p:cNvCxnSpPr>
            <a:cxnSpLocks noChangeShapeType="1"/>
          </p:cNvCxnSpPr>
          <p:nvPr/>
        </p:nvCxnSpPr>
        <p:spPr bwMode="auto">
          <a:xfrm rot="5400000">
            <a:off x="4533901" y="4000501"/>
            <a:ext cx="381000" cy="3175"/>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rot="5400000">
            <a:off x="3620294" y="4075906"/>
            <a:ext cx="381000" cy="1588"/>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50" name="Left Brace 49"/>
          <p:cNvSpPr>
            <a:spLocks/>
          </p:cNvSpPr>
          <p:nvPr/>
        </p:nvSpPr>
        <p:spPr bwMode="auto">
          <a:xfrm rot="16200000">
            <a:off x="4991100" y="3695700"/>
            <a:ext cx="228600" cy="762000"/>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
        <p:nvSpPr>
          <p:cNvPr id="51" name="TextBox 50"/>
          <p:cNvSpPr txBox="1">
            <a:spLocks noChangeArrowheads="1"/>
          </p:cNvSpPr>
          <p:nvPr/>
        </p:nvSpPr>
        <p:spPr bwMode="auto">
          <a:xfrm>
            <a:off x="3733800" y="4572001"/>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FF0000"/>
                </a:solidFill>
                <a:latin typeface="Times New Roman" panose="02020603050405020304" pitchFamily="18" charset="0"/>
              </a:rPr>
              <a:t>16,34</a:t>
            </a:r>
          </a:p>
        </p:txBody>
      </p:sp>
      <p:sp>
        <p:nvSpPr>
          <p:cNvPr id="52" name="TextBox 51"/>
          <p:cNvSpPr txBox="1">
            <a:spLocks noChangeArrowheads="1"/>
          </p:cNvSpPr>
          <p:nvPr/>
        </p:nvSpPr>
        <p:spPr bwMode="auto">
          <a:xfrm>
            <a:off x="4724400" y="4114801"/>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FF0000"/>
                </a:solidFill>
                <a:latin typeface="Times New Roman" panose="02020603050405020304" pitchFamily="18" charset="0"/>
              </a:rPr>
              <a:t>8,32</a:t>
            </a:r>
          </a:p>
        </p:txBody>
      </p:sp>
      <p:cxnSp>
        <p:nvCxnSpPr>
          <p:cNvPr id="56" name="Straight Connector 55"/>
          <p:cNvCxnSpPr>
            <a:cxnSpLocks noChangeShapeType="1"/>
          </p:cNvCxnSpPr>
          <p:nvPr/>
        </p:nvCxnSpPr>
        <p:spPr bwMode="auto">
          <a:xfrm>
            <a:off x="5715000" y="3001964"/>
            <a:ext cx="0" cy="32464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62" name="Rectangle 36"/>
          <p:cNvSpPr>
            <a:spLocks noChangeArrowheads="1"/>
          </p:cNvSpPr>
          <p:nvPr/>
        </p:nvSpPr>
        <p:spPr bwMode="auto">
          <a:xfrm>
            <a:off x="274320" y="0"/>
            <a:ext cx="1191768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45654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ppt_x</p:attrName>
                                        </p:attrNameLst>
                                      </p:cBhvr>
                                      <p:tavLst>
                                        <p:tav tm="0">
                                          <p:val>
                                            <p:strVal val="#ppt_x-.2"/>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ppt_x</p:attrName>
                                        </p:attrNameLst>
                                      </p:cBhvr>
                                      <p:tavLst>
                                        <p:tav tm="0">
                                          <p:val>
                                            <p:strVal val="#ppt_x-.2"/>
                                          </p:val>
                                        </p:tav>
                                        <p:tav tm="100000">
                                          <p:val>
                                            <p:strVal val="#ppt_x"/>
                                          </p:val>
                                        </p:tav>
                                      </p:tavLst>
                                    </p:anim>
                                    <p:anim calcmode="lin" valueType="num">
                                      <p:cBhvr>
                                        <p:cTn id="2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ppt_x</p:attrName>
                                        </p:attrNameLst>
                                      </p:cBhvr>
                                      <p:tavLst>
                                        <p:tav tm="0">
                                          <p:val>
                                            <p:strVal val="#ppt_x-.2"/>
                                          </p:val>
                                        </p:tav>
                                        <p:tav tm="100000">
                                          <p:val>
                                            <p:strVal val="#ppt_x"/>
                                          </p:val>
                                        </p:tav>
                                      </p:tavLst>
                                    </p:anim>
                                    <p:anim calcmode="lin" valueType="num">
                                      <p:cBhvr>
                                        <p:cTn id="2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ppt_x</p:attrName>
                                        </p:attrNameLst>
                                      </p:cBhvr>
                                      <p:tavLst>
                                        <p:tav tm="0">
                                          <p:val>
                                            <p:strVal val="#ppt_x-.2"/>
                                          </p:val>
                                        </p:tav>
                                        <p:tav tm="100000">
                                          <p:val>
                                            <p:strVal val="#ppt_x"/>
                                          </p:val>
                                        </p:tav>
                                      </p:tavLst>
                                    </p:anim>
                                    <p:anim calcmode="lin" valueType="num">
                                      <p:cBhvr>
                                        <p:cTn id="3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ppt_x</p:attrName>
                                        </p:attrNameLst>
                                      </p:cBhvr>
                                      <p:tavLst>
                                        <p:tav tm="0">
                                          <p:val>
                                            <p:strVal val="#ppt_x-.2"/>
                                          </p:val>
                                        </p:tav>
                                        <p:tav tm="100000">
                                          <p:val>
                                            <p:strVal val="#ppt_x"/>
                                          </p:val>
                                        </p:tav>
                                      </p:tavLst>
                                    </p:anim>
                                    <p:anim calcmode="lin" valueType="num">
                                      <p:cBhvr>
                                        <p:cTn id="4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ppt_x</p:attrName>
                                        </p:attrNameLst>
                                      </p:cBhvr>
                                      <p:tavLst>
                                        <p:tav tm="0">
                                          <p:val>
                                            <p:strVal val="#ppt_x-.2"/>
                                          </p:val>
                                        </p:tav>
                                        <p:tav tm="100000">
                                          <p:val>
                                            <p:strVal val="#ppt_x"/>
                                          </p:val>
                                        </p:tav>
                                      </p:tavLst>
                                    </p:anim>
                                    <p:anim calcmode="lin" valueType="num">
                                      <p:cBhvr>
                                        <p:cTn id="8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1" dur="1000"/>
                                        <p:tgtEl>
                                          <p:spTgt spid="3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1000" fill="hold"/>
                                        <p:tgtEl>
                                          <p:spTgt spid="56"/>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1000"/>
                            </p:stCondLst>
                            <p:childTnLst>
                              <p:par>
                                <p:cTn id="90" presetID="53"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Effect transition="in" filter="fade">
                                      <p:cBhvr>
                                        <p:cTn id="94" dur="500"/>
                                        <p:tgtEl>
                                          <p:spTgt spid="2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ppt_x"/>
                                          </p:val>
                                        </p:tav>
                                        <p:tav tm="100000">
                                          <p:val>
                                            <p:strVal val="#ppt_x"/>
                                          </p:val>
                                        </p:tav>
                                      </p:tavLst>
                                    </p:anim>
                                    <p:anim calcmode="lin" valueType="num">
                                      <p:cBhvr additive="base">
                                        <p:cTn id="10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fade">
                                      <p:cBhvr>
                                        <p:cTn id="123" dur="1000"/>
                                        <p:tgtEl>
                                          <p:spTgt spid="31"/>
                                        </p:tgtEl>
                                      </p:cBhvr>
                                    </p:animEffect>
                                    <p:anim calcmode="lin" valueType="num">
                                      <p:cBhvr>
                                        <p:cTn id="124" dur="1000" fill="hold"/>
                                        <p:tgtEl>
                                          <p:spTgt spid="31"/>
                                        </p:tgtEl>
                                        <p:attrNameLst>
                                          <p:attrName>ppt_x</p:attrName>
                                        </p:attrNameLst>
                                      </p:cBhvr>
                                      <p:tavLst>
                                        <p:tav tm="0">
                                          <p:val>
                                            <p:strVal val="#ppt_x"/>
                                          </p:val>
                                        </p:tav>
                                        <p:tav tm="100000">
                                          <p:val>
                                            <p:strVal val="#ppt_x"/>
                                          </p:val>
                                        </p:tav>
                                      </p:tavLst>
                                    </p:anim>
                                    <p:anim calcmode="lin" valueType="num">
                                      <p:cBhvr>
                                        <p:cTn id="125" dur="900" decel="100000" fill="hold"/>
                                        <p:tgtEl>
                                          <p:spTgt spid="31"/>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26" grpId="0"/>
      <p:bldP spid="27" grpId="0"/>
      <p:bldP spid="28" grpId="0"/>
      <p:bldP spid="29" grpId="0"/>
      <p:bldP spid="30" grpId="0"/>
      <p:bldP spid="31" grpId="0"/>
      <p:bldP spid="32" grpId="0"/>
      <p:bldP spid="46" grpId="0" animBg="1"/>
      <p:bldP spid="50" grpId="0" animBg="1"/>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1447800" y="533400"/>
            <a:ext cx="922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panose="05000000000000000000" pitchFamily="2" charset="2"/>
              <a:buChar char="v"/>
            </a:pPr>
            <a:r>
              <a:rPr lang="en-US" altLang="en-US" sz="2800" b="1">
                <a:solidFill>
                  <a:srgbClr val="FF0000"/>
                </a:solidFill>
                <a:latin typeface="Times New Roman" panose="02020603050405020304" pitchFamily="18" charset="0"/>
              </a:rPr>
              <a:t>Bài 4: </a:t>
            </a:r>
            <a:r>
              <a:rPr lang="en-US" altLang="en-US" sz="2800" b="1">
                <a:solidFill>
                  <a:srgbClr val="0000FF"/>
                </a:solidFill>
                <a:latin typeface="Times New Roman" panose="02020603050405020304" pitchFamily="18" charset="0"/>
              </a:rPr>
              <a:t>Một cửa hàng tuần lễ đầu bán được 314,78m vải, tuần lễ sau bán được 525,22m vải. Biết rằng cửa hàng đó bán tất cả các ngày trong tuần, Hỏi trung bình mỗi ngày cửa hàng bán được bao nhiêu mét vải? </a:t>
            </a:r>
          </a:p>
        </p:txBody>
      </p:sp>
      <p:sp>
        <p:nvSpPr>
          <p:cNvPr id="21" name="TextBox 20"/>
          <p:cNvSpPr txBox="1">
            <a:spLocks noChangeArrowheads="1"/>
          </p:cNvSpPr>
          <p:nvPr/>
        </p:nvSpPr>
        <p:spPr bwMode="auto">
          <a:xfrm>
            <a:off x="3810000" y="2362200"/>
            <a:ext cx="449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u="sng">
                <a:solidFill>
                  <a:srgbClr val="FF0000"/>
                </a:solidFill>
                <a:latin typeface="Times New Roman" panose="02020603050405020304" pitchFamily="18" charset="0"/>
              </a:rPr>
              <a:t>Giải</a:t>
            </a:r>
          </a:p>
          <a:p>
            <a:pPr algn="ctr" fontAlgn="base">
              <a:spcBef>
                <a:spcPct val="0"/>
              </a:spcBef>
              <a:spcAft>
                <a:spcPct val="0"/>
              </a:spcAft>
              <a:buNone/>
            </a:pPr>
            <a:r>
              <a:rPr lang="en-US" altLang="en-US" sz="2800" b="1" u="sng">
                <a:solidFill>
                  <a:srgbClr val="FF0000"/>
                </a:solidFill>
                <a:latin typeface="Times New Roman" panose="02020603050405020304" pitchFamily="18" charset="0"/>
              </a:rPr>
              <a:t>Đổi 1 tuần = 7 ngày</a:t>
            </a:r>
          </a:p>
          <a:p>
            <a:pPr algn="ctr" fontAlgn="base">
              <a:spcBef>
                <a:spcPct val="0"/>
              </a:spcBef>
              <a:spcAft>
                <a:spcPct val="0"/>
              </a:spcAft>
              <a:buNone/>
            </a:pPr>
            <a:endParaRPr lang="en-US" altLang="en-US" sz="2800" b="1">
              <a:solidFill>
                <a:srgbClr val="FF0000"/>
              </a:solidFill>
              <a:latin typeface="Times New Roman" panose="02020603050405020304" pitchFamily="18" charset="0"/>
            </a:endParaRPr>
          </a:p>
        </p:txBody>
      </p:sp>
      <p:sp>
        <p:nvSpPr>
          <p:cNvPr id="27" name="TextBox 26"/>
          <p:cNvSpPr txBox="1">
            <a:spLocks noChangeArrowheads="1"/>
          </p:cNvSpPr>
          <p:nvPr/>
        </p:nvSpPr>
        <p:spPr bwMode="auto">
          <a:xfrm>
            <a:off x="2514600" y="3438526"/>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Trong hai tuần cửa hàng bán được là:</a:t>
            </a:r>
          </a:p>
        </p:txBody>
      </p:sp>
      <p:sp>
        <p:nvSpPr>
          <p:cNvPr id="28" name="TextBox 27"/>
          <p:cNvSpPr txBox="1">
            <a:spLocks noChangeArrowheads="1"/>
          </p:cNvSpPr>
          <p:nvPr/>
        </p:nvSpPr>
        <p:spPr bwMode="auto">
          <a:xfrm>
            <a:off x="3810000" y="3962401"/>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314,78 + 525,22 = 840 (m)</a:t>
            </a:r>
          </a:p>
        </p:txBody>
      </p:sp>
      <p:sp>
        <p:nvSpPr>
          <p:cNvPr id="29" name="TextBox 28"/>
          <p:cNvSpPr txBox="1">
            <a:spLocks noChangeArrowheads="1"/>
          </p:cNvSpPr>
          <p:nvPr/>
        </p:nvSpPr>
        <p:spPr bwMode="auto">
          <a:xfrm>
            <a:off x="2286000" y="4505326"/>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Trung bình mỗi ngày cửa hàng bán được là:</a:t>
            </a:r>
          </a:p>
        </p:txBody>
      </p:sp>
      <p:sp>
        <p:nvSpPr>
          <p:cNvPr id="31" name="TextBox 30"/>
          <p:cNvSpPr txBox="1">
            <a:spLocks noChangeArrowheads="1"/>
          </p:cNvSpPr>
          <p:nvPr/>
        </p:nvSpPr>
        <p:spPr bwMode="auto">
          <a:xfrm>
            <a:off x="5257800" y="5653088"/>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FF0000"/>
                </a:solidFill>
                <a:latin typeface="Times New Roman" panose="02020603050405020304" pitchFamily="18" charset="0"/>
              </a:rPr>
              <a:t>Đáp số : 60 m</a:t>
            </a:r>
          </a:p>
        </p:txBody>
      </p:sp>
      <p:sp>
        <p:nvSpPr>
          <p:cNvPr id="32" name="TextBox 31"/>
          <p:cNvSpPr txBox="1">
            <a:spLocks noChangeArrowheads="1"/>
          </p:cNvSpPr>
          <p:nvPr/>
        </p:nvSpPr>
        <p:spPr bwMode="auto">
          <a:xfrm>
            <a:off x="3581400" y="5043488"/>
            <a:ext cx="441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a:solidFill>
                  <a:srgbClr val="0000FF"/>
                </a:solidFill>
                <a:latin typeface="Times New Roman" panose="02020603050405020304" pitchFamily="18" charset="0"/>
              </a:rPr>
              <a:t>840 : ( 7 x 2)  = 60 (m)</a:t>
            </a:r>
          </a:p>
        </p:txBody>
      </p:sp>
      <p:sp>
        <p:nvSpPr>
          <p:cNvPr id="11273"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en-US" sz="18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89112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900" decel="100000" fill="hold"/>
                                        <p:tgtEl>
                                          <p:spTgt spid="31"/>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7" grpId="0"/>
      <p:bldP spid="28" grpId="0"/>
      <p:bldP spid="29"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19052" y="2257204"/>
            <a:ext cx="11652553" cy="61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3265" b="1">
                <a:solidFill>
                  <a:srgbClr val="0000FF"/>
                </a:solidFill>
                <a:latin typeface="Times New Roman" panose="02020603050405020304" pitchFamily="18" charset="0"/>
              </a:rPr>
              <a:t> Phép tính đúng dán thẻ </a:t>
            </a:r>
            <a:r>
              <a:rPr lang="en-US" altLang="vi-VN" sz="3265" b="1" u="sng">
                <a:solidFill>
                  <a:srgbClr val="FF0000"/>
                </a:solidFill>
                <a:latin typeface="Times New Roman" panose="02020603050405020304" pitchFamily="18" charset="0"/>
              </a:rPr>
              <a:t>đỏ</a:t>
            </a:r>
            <a:r>
              <a:rPr lang="en-US" altLang="vi-VN" sz="3265" b="1">
                <a:solidFill>
                  <a:srgbClr val="0000FF"/>
                </a:solidFill>
                <a:latin typeface="Times New Roman" panose="02020603050405020304" pitchFamily="18" charset="0"/>
              </a:rPr>
              <a:t>, phép tính sai dán thẻ </a:t>
            </a:r>
            <a:r>
              <a:rPr lang="en-US" altLang="vi-VN" sz="3265" b="1" u="sng">
                <a:solidFill>
                  <a:srgbClr val="FF0000"/>
                </a:solidFill>
                <a:latin typeface="Times New Roman" panose="02020603050405020304" pitchFamily="18" charset="0"/>
              </a:rPr>
              <a:t>xanh</a:t>
            </a:r>
          </a:p>
        </p:txBody>
      </p:sp>
      <p:sp>
        <p:nvSpPr>
          <p:cNvPr id="219141" name="Text Box 5"/>
          <p:cNvSpPr txBox="1">
            <a:spLocks noChangeArrowheads="1"/>
          </p:cNvSpPr>
          <p:nvPr/>
        </p:nvSpPr>
        <p:spPr bwMode="auto">
          <a:xfrm>
            <a:off x="917636" y="2819962"/>
            <a:ext cx="1393321"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75,8</a:t>
            </a:r>
          </a:p>
          <a:p>
            <a:pPr eaLnBrk="1" hangingPunct="1">
              <a:spcBef>
                <a:spcPct val="50000"/>
              </a:spcBef>
            </a:pPr>
            <a:r>
              <a:rPr lang="en-US" altLang="vi-VN" sz="2799" b="1">
                <a:solidFill>
                  <a:srgbClr val="0000FF"/>
                </a:solidFill>
                <a:latin typeface="Times New Roman" panose="02020603050405020304" pitchFamily="18" charset="0"/>
              </a:rPr>
              <a:t>249,19</a:t>
            </a:r>
          </a:p>
        </p:txBody>
      </p:sp>
      <p:sp>
        <p:nvSpPr>
          <p:cNvPr id="219142" name="Text Box 6"/>
          <p:cNvSpPr txBox="1">
            <a:spLocks noChangeArrowheads="1"/>
          </p:cNvSpPr>
          <p:nvPr/>
        </p:nvSpPr>
        <p:spPr bwMode="auto">
          <a:xfrm>
            <a:off x="6593351" y="2717530"/>
            <a:ext cx="1394555"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57,648</a:t>
            </a:r>
          </a:p>
          <a:p>
            <a:pPr eaLnBrk="1" hangingPunct="1">
              <a:spcBef>
                <a:spcPct val="50000"/>
              </a:spcBef>
            </a:pPr>
            <a:r>
              <a:rPr lang="en-US" altLang="vi-VN" sz="2799" b="1">
                <a:solidFill>
                  <a:srgbClr val="0000FF"/>
                </a:solidFill>
                <a:latin typeface="Times New Roman" panose="02020603050405020304" pitchFamily="18" charset="0"/>
              </a:rPr>
              <a:t>35,37</a:t>
            </a:r>
          </a:p>
        </p:txBody>
      </p:sp>
      <p:sp>
        <p:nvSpPr>
          <p:cNvPr id="219144" name="Line 8"/>
          <p:cNvSpPr>
            <a:spLocks noChangeShapeType="1"/>
          </p:cNvSpPr>
          <p:nvPr/>
        </p:nvSpPr>
        <p:spPr bwMode="auto">
          <a:xfrm>
            <a:off x="1016366" y="3962757"/>
            <a:ext cx="119586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45" name="Line 9"/>
          <p:cNvSpPr>
            <a:spLocks noChangeShapeType="1"/>
          </p:cNvSpPr>
          <p:nvPr/>
        </p:nvSpPr>
        <p:spPr bwMode="auto">
          <a:xfrm>
            <a:off x="6494621" y="3886241"/>
            <a:ext cx="1194627"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47" name="Text Box 11"/>
          <p:cNvSpPr txBox="1">
            <a:spLocks noChangeArrowheads="1"/>
          </p:cNvSpPr>
          <p:nvPr/>
        </p:nvSpPr>
        <p:spPr bwMode="auto">
          <a:xfrm>
            <a:off x="617746" y="3124790"/>
            <a:ext cx="697277"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48" name="Text Box 12"/>
          <p:cNvSpPr txBox="1">
            <a:spLocks noChangeArrowheads="1"/>
          </p:cNvSpPr>
          <p:nvPr/>
        </p:nvSpPr>
        <p:spPr bwMode="auto">
          <a:xfrm>
            <a:off x="6096000" y="3124790"/>
            <a:ext cx="697278"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32777" name="Text Box 13"/>
          <p:cNvSpPr txBox="1">
            <a:spLocks noChangeArrowheads="1"/>
          </p:cNvSpPr>
          <p:nvPr/>
        </p:nvSpPr>
        <p:spPr bwMode="auto">
          <a:xfrm>
            <a:off x="7525110" y="2972994"/>
            <a:ext cx="699746" cy="4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solidFill>
                <a:srgbClr val="0000FF"/>
              </a:solidFill>
              <a:latin typeface="Times New Roman" panose="02020603050405020304" pitchFamily="18" charset="0"/>
            </a:endParaRPr>
          </a:p>
        </p:txBody>
      </p:sp>
      <p:sp>
        <p:nvSpPr>
          <p:cNvPr id="219150" name="Text Box 14"/>
          <p:cNvSpPr txBox="1">
            <a:spLocks noChangeArrowheads="1"/>
          </p:cNvSpPr>
          <p:nvPr/>
        </p:nvSpPr>
        <p:spPr bwMode="auto">
          <a:xfrm>
            <a:off x="1016366" y="3809726"/>
            <a:ext cx="1195862"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799">
              <a:solidFill>
                <a:srgbClr val="0000FF"/>
              </a:solidFill>
              <a:latin typeface="Times New Roman" panose="02020603050405020304" pitchFamily="18" charset="0"/>
            </a:endParaRPr>
          </a:p>
        </p:txBody>
      </p:sp>
      <p:sp>
        <p:nvSpPr>
          <p:cNvPr id="219151" name="Text Box 15"/>
          <p:cNvSpPr txBox="1">
            <a:spLocks noChangeArrowheads="1"/>
          </p:cNvSpPr>
          <p:nvPr/>
        </p:nvSpPr>
        <p:spPr bwMode="auto">
          <a:xfrm>
            <a:off x="601702" y="3903519"/>
            <a:ext cx="1793175"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1007,19</a:t>
            </a:r>
          </a:p>
        </p:txBody>
      </p:sp>
      <p:sp>
        <p:nvSpPr>
          <p:cNvPr id="219152" name="Text Box 16"/>
          <p:cNvSpPr txBox="1">
            <a:spLocks noChangeArrowheads="1"/>
          </p:cNvSpPr>
          <p:nvPr/>
        </p:nvSpPr>
        <p:spPr bwMode="auto">
          <a:xfrm>
            <a:off x="6593351" y="3962757"/>
            <a:ext cx="1394555"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93,018</a:t>
            </a:r>
          </a:p>
        </p:txBody>
      </p:sp>
      <p:sp>
        <p:nvSpPr>
          <p:cNvPr id="219154" name="Text Box 18"/>
          <p:cNvSpPr txBox="1">
            <a:spLocks noChangeArrowheads="1"/>
          </p:cNvSpPr>
          <p:nvPr/>
        </p:nvSpPr>
        <p:spPr bwMode="auto">
          <a:xfrm>
            <a:off x="1713643" y="4419381"/>
            <a:ext cx="597314" cy="467398"/>
          </a:xfrm>
          <a:prstGeom prst="rect">
            <a:avLst/>
          </a:prstGeom>
          <a:solidFill>
            <a:schemeClr val="bg1"/>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55" name="Text Box 19"/>
          <p:cNvSpPr txBox="1">
            <a:spLocks noChangeArrowheads="1"/>
          </p:cNvSpPr>
          <p:nvPr/>
        </p:nvSpPr>
        <p:spPr bwMode="auto">
          <a:xfrm>
            <a:off x="7590518" y="4342866"/>
            <a:ext cx="597314" cy="4673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57" name="Text Box 21"/>
          <p:cNvSpPr txBox="1">
            <a:spLocks noChangeArrowheads="1"/>
          </p:cNvSpPr>
          <p:nvPr/>
        </p:nvSpPr>
        <p:spPr bwMode="auto">
          <a:xfrm>
            <a:off x="10079737" y="2717530"/>
            <a:ext cx="1203267"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17,5</a:t>
            </a:r>
          </a:p>
          <a:p>
            <a:pPr eaLnBrk="1" hangingPunct="1">
              <a:spcBef>
                <a:spcPct val="50000"/>
              </a:spcBef>
            </a:pPr>
            <a:r>
              <a:rPr lang="en-US" altLang="vi-VN" sz="2799" b="1">
                <a:solidFill>
                  <a:srgbClr val="0000FF"/>
                </a:solidFill>
                <a:latin typeface="Times New Roman" panose="02020603050405020304" pitchFamily="18" charset="0"/>
              </a:rPr>
              <a:t>4  ,26</a:t>
            </a:r>
          </a:p>
        </p:txBody>
      </p:sp>
      <p:sp>
        <p:nvSpPr>
          <p:cNvPr id="219158" name="Line 22"/>
          <p:cNvSpPr>
            <a:spLocks noChangeShapeType="1"/>
          </p:cNvSpPr>
          <p:nvPr/>
        </p:nvSpPr>
        <p:spPr bwMode="auto">
          <a:xfrm>
            <a:off x="9979774" y="3886241"/>
            <a:ext cx="1195861"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59" name="Text Box 23"/>
          <p:cNvSpPr txBox="1">
            <a:spLocks noChangeArrowheads="1"/>
          </p:cNvSpPr>
          <p:nvPr/>
        </p:nvSpPr>
        <p:spPr bwMode="auto">
          <a:xfrm>
            <a:off x="9781080" y="3124790"/>
            <a:ext cx="697278" cy="4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332" b="1">
                <a:solidFill>
                  <a:srgbClr val="0000FF"/>
                </a:solidFill>
                <a:latin typeface="Times New Roman" panose="02020603050405020304" pitchFamily="18" charset="0"/>
              </a:rPr>
              <a:t>+</a:t>
            </a:r>
          </a:p>
        </p:txBody>
      </p:sp>
      <p:sp>
        <p:nvSpPr>
          <p:cNvPr id="219160" name="Text Box 24"/>
          <p:cNvSpPr txBox="1">
            <a:spLocks noChangeArrowheads="1"/>
          </p:cNvSpPr>
          <p:nvPr/>
        </p:nvSpPr>
        <p:spPr bwMode="auto">
          <a:xfrm>
            <a:off x="10079737" y="3886242"/>
            <a:ext cx="1593248"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57,76</a:t>
            </a:r>
          </a:p>
        </p:txBody>
      </p:sp>
      <p:sp>
        <p:nvSpPr>
          <p:cNvPr id="219161" name="Text Box 25"/>
          <p:cNvSpPr txBox="1">
            <a:spLocks noChangeArrowheads="1"/>
          </p:cNvSpPr>
          <p:nvPr/>
        </p:nvSpPr>
        <p:spPr bwMode="auto">
          <a:xfrm>
            <a:off x="11075671" y="4342866"/>
            <a:ext cx="597314" cy="4673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62" name="Text Box 26"/>
          <p:cNvSpPr txBox="1">
            <a:spLocks noChangeArrowheads="1"/>
          </p:cNvSpPr>
          <p:nvPr/>
        </p:nvSpPr>
        <p:spPr bwMode="auto">
          <a:xfrm>
            <a:off x="1614914" y="4419381"/>
            <a:ext cx="696043" cy="467398"/>
          </a:xfrm>
          <a:prstGeom prst="rect">
            <a:avLst/>
          </a:prstGeom>
          <a:solidFill>
            <a:srgbClr val="0000FF"/>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64" name="Text Box 28"/>
          <p:cNvSpPr txBox="1">
            <a:spLocks noChangeArrowheads="1"/>
          </p:cNvSpPr>
          <p:nvPr/>
        </p:nvSpPr>
        <p:spPr bwMode="auto">
          <a:xfrm>
            <a:off x="10975707" y="4342866"/>
            <a:ext cx="697278" cy="467398"/>
          </a:xfrm>
          <a:prstGeom prst="rect">
            <a:avLst/>
          </a:prstGeom>
          <a:solidFill>
            <a:srgbClr val="0000FF"/>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00FF00"/>
              </a:solidFill>
              <a:latin typeface="Times New Roman" panose="02020603050405020304" pitchFamily="18" charset="0"/>
            </a:endParaRPr>
          </a:p>
        </p:txBody>
      </p:sp>
      <p:sp>
        <p:nvSpPr>
          <p:cNvPr id="219166" name="Text Box 30"/>
          <p:cNvSpPr txBox="1">
            <a:spLocks noChangeArrowheads="1"/>
          </p:cNvSpPr>
          <p:nvPr/>
        </p:nvSpPr>
        <p:spPr bwMode="auto">
          <a:xfrm>
            <a:off x="717709" y="4952520"/>
            <a:ext cx="1427876"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75,8</a:t>
            </a:r>
          </a:p>
          <a:p>
            <a:pPr eaLnBrk="1" hangingPunct="1">
              <a:spcBef>
                <a:spcPct val="50000"/>
              </a:spcBef>
            </a:pPr>
            <a:r>
              <a:rPr lang="en-US" altLang="vi-VN" sz="2799" b="1">
                <a:solidFill>
                  <a:srgbClr val="0000FF"/>
                </a:solidFill>
                <a:latin typeface="Times New Roman" panose="02020603050405020304" pitchFamily="18" charset="0"/>
              </a:rPr>
              <a:t>249,19</a:t>
            </a:r>
          </a:p>
        </p:txBody>
      </p:sp>
      <p:sp>
        <p:nvSpPr>
          <p:cNvPr id="219167" name="Line 31"/>
          <p:cNvSpPr>
            <a:spLocks noChangeShapeType="1"/>
          </p:cNvSpPr>
          <p:nvPr/>
        </p:nvSpPr>
        <p:spPr bwMode="auto">
          <a:xfrm>
            <a:off x="817673" y="6096548"/>
            <a:ext cx="1194627"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68" name="Text Box 32"/>
          <p:cNvSpPr txBox="1">
            <a:spLocks noChangeArrowheads="1"/>
          </p:cNvSpPr>
          <p:nvPr/>
        </p:nvSpPr>
        <p:spPr bwMode="auto">
          <a:xfrm>
            <a:off x="422755" y="5156150"/>
            <a:ext cx="693575"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69" name="Text Box 33"/>
          <p:cNvSpPr txBox="1">
            <a:spLocks noChangeArrowheads="1"/>
          </p:cNvSpPr>
          <p:nvPr/>
        </p:nvSpPr>
        <p:spPr bwMode="auto">
          <a:xfrm>
            <a:off x="796693" y="5770741"/>
            <a:ext cx="1194627" cy="4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solidFill>
                <a:srgbClr val="0000FF"/>
              </a:solidFill>
              <a:latin typeface="Times New Roman" panose="02020603050405020304" pitchFamily="18" charset="0"/>
            </a:endParaRPr>
          </a:p>
        </p:txBody>
      </p:sp>
      <p:sp>
        <p:nvSpPr>
          <p:cNvPr id="219170" name="Text Box 34"/>
          <p:cNvSpPr txBox="1">
            <a:spLocks noChangeArrowheads="1"/>
          </p:cNvSpPr>
          <p:nvPr/>
        </p:nvSpPr>
        <p:spPr bwMode="auto">
          <a:xfrm>
            <a:off x="717709" y="6096549"/>
            <a:ext cx="1394555"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FF0000"/>
                </a:solidFill>
                <a:latin typeface="Times New Roman" panose="02020603050405020304" pitchFamily="18" charset="0"/>
              </a:rPr>
              <a:t>324,99</a:t>
            </a:r>
          </a:p>
        </p:txBody>
      </p:sp>
      <p:sp>
        <p:nvSpPr>
          <p:cNvPr id="219175" name="Text Box 39"/>
          <p:cNvSpPr txBox="1">
            <a:spLocks noChangeArrowheads="1"/>
          </p:cNvSpPr>
          <p:nvPr/>
        </p:nvSpPr>
        <p:spPr bwMode="auto">
          <a:xfrm>
            <a:off x="10278430" y="4952520"/>
            <a:ext cx="1204500"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17,5</a:t>
            </a:r>
          </a:p>
          <a:p>
            <a:pPr eaLnBrk="1" hangingPunct="1">
              <a:spcBef>
                <a:spcPct val="50000"/>
              </a:spcBef>
            </a:pPr>
            <a:r>
              <a:rPr lang="en-US" altLang="vi-VN" sz="2799" b="1">
                <a:solidFill>
                  <a:srgbClr val="0000FF"/>
                </a:solidFill>
                <a:latin typeface="Times New Roman" panose="02020603050405020304" pitchFamily="18" charset="0"/>
              </a:rPr>
              <a:t>  4,26</a:t>
            </a:r>
          </a:p>
        </p:txBody>
      </p:sp>
      <p:sp>
        <p:nvSpPr>
          <p:cNvPr id="219176" name="Line 40"/>
          <p:cNvSpPr>
            <a:spLocks noChangeShapeType="1"/>
          </p:cNvSpPr>
          <p:nvPr/>
        </p:nvSpPr>
        <p:spPr bwMode="auto">
          <a:xfrm>
            <a:off x="10179701" y="6096548"/>
            <a:ext cx="1200798"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77" name="Text Box 41"/>
          <p:cNvSpPr txBox="1">
            <a:spLocks noChangeArrowheads="1"/>
          </p:cNvSpPr>
          <p:nvPr/>
        </p:nvSpPr>
        <p:spPr bwMode="auto">
          <a:xfrm>
            <a:off x="9884746" y="5257348"/>
            <a:ext cx="693575"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78" name="Text Box 42"/>
          <p:cNvSpPr txBox="1">
            <a:spLocks noChangeArrowheads="1"/>
          </p:cNvSpPr>
          <p:nvPr/>
        </p:nvSpPr>
        <p:spPr bwMode="auto">
          <a:xfrm>
            <a:off x="10079737" y="6096549"/>
            <a:ext cx="1693211"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21,76</a:t>
            </a:r>
          </a:p>
        </p:txBody>
      </p:sp>
      <p:sp>
        <p:nvSpPr>
          <p:cNvPr id="219179" name="Text Box 43"/>
          <p:cNvSpPr txBox="1">
            <a:spLocks noChangeArrowheads="1"/>
          </p:cNvSpPr>
          <p:nvPr/>
        </p:nvSpPr>
        <p:spPr bwMode="auto">
          <a:xfrm>
            <a:off x="3410557" y="2819962"/>
            <a:ext cx="1390853" cy="11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0,995</a:t>
            </a:r>
          </a:p>
          <a:p>
            <a:pPr eaLnBrk="1" hangingPunct="1">
              <a:spcBef>
                <a:spcPct val="50000"/>
              </a:spcBef>
            </a:pPr>
            <a:r>
              <a:rPr lang="en-US" altLang="vi-VN" sz="2799" b="1">
                <a:solidFill>
                  <a:srgbClr val="0000FF"/>
                </a:solidFill>
                <a:latin typeface="Times New Roman" panose="02020603050405020304" pitchFamily="18" charset="0"/>
              </a:rPr>
              <a:t>  0,868</a:t>
            </a:r>
          </a:p>
        </p:txBody>
      </p:sp>
      <p:sp>
        <p:nvSpPr>
          <p:cNvPr id="219180" name="Line 44"/>
          <p:cNvSpPr>
            <a:spLocks noChangeShapeType="1"/>
          </p:cNvSpPr>
          <p:nvPr/>
        </p:nvSpPr>
        <p:spPr bwMode="auto">
          <a:xfrm>
            <a:off x="3413025" y="3962757"/>
            <a:ext cx="1189691"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lIns="107481" tIns="53741" rIns="107481" bIns="53741"/>
          <a:lstStyle/>
          <a:p>
            <a:endParaRPr lang="en-US" sz="1399"/>
          </a:p>
        </p:txBody>
      </p:sp>
      <p:sp>
        <p:nvSpPr>
          <p:cNvPr id="219181" name="Text Box 45"/>
          <p:cNvSpPr txBox="1">
            <a:spLocks noChangeArrowheads="1"/>
          </p:cNvSpPr>
          <p:nvPr/>
        </p:nvSpPr>
        <p:spPr bwMode="auto">
          <a:xfrm>
            <a:off x="3108198" y="3124790"/>
            <a:ext cx="697277"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a:t>
            </a:r>
          </a:p>
        </p:txBody>
      </p:sp>
      <p:sp>
        <p:nvSpPr>
          <p:cNvPr id="219182" name="Text Box 46"/>
          <p:cNvSpPr txBox="1">
            <a:spLocks noChangeArrowheads="1"/>
          </p:cNvSpPr>
          <p:nvPr/>
        </p:nvSpPr>
        <p:spPr bwMode="auto">
          <a:xfrm>
            <a:off x="3410557" y="3962757"/>
            <a:ext cx="1494519" cy="5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799" b="1">
                <a:solidFill>
                  <a:srgbClr val="0000FF"/>
                </a:solidFill>
                <a:latin typeface="Times New Roman" panose="02020603050405020304" pitchFamily="18" charset="0"/>
              </a:rPr>
              <a:t>  </a:t>
            </a:r>
            <a:r>
              <a:rPr lang="en-US" altLang="vi-VN" sz="2799" b="1">
                <a:solidFill>
                  <a:srgbClr val="FF0000"/>
                </a:solidFill>
                <a:latin typeface="Times New Roman" panose="02020603050405020304" pitchFamily="18" charset="0"/>
              </a:rPr>
              <a:t>1,863</a:t>
            </a:r>
          </a:p>
        </p:txBody>
      </p:sp>
      <p:sp>
        <p:nvSpPr>
          <p:cNvPr id="219183" name="Text Box 47"/>
          <p:cNvSpPr txBox="1">
            <a:spLocks noChangeArrowheads="1"/>
          </p:cNvSpPr>
          <p:nvPr/>
        </p:nvSpPr>
        <p:spPr bwMode="auto">
          <a:xfrm>
            <a:off x="4406492" y="4342866"/>
            <a:ext cx="593611" cy="46739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endParaRPr lang="en-US" altLang="vi-VN" sz="2332">
              <a:latin typeface="Times New Roman" panose="02020603050405020304" pitchFamily="18" charset="0"/>
            </a:endParaRPr>
          </a:p>
        </p:txBody>
      </p:sp>
      <p:sp>
        <p:nvSpPr>
          <p:cNvPr id="219184" name="Text Box 48"/>
          <p:cNvSpPr txBox="1">
            <a:spLocks noChangeArrowheads="1"/>
          </p:cNvSpPr>
          <p:nvPr/>
        </p:nvSpPr>
        <p:spPr bwMode="auto">
          <a:xfrm>
            <a:off x="4406492" y="4342866"/>
            <a:ext cx="693575" cy="467398"/>
          </a:xfrm>
          <a:prstGeom prst="rect">
            <a:avLst/>
          </a:prstGeom>
          <a:solidFill>
            <a:srgbClr val="FF0000"/>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FFCC00"/>
              </a:solidFill>
              <a:latin typeface="Times New Roman" panose="02020603050405020304" pitchFamily="18" charset="0"/>
            </a:endParaRPr>
          </a:p>
        </p:txBody>
      </p:sp>
      <p:pic>
        <p:nvPicPr>
          <p:cNvPr id="32805" name="Picture 49"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38322" y="1060109"/>
            <a:ext cx="3109980" cy="136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6" name="Text Box 51"/>
          <p:cNvSpPr txBox="1">
            <a:spLocks noChangeArrowheads="1"/>
          </p:cNvSpPr>
          <p:nvPr/>
        </p:nvSpPr>
        <p:spPr bwMode="auto">
          <a:xfrm>
            <a:off x="2310957" y="1557458"/>
            <a:ext cx="8071139" cy="4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sz="2488" b="1" i="1">
                <a:solidFill>
                  <a:srgbClr val="0000FF"/>
                </a:solidFill>
                <a:latin typeface="Times New Roman" panose="02020603050405020304" pitchFamily="18" charset="0"/>
              </a:rPr>
              <a:t>Trò chơi : “Ai  đúng”</a:t>
            </a:r>
          </a:p>
        </p:txBody>
      </p:sp>
      <p:sp>
        <p:nvSpPr>
          <p:cNvPr id="219192" name="Text Box 56"/>
          <p:cNvSpPr txBox="1">
            <a:spLocks noChangeArrowheads="1"/>
          </p:cNvSpPr>
          <p:nvPr/>
        </p:nvSpPr>
        <p:spPr bwMode="auto">
          <a:xfrm>
            <a:off x="7590519" y="4342866"/>
            <a:ext cx="692340" cy="467398"/>
          </a:xfrm>
          <a:prstGeom prst="rect">
            <a:avLst/>
          </a:prstGeom>
          <a:solidFill>
            <a:srgbClr val="FF0000"/>
          </a:solidFill>
          <a:ln w="9525">
            <a:solidFill>
              <a:srgbClr val="0000FF"/>
            </a:solidFill>
            <a:miter lim="800000"/>
            <a:headEnd/>
            <a:tailEnd/>
          </a:ln>
        </p:spPr>
        <p:txBody>
          <a:bodyPr lIns="107467" tIns="53734" rIns="107467" bIns="53734">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vi-VN" sz="2332">
              <a:solidFill>
                <a:srgbClr val="FFCC00"/>
              </a:solidFill>
              <a:latin typeface="Times New Roman" panose="02020603050405020304" pitchFamily="18" charset="0"/>
            </a:endParaRPr>
          </a:p>
        </p:txBody>
      </p:sp>
      <p:sp>
        <p:nvSpPr>
          <p:cNvPr id="32808" name="Rectangle 36"/>
          <p:cNvSpPr>
            <a:spLocks noChangeArrowheads="1"/>
          </p:cNvSpPr>
          <p:nvPr/>
        </p:nvSpPr>
        <p:spPr bwMode="auto">
          <a:xfrm>
            <a:off x="120395" y="0"/>
            <a:ext cx="1195121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vi-VN" sz="1399">
              <a:latin typeface="Times New Roman" panose="02020603050405020304" pitchFamily="18" charset="0"/>
            </a:endParaRPr>
          </a:p>
        </p:txBody>
      </p:sp>
      <p:pic>
        <p:nvPicPr>
          <p:cNvPr id="32809" name="Picture 1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570" y="49365"/>
            <a:ext cx="1662359" cy="122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13"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45073" y="59238"/>
            <a:ext cx="1662358" cy="122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98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strips(downLeft)">
                                      <p:cBhvr>
                                        <p:cTn id="7" dur="500"/>
                                        <p:tgtEl>
                                          <p:spTgt spid="21914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9144"/>
                                        </p:tgtEl>
                                        <p:attrNameLst>
                                          <p:attrName>style.visibility</p:attrName>
                                        </p:attrNameLst>
                                      </p:cBhvr>
                                      <p:to>
                                        <p:strVal val="visible"/>
                                      </p:to>
                                    </p:set>
                                    <p:animEffect transition="in" filter="strips(downLeft)">
                                      <p:cBhvr>
                                        <p:cTn id="10" dur="500"/>
                                        <p:tgtEl>
                                          <p:spTgt spid="21914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19147"/>
                                        </p:tgtEl>
                                        <p:attrNameLst>
                                          <p:attrName>style.visibility</p:attrName>
                                        </p:attrNameLst>
                                      </p:cBhvr>
                                      <p:to>
                                        <p:strVal val="visible"/>
                                      </p:to>
                                    </p:set>
                                    <p:animEffect transition="in" filter="strips(downLeft)">
                                      <p:cBhvr>
                                        <p:cTn id="13" dur="500"/>
                                        <p:tgtEl>
                                          <p:spTgt spid="219147"/>
                                        </p:tgtEl>
                                      </p:cBhvr>
                                    </p:animEffect>
                                  </p:childTnLst>
                                </p:cTn>
                              </p:par>
                              <p:par>
                                <p:cTn id="14" presetID="18" presetClass="entr" presetSubtype="12" fill="hold" grpId="0" nodeType="withEffect" nodePh="1">
                                  <p:stCondLst>
                                    <p:cond delay="0"/>
                                  </p:stCondLst>
                                  <p:endCondLst>
                                    <p:cond evt="begin" delay="0">
                                      <p:tn val="14"/>
                                    </p:cond>
                                  </p:endCondLst>
                                  <p:childTnLst>
                                    <p:set>
                                      <p:cBhvr>
                                        <p:cTn id="15" dur="1" fill="hold">
                                          <p:stCondLst>
                                            <p:cond delay="0"/>
                                          </p:stCondLst>
                                        </p:cTn>
                                        <p:tgtEl>
                                          <p:spTgt spid="219150"/>
                                        </p:tgtEl>
                                        <p:attrNameLst>
                                          <p:attrName>style.visibility</p:attrName>
                                        </p:attrNameLst>
                                      </p:cBhvr>
                                      <p:to>
                                        <p:strVal val="visible"/>
                                      </p:to>
                                    </p:set>
                                    <p:animEffect transition="in" filter="strips(downLeft)">
                                      <p:cBhvr>
                                        <p:cTn id="16" dur="500"/>
                                        <p:tgtEl>
                                          <p:spTgt spid="21915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19151"/>
                                        </p:tgtEl>
                                        <p:attrNameLst>
                                          <p:attrName>style.visibility</p:attrName>
                                        </p:attrNameLst>
                                      </p:cBhvr>
                                      <p:to>
                                        <p:strVal val="visible"/>
                                      </p:to>
                                    </p:set>
                                    <p:animEffect transition="in" filter="strips(downLeft)">
                                      <p:cBhvr>
                                        <p:cTn id="19" dur="500"/>
                                        <p:tgtEl>
                                          <p:spTgt spid="219151"/>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19154"/>
                                        </p:tgtEl>
                                        <p:attrNameLst>
                                          <p:attrName>style.visibility</p:attrName>
                                        </p:attrNameLst>
                                      </p:cBhvr>
                                      <p:to>
                                        <p:strVal val="visible"/>
                                      </p:to>
                                    </p:set>
                                    <p:animEffect transition="in" filter="strips(downLeft)">
                                      <p:cBhvr>
                                        <p:cTn id="22" dur="500"/>
                                        <p:tgtEl>
                                          <p:spTgt spid="2191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19162"/>
                                        </p:tgtEl>
                                        <p:attrNameLst>
                                          <p:attrName>style.visibility</p:attrName>
                                        </p:attrNameLst>
                                      </p:cBhvr>
                                      <p:to>
                                        <p:strVal val="visible"/>
                                      </p:to>
                                    </p:set>
                                    <p:animEffect transition="in" filter="wedge">
                                      <p:cBhvr>
                                        <p:cTn id="27" dur="2000"/>
                                        <p:tgtEl>
                                          <p:spTgt spid="2191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19166"/>
                                        </p:tgtEl>
                                        <p:attrNameLst>
                                          <p:attrName>style.visibility</p:attrName>
                                        </p:attrNameLst>
                                      </p:cBhvr>
                                      <p:to>
                                        <p:strVal val="visible"/>
                                      </p:to>
                                    </p:set>
                                    <p:anim calcmode="lin" valueType="num">
                                      <p:cBhvr>
                                        <p:cTn id="32" dur="500" fill="hold"/>
                                        <p:tgtEl>
                                          <p:spTgt spid="219166"/>
                                        </p:tgtEl>
                                        <p:attrNameLst>
                                          <p:attrName>ppt_w</p:attrName>
                                        </p:attrNameLst>
                                      </p:cBhvr>
                                      <p:tavLst>
                                        <p:tav tm="0">
                                          <p:val>
                                            <p:fltVal val="0"/>
                                          </p:val>
                                        </p:tav>
                                        <p:tav tm="100000">
                                          <p:val>
                                            <p:strVal val="#ppt_w"/>
                                          </p:val>
                                        </p:tav>
                                      </p:tavLst>
                                    </p:anim>
                                    <p:anim calcmode="lin" valueType="num">
                                      <p:cBhvr>
                                        <p:cTn id="33" dur="500" fill="hold"/>
                                        <p:tgtEl>
                                          <p:spTgt spid="21916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19167"/>
                                        </p:tgtEl>
                                        <p:attrNameLst>
                                          <p:attrName>style.visibility</p:attrName>
                                        </p:attrNameLst>
                                      </p:cBhvr>
                                      <p:to>
                                        <p:strVal val="visible"/>
                                      </p:to>
                                    </p:set>
                                    <p:anim calcmode="lin" valueType="num">
                                      <p:cBhvr>
                                        <p:cTn id="36" dur="500" fill="hold"/>
                                        <p:tgtEl>
                                          <p:spTgt spid="219167"/>
                                        </p:tgtEl>
                                        <p:attrNameLst>
                                          <p:attrName>ppt_w</p:attrName>
                                        </p:attrNameLst>
                                      </p:cBhvr>
                                      <p:tavLst>
                                        <p:tav tm="0">
                                          <p:val>
                                            <p:fltVal val="0"/>
                                          </p:val>
                                        </p:tav>
                                        <p:tav tm="100000">
                                          <p:val>
                                            <p:strVal val="#ppt_w"/>
                                          </p:val>
                                        </p:tav>
                                      </p:tavLst>
                                    </p:anim>
                                    <p:anim calcmode="lin" valueType="num">
                                      <p:cBhvr>
                                        <p:cTn id="37" dur="500" fill="hold"/>
                                        <p:tgtEl>
                                          <p:spTgt spid="219167"/>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19168"/>
                                        </p:tgtEl>
                                        <p:attrNameLst>
                                          <p:attrName>style.visibility</p:attrName>
                                        </p:attrNameLst>
                                      </p:cBhvr>
                                      <p:to>
                                        <p:strVal val="visible"/>
                                      </p:to>
                                    </p:set>
                                    <p:anim calcmode="lin" valueType="num">
                                      <p:cBhvr>
                                        <p:cTn id="40" dur="500" fill="hold"/>
                                        <p:tgtEl>
                                          <p:spTgt spid="219168"/>
                                        </p:tgtEl>
                                        <p:attrNameLst>
                                          <p:attrName>ppt_w</p:attrName>
                                        </p:attrNameLst>
                                      </p:cBhvr>
                                      <p:tavLst>
                                        <p:tav tm="0">
                                          <p:val>
                                            <p:fltVal val="0"/>
                                          </p:val>
                                        </p:tav>
                                        <p:tav tm="100000">
                                          <p:val>
                                            <p:strVal val="#ppt_w"/>
                                          </p:val>
                                        </p:tav>
                                      </p:tavLst>
                                    </p:anim>
                                    <p:anim calcmode="lin" valueType="num">
                                      <p:cBhvr>
                                        <p:cTn id="41" dur="500" fill="hold"/>
                                        <p:tgtEl>
                                          <p:spTgt spid="21916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219169"/>
                                        </p:tgtEl>
                                        <p:attrNameLst>
                                          <p:attrName>style.visibility</p:attrName>
                                        </p:attrNameLst>
                                      </p:cBhvr>
                                      <p:to>
                                        <p:strVal val="visible"/>
                                      </p:to>
                                    </p:set>
                                    <p:anim calcmode="lin" valueType="num">
                                      <p:cBhvr>
                                        <p:cTn id="44" dur="500" fill="hold"/>
                                        <p:tgtEl>
                                          <p:spTgt spid="219169"/>
                                        </p:tgtEl>
                                        <p:attrNameLst>
                                          <p:attrName>ppt_w</p:attrName>
                                        </p:attrNameLst>
                                      </p:cBhvr>
                                      <p:tavLst>
                                        <p:tav tm="0">
                                          <p:val>
                                            <p:fltVal val="0"/>
                                          </p:val>
                                        </p:tav>
                                        <p:tav tm="100000">
                                          <p:val>
                                            <p:strVal val="#ppt_w"/>
                                          </p:val>
                                        </p:tav>
                                      </p:tavLst>
                                    </p:anim>
                                    <p:anim calcmode="lin" valueType="num">
                                      <p:cBhvr>
                                        <p:cTn id="45" dur="500" fill="hold"/>
                                        <p:tgtEl>
                                          <p:spTgt spid="21916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19170"/>
                                        </p:tgtEl>
                                        <p:attrNameLst>
                                          <p:attrName>style.visibility</p:attrName>
                                        </p:attrNameLst>
                                      </p:cBhvr>
                                      <p:to>
                                        <p:strVal val="visible"/>
                                      </p:to>
                                    </p:set>
                                    <p:anim calcmode="lin" valueType="num">
                                      <p:cBhvr>
                                        <p:cTn id="48" dur="500" fill="hold"/>
                                        <p:tgtEl>
                                          <p:spTgt spid="219170"/>
                                        </p:tgtEl>
                                        <p:attrNameLst>
                                          <p:attrName>ppt_w</p:attrName>
                                        </p:attrNameLst>
                                      </p:cBhvr>
                                      <p:tavLst>
                                        <p:tav tm="0">
                                          <p:val>
                                            <p:fltVal val="0"/>
                                          </p:val>
                                        </p:tav>
                                        <p:tav tm="100000">
                                          <p:val>
                                            <p:strVal val="#ppt_w"/>
                                          </p:val>
                                        </p:tav>
                                      </p:tavLst>
                                    </p:anim>
                                    <p:anim calcmode="lin" valueType="num">
                                      <p:cBhvr>
                                        <p:cTn id="49" dur="500" fill="hold"/>
                                        <p:tgtEl>
                                          <p:spTgt spid="219170"/>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19179"/>
                                        </p:tgtEl>
                                        <p:attrNameLst>
                                          <p:attrName>style.visibility</p:attrName>
                                        </p:attrNameLst>
                                      </p:cBhvr>
                                      <p:to>
                                        <p:strVal val="visible"/>
                                      </p:to>
                                    </p:set>
                                    <p:animEffect transition="in" filter="diamond(in)">
                                      <p:cBhvr>
                                        <p:cTn id="54" dur="2000"/>
                                        <p:tgtEl>
                                          <p:spTgt spid="219179"/>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219180"/>
                                        </p:tgtEl>
                                        <p:attrNameLst>
                                          <p:attrName>style.visibility</p:attrName>
                                        </p:attrNameLst>
                                      </p:cBhvr>
                                      <p:to>
                                        <p:strVal val="visible"/>
                                      </p:to>
                                    </p:set>
                                    <p:animEffect transition="in" filter="diamond(in)">
                                      <p:cBhvr>
                                        <p:cTn id="57" dur="2000"/>
                                        <p:tgtEl>
                                          <p:spTgt spid="219180"/>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219181"/>
                                        </p:tgtEl>
                                        <p:attrNameLst>
                                          <p:attrName>style.visibility</p:attrName>
                                        </p:attrNameLst>
                                      </p:cBhvr>
                                      <p:to>
                                        <p:strVal val="visible"/>
                                      </p:to>
                                    </p:set>
                                    <p:animEffect transition="in" filter="diamond(in)">
                                      <p:cBhvr>
                                        <p:cTn id="60" dur="2000"/>
                                        <p:tgtEl>
                                          <p:spTgt spid="21918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219182"/>
                                        </p:tgtEl>
                                        <p:attrNameLst>
                                          <p:attrName>style.visibility</p:attrName>
                                        </p:attrNameLst>
                                      </p:cBhvr>
                                      <p:to>
                                        <p:strVal val="visible"/>
                                      </p:to>
                                    </p:set>
                                    <p:animEffect transition="in" filter="diamond(in)">
                                      <p:cBhvr>
                                        <p:cTn id="63" dur="2000"/>
                                        <p:tgtEl>
                                          <p:spTgt spid="219182"/>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219183"/>
                                        </p:tgtEl>
                                        <p:attrNameLst>
                                          <p:attrName>style.visibility</p:attrName>
                                        </p:attrNameLst>
                                      </p:cBhvr>
                                      <p:to>
                                        <p:strVal val="visible"/>
                                      </p:to>
                                    </p:set>
                                    <p:animEffect transition="in" filter="diamond(in)">
                                      <p:cBhvr>
                                        <p:cTn id="66" dur="2000"/>
                                        <p:tgtEl>
                                          <p:spTgt spid="21918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219184"/>
                                        </p:tgtEl>
                                        <p:attrNameLst>
                                          <p:attrName>style.visibility</p:attrName>
                                        </p:attrNameLst>
                                      </p:cBhvr>
                                      <p:to>
                                        <p:strVal val="visible"/>
                                      </p:to>
                                    </p:set>
                                    <p:animEffect transition="in" filter="diamond(in)">
                                      <p:cBhvr>
                                        <p:cTn id="71" dur="2000"/>
                                        <p:tgtEl>
                                          <p:spTgt spid="21918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12" fill="hold" grpId="0" nodeType="clickEffect">
                                  <p:stCondLst>
                                    <p:cond delay="0"/>
                                  </p:stCondLst>
                                  <p:childTnLst>
                                    <p:set>
                                      <p:cBhvr>
                                        <p:cTn id="75" dur="1" fill="hold">
                                          <p:stCondLst>
                                            <p:cond delay="0"/>
                                          </p:stCondLst>
                                        </p:cTn>
                                        <p:tgtEl>
                                          <p:spTgt spid="219142"/>
                                        </p:tgtEl>
                                        <p:attrNameLst>
                                          <p:attrName>style.visibility</p:attrName>
                                        </p:attrNameLst>
                                      </p:cBhvr>
                                      <p:to>
                                        <p:strVal val="visible"/>
                                      </p:to>
                                    </p:set>
                                    <p:animEffect transition="in" filter="strips(downLeft)">
                                      <p:cBhvr>
                                        <p:cTn id="76" dur="500"/>
                                        <p:tgtEl>
                                          <p:spTgt spid="219142"/>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219145"/>
                                        </p:tgtEl>
                                        <p:attrNameLst>
                                          <p:attrName>style.visibility</p:attrName>
                                        </p:attrNameLst>
                                      </p:cBhvr>
                                      <p:to>
                                        <p:strVal val="visible"/>
                                      </p:to>
                                    </p:set>
                                    <p:animEffect transition="in" filter="strips(downLeft)">
                                      <p:cBhvr>
                                        <p:cTn id="79" dur="500"/>
                                        <p:tgtEl>
                                          <p:spTgt spid="219145"/>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19148"/>
                                        </p:tgtEl>
                                        <p:attrNameLst>
                                          <p:attrName>style.visibility</p:attrName>
                                        </p:attrNameLst>
                                      </p:cBhvr>
                                      <p:to>
                                        <p:strVal val="visible"/>
                                      </p:to>
                                    </p:set>
                                    <p:animEffect transition="in" filter="strips(downLeft)">
                                      <p:cBhvr>
                                        <p:cTn id="82" dur="500"/>
                                        <p:tgtEl>
                                          <p:spTgt spid="21914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219152"/>
                                        </p:tgtEl>
                                        <p:attrNameLst>
                                          <p:attrName>style.visibility</p:attrName>
                                        </p:attrNameLst>
                                      </p:cBhvr>
                                      <p:to>
                                        <p:strVal val="visible"/>
                                      </p:to>
                                    </p:set>
                                    <p:animEffect transition="in" filter="strips(downLeft)">
                                      <p:cBhvr>
                                        <p:cTn id="85" dur="500"/>
                                        <p:tgtEl>
                                          <p:spTgt spid="219152"/>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219155"/>
                                        </p:tgtEl>
                                        <p:attrNameLst>
                                          <p:attrName>style.visibility</p:attrName>
                                        </p:attrNameLst>
                                      </p:cBhvr>
                                      <p:to>
                                        <p:strVal val="visible"/>
                                      </p:to>
                                    </p:set>
                                    <p:animEffect transition="in" filter="strips(downLeft)">
                                      <p:cBhvr>
                                        <p:cTn id="88" dur="500"/>
                                        <p:tgtEl>
                                          <p:spTgt spid="21915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219192"/>
                                        </p:tgtEl>
                                        <p:attrNameLst>
                                          <p:attrName>style.visibility</p:attrName>
                                        </p:attrNameLst>
                                      </p:cBhvr>
                                      <p:to>
                                        <p:strVal val="visible"/>
                                      </p:to>
                                    </p:set>
                                    <p:animEffect transition="in" filter="diamond(in)">
                                      <p:cBhvr>
                                        <p:cTn id="93" dur="2000"/>
                                        <p:tgtEl>
                                          <p:spTgt spid="21919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19157"/>
                                        </p:tgtEl>
                                        <p:attrNameLst>
                                          <p:attrName>style.visibility</p:attrName>
                                        </p:attrNameLst>
                                      </p:cBhvr>
                                      <p:to>
                                        <p:strVal val="visible"/>
                                      </p:to>
                                    </p:set>
                                    <p:animEffect transition="in" filter="randombar(horizontal)">
                                      <p:cBhvr>
                                        <p:cTn id="98" dur="500"/>
                                        <p:tgtEl>
                                          <p:spTgt spid="21915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219158"/>
                                        </p:tgtEl>
                                        <p:attrNameLst>
                                          <p:attrName>style.visibility</p:attrName>
                                        </p:attrNameLst>
                                      </p:cBhvr>
                                      <p:to>
                                        <p:strVal val="visible"/>
                                      </p:to>
                                    </p:set>
                                    <p:animEffect transition="in" filter="randombar(horizontal)">
                                      <p:cBhvr>
                                        <p:cTn id="101" dur="500"/>
                                        <p:tgtEl>
                                          <p:spTgt spid="219158"/>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19159"/>
                                        </p:tgtEl>
                                        <p:attrNameLst>
                                          <p:attrName>style.visibility</p:attrName>
                                        </p:attrNameLst>
                                      </p:cBhvr>
                                      <p:to>
                                        <p:strVal val="visible"/>
                                      </p:to>
                                    </p:set>
                                    <p:animEffect transition="in" filter="randombar(horizontal)">
                                      <p:cBhvr>
                                        <p:cTn id="104" dur="500"/>
                                        <p:tgtEl>
                                          <p:spTgt spid="219159"/>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219160"/>
                                        </p:tgtEl>
                                        <p:attrNameLst>
                                          <p:attrName>style.visibility</p:attrName>
                                        </p:attrNameLst>
                                      </p:cBhvr>
                                      <p:to>
                                        <p:strVal val="visible"/>
                                      </p:to>
                                    </p:set>
                                    <p:animEffect transition="in" filter="randombar(horizontal)">
                                      <p:cBhvr>
                                        <p:cTn id="107" dur="500"/>
                                        <p:tgtEl>
                                          <p:spTgt spid="219160"/>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219161"/>
                                        </p:tgtEl>
                                        <p:attrNameLst>
                                          <p:attrName>style.visibility</p:attrName>
                                        </p:attrNameLst>
                                      </p:cBhvr>
                                      <p:to>
                                        <p:strVal val="visible"/>
                                      </p:to>
                                    </p:set>
                                    <p:animEffect transition="in" filter="randombar(horizontal)">
                                      <p:cBhvr>
                                        <p:cTn id="110" dur="500"/>
                                        <p:tgtEl>
                                          <p:spTgt spid="21916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0" presetClass="entr" presetSubtype="0" fill="hold" grpId="0" nodeType="clickEffect">
                                  <p:stCondLst>
                                    <p:cond delay="0"/>
                                  </p:stCondLst>
                                  <p:childTnLst>
                                    <p:set>
                                      <p:cBhvr>
                                        <p:cTn id="114" dur="1" fill="hold">
                                          <p:stCondLst>
                                            <p:cond delay="0"/>
                                          </p:stCondLst>
                                        </p:cTn>
                                        <p:tgtEl>
                                          <p:spTgt spid="219164"/>
                                        </p:tgtEl>
                                        <p:attrNameLst>
                                          <p:attrName>style.visibility</p:attrName>
                                        </p:attrNameLst>
                                      </p:cBhvr>
                                      <p:to>
                                        <p:strVal val="visible"/>
                                      </p:to>
                                    </p:set>
                                    <p:animEffect transition="in" filter="wedge">
                                      <p:cBhvr>
                                        <p:cTn id="115" dur="2000"/>
                                        <p:tgtEl>
                                          <p:spTgt spid="21916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10" fill="hold" grpId="0" nodeType="clickEffect">
                                  <p:stCondLst>
                                    <p:cond delay="0"/>
                                  </p:stCondLst>
                                  <p:childTnLst>
                                    <p:set>
                                      <p:cBhvr>
                                        <p:cTn id="119" dur="1" fill="hold">
                                          <p:stCondLst>
                                            <p:cond delay="0"/>
                                          </p:stCondLst>
                                        </p:cTn>
                                        <p:tgtEl>
                                          <p:spTgt spid="219175"/>
                                        </p:tgtEl>
                                        <p:attrNameLst>
                                          <p:attrName>style.visibility</p:attrName>
                                        </p:attrNameLst>
                                      </p:cBhvr>
                                      <p:to>
                                        <p:strVal val="visible"/>
                                      </p:to>
                                    </p:set>
                                    <p:anim calcmode="lin" valueType="num">
                                      <p:cBhvr>
                                        <p:cTn id="120" dur="500" fill="hold"/>
                                        <p:tgtEl>
                                          <p:spTgt spid="219175"/>
                                        </p:tgtEl>
                                        <p:attrNameLst>
                                          <p:attrName>ppt_w</p:attrName>
                                        </p:attrNameLst>
                                      </p:cBhvr>
                                      <p:tavLst>
                                        <p:tav tm="0">
                                          <p:val>
                                            <p:fltVal val="0"/>
                                          </p:val>
                                        </p:tav>
                                        <p:tav tm="100000">
                                          <p:val>
                                            <p:strVal val="#ppt_w"/>
                                          </p:val>
                                        </p:tav>
                                      </p:tavLst>
                                    </p:anim>
                                    <p:anim calcmode="lin" valueType="num">
                                      <p:cBhvr>
                                        <p:cTn id="121" dur="500" fill="hold"/>
                                        <p:tgtEl>
                                          <p:spTgt spid="219175"/>
                                        </p:tgtEl>
                                        <p:attrNameLst>
                                          <p:attrName>ppt_h</p:attrName>
                                        </p:attrNameLst>
                                      </p:cBhvr>
                                      <p:tavLst>
                                        <p:tav tm="0">
                                          <p:val>
                                            <p:strVal val="#ppt_h"/>
                                          </p:val>
                                        </p:tav>
                                        <p:tav tm="100000">
                                          <p:val>
                                            <p:strVal val="#ppt_h"/>
                                          </p:val>
                                        </p:tav>
                                      </p:tavLst>
                                    </p:anim>
                                  </p:childTnLst>
                                </p:cTn>
                              </p:par>
                              <p:par>
                                <p:cTn id="122" presetID="17" presetClass="entr" presetSubtype="10" fill="hold" grpId="0" nodeType="withEffect">
                                  <p:stCondLst>
                                    <p:cond delay="0"/>
                                  </p:stCondLst>
                                  <p:childTnLst>
                                    <p:set>
                                      <p:cBhvr>
                                        <p:cTn id="123" dur="1" fill="hold">
                                          <p:stCondLst>
                                            <p:cond delay="0"/>
                                          </p:stCondLst>
                                        </p:cTn>
                                        <p:tgtEl>
                                          <p:spTgt spid="219176"/>
                                        </p:tgtEl>
                                        <p:attrNameLst>
                                          <p:attrName>style.visibility</p:attrName>
                                        </p:attrNameLst>
                                      </p:cBhvr>
                                      <p:to>
                                        <p:strVal val="visible"/>
                                      </p:to>
                                    </p:set>
                                    <p:anim calcmode="lin" valueType="num">
                                      <p:cBhvr>
                                        <p:cTn id="124" dur="500" fill="hold"/>
                                        <p:tgtEl>
                                          <p:spTgt spid="219176"/>
                                        </p:tgtEl>
                                        <p:attrNameLst>
                                          <p:attrName>ppt_w</p:attrName>
                                        </p:attrNameLst>
                                      </p:cBhvr>
                                      <p:tavLst>
                                        <p:tav tm="0">
                                          <p:val>
                                            <p:fltVal val="0"/>
                                          </p:val>
                                        </p:tav>
                                        <p:tav tm="100000">
                                          <p:val>
                                            <p:strVal val="#ppt_w"/>
                                          </p:val>
                                        </p:tav>
                                      </p:tavLst>
                                    </p:anim>
                                    <p:anim calcmode="lin" valueType="num">
                                      <p:cBhvr>
                                        <p:cTn id="125" dur="500" fill="hold"/>
                                        <p:tgtEl>
                                          <p:spTgt spid="219176"/>
                                        </p:tgtEl>
                                        <p:attrNameLst>
                                          <p:attrName>ppt_h</p:attrName>
                                        </p:attrNameLst>
                                      </p:cBhvr>
                                      <p:tavLst>
                                        <p:tav tm="0">
                                          <p:val>
                                            <p:strVal val="#ppt_h"/>
                                          </p:val>
                                        </p:tav>
                                        <p:tav tm="100000">
                                          <p:val>
                                            <p:strVal val="#ppt_h"/>
                                          </p:val>
                                        </p:tav>
                                      </p:tavLst>
                                    </p:anim>
                                  </p:childTnLst>
                                </p:cTn>
                              </p:par>
                              <p:par>
                                <p:cTn id="126" presetID="17" presetClass="entr" presetSubtype="10" fill="hold" grpId="0" nodeType="withEffect">
                                  <p:stCondLst>
                                    <p:cond delay="0"/>
                                  </p:stCondLst>
                                  <p:childTnLst>
                                    <p:set>
                                      <p:cBhvr>
                                        <p:cTn id="127" dur="1" fill="hold">
                                          <p:stCondLst>
                                            <p:cond delay="0"/>
                                          </p:stCondLst>
                                        </p:cTn>
                                        <p:tgtEl>
                                          <p:spTgt spid="219177"/>
                                        </p:tgtEl>
                                        <p:attrNameLst>
                                          <p:attrName>style.visibility</p:attrName>
                                        </p:attrNameLst>
                                      </p:cBhvr>
                                      <p:to>
                                        <p:strVal val="visible"/>
                                      </p:to>
                                    </p:set>
                                    <p:anim calcmode="lin" valueType="num">
                                      <p:cBhvr>
                                        <p:cTn id="128" dur="500" fill="hold"/>
                                        <p:tgtEl>
                                          <p:spTgt spid="219177"/>
                                        </p:tgtEl>
                                        <p:attrNameLst>
                                          <p:attrName>ppt_w</p:attrName>
                                        </p:attrNameLst>
                                      </p:cBhvr>
                                      <p:tavLst>
                                        <p:tav tm="0">
                                          <p:val>
                                            <p:fltVal val="0"/>
                                          </p:val>
                                        </p:tav>
                                        <p:tav tm="100000">
                                          <p:val>
                                            <p:strVal val="#ppt_w"/>
                                          </p:val>
                                        </p:tav>
                                      </p:tavLst>
                                    </p:anim>
                                    <p:anim calcmode="lin" valueType="num">
                                      <p:cBhvr>
                                        <p:cTn id="129" dur="500" fill="hold"/>
                                        <p:tgtEl>
                                          <p:spTgt spid="219177"/>
                                        </p:tgtEl>
                                        <p:attrNameLst>
                                          <p:attrName>ppt_h</p:attrName>
                                        </p:attrNameLst>
                                      </p:cBhvr>
                                      <p:tavLst>
                                        <p:tav tm="0">
                                          <p:val>
                                            <p:strVal val="#ppt_h"/>
                                          </p:val>
                                        </p:tav>
                                        <p:tav tm="100000">
                                          <p:val>
                                            <p:strVal val="#ppt_h"/>
                                          </p:val>
                                        </p:tav>
                                      </p:tavLst>
                                    </p:anim>
                                  </p:childTnLst>
                                </p:cTn>
                              </p:par>
                              <p:par>
                                <p:cTn id="130" presetID="17" presetClass="entr" presetSubtype="10" fill="hold" grpId="0" nodeType="withEffect">
                                  <p:stCondLst>
                                    <p:cond delay="0"/>
                                  </p:stCondLst>
                                  <p:childTnLst>
                                    <p:set>
                                      <p:cBhvr>
                                        <p:cTn id="131" dur="1" fill="hold">
                                          <p:stCondLst>
                                            <p:cond delay="0"/>
                                          </p:stCondLst>
                                        </p:cTn>
                                        <p:tgtEl>
                                          <p:spTgt spid="219178"/>
                                        </p:tgtEl>
                                        <p:attrNameLst>
                                          <p:attrName>style.visibility</p:attrName>
                                        </p:attrNameLst>
                                      </p:cBhvr>
                                      <p:to>
                                        <p:strVal val="visible"/>
                                      </p:to>
                                    </p:set>
                                    <p:anim calcmode="lin" valueType="num">
                                      <p:cBhvr>
                                        <p:cTn id="132" dur="500" fill="hold"/>
                                        <p:tgtEl>
                                          <p:spTgt spid="219178"/>
                                        </p:tgtEl>
                                        <p:attrNameLst>
                                          <p:attrName>ppt_w</p:attrName>
                                        </p:attrNameLst>
                                      </p:cBhvr>
                                      <p:tavLst>
                                        <p:tav tm="0">
                                          <p:val>
                                            <p:fltVal val="0"/>
                                          </p:val>
                                        </p:tav>
                                        <p:tav tm="100000">
                                          <p:val>
                                            <p:strVal val="#ppt_w"/>
                                          </p:val>
                                        </p:tav>
                                      </p:tavLst>
                                    </p:anim>
                                    <p:anim calcmode="lin" valueType="num">
                                      <p:cBhvr>
                                        <p:cTn id="133" dur="500" fill="hold"/>
                                        <p:tgtEl>
                                          <p:spTgt spid="219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p:bldP spid="219142" grpId="0"/>
      <p:bldP spid="219144" grpId="0" animBg="1"/>
      <p:bldP spid="219145" grpId="0" animBg="1"/>
      <p:bldP spid="219147" grpId="0"/>
      <p:bldP spid="219148" grpId="0"/>
      <p:bldP spid="219150" grpId="0"/>
      <p:bldP spid="219151" grpId="0"/>
      <p:bldP spid="219152" grpId="0"/>
      <p:bldP spid="219154" grpId="0" animBg="1"/>
      <p:bldP spid="219155" grpId="0" animBg="1"/>
      <p:bldP spid="219157" grpId="0"/>
      <p:bldP spid="219158" grpId="0" animBg="1"/>
      <p:bldP spid="219159" grpId="0"/>
      <p:bldP spid="219160" grpId="0"/>
      <p:bldP spid="219161" grpId="0" animBg="1"/>
      <p:bldP spid="219162" grpId="0" animBg="1"/>
      <p:bldP spid="219164" grpId="0" animBg="1"/>
      <p:bldP spid="219166" grpId="0"/>
      <p:bldP spid="219167" grpId="0" animBg="1"/>
      <p:bldP spid="219168" grpId="0"/>
      <p:bldP spid="219169" grpId="0"/>
      <p:bldP spid="219170" grpId="0"/>
      <p:bldP spid="219175" grpId="0"/>
      <p:bldP spid="219176" grpId="0" animBg="1"/>
      <p:bldP spid="219177" grpId="0"/>
      <p:bldP spid="219178" grpId="0"/>
      <p:bldP spid="219179" grpId="0"/>
      <p:bldP spid="219180" grpId="0" animBg="1"/>
      <p:bldP spid="219181" grpId="0"/>
      <p:bldP spid="219182" grpId="0"/>
      <p:bldP spid="219183" grpId="0" animBg="1"/>
      <p:bldP spid="219184" grpId="0" animBg="1"/>
      <p:bldP spid="2191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445;p17">
            <a:extLst>
              <a:ext uri="{FF2B5EF4-FFF2-40B4-BE49-F238E27FC236}">
                <a16:creationId xmlns:a16="http://schemas.microsoft.com/office/drawing/2014/main" xmlns="" id="{E39AA67C-6FD7-4C84-8600-8C027B526B6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889000"/>
            <a:ext cx="12192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 name="Google Shape;446;p17">
            <a:extLst>
              <a:ext uri="{FF2B5EF4-FFF2-40B4-BE49-F238E27FC236}">
                <a16:creationId xmlns:a16="http://schemas.microsoft.com/office/drawing/2014/main" xmlns="" id="{059990ED-A6ED-489F-B2EB-A5C71DF6242A}"/>
              </a:ext>
            </a:extLst>
          </p:cNvPr>
          <p:cNvSpPr/>
          <p:nvPr/>
        </p:nvSpPr>
        <p:spPr>
          <a:xfrm>
            <a:off x="2368028" y="1012112"/>
            <a:ext cx="7455944" cy="1723384"/>
          </a:xfrm>
          <a:prstGeom prst="rect">
            <a:avLst/>
          </a:prstGeom>
          <a:noFill/>
          <a:ln>
            <a:noFill/>
          </a:ln>
        </p:spPr>
        <p:txBody>
          <a:bodyPr spcFirstLastPara="1" lIns="81267" tIns="40622" rIns="81267" bIns="40622">
            <a:spAutoFit/>
          </a:bodyPr>
          <a:lstStyle/>
          <a:p>
            <a:pPr algn="ctr">
              <a:buClr>
                <a:srgbClr val="FFFFFF"/>
              </a:buClr>
              <a:buSzPts val="6000"/>
              <a:defRPr/>
            </a:pPr>
            <a:r>
              <a:rPr lang="en-US" sz="5333" b="1" dirty="0">
                <a:solidFill>
                  <a:srgbClr val="FFFFFF"/>
                </a:solidFill>
                <a:highlight>
                  <a:srgbClr val="800080"/>
                </a:highlight>
                <a:latin typeface="Arial"/>
                <a:ea typeface="Arial"/>
                <a:cs typeface="Arial"/>
                <a:sym typeface="Arial"/>
              </a:rPr>
              <a:t>CHÀO TẠM BIỆT CÁC EM </a:t>
            </a:r>
            <a:endParaRPr sz="1630" dirty="0">
              <a:latin typeface="Arial" charset="0"/>
            </a:endParaRPr>
          </a:p>
        </p:txBody>
      </p:sp>
      <p:sp>
        <p:nvSpPr>
          <p:cNvPr id="28676" name="WordArt 7">
            <a:extLst>
              <a:ext uri="{FF2B5EF4-FFF2-40B4-BE49-F238E27FC236}">
                <a16:creationId xmlns:a16="http://schemas.microsoft.com/office/drawing/2014/main" xmlns="" id="{BEBC688F-BD3D-473C-9940-C215195E8604}"/>
              </a:ext>
            </a:extLst>
          </p:cNvPr>
          <p:cNvSpPr>
            <a:spLocks noChangeArrowheads="1" noChangeShapeType="1" noTextEdit="1"/>
          </p:cNvSpPr>
          <p:nvPr/>
        </p:nvSpPr>
        <p:spPr bwMode="auto">
          <a:xfrm>
            <a:off x="0" y="65088"/>
            <a:ext cx="12192000" cy="979487"/>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FF99"/>
              </a:extrusionClr>
              <a:contourClr>
                <a:srgbClr val="FF3300"/>
              </a:contourClr>
            </a:sp3d>
          </a:bodyPr>
          <a:lstStyle/>
          <a:p>
            <a:pPr algn="ctr"/>
            <a:r>
              <a:rPr lang="en-US" sz="1778" b="1" kern="10">
                <a:ln w="9525">
                  <a:round/>
                  <a:headEnd/>
                  <a:tailEnd/>
                </a:ln>
                <a:solidFill>
                  <a:srgbClr val="FF3300"/>
                </a:solidFill>
                <a:latin typeface="Times New Roman" panose="02020603050405020304" pitchFamily="18" charset="0"/>
                <a:cs typeface="Times New Roman" panose="02020603050405020304" pitchFamily="18" charset="0"/>
              </a:rPr>
              <a:t>Tiết học kết thúc</a:t>
            </a: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0"/>
          <p:cNvSpPr>
            <a:spLocks noChangeArrowheads="1"/>
          </p:cNvSpPr>
          <p:nvPr/>
        </p:nvSpPr>
        <p:spPr bwMode="auto">
          <a:xfrm>
            <a:off x="2959101" y="1878014"/>
            <a:ext cx="6500813" cy="1666875"/>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lvl1pPr>
              <a:defRPr sz="2800">
                <a:solidFill>
                  <a:srgbClr val="FFFF66"/>
                </a:solidFill>
                <a:latin typeface="Arial" panose="020B0604020202020204" pitchFamily="34" charset="0"/>
              </a:defRPr>
            </a:lvl1pPr>
            <a:lvl2pPr marL="742950" indent="-285750">
              <a:defRPr sz="2800">
                <a:solidFill>
                  <a:srgbClr val="FFFF66"/>
                </a:solidFill>
                <a:latin typeface="Arial" panose="020B0604020202020204" pitchFamily="34" charset="0"/>
              </a:defRPr>
            </a:lvl2pPr>
            <a:lvl3pPr marL="1143000" indent="-228600">
              <a:defRPr sz="2800">
                <a:solidFill>
                  <a:srgbClr val="FFFF66"/>
                </a:solidFill>
                <a:latin typeface="Arial" panose="020B0604020202020204" pitchFamily="34" charset="0"/>
              </a:defRPr>
            </a:lvl3pPr>
            <a:lvl4pPr marL="1600200" indent="-228600">
              <a:defRPr sz="2800">
                <a:solidFill>
                  <a:srgbClr val="FFFF66"/>
                </a:solidFill>
                <a:latin typeface="Arial" panose="020B0604020202020204" pitchFamily="34" charset="0"/>
              </a:defRPr>
            </a:lvl4pPr>
            <a:lvl5pPr marL="2057400" indent="-22860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0" fontAlgn="base" hangingPunct="0">
              <a:spcBef>
                <a:spcPct val="0"/>
              </a:spcBef>
              <a:spcAft>
                <a:spcPct val="0"/>
              </a:spcAft>
            </a:pPr>
            <a:r>
              <a:rPr lang="en-US" altLang="vi-VN" sz="5400" b="1" dirty="0" smtClean="0">
                <a:solidFill>
                  <a:srgbClr val="FF0000"/>
                </a:solidFill>
                <a:latin typeface="Times New Roman" panose="02020603050405020304" pitchFamily="18" charset="0"/>
              </a:rPr>
              <a:t>KHỞI ĐỘNG</a:t>
            </a:r>
            <a:endParaRPr lang="en-US" altLang="vi-VN" sz="5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026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xit" presetSubtype="0" fill="hold" grpId="1" nodeType="clickEffect">
                                  <p:stCondLst>
                                    <p:cond delay="0"/>
                                  </p:stCondLst>
                                  <p:childTnLst>
                                    <p:anim calcmode="lin" valueType="num">
                                      <p:cBhvr>
                                        <p:cTn id="12" dur="1000"/>
                                        <p:tgtEl>
                                          <p:spTgt spid="11"/>
                                        </p:tgtEl>
                                        <p:attrNameLst>
                                          <p:attrName>ppt_w</p:attrName>
                                        </p:attrNameLst>
                                      </p:cBhvr>
                                      <p:tavLst>
                                        <p:tav tm="0">
                                          <p:val>
                                            <p:strVal val="ppt_w"/>
                                          </p:val>
                                        </p:tav>
                                        <p:tav tm="100000">
                                          <p:val>
                                            <p:fltVal val="0"/>
                                          </p:val>
                                        </p:tav>
                                      </p:tavLst>
                                    </p:anim>
                                    <p:anim calcmode="lin" valueType="num">
                                      <p:cBhvr>
                                        <p:cTn id="13" dur="1000"/>
                                        <p:tgtEl>
                                          <p:spTgt spid="11"/>
                                        </p:tgtEl>
                                        <p:attrNameLst>
                                          <p:attrName>ppt_h</p:attrName>
                                        </p:attrNameLst>
                                      </p:cBhvr>
                                      <p:tavLst>
                                        <p:tav tm="0">
                                          <p:val>
                                            <p:strVal val="ppt_h"/>
                                          </p:val>
                                        </p:tav>
                                        <p:tav tm="100000">
                                          <p:val>
                                            <p:fltVal val="0"/>
                                          </p:val>
                                        </p:tav>
                                      </p:tavLst>
                                    </p:anim>
                                    <p:anim calcmode="lin" valueType="num">
                                      <p:cBhvr>
                                        <p:cTn id="14" dur="1000"/>
                                        <p:tgtEl>
                                          <p:spTgt spid="11"/>
                                        </p:tgtEl>
                                        <p:attrNameLst>
                                          <p:attrName>style.rotation</p:attrName>
                                        </p:attrNameLst>
                                      </p:cBhvr>
                                      <p:tavLst>
                                        <p:tav tm="0">
                                          <p:val>
                                            <p:fltVal val="0"/>
                                          </p:val>
                                        </p:tav>
                                        <p:tav tm="100000">
                                          <p:val>
                                            <p:fltVal val="90"/>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016366" y="3276587"/>
            <a:ext cx="10159269" cy="236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5209">
              <a:solidFill>
                <a:schemeClr val="bg1"/>
              </a:solidFill>
              <a:latin typeface="Times New Roman" panose="02020603050405020304" pitchFamily="18" charset="0"/>
            </a:endParaRPr>
          </a:p>
        </p:txBody>
      </p:sp>
      <p:sp>
        <p:nvSpPr>
          <p:cNvPr id="17" name="Text Box 18"/>
          <p:cNvSpPr txBox="1">
            <a:spLocks noChangeArrowheads="1"/>
          </p:cNvSpPr>
          <p:nvPr/>
        </p:nvSpPr>
        <p:spPr bwMode="auto">
          <a:xfrm>
            <a:off x="0" y="576334"/>
            <a:ext cx="12192000" cy="5417663"/>
          </a:xfrm>
          <a:prstGeom prst="rect">
            <a:avLst/>
          </a:prstGeom>
          <a:solidFill>
            <a:schemeClr val="bg1"/>
          </a:solidFill>
          <a:ln>
            <a:noFill/>
          </a:ln>
        </p:spPr>
        <p:txBody>
          <a:bodyPr wrap="square" lIns="107467" tIns="53734" rIns="107467" bIns="53734">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a:spcBef>
                <a:spcPts val="705"/>
              </a:spcBef>
              <a:defRPr/>
            </a:pPr>
            <a:r>
              <a:rPr lang="en-US" sz="11500" b="1" dirty="0" err="1">
                <a:solidFill>
                  <a:srgbClr val="C00000"/>
                </a:solidFill>
                <a:latin typeface="Times New Roman"/>
              </a:rPr>
              <a:t>Muốn</a:t>
            </a:r>
            <a:r>
              <a:rPr lang="en-US" sz="11500" b="1" dirty="0">
                <a:solidFill>
                  <a:srgbClr val="C00000"/>
                </a:solidFill>
                <a:latin typeface="Times New Roman"/>
              </a:rPr>
              <a:t> </a:t>
            </a:r>
            <a:r>
              <a:rPr lang="en-US" sz="11500" b="1" dirty="0" err="1">
                <a:solidFill>
                  <a:srgbClr val="C00000"/>
                </a:solidFill>
                <a:latin typeface="Times New Roman"/>
              </a:rPr>
              <a:t>cộng</a:t>
            </a:r>
            <a:r>
              <a:rPr lang="en-US" sz="11500" b="1" dirty="0">
                <a:solidFill>
                  <a:srgbClr val="C00000"/>
                </a:solidFill>
                <a:latin typeface="Times New Roman"/>
              </a:rPr>
              <a:t> </a:t>
            </a:r>
            <a:r>
              <a:rPr lang="en-US" sz="11500" b="1" dirty="0" err="1">
                <a:solidFill>
                  <a:srgbClr val="C00000"/>
                </a:solidFill>
                <a:latin typeface="Times New Roman"/>
              </a:rPr>
              <a:t>hai</a:t>
            </a:r>
            <a:r>
              <a:rPr lang="en-US" sz="11500" b="1" dirty="0">
                <a:solidFill>
                  <a:srgbClr val="C00000"/>
                </a:solidFill>
                <a:latin typeface="Times New Roman"/>
              </a:rPr>
              <a:t> </a:t>
            </a:r>
            <a:r>
              <a:rPr lang="en-US" sz="11500" b="1" dirty="0" err="1">
                <a:solidFill>
                  <a:srgbClr val="C00000"/>
                </a:solidFill>
                <a:latin typeface="Times New Roman"/>
              </a:rPr>
              <a:t>số</a:t>
            </a:r>
            <a:r>
              <a:rPr lang="en-US" sz="11500" b="1" dirty="0">
                <a:solidFill>
                  <a:srgbClr val="C00000"/>
                </a:solidFill>
                <a:latin typeface="Times New Roman"/>
              </a:rPr>
              <a:t> </a:t>
            </a:r>
            <a:r>
              <a:rPr lang="en-US" sz="11500" b="1" dirty="0" err="1">
                <a:solidFill>
                  <a:srgbClr val="C00000"/>
                </a:solidFill>
                <a:latin typeface="Times New Roman"/>
              </a:rPr>
              <a:t>thập</a:t>
            </a:r>
            <a:r>
              <a:rPr lang="en-US" sz="11500" b="1" dirty="0">
                <a:solidFill>
                  <a:srgbClr val="C00000"/>
                </a:solidFill>
                <a:latin typeface="Times New Roman"/>
              </a:rPr>
              <a:t> </a:t>
            </a:r>
            <a:r>
              <a:rPr lang="en-US" sz="11500" b="1" dirty="0" err="1">
                <a:solidFill>
                  <a:srgbClr val="C00000"/>
                </a:solidFill>
                <a:latin typeface="Times New Roman"/>
              </a:rPr>
              <a:t>phân</a:t>
            </a:r>
            <a:r>
              <a:rPr lang="en-US" sz="11500" b="1" dirty="0">
                <a:solidFill>
                  <a:srgbClr val="C00000"/>
                </a:solidFill>
                <a:latin typeface="Times New Roman"/>
              </a:rPr>
              <a:t> ta </a:t>
            </a:r>
            <a:r>
              <a:rPr lang="en-US" sz="11500" b="1" dirty="0" err="1">
                <a:solidFill>
                  <a:srgbClr val="C00000"/>
                </a:solidFill>
                <a:latin typeface="Times New Roman"/>
              </a:rPr>
              <a:t>cộng</a:t>
            </a:r>
            <a:r>
              <a:rPr lang="en-US" sz="11500" b="1" dirty="0">
                <a:solidFill>
                  <a:srgbClr val="C00000"/>
                </a:solidFill>
                <a:latin typeface="Times New Roman"/>
              </a:rPr>
              <a:t> </a:t>
            </a:r>
            <a:r>
              <a:rPr lang="en-US" sz="11500" b="1" dirty="0" err="1">
                <a:solidFill>
                  <a:srgbClr val="C00000"/>
                </a:solidFill>
                <a:latin typeface="Times New Roman"/>
              </a:rPr>
              <a:t>như</a:t>
            </a:r>
            <a:r>
              <a:rPr lang="en-US" sz="11500" b="1" dirty="0">
                <a:solidFill>
                  <a:srgbClr val="C00000"/>
                </a:solidFill>
                <a:latin typeface="Times New Roman"/>
              </a:rPr>
              <a:t> </a:t>
            </a:r>
            <a:r>
              <a:rPr lang="en-US" sz="11500" b="1" dirty="0" err="1">
                <a:solidFill>
                  <a:srgbClr val="C00000"/>
                </a:solidFill>
                <a:latin typeface="Times New Roman"/>
              </a:rPr>
              <a:t>thế</a:t>
            </a:r>
            <a:r>
              <a:rPr lang="en-US" sz="11500" b="1" dirty="0">
                <a:solidFill>
                  <a:srgbClr val="C00000"/>
                </a:solidFill>
                <a:latin typeface="Times New Roman"/>
              </a:rPr>
              <a:t> </a:t>
            </a:r>
            <a:r>
              <a:rPr lang="en-US" sz="11500" b="1" dirty="0" err="1">
                <a:solidFill>
                  <a:srgbClr val="C00000"/>
                </a:solidFill>
                <a:latin typeface="Times New Roman"/>
              </a:rPr>
              <a:t>nào</a:t>
            </a:r>
            <a:r>
              <a:rPr lang="en-US" sz="11500" b="1" dirty="0">
                <a:solidFill>
                  <a:srgbClr val="C00000"/>
                </a:solidFill>
                <a:latin typeface="Times New Roman"/>
              </a:rPr>
              <a:t>?</a:t>
            </a:r>
          </a:p>
        </p:txBody>
      </p:sp>
    </p:spTree>
    <p:extLst>
      <p:ext uri="{BB962C8B-B14F-4D97-AF65-F5344CB8AC3E}">
        <p14:creationId xmlns:p14="http://schemas.microsoft.com/office/powerpoint/2010/main" val="1986116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1016366" y="3276587"/>
            <a:ext cx="10159269" cy="236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81" tIns="53741" rIns="107481" bIns="53741"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vi-VN" altLang="vi-VN" sz="5209">
              <a:solidFill>
                <a:schemeClr val="bg1"/>
              </a:solidFill>
              <a:latin typeface="Times New Roman" panose="02020603050405020304" pitchFamily="18" charset="0"/>
            </a:endParaRPr>
          </a:p>
        </p:txBody>
      </p:sp>
      <p:sp>
        <p:nvSpPr>
          <p:cNvPr id="17" name="Text Box 18"/>
          <p:cNvSpPr txBox="1">
            <a:spLocks noChangeArrowheads="1"/>
          </p:cNvSpPr>
          <p:nvPr/>
        </p:nvSpPr>
        <p:spPr bwMode="auto">
          <a:xfrm>
            <a:off x="204316" y="0"/>
            <a:ext cx="11783369" cy="6694423"/>
          </a:xfrm>
          <a:prstGeom prst="rect">
            <a:avLst/>
          </a:prstGeom>
          <a:solidFill>
            <a:schemeClr val="bg1"/>
          </a:solidFill>
          <a:ln>
            <a:noFill/>
          </a:ln>
        </p:spPr>
        <p:txBody>
          <a:bodyPr lIns="107467" tIns="53734" rIns="107467" bIns="53734">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a:spcBef>
                <a:spcPts val="705"/>
              </a:spcBef>
              <a:defRPr/>
            </a:pPr>
            <a:r>
              <a:rPr lang="en-US" sz="5131" b="1" dirty="0" err="1">
                <a:solidFill>
                  <a:srgbClr val="C00000"/>
                </a:solidFill>
                <a:latin typeface="Times New Roman"/>
              </a:rPr>
              <a:t>Muốn</a:t>
            </a:r>
            <a:r>
              <a:rPr lang="en-US" sz="5131" b="1" dirty="0">
                <a:solidFill>
                  <a:srgbClr val="C00000"/>
                </a:solidFill>
                <a:latin typeface="Times New Roman"/>
              </a:rPr>
              <a:t> </a:t>
            </a:r>
            <a:r>
              <a:rPr lang="en-US" sz="5131" b="1" dirty="0" err="1">
                <a:solidFill>
                  <a:srgbClr val="C00000"/>
                </a:solidFill>
                <a:latin typeface="Times New Roman"/>
              </a:rPr>
              <a:t>cộng</a:t>
            </a:r>
            <a:r>
              <a:rPr lang="en-US" sz="5131" b="1" dirty="0">
                <a:solidFill>
                  <a:srgbClr val="C00000"/>
                </a:solidFill>
                <a:latin typeface="Times New Roman"/>
              </a:rPr>
              <a:t> </a:t>
            </a:r>
            <a:r>
              <a:rPr lang="en-US" sz="5131" b="1" dirty="0" err="1">
                <a:solidFill>
                  <a:srgbClr val="C00000"/>
                </a:solidFill>
                <a:latin typeface="Times New Roman"/>
              </a:rPr>
              <a:t>hai</a:t>
            </a:r>
            <a:r>
              <a:rPr lang="en-US" sz="5131" b="1" dirty="0">
                <a:solidFill>
                  <a:srgbClr val="C00000"/>
                </a:solidFill>
                <a:latin typeface="Times New Roman"/>
              </a:rPr>
              <a:t> </a:t>
            </a:r>
            <a:r>
              <a:rPr lang="en-US" sz="5131" b="1" dirty="0" err="1">
                <a:solidFill>
                  <a:srgbClr val="C00000"/>
                </a:solidFill>
                <a:latin typeface="Times New Roman"/>
              </a:rPr>
              <a:t>số</a:t>
            </a:r>
            <a:r>
              <a:rPr lang="en-US" sz="5131" b="1" dirty="0">
                <a:solidFill>
                  <a:srgbClr val="C00000"/>
                </a:solidFill>
                <a:latin typeface="Times New Roman"/>
              </a:rPr>
              <a:t> </a:t>
            </a:r>
            <a:r>
              <a:rPr lang="en-US" sz="5131" b="1" dirty="0" err="1">
                <a:solidFill>
                  <a:srgbClr val="C00000"/>
                </a:solidFill>
                <a:latin typeface="Times New Roman"/>
              </a:rPr>
              <a:t>thập</a:t>
            </a:r>
            <a:r>
              <a:rPr lang="en-US" sz="5131" b="1" dirty="0">
                <a:solidFill>
                  <a:srgbClr val="C00000"/>
                </a:solidFill>
                <a:latin typeface="Times New Roman"/>
              </a:rPr>
              <a:t> </a:t>
            </a:r>
            <a:r>
              <a:rPr lang="en-US" sz="5131" b="1" dirty="0" err="1">
                <a:solidFill>
                  <a:srgbClr val="C00000"/>
                </a:solidFill>
                <a:latin typeface="Times New Roman"/>
              </a:rPr>
              <a:t>phân</a:t>
            </a:r>
            <a:r>
              <a:rPr lang="en-US" sz="5131" b="1" dirty="0">
                <a:solidFill>
                  <a:srgbClr val="C00000"/>
                </a:solidFill>
                <a:latin typeface="Times New Roman"/>
              </a:rPr>
              <a:t> ta </a:t>
            </a:r>
            <a:r>
              <a:rPr lang="en-US" sz="5131" b="1" dirty="0" err="1">
                <a:solidFill>
                  <a:srgbClr val="C00000"/>
                </a:solidFill>
                <a:latin typeface="Times New Roman"/>
              </a:rPr>
              <a:t>làm</a:t>
            </a:r>
            <a:r>
              <a:rPr lang="en-US" sz="5131" b="1" dirty="0">
                <a:solidFill>
                  <a:srgbClr val="C00000"/>
                </a:solidFill>
                <a:latin typeface="Times New Roman"/>
              </a:rPr>
              <a:t> </a:t>
            </a:r>
            <a:r>
              <a:rPr lang="en-US" sz="5131" b="1" dirty="0" err="1">
                <a:solidFill>
                  <a:srgbClr val="C00000"/>
                </a:solidFill>
                <a:latin typeface="Times New Roman"/>
              </a:rPr>
              <a:t>như</a:t>
            </a:r>
            <a:r>
              <a:rPr lang="en-US" sz="5131" b="1" dirty="0">
                <a:solidFill>
                  <a:srgbClr val="C00000"/>
                </a:solidFill>
                <a:latin typeface="Times New Roman"/>
              </a:rPr>
              <a:t> </a:t>
            </a:r>
            <a:r>
              <a:rPr lang="en-US" sz="5131" b="1" dirty="0" err="1">
                <a:solidFill>
                  <a:srgbClr val="C00000"/>
                </a:solidFill>
                <a:latin typeface="Times New Roman"/>
              </a:rPr>
              <a:t>sau</a:t>
            </a:r>
            <a:r>
              <a:rPr lang="en-US" sz="5131" b="1" dirty="0">
                <a:solidFill>
                  <a:srgbClr val="C00000"/>
                </a:solidFill>
                <a:latin typeface="Times New Roman"/>
              </a:rPr>
              <a:t>:</a:t>
            </a:r>
          </a:p>
          <a:p>
            <a:pPr algn="just">
              <a:spcBef>
                <a:spcPts val="705"/>
              </a:spcBef>
              <a:defRPr/>
            </a:pPr>
            <a:r>
              <a:rPr lang="en-US" sz="5131" b="1" dirty="0">
                <a:solidFill>
                  <a:srgbClr val="0000CC"/>
                </a:solidFill>
                <a:latin typeface="Times New Roman"/>
              </a:rPr>
              <a:t>- </a:t>
            </a:r>
            <a:r>
              <a:rPr lang="en-US" sz="5131" b="1" dirty="0" err="1">
                <a:solidFill>
                  <a:srgbClr val="0000CC"/>
                </a:solidFill>
                <a:latin typeface="Times New Roman"/>
              </a:rPr>
              <a:t>Viết</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 </a:t>
            </a:r>
            <a:r>
              <a:rPr lang="en-US" sz="5131" b="1" dirty="0" err="1">
                <a:solidFill>
                  <a:srgbClr val="0000CC"/>
                </a:solidFill>
                <a:latin typeface="Times New Roman"/>
              </a:rPr>
              <a:t>này</a:t>
            </a:r>
            <a:r>
              <a:rPr lang="en-US" sz="5131" b="1" dirty="0">
                <a:solidFill>
                  <a:srgbClr val="0000CC"/>
                </a:solidFill>
                <a:latin typeface="Times New Roman"/>
              </a:rPr>
              <a:t> </a:t>
            </a:r>
            <a:r>
              <a:rPr lang="en-US" sz="5131" b="1" dirty="0" err="1">
                <a:solidFill>
                  <a:srgbClr val="0000CC"/>
                </a:solidFill>
                <a:latin typeface="Times New Roman"/>
              </a:rPr>
              <a:t>dưới</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 </a:t>
            </a:r>
            <a:r>
              <a:rPr lang="en-US" sz="5131" b="1" dirty="0" err="1">
                <a:solidFill>
                  <a:srgbClr val="0000CC"/>
                </a:solidFill>
                <a:latin typeface="Times New Roman"/>
              </a:rPr>
              <a:t>kia</a:t>
            </a:r>
            <a:r>
              <a:rPr lang="en-US" sz="5131" b="1" dirty="0">
                <a:solidFill>
                  <a:srgbClr val="0000CC"/>
                </a:solidFill>
                <a:latin typeface="Times New Roman"/>
              </a:rPr>
              <a:t> </a:t>
            </a:r>
            <a:r>
              <a:rPr lang="en-US" sz="5131" b="1" dirty="0" err="1">
                <a:solidFill>
                  <a:srgbClr val="0000CC"/>
                </a:solidFill>
                <a:latin typeface="Times New Roman"/>
              </a:rPr>
              <a:t>sao</a:t>
            </a:r>
            <a:r>
              <a:rPr lang="en-US" sz="5131" b="1" dirty="0">
                <a:solidFill>
                  <a:srgbClr val="0000CC"/>
                </a:solidFill>
                <a:latin typeface="Times New Roman"/>
              </a:rPr>
              <a:t> </a:t>
            </a:r>
            <a:r>
              <a:rPr lang="en-US" sz="5131" b="1" dirty="0" err="1">
                <a:solidFill>
                  <a:srgbClr val="0000CC"/>
                </a:solidFill>
                <a:latin typeface="Times New Roman"/>
              </a:rPr>
              <a:t>cho</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chữ</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ở </a:t>
            </a:r>
            <a:r>
              <a:rPr lang="en-US" sz="5131" b="1" dirty="0" err="1">
                <a:solidFill>
                  <a:srgbClr val="0000CC"/>
                </a:solidFill>
                <a:latin typeface="Times New Roman"/>
              </a:rPr>
              <a:t>cùng</a:t>
            </a:r>
            <a:r>
              <a:rPr lang="en-US" sz="5131" b="1" dirty="0">
                <a:solidFill>
                  <a:srgbClr val="0000CC"/>
                </a:solidFill>
                <a:latin typeface="Times New Roman"/>
              </a:rPr>
              <a:t> </a:t>
            </a:r>
            <a:r>
              <a:rPr lang="en-US" sz="5131" b="1" dirty="0" err="1">
                <a:solidFill>
                  <a:srgbClr val="0000CC"/>
                </a:solidFill>
                <a:latin typeface="Times New Roman"/>
              </a:rPr>
              <a:t>một</a:t>
            </a:r>
            <a:r>
              <a:rPr lang="en-US" sz="5131" b="1" dirty="0">
                <a:solidFill>
                  <a:srgbClr val="0000CC"/>
                </a:solidFill>
                <a:latin typeface="Times New Roman"/>
              </a:rPr>
              <a:t> </a:t>
            </a:r>
            <a:r>
              <a:rPr lang="en-US" sz="5131" b="1" dirty="0" err="1">
                <a:solidFill>
                  <a:srgbClr val="0000CC"/>
                </a:solidFill>
                <a:latin typeface="Times New Roman"/>
              </a:rPr>
              <a:t>hàng</a:t>
            </a:r>
            <a:r>
              <a:rPr lang="en-US" sz="5131" b="1" dirty="0">
                <a:solidFill>
                  <a:srgbClr val="0000CC"/>
                </a:solidFill>
                <a:latin typeface="Times New Roman"/>
              </a:rPr>
              <a:t> </a:t>
            </a:r>
            <a:r>
              <a:rPr lang="en-US" sz="5131" b="1" dirty="0" err="1">
                <a:solidFill>
                  <a:srgbClr val="0000CC"/>
                </a:solidFill>
                <a:latin typeface="Times New Roman"/>
              </a:rPr>
              <a:t>đặt</a:t>
            </a:r>
            <a:r>
              <a:rPr lang="en-US" sz="5131" b="1" dirty="0">
                <a:solidFill>
                  <a:srgbClr val="0000CC"/>
                </a:solidFill>
                <a:latin typeface="Times New Roman"/>
              </a:rPr>
              <a:t> </a:t>
            </a:r>
            <a:r>
              <a:rPr lang="en-US" sz="5131" b="1" dirty="0" err="1">
                <a:solidFill>
                  <a:srgbClr val="0000CC"/>
                </a:solidFill>
                <a:latin typeface="Times New Roman"/>
              </a:rPr>
              <a:t>thẳng</a:t>
            </a:r>
            <a:r>
              <a:rPr lang="en-US" sz="5131" b="1" dirty="0">
                <a:solidFill>
                  <a:srgbClr val="0000CC"/>
                </a:solidFill>
                <a:latin typeface="Times New Roman"/>
              </a:rPr>
              <a:t> </a:t>
            </a:r>
            <a:r>
              <a:rPr lang="en-US" sz="5131" b="1" dirty="0" err="1">
                <a:solidFill>
                  <a:srgbClr val="0000CC"/>
                </a:solidFill>
                <a:latin typeface="Times New Roman"/>
              </a:rPr>
              <a:t>cột</a:t>
            </a:r>
            <a:r>
              <a:rPr lang="en-US" sz="5131" b="1" dirty="0">
                <a:solidFill>
                  <a:srgbClr val="0000CC"/>
                </a:solidFill>
                <a:latin typeface="Times New Roman"/>
              </a:rPr>
              <a:t> </a:t>
            </a:r>
            <a:r>
              <a:rPr lang="en-US" sz="5131" b="1" dirty="0" err="1">
                <a:solidFill>
                  <a:srgbClr val="0000CC"/>
                </a:solidFill>
                <a:latin typeface="Times New Roman"/>
              </a:rPr>
              <a:t>với</a:t>
            </a:r>
            <a:r>
              <a:rPr lang="en-US" sz="5131" b="1" dirty="0">
                <a:solidFill>
                  <a:srgbClr val="0000CC"/>
                </a:solidFill>
                <a:latin typeface="Times New Roman"/>
              </a:rPr>
              <a:t> </a:t>
            </a:r>
            <a:r>
              <a:rPr lang="en-US" sz="5131" b="1" dirty="0" err="1">
                <a:solidFill>
                  <a:srgbClr val="0000CC"/>
                </a:solidFill>
                <a:latin typeface="Times New Roman"/>
              </a:rPr>
              <a:t>nhau</a:t>
            </a:r>
            <a:r>
              <a:rPr lang="en-US" sz="5131" b="1" dirty="0">
                <a:solidFill>
                  <a:srgbClr val="0000CC"/>
                </a:solidFill>
                <a:latin typeface="Times New Roman"/>
              </a:rPr>
              <a:t>.</a:t>
            </a:r>
          </a:p>
          <a:p>
            <a:pPr algn="just">
              <a:spcBef>
                <a:spcPts val="705"/>
              </a:spcBef>
              <a:buFontTx/>
              <a:buChar char="-"/>
              <a:defRPr/>
            </a:pPr>
            <a:r>
              <a:rPr lang="en-US" sz="5131" b="1" dirty="0">
                <a:solidFill>
                  <a:srgbClr val="0000CC"/>
                </a:solidFill>
                <a:latin typeface="Times New Roman"/>
              </a:rPr>
              <a:t> </a:t>
            </a:r>
            <a:r>
              <a:rPr lang="en-US" sz="5131" b="1" dirty="0" err="1">
                <a:solidFill>
                  <a:srgbClr val="0000CC"/>
                </a:solidFill>
                <a:latin typeface="Times New Roman"/>
              </a:rPr>
              <a:t>Cộng</a:t>
            </a:r>
            <a:r>
              <a:rPr lang="en-US" sz="5131" b="1" dirty="0">
                <a:solidFill>
                  <a:srgbClr val="0000CC"/>
                </a:solidFill>
                <a:latin typeface="Times New Roman"/>
              </a:rPr>
              <a:t> </a:t>
            </a:r>
            <a:r>
              <a:rPr lang="en-US" sz="5131" b="1" dirty="0" err="1">
                <a:solidFill>
                  <a:srgbClr val="0000CC"/>
                </a:solidFill>
                <a:latin typeface="Times New Roman"/>
              </a:rPr>
              <a:t>như</a:t>
            </a:r>
            <a:r>
              <a:rPr lang="en-US" sz="5131" b="1" dirty="0">
                <a:solidFill>
                  <a:srgbClr val="0000CC"/>
                </a:solidFill>
                <a:latin typeface="Times New Roman"/>
              </a:rPr>
              <a:t> </a:t>
            </a:r>
            <a:r>
              <a:rPr lang="en-US" sz="5131" b="1" dirty="0" err="1">
                <a:solidFill>
                  <a:srgbClr val="0000CC"/>
                </a:solidFill>
                <a:latin typeface="Times New Roman"/>
              </a:rPr>
              <a:t>cộng</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tự</a:t>
            </a:r>
            <a:r>
              <a:rPr lang="en-US" sz="5131" b="1" dirty="0">
                <a:solidFill>
                  <a:srgbClr val="0000CC"/>
                </a:solidFill>
                <a:latin typeface="Times New Roman"/>
              </a:rPr>
              <a:t> </a:t>
            </a:r>
            <a:r>
              <a:rPr lang="en-US" sz="5131" b="1" dirty="0" err="1">
                <a:solidFill>
                  <a:srgbClr val="0000CC"/>
                </a:solidFill>
                <a:latin typeface="Times New Roman"/>
              </a:rPr>
              <a:t>nhiên</a:t>
            </a:r>
            <a:r>
              <a:rPr lang="en-US" sz="5131" b="1" dirty="0">
                <a:solidFill>
                  <a:srgbClr val="0000CC"/>
                </a:solidFill>
                <a:latin typeface="Times New Roman"/>
              </a:rPr>
              <a:t>.</a:t>
            </a:r>
          </a:p>
          <a:p>
            <a:pPr algn="just">
              <a:spcBef>
                <a:spcPts val="705"/>
              </a:spcBef>
              <a:defRPr/>
            </a:pPr>
            <a:r>
              <a:rPr lang="en-US" sz="5131" b="1" dirty="0">
                <a:solidFill>
                  <a:srgbClr val="0000CC"/>
                </a:solidFill>
                <a:latin typeface="Times New Roman"/>
              </a:rPr>
              <a:t>- </a:t>
            </a:r>
            <a:r>
              <a:rPr lang="en-US" sz="5131" b="1" dirty="0" err="1">
                <a:solidFill>
                  <a:srgbClr val="0000CC"/>
                </a:solidFill>
                <a:latin typeface="Times New Roman"/>
              </a:rPr>
              <a:t>Viết</a:t>
            </a:r>
            <a:r>
              <a:rPr lang="en-US" sz="5131" b="1" dirty="0">
                <a:solidFill>
                  <a:srgbClr val="0000CC"/>
                </a:solidFill>
                <a:latin typeface="Times New Roman"/>
              </a:rPr>
              <a:t> </a:t>
            </a:r>
            <a:r>
              <a:rPr lang="en-US" sz="5131" b="1" dirty="0" err="1">
                <a:solidFill>
                  <a:srgbClr val="0000CC"/>
                </a:solidFill>
                <a:latin typeface="Times New Roman"/>
              </a:rPr>
              <a:t>dấu</a:t>
            </a:r>
            <a:r>
              <a:rPr lang="en-US" sz="5131" b="1" dirty="0">
                <a:solidFill>
                  <a:srgbClr val="0000CC"/>
                </a:solidFill>
                <a:latin typeface="Times New Roman"/>
              </a:rPr>
              <a:t> </a:t>
            </a:r>
            <a:r>
              <a:rPr lang="en-US" sz="5131" b="1" dirty="0" err="1">
                <a:solidFill>
                  <a:srgbClr val="0000CC"/>
                </a:solidFill>
                <a:latin typeface="Times New Roman"/>
              </a:rPr>
              <a:t>phẩy</a:t>
            </a:r>
            <a:r>
              <a:rPr lang="en-US" sz="5131" b="1" dirty="0">
                <a:solidFill>
                  <a:srgbClr val="0000CC"/>
                </a:solidFill>
                <a:latin typeface="Times New Roman"/>
              </a:rPr>
              <a:t> ở </a:t>
            </a:r>
            <a:r>
              <a:rPr lang="en-US" sz="5131" b="1" dirty="0" err="1">
                <a:solidFill>
                  <a:srgbClr val="0000CC"/>
                </a:solidFill>
                <a:latin typeface="Times New Roman"/>
              </a:rPr>
              <a:t>tổng</a:t>
            </a:r>
            <a:r>
              <a:rPr lang="en-US" sz="5131" b="1" dirty="0">
                <a:solidFill>
                  <a:srgbClr val="0000CC"/>
                </a:solidFill>
                <a:latin typeface="Times New Roman"/>
              </a:rPr>
              <a:t> </a:t>
            </a:r>
            <a:r>
              <a:rPr lang="en-US" sz="5131" b="1" dirty="0" err="1">
                <a:solidFill>
                  <a:srgbClr val="0000CC"/>
                </a:solidFill>
                <a:latin typeface="Times New Roman"/>
              </a:rPr>
              <a:t>thẳng</a:t>
            </a:r>
            <a:r>
              <a:rPr lang="en-US" sz="5131" b="1" dirty="0">
                <a:solidFill>
                  <a:srgbClr val="0000CC"/>
                </a:solidFill>
                <a:latin typeface="Times New Roman"/>
              </a:rPr>
              <a:t> </a:t>
            </a:r>
            <a:r>
              <a:rPr lang="en-US" sz="5131" b="1" dirty="0" err="1">
                <a:solidFill>
                  <a:srgbClr val="0000CC"/>
                </a:solidFill>
                <a:latin typeface="Times New Roman"/>
              </a:rPr>
              <a:t>cột</a:t>
            </a:r>
            <a:r>
              <a:rPr lang="en-US" sz="5131" b="1" dirty="0">
                <a:solidFill>
                  <a:srgbClr val="0000CC"/>
                </a:solidFill>
                <a:latin typeface="Times New Roman"/>
              </a:rPr>
              <a:t> </a:t>
            </a:r>
            <a:r>
              <a:rPr lang="en-US" sz="5131" b="1" dirty="0" err="1">
                <a:solidFill>
                  <a:srgbClr val="0000CC"/>
                </a:solidFill>
                <a:latin typeface="Times New Roman"/>
              </a:rPr>
              <a:t>với</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dấu</a:t>
            </a:r>
            <a:r>
              <a:rPr lang="en-US" sz="5131" b="1" dirty="0">
                <a:solidFill>
                  <a:srgbClr val="0000CC"/>
                </a:solidFill>
                <a:latin typeface="Times New Roman"/>
              </a:rPr>
              <a:t> </a:t>
            </a:r>
            <a:r>
              <a:rPr lang="en-US" sz="5131" b="1" dirty="0" err="1">
                <a:solidFill>
                  <a:srgbClr val="0000CC"/>
                </a:solidFill>
                <a:latin typeface="Times New Roman"/>
              </a:rPr>
              <a:t>phẩy</a:t>
            </a:r>
            <a:r>
              <a:rPr lang="en-US" sz="5131" b="1" dirty="0">
                <a:solidFill>
                  <a:srgbClr val="0000CC"/>
                </a:solidFill>
                <a:latin typeface="Times New Roman"/>
              </a:rPr>
              <a:t> </a:t>
            </a:r>
            <a:r>
              <a:rPr lang="en-US" sz="5131" b="1" dirty="0" err="1">
                <a:solidFill>
                  <a:srgbClr val="0000CC"/>
                </a:solidFill>
                <a:latin typeface="Times New Roman"/>
              </a:rPr>
              <a:t>của</a:t>
            </a:r>
            <a:r>
              <a:rPr lang="en-US" sz="5131" b="1" dirty="0">
                <a:solidFill>
                  <a:srgbClr val="0000CC"/>
                </a:solidFill>
                <a:latin typeface="Times New Roman"/>
              </a:rPr>
              <a:t> </a:t>
            </a:r>
            <a:r>
              <a:rPr lang="en-US" sz="5131" b="1" dirty="0" err="1">
                <a:solidFill>
                  <a:srgbClr val="0000CC"/>
                </a:solidFill>
                <a:latin typeface="Times New Roman"/>
              </a:rPr>
              <a:t>các</a:t>
            </a:r>
            <a:r>
              <a:rPr lang="en-US" sz="5131" b="1" dirty="0">
                <a:solidFill>
                  <a:srgbClr val="0000CC"/>
                </a:solidFill>
                <a:latin typeface="Times New Roman"/>
              </a:rPr>
              <a:t> </a:t>
            </a:r>
            <a:r>
              <a:rPr lang="en-US" sz="5131" b="1" dirty="0" err="1">
                <a:solidFill>
                  <a:srgbClr val="0000CC"/>
                </a:solidFill>
                <a:latin typeface="Times New Roman"/>
              </a:rPr>
              <a:t>số</a:t>
            </a:r>
            <a:r>
              <a:rPr lang="en-US" sz="5131" b="1" dirty="0">
                <a:solidFill>
                  <a:srgbClr val="0000CC"/>
                </a:solidFill>
                <a:latin typeface="Times New Roman"/>
              </a:rPr>
              <a:t> </a:t>
            </a:r>
            <a:r>
              <a:rPr lang="en-US" sz="5131" b="1" dirty="0" err="1">
                <a:solidFill>
                  <a:srgbClr val="0000CC"/>
                </a:solidFill>
                <a:latin typeface="Times New Roman"/>
              </a:rPr>
              <a:t>hạng</a:t>
            </a:r>
            <a:r>
              <a:rPr lang="en-US" sz="5131" b="1" dirty="0">
                <a:solidFill>
                  <a:srgbClr val="0000CC"/>
                </a:solidFill>
                <a:latin typeface="Times New Roman"/>
              </a:rPr>
              <a:t>.</a:t>
            </a:r>
          </a:p>
        </p:txBody>
      </p:sp>
    </p:spTree>
    <p:extLst>
      <p:ext uri="{BB962C8B-B14F-4D97-AF65-F5344CB8AC3E}">
        <p14:creationId xmlns:p14="http://schemas.microsoft.com/office/powerpoint/2010/main" val="341743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02875" y="5793398"/>
            <a:ext cx="1563744" cy="975361"/>
          </a:xfrm>
          <a:prstGeom prst="rect">
            <a:avLst/>
          </a:prstGeom>
        </p:spPr>
      </p:pic>
      <p:sp>
        <p:nvSpPr>
          <p:cNvPr id="7" name="TextBox 6"/>
          <p:cNvSpPr txBox="1"/>
          <p:nvPr/>
        </p:nvSpPr>
        <p:spPr>
          <a:xfrm>
            <a:off x="406400" y="755211"/>
            <a:ext cx="5722938" cy="707886"/>
          </a:xfrm>
          <a:prstGeom prst="rect">
            <a:avLst/>
          </a:prstGeom>
          <a:noFill/>
        </p:spPr>
        <p:txBody>
          <a:bodyPr wrap="square" rtlCol="0">
            <a:spAutoFit/>
          </a:bodyPr>
          <a:lstStyle/>
          <a:p>
            <a:pPr lvl="0"/>
            <a:r>
              <a:rPr lang="vi-VN" sz="4000" b="1" dirty="0">
                <a:solidFill>
                  <a:schemeClr val="bg1"/>
                </a:solidFill>
                <a:latin typeface="Times New Roman" panose="02020603050405020304" pitchFamily="18" charset="0"/>
                <a:cs typeface="Times New Roman" panose="02020603050405020304" pitchFamily="18" charset="0"/>
              </a:rPr>
              <a:t>TRÒ CHƠI CÂU CÁ</a:t>
            </a: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3425360"/>
            <a:ext cx="1563744" cy="975361"/>
          </a:xfrm>
          <a:prstGeom prst="rect">
            <a:avLst/>
          </a:prstGeom>
        </p:spPr>
      </p:pic>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89847" y="4180840"/>
            <a:ext cx="1563744" cy="975361"/>
          </a:xfrm>
          <a:prstGeom prst="rect">
            <a:avLst/>
          </a:prstGeom>
        </p:spPr>
      </p:pic>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5829134"/>
            <a:ext cx="1563744" cy="975361"/>
          </a:xfrm>
          <a:prstGeom prst="rect">
            <a:avLst/>
          </a:prstGeom>
        </p:spPr>
      </p:pic>
      <p:sp>
        <p:nvSpPr>
          <p:cNvPr id="2" name="Arrow: Pentagon 1">
            <a:extLst>
              <a:ext uri="{FF2B5EF4-FFF2-40B4-BE49-F238E27FC236}">
                <a16:creationId xmlns:a16="http://schemas.microsoft.com/office/drawing/2014/main" xmlns="" id="{D1155387-879E-40B6-9945-AA291C540A15}"/>
              </a:ext>
            </a:extLst>
          </p:cNvPr>
          <p:cNvSpPr/>
          <p:nvPr/>
        </p:nvSpPr>
        <p:spPr>
          <a:xfrm>
            <a:off x="3860801" y="4180839"/>
            <a:ext cx="4854663"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0000"/>
                </a:solidFill>
              </a:rPr>
              <a:t>BẮT ĐẦU</a:t>
            </a:r>
            <a:endParaRPr lang="en-US" sz="5400" b="1" dirty="0">
              <a:solidFill>
                <a:srgbClr val="FF0000"/>
              </a:solidFill>
            </a:endParaRPr>
          </a:p>
        </p:txBody>
      </p:sp>
      <p:pic>
        <p:nvPicPr>
          <p:cNvPr id="3" name="introcauca">
            <a:hlinkClick r:id="" action="ppaction://media"/>
            <a:extLst>
              <a:ext uri="{FF2B5EF4-FFF2-40B4-BE49-F238E27FC236}">
                <a16:creationId xmlns:a16="http://schemas.microsoft.com/office/drawing/2014/main" xmlns=""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02664" y="-980963"/>
            <a:ext cx="812800" cy="812800"/>
          </a:xfrm>
          <a:prstGeom prst="rect">
            <a:avLst/>
          </a:prstGeom>
        </p:spPr>
      </p:pic>
    </p:spTree>
    <p:extLst>
      <p:ext uri="{BB962C8B-B14F-4D97-AF65-F5344CB8AC3E}">
        <p14:creationId xmlns:p14="http://schemas.microsoft.com/office/powerpoint/2010/main" val="23363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868692" y="5181603"/>
            <a:ext cx="2844800" cy="1485558"/>
            <a:chOff x="-2330014" y="2284355"/>
            <a:chExt cx="2133600" cy="1114168"/>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30014" y="2284355"/>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3</a:t>
              </a:r>
              <a:r>
                <a:rPr lang="vi-VN" altLang="vi-VN" sz="3200" b="1" dirty="0">
                  <a:solidFill>
                    <a:srgbClr val="FF0000"/>
                  </a:solidFill>
                  <a:latin typeface="Times New Roman" panose="02020603050405020304" pitchFamily="18" charset="0"/>
                </a:rPr>
                <a:t>24</a:t>
              </a:r>
              <a:r>
                <a:rPr lang="en-US" altLang="vi-VN" sz="3200" b="1" dirty="0">
                  <a:solidFill>
                    <a:srgbClr val="FF0000"/>
                  </a:solidFill>
                  <a:latin typeface="Times New Roman" panose="02020603050405020304" pitchFamily="18" charset="0"/>
                </a:rPr>
                <a:t>,99</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748988"/>
          </a:xfrm>
          <a:prstGeom prst="rect">
            <a:avLst/>
          </a:prstGeom>
          <a:noFill/>
        </p:spPr>
        <p:txBody>
          <a:bodyPr wrap="square" rtlCol="0">
            <a:spAutoFit/>
          </a:bodyPr>
          <a:lstStyle/>
          <a:p>
            <a:pPr defTabSz="1219170">
              <a:defRPr/>
            </a:pPr>
            <a:r>
              <a:rPr lang="en-US" sz="4267" b="1" dirty="0">
                <a:solidFill>
                  <a:prstClr val="white"/>
                </a:solidFill>
                <a:latin typeface="Times New Roman" panose="02020603050405020304" pitchFamily="18" charset="0"/>
                <a:cs typeface="Times New Roman" panose="02020603050405020304" pitchFamily="18" charset="0"/>
              </a:rPr>
              <a:t> </a:t>
            </a:r>
            <a:r>
              <a:rPr lang="en-US" sz="4267" b="1" dirty="0" err="1">
                <a:solidFill>
                  <a:prstClr val="white"/>
                </a:solidFill>
                <a:latin typeface="Times New Roman" panose="02020603050405020304" pitchFamily="18" charset="0"/>
                <a:cs typeface="Times New Roman" panose="02020603050405020304" pitchFamily="18" charset="0"/>
              </a:rPr>
              <a:t>Tính</a:t>
            </a:r>
            <a:r>
              <a:rPr lang="en-US" sz="4267" b="1" dirty="0">
                <a:solidFill>
                  <a:prstClr val="white"/>
                </a:solidFill>
                <a:latin typeface="Times New Roman" panose="02020603050405020304" pitchFamily="18" charset="0"/>
                <a:cs typeface="Times New Roman" panose="02020603050405020304" pitchFamily="18" charset="0"/>
              </a:rPr>
              <a:t>:</a:t>
            </a:r>
            <a:endParaRPr lang="vi-VN" sz="4267" b="1" dirty="0">
              <a:solidFill>
                <a:prstClr val="white"/>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3</a:t>
              </a:r>
              <a:r>
                <a:rPr lang="vi-VN" altLang="vi-VN" sz="3200" b="1" dirty="0">
                  <a:solidFill>
                    <a:srgbClr val="FF0000"/>
                  </a:solidFill>
                  <a:latin typeface="Times New Roman" panose="02020603050405020304" pitchFamily="18" charset="0"/>
                </a:rPr>
                <a:t>24</a:t>
              </a:r>
              <a:r>
                <a:rPr lang="en-US" altLang="vi-VN" sz="3200" b="1" dirty="0">
                  <a:solidFill>
                    <a:srgbClr val="FF0000"/>
                  </a:solidFill>
                  <a:latin typeface="Times New Roman" panose="02020603050405020304" pitchFamily="18" charset="0"/>
                </a:rPr>
                <a:t>,99</a:t>
              </a: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889082" y="2926178"/>
            <a:ext cx="2844800" cy="1474543"/>
            <a:chOff x="-2345306" y="2292616"/>
            <a:chExt cx="2133600" cy="1105907"/>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45306" y="2292616"/>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3200" b="1" dirty="0">
                  <a:solidFill>
                    <a:srgbClr val="FF0000"/>
                  </a:solidFill>
                  <a:latin typeface="Times New Roman" panose="02020603050405020304" pitchFamily="18" charset="0"/>
                  <a:cs typeface="Times New Roman" panose="02020603050405020304" pitchFamily="18" charset="0"/>
                </a:rPr>
                <a:t>A.</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323,99</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D.</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324,09</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31</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33" name="Group 8">
            <a:extLst>
              <a:ext uri="{FF2B5EF4-FFF2-40B4-BE49-F238E27FC236}">
                <a16:creationId xmlns:a16="http://schemas.microsoft.com/office/drawing/2014/main" xmlns="" id="{F18EC1CD-3877-4C54-973C-100F1210A381}"/>
              </a:ext>
            </a:extLst>
          </p:cNvPr>
          <p:cNvGrpSpPr>
            <a:grpSpLocks/>
          </p:cNvGrpSpPr>
          <p:nvPr/>
        </p:nvGrpSpPr>
        <p:grpSpPr bwMode="auto">
          <a:xfrm>
            <a:off x="2210954" y="563632"/>
            <a:ext cx="3103651" cy="1446214"/>
            <a:chOff x="584" y="1968"/>
            <a:chExt cx="760" cy="911"/>
          </a:xfrm>
        </p:grpSpPr>
        <p:sp>
          <p:nvSpPr>
            <p:cNvPr id="41" name="TextBox 11">
              <a:extLst>
                <a:ext uri="{FF2B5EF4-FFF2-40B4-BE49-F238E27FC236}">
                  <a16:creationId xmlns:a16="http://schemas.microsoft.com/office/drawing/2014/main" xmlns="" id="{BBBC4972-70F0-46F1-9402-7562336CF45A}"/>
                </a:ext>
              </a:extLst>
            </p:cNvPr>
            <p:cNvSpPr txBox="1">
              <a:spLocks noChangeArrowheads="1"/>
            </p:cNvSpPr>
            <p:nvPr/>
          </p:nvSpPr>
          <p:spPr bwMode="auto">
            <a:xfrm>
              <a:off x="720" y="1968"/>
              <a:ext cx="624"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solidFill>
                    <a:srgbClr val="2C0DE9"/>
                  </a:solidFill>
                  <a:latin typeface="Times New Roman" panose="02020603050405020304" pitchFamily="18" charset="0"/>
                </a:rPr>
                <a:t>  75,8</a:t>
              </a:r>
              <a:br>
                <a:rPr lang="en-US" altLang="vi-VN" sz="4400" b="1" dirty="0">
                  <a:solidFill>
                    <a:srgbClr val="2C0DE9"/>
                  </a:solidFill>
                  <a:latin typeface="Times New Roman" panose="02020603050405020304" pitchFamily="18" charset="0"/>
                </a:rPr>
              </a:br>
              <a:r>
                <a:rPr lang="en-US" altLang="vi-VN" sz="4400" b="1" u="sng" dirty="0">
                  <a:solidFill>
                    <a:srgbClr val="2C0DE9"/>
                  </a:solidFill>
                  <a:latin typeface="Times New Roman" panose="02020603050405020304" pitchFamily="18" charset="0"/>
                </a:rPr>
                <a:t>249,19</a:t>
              </a:r>
            </a:p>
          </p:txBody>
        </p:sp>
        <p:sp>
          <p:nvSpPr>
            <p:cNvPr id="42" name="TextBox 12">
              <a:extLst>
                <a:ext uri="{FF2B5EF4-FFF2-40B4-BE49-F238E27FC236}">
                  <a16:creationId xmlns:a16="http://schemas.microsoft.com/office/drawing/2014/main" xmlns="" id="{4F52722D-2D60-4210-86A6-FFFE280155A8}"/>
                </a:ext>
              </a:extLst>
            </p:cNvPr>
            <p:cNvSpPr txBox="1">
              <a:spLocks noChangeArrowheads="1"/>
            </p:cNvSpPr>
            <p:nvPr/>
          </p:nvSpPr>
          <p:spPr bwMode="auto">
            <a:xfrm>
              <a:off x="584" y="2181"/>
              <a:ext cx="24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2C0DE9"/>
                  </a:solidFill>
                  <a:latin typeface="Times New Roman" panose="02020603050405020304" pitchFamily="18" charset="0"/>
                </a:rPr>
                <a:t>+</a:t>
              </a:r>
            </a:p>
          </p:txBody>
        </p:sp>
      </p:grpSp>
    </p:spTree>
    <p:extLst>
      <p:ext uri="{BB962C8B-B14F-4D97-AF65-F5344CB8AC3E}">
        <p14:creationId xmlns:p14="http://schemas.microsoft.com/office/powerpoint/2010/main" val="6764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4" presetClass="entr" presetSubtype="16"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ox(in)">
                                      <p:cBhvr>
                                        <p:cTn id="14" dur="500"/>
                                        <p:tgtEl>
                                          <p:spTgt spid="33"/>
                                        </p:tgtEl>
                                      </p:cBhvr>
                                    </p:animEffect>
                                  </p:childTnLst>
                                </p:cTn>
                              </p:par>
                              <p:par>
                                <p:cTn id="15"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6" dur="20000" fill="hold"/>
                                        <p:tgtEl>
                                          <p:spTgt spid="32"/>
                                        </p:tgtEl>
                                        <p:attrNameLst>
                                          <p:attrName>ppt_x</p:attrName>
                                          <p:attrName>ppt_y</p:attrName>
                                        </p:attrNameLst>
                                      </p:cBhvr>
                                      <p:rCtr x="503" y="16512"/>
                                    </p:animMotion>
                                  </p:childTnLst>
                                </p:cTn>
                              </p:par>
                              <p:par>
                                <p:cTn id="17"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8" dur="45000" fill="hold"/>
                                        <p:tgtEl>
                                          <p:spTgt spid="35"/>
                                        </p:tgtEl>
                                        <p:attrNameLst>
                                          <p:attrName>ppt_x</p:attrName>
                                          <p:attrName>ppt_y</p:attrName>
                                        </p:attrNameLst>
                                      </p:cBhvr>
                                      <p:rCtr x="26962" y="895"/>
                                    </p:animMotion>
                                  </p:childTnLst>
                                </p:cTn>
                              </p:par>
                              <p:par>
                                <p:cTn id="19"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20" dur="10000" fill="hold"/>
                                        <p:tgtEl>
                                          <p:spTgt spid="34"/>
                                        </p:tgtEl>
                                        <p:attrNameLst>
                                          <p:attrName>ppt_x</p:attrName>
                                          <p:attrName>ppt_y</p:attrName>
                                        </p:attrNameLst>
                                      </p:cBhvr>
                                      <p:rCtr x="503" y="16512"/>
                                    </p:animMotion>
                                  </p:childTnLst>
                                </p:cTn>
                              </p:par>
                              <p:par>
                                <p:cTn id="21" presetID="2" presetClass="entr" presetSubtype="2" repeatCount="indefinite"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6000" fill="hold"/>
                                        <p:tgtEl>
                                          <p:spTgt spid="27"/>
                                        </p:tgtEl>
                                        <p:attrNameLst>
                                          <p:attrName>ppt_x</p:attrName>
                                        </p:attrNameLst>
                                      </p:cBhvr>
                                      <p:tavLst>
                                        <p:tav tm="0">
                                          <p:val>
                                            <p:strVal val="1+#ppt_w/2"/>
                                          </p:val>
                                        </p:tav>
                                        <p:tav tm="100000">
                                          <p:val>
                                            <p:strVal val="#ppt_x"/>
                                          </p:val>
                                        </p:tav>
                                      </p:tavLst>
                                    </p:anim>
                                    <p:anim calcmode="lin" valueType="num">
                                      <p:cBhvr additive="base">
                                        <p:cTn id="24" dur="160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repeatCount="indefinite"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3000" fill="hold"/>
                                        <p:tgtEl>
                                          <p:spTgt spid="39"/>
                                        </p:tgtEl>
                                        <p:attrNameLst>
                                          <p:attrName>ppt_x</p:attrName>
                                        </p:attrNameLst>
                                      </p:cBhvr>
                                      <p:tavLst>
                                        <p:tav tm="0">
                                          <p:val>
                                            <p:strVal val="1+#ppt_w/2"/>
                                          </p:val>
                                        </p:tav>
                                        <p:tav tm="100000">
                                          <p:val>
                                            <p:strVal val="#ppt_x"/>
                                          </p:val>
                                        </p:tav>
                                      </p:tavLst>
                                    </p:anim>
                                    <p:anim calcmode="lin" valueType="num">
                                      <p:cBhvr additive="base">
                                        <p:cTn id="28" dur="130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8" repeatCount="indefinite"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00" fill="hold"/>
                                        <p:tgtEl>
                                          <p:spTgt spid="44"/>
                                        </p:tgtEl>
                                        <p:attrNameLst>
                                          <p:attrName>ppt_x</p:attrName>
                                        </p:attrNameLst>
                                      </p:cBhvr>
                                      <p:tavLst>
                                        <p:tav tm="0">
                                          <p:val>
                                            <p:strVal val="0-#ppt_w/2"/>
                                          </p:val>
                                        </p:tav>
                                        <p:tav tm="100000">
                                          <p:val>
                                            <p:strVal val="#ppt_x"/>
                                          </p:val>
                                        </p:tav>
                                      </p:tavLst>
                                    </p:anim>
                                    <p:anim calcmode="lin" valueType="num">
                                      <p:cBhvr additive="base">
                                        <p:cTn id="32" dur="150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repeatCount="indefinite"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8000" fill="hold"/>
                                        <p:tgtEl>
                                          <p:spTgt spid="47"/>
                                        </p:tgtEl>
                                        <p:attrNameLst>
                                          <p:attrName>ppt_x</p:attrName>
                                        </p:attrNameLst>
                                      </p:cBhvr>
                                      <p:tavLst>
                                        <p:tav tm="0">
                                          <p:val>
                                            <p:strVal val="0-#ppt_w/2"/>
                                          </p:val>
                                        </p:tav>
                                        <p:tav tm="100000">
                                          <p:val>
                                            <p:strVal val="#ppt_x"/>
                                          </p:val>
                                        </p:tav>
                                      </p:tavLst>
                                    </p:anim>
                                    <p:anim calcmode="lin" valueType="num">
                                      <p:cBhvr additive="base">
                                        <p:cTn id="36"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50"/>
                                        <p:tgtEl>
                                          <p:spTgt spid="27"/>
                                        </p:tgtEl>
                                      </p:cBhvr>
                                    </p:animEffect>
                                    <p:set>
                                      <p:cBhvr>
                                        <p:cTn id="42" dur="1" fill="hold">
                                          <p:stCondLst>
                                            <p:cond delay="24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
                                        <p:tgtEl>
                                          <p:spTgt spid="6"/>
                                        </p:tgtEl>
                                      </p:cBhvr>
                                    </p:animEffect>
                                    <p:set>
                                      <p:cBhvr>
                                        <p:cTn id="45" dur="1" fill="hold">
                                          <p:stCondLst>
                                            <p:cond delay="9"/>
                                          </p:stCondLst>
                                        </p:cTn>
                                        <p:tgtEl>
                                          <p:spTgt spid="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subTnLst>
                                    <p:audio>
                                      <p:cMediaNode>
                                        <p:cTn display="0" masterRel="sameClick">
                                          <p:stCondLst>
                                            <p:cond evt="begin" delay="0">
                                              <p:tn val="49"/>
                                            </p:cond>
                                          </p:stCondLst>
                                          <p:endCondLst>
                                            <p:cond evt="onStopAudio" delay="0">
                                              <p:tgtEl>
                                                <p:sldTgt/>
                                              </p:tgtEl>
                                            </p:cond>
                                          </p:endCondLst>
                                        </p:cTn>
                                        <p:tgtEl>
                                          <p:sndTgt r:embed="rId2" name="yeeh.wav"/>
                                        </p:tgtEl>
                                      </p:cMediaNode>
                                    </p:audio>
                                  </p:subTnLst>
                                </p:cTn>
                              </p:par>
                              <p:par>
                                <p:cTn id="52" presetID="32" presetClass="emph" presetSubtype="0" repeatCount="indefinite" fill="hold" nodeType="withEffect">
                                  <p:stCondLst>
                                    <p:cond delay="0"/>
                                  </p:stCondLst>
                                  <p:childTnLst>
                                    <p:animRot by="120000">
                                      <p:cBhvr>
                                        <p:cTn id="53" dur="50" fill="hold">
                                          <p:stCondLst>
                                            <p:cond delay="0"/>
                                          </p:stCondLst>
                                        </p:cTn>
                                        <p:tgtEl>
                                          <p:spTgt spid="36"/>
                                        </p:tgtEl>
                                        <p:attrNameLst>
                                          <p:attrName>r</p:attrName>
                                        </p:attrNameLst>
                                      </p:cBhvr>
                                    </p:animRot>
                                    <p:animRot by="-240000">
                                      <p:cBhvr>
                                        <p:cTn id="54" dur="100" fill="hold">
                                          <p:stCondLst>
                                            <p:cond delay="100"/>
                                          </p:stCondLst>
                                        </p:cTn>
                                        <p:tgtEl>
                                          <p:spTgt spid="36"/>
                                        </p:tgtEl>
                                        <p:attrNameLst>
                                          <p:attrName>r</p:attrName>
                                        </p:attrNameLst>
                                      </p:cBhvr>
                                    </p:animRot>
                                    <p:animRot by="240000">
                                      <p:cBhvr>
                                        <p:cTn id="55" dur="100" fill="hold">
                                          <p:stCondLst>
                                            <p:cond delay="200"/>
                                          </p:stCondLst>
                                        </p:cTn>
                                        <p:tgtEl>
                                          <p:spTgt spid="36"/>
                                        </p:tgtEl>
                                        <p:attrNameLst>
                                          <p:attrName>r</p:attrName>
                                        </p:attrNameLst>
                                      </p:cBhvr>
                                    </p:animRot>
                                    <p:animRot by="-240000">
                                      <p:cBhvr>
                                        <p:cTn id="56" dur="100" fill="hold">
                                          <p:stCondLst>
                                            <p:cond delay="300"/>
                                          </p:stCondLst>
                                        </p:cTn>
                                        <p:tgtEl>
                                          <p:spTgt spid="36"/>
                                        </p:tgtEl>
                                        <p:attrNameLst>
                                          <p:attrName>r</p:attrName>
                                        </p:attrNameLst>
                                      </p:cBhvr>
                                    </p:animRot>
                                    <p:animRot by="120000">
                                      <p:cBhvr>
                                        <p:cTn id="57"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9"/>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39"/>
                                        </p:tgtEl>
                                        <p:attrNameLst>
                                          <p:attrName>r</p:attrName>
                                        </p:attrNameLst>
                                      </p:cBhvr>
                                    </p:animRot>
                                    <p:animRot by="-240000">
                                      <p:cBhvr>
                                        <p:cTn id="63" dur="200" fill="hold">
                                          <p:stCondLst>
                                            <p:cond delay="200"/>
                                          </p:stCondLst>
                                        </p:cTn>
                                        <p:tgtEl>
                                          <p:spTgt spid="39"/>
                                        </p:tgtEl>
                                        <p:attrNameLst>
                                          <p:attrName>r</p:attrName>
                                        </p:attrNameLst>
                                      </p:cBhvr>
                                    </p:animRot>
                                    <p:animRot by="240000">
                                      <p:cBhvr>
                                        <p:cTn id="64" dur="200" fill="hold">
                                          <p:stCondLst>
                                            <p:cond delay="400"/>
                                          </p:stCondLst>
                                        </p:cTn>
                                        <p:tgtEl>
                                          <p:spTgt spid="39"/>
                                        </p:tgtEl>
                                        <p:attrNameLst>
                                          <p:attrName>r</p:attrName>
                                        </p:attrNameLst>
                                      </p:cBhvr>
                                    </p:animRot>
                                    <p:animRot by="-240000">
                                      <p:cBhvr>
                                        <p:cTn id="65" dur="200" fill="hold">
                                          <p:stCondLst>
                                            <p:cond delay="600"/>
                                          </p:stCondLst>
                                        </p:cTn>
                                        <p:tgtEl>
                                          <p:spTgt spid="39"/>
                                        </p:tgtEl>
                                        <p:attrNameLst>
                                          <p:attrName>r</p:attrName>
                                        </p:attrNameLst>
                                      </p:cBhvr>
                                    </p:animRot>
                                    <p:animRot by="120000">
                                      <p:cBhvr>
                                        <p:cTn id="66" dur="200" fill="hold">
                                          <p:stCondLst>
                                            <p:cond delay="800"/>
                                          </p:stCondLst>
                                        </p:cTn>
                                        <p:tgtEl>
                                          <p:spTgt spid="39"/>
                                        </p:tgtEl>
                                        <p:attrNameLst>
                                          <p:attrName>r</p:attrName>
                                        </p:attrNameLst>
                                      </p:cBhvr>
                                    </p:animRot>
                                  </p:childTnLst>
                                  <p:subTnLst>
                                    <p:audio>
                                      <p:cMediaNode>
                                        <p:cTn display="0" masterRel="sameClick">
                                          <p:stCondLst>
                                            <p:cond evt="begin" delay="0">
                                              <p:tn val="6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7" restart="whenNotActive" fill="hold" evtFilter="cancelBubble" nodeType="interactiveSeq">
                <p:stCondLst>
                  <p:cond evt="onClick" delay="0">
                    <p:tgtEl>
                      <p:spTgt spid="4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44"/>
                                        </p:tgtEl>
                                        <p:attrNameLst>
                                          <p:attrName>r</p:attrName>
                                        </p:attrNameLst>
                                      </p:cBhvr>
                                    </p:animRot>
                                    <p:animRot by="-240000">
                                      <p:cBhvr>
                                        <p:cTn id="72" dur="200" fill="hold">
                                          <p:stCondLst>
                                            <p:cond delay="200"/>
                                          </p:stCondLst>
                                        </p:cTn>
                                        <p:tgtEl>
                                          <p:spTgt spid="44"/>
                                        </p:tgtEl>
                                        <p:attrNameLst>
                                          <p:attrName>r</p:attrName>
                                        </p:attrNameLst>
                                      </p:cBhvr>
                                    </p:animRot>
                                    <p:animRot by="240000">
                                      <p:cBhvr>
                                        <p:cTn id="73" dur="200" fill="hold">
                                          <p:stCondLst>
                                            <p:cond delay="400"/>
                                          </p:stCondLst>
                                        </p:cTn>
                                        <p:tgtEl>
                                          <p:spTgt spid="44"/>
                                        </p:tgtEl>
                                        <p:attrNameLst>
                                          <p:attrName>r</p:attrName>
                                        </p:attrNameLst>
                                      </p:cBhvr>
                                    </p:animRot>
                                    <p:animRot by="-240000">
                                      <p:cBhvr>
                                        <p:cTn id="74" dur="200" fill="hold">
                                          <p:stCondLst>
                                            <p:cond delay="600"/>
                                          </p:stCondLst>
                                        </p:cTn>
                                        <p:tgtEl>
                                          <p:spTgt spid="44"/>
                                        </p:tgtEl>
                                        <p:attrNameLst>
                                          <p:attrName>r</p:attrName>
                                        </p:attrNameLst>
                                      </p:cBhvr>
                                    </p:animRot>
                                    <p:animRot by="120000">
                                      <p:cBhvr>
                                        <p:cTn id="75" dur="200" fill="hold">
                                          <p:stCondLst>
                                            <p:cond delay="800"/>
                                          </p:stCondLst>
                                        </p:cTn>
                                        <p:tgtEl>
                                          <p:spTgt spid="44"/>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47"/>
                                        </p:tgtEl>
                                        <p:attrNameLst>
                                          <p:attrName>r</p:attrName>
                                        </p:attrNameLst>
                                      </p:cBhvr>
                                    </p:animRot>
                                    <p:animRot by="-240000">
                                      <p:cBhvr>
                                        <p:cTn id="81" dur="200" fill="hold">
                                          <p:stCondLst>
                                            <p:cond delay="200"/>
                                          </p:stCondLst>
                                        </p:cTn>
                                        <p:tgtEl>
                                          <p:spTgt spid="47"/>
                                        </p:tgtEl>
                                        <p:attrNameLst>
                                          <p:attrName>r</p:attrName>
                                        </p:attrNameLst>
                                      </p:cBhvr>
                                    </p:animRot>
                                    <p:animRot by="240000">
                                      <p:cBhvr>
                                        <p:cTn id="82" dur="200" fill="hold">
                                          <p:stCondLst>
                                            <p:cond delay="400"/>
                                          </p:stCondLst>
                                        </p:cTn>
                                        <p:tgtEl>
                                          <p:spTgt spid="47"/>
                                        </p:tgtEl>
                                        <p:attrNameLst>
                                          <p:attrName>r</p:attrName>
                                        </p:attrNameLst>
                                      </p:cBhvr>
                                    </p:animRot>
                                    <p:animRot by="-240000">
                                      <p:cBhvr>
                                        <p:cTn id="83" dur="200" fill="hold">
                                          <p:stCondLst>
                                            <p:cond delay="600"/>
                                          </p:stCondLst>
                                        </p:cTn>
                                        <p:tgtEl>
                                          <p:spTgt spid="47"/>
                                        </p:tgtEl>
                                        <p:attrNameLst>
                                          <p:attrName>r</p:attrName>
                                        </p:attrNameLst>
                                      </p:cBhvr>
                                    </p:animRot>
                                    <p:animRot by="120000">
                                      <p:cBhvr>
                                        <p:cTn id="84" dur="200" fill="hold">
                                          <p:stCondLst>
                                            <p:cond delay="800"/>
                                          </p:stCondLst>
                                        </p:cTn>
                                        <p:tgtEl>
                                          <p:spTgt spid="47"/>
                                        </p:tgtEl>
                                        <p:attrNameLst>
                                          <p:attrName>r</p:attrName>
                                        </p:attrNameLst>
                                      </p:cBhvr>
                                    </p:animRot>
                                  </p:childTnLst>
                                  <p:subTnLst>
                                    <p:audio>
                                      <p:cMediaNode>
                                        <p:cTn display="0" masterRel="sameClick">
                                          <p:stCondLst>
                                            <p:cond evt="begin" delay="0">
                                              <p:tn val="7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xmlns=""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xmlns=""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xmlns=""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xmlns="" id="{39C23D9B-84DE-4B7A-911F-1878CD20446D}"/>
              </a:ext>
            </a:extLst>
          </p:cNvPr>
          <p:cNvGrpSpPr/>
          <p:nvPr/>
        </p:nvGrpSpPr>
        <p:grpSpPr>
          <a:xfrm>
            <a:off x="-28448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xmlns=""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1,8</a:t>
              </a:r>
              <a:r>
                <a:rPr lang="vi-VN" altLang="vi-VN" sz="3200" b="1" dirty="0">
                  <a:solidFill>
                    <a:srgbClr val="FF0000"/>
                  </a:solidFill>
                  <a:latin typeface="Times New Roman" panose="02020603050405020304" pitchFamily="18" charset="0"/>
                </a:rPr>
                <a:t>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06400" y="381000"/>
            <a:ext cx="5181600" cy="748988"/>
          </a:xfrm>
          <a:prstGeom prst="rect">
            <a:avLst/>
          </a:prstGeom>
          <a:noFill/>
        </p:spPr>
        <p:txBody>
          <a:bodyPr wrap="square" rtlCol="0">
            <a:spAutoFit/>
          </a:bodyPr>
          <a:lstStyle/>
          <a:p>
            <a:pPr defTabSz="1219170">
              <a:defRPr/>
            </a:pPr>
            <a:r>
              <a:rPr lang="en-US" sz="4267" b="1" dirty="0">
                <a:solidFill>
                  <a:prstClr val="white"/>
                </a:solidFill>
                <a:latin typeface="Times New Roman" panose="02020603050405020304" pitchFamily="18" charset="0"/>
                <a:cs typeface="Times New Roman" panose="02020603050405020304" pitchFamily="18" charset="0"/>
              </a:rPr>
              <a:t> </a:t>
            </a:r>
            <a:r>
              <a:rPr lang="en-US" sz="4267" b="1" dirty="0" err="1">
                <a:solidFill>
                  <a:prstClr val="white"/>
                </a:solidFill>
                <a:latin typeface="Times New Roman" panose="02020603050405020304" pitchFamily="18" charset="0"/>
                <a:cs typeface="Times New Roman" panose="02020603050405020304" pitchFamily="18" charset="0"/>
              </a:rPr>
              <a:t>Tính</a:t>
            </a:r>
            <a:r>
              <a:rPr lang="en-US" sz="4267" b="1" dirty="0">
                <a:solidFill>
                  <a:prstClr val="white"/>
                </a:solidFill>
                <a:latin typeface="Times New Roman" panose="02020603050405020304" pitchFamily="18" charset="0"/>
                <a:cs typeface="Times New Roman" panose="02020603050405020304" pitchFamily="18" charset="0"/>
              </a:rPr>
              <a:t>: </a:t>
            </a:r>
            <a:endParaRPr lang="vi-VN" altLang="vi-VN" sz="4400" b="1" dirty="0">
              <a:solidFill>
                <a:schemeClr val="bg1"/>
              </a:solidFill>
              <a:latin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xmlns=""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xmlns=""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rPr>
                <a:t>1,8</a:t>
              </a:r>
              <a:r>
                <a:rPr lang="vi-VN" altLang="vi-VN" sz="3200" b="1" dirty="0">
                  <a:solidFill>
                    <a:srgbClr val="FF0000"/>
                  </a:solidFill>
                  <a:latin typeface="Times New Roman" panose="02020603050405020304" pitchFamily="18" charset="0"/>
                </a:rPr>
                <a:t>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38" name="Picture 37">
              <a:extLst>
                <a:ext uri="{FF2B5EF4-FFF2-40B4-BE49-F238E27FC236}">
                  <a16:creationId xmlns:a16="http://schemas.microsoft.com/office/drawing/2014/main" xmlns=""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xmlns="" id="{98418B5F-CE4A-4DBA-A4BC-305D0001CD6E}"/>
              </a:ext>
            </a:extLst>
          </p:cNvPr>
          <p:cNvGrpSpPr/>
          <p:nvPr/>
        </p:nvGrpSpPr>
        <p:grpSpPr>
          <a:xfrm>
            <a:off x="-2844800" y="288976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xmlns=""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3200" b="1" dirty="0">
                  <a:solidFill>
                    <a:srgbClr val="FF0000"/>
                  </a:solidFill>
                  <a:latin typeface="Times New Roman" panose="02020603050405020304" pitchFamily="18" charset="0"/>
                  <a:cs typeface="Times New Roman" panose="02020603050405020304" pitchFamily="18" charset="0"/>
                </a:rPr>
                <a:t>A.</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0,863</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xmlns=""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xmlns=""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xmlns=""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D.</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1,853</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xmlns=""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xmlns=""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xmlns=""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3200" b="1" dirty="0">
                  <a:solidFill>
                    <a:srgbClr val="FF0000"/>
                  </a:solidFill>
                  <a:latin typeface="Times New Roman" panose="02020603050405020304" pitchFamily="18" charset="0"/>
                  <a:cs typeface="Times New Roman" panose="02020603050405020304" pitchFamily="18" charset="0"/>
                </a:rPr>
                <a:t>B.</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1,763</a:t>
              </a:r>
              <a:r>
                <a:rPr lang="vi-VN" sz="3200" b="1" dirty="0">
                  <a:solidFill>
                    <a:srgbClr val="FF0000"/>
                  </a:solidFill>
                  <a:latin typeface="Times New Roman" panose="02020603050405020304" pitchFamily="18" charset="0"/>
                  <a:cs typeface="Times New Roman" panose="02020603050405020304" pitchFamily="18" charset="0"/>
                </a:rPr>
                <a:t> </a:t>
              </a:r>
            </a:p>
          </p:txBody>
        </p:sp>
        <p:pic>
          <p:nvPicPr>
            <p:cNvPr id="49" name="Picture 48">
              <a:extLst>
                <a:ext uri="{FF2B5EF4-FFF2-40B4-BE49-F238E27FC236}">
                  <a16:creationId xmlns:a16="http://schemas.microsoft.com/office/drawing/2014/main" xmlns=""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28" name="Group 12">
            <a:extLst>
              <a:ext uri="{FF2B5EF4-FFF2-40B4-BE49-F238E27FC236}">
                <a16:creationId xmlns:a16="http://schemas.microsoft.com/office/drawing/2014/main" xmlns="" id="{AB2E8F69-BA31-40E2-A089-70E52A08A3FE}"/>
              </a:ext>
            </a:extLst>
          </p:cNvPr>
          <p:cNvGrpSpPr>
            <a:grpSpLocks/>
          </p:cNvGrpSpPr>
          <p:nvPr/>
        </p:nvGrpSpPr>
        <p:grpSpPr bwMode="auto">
          <a:xfrm>
            <a:off x="2132422" y="463921"/>
            <a:ext cx="2362200" cy="1446214"/>
            <a:chOff x="576" y="1968"/>
            <a:chExt cx="768" cy="911"/>
          </a:xfrm>
        </p:grpSpPr>
        <p:sp>
          <p:nvSpPr>
            <p:cNvPr id="29" name="TextBox 11">
              <a:extLst>
                <a:ext uri="{FF2B5EF4-FFF2-40B4-BE49-F238E27FC236}">
                  <a16:creationId xmlns:a16="http://schemas.microsoft.com/office/drawing/2014/main" xmlns="" id="{134E507C-ADEB-4403-8108-AC9A7566CEAF}"/>
                </a:ext>
              </a:extLst>
            </p:cNvPr>
            <p:cNvSpPr txBox="1">
              <a:spLocks noChangeArrowheads="1"/>
            </p:cNvSpPr>
            <p:nvPr/>
          </p:nvSpPr>
          <p:spPr bwMode="auto">
            <a:xfrm>
              <a:off x="720" y="1968"/>
              <a:ext cx="624"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solidFill>
                    <a:srgbClr val="2C0DE9"/>
                  </a:solidFill>
                  <a:latin typeface="Times New Roman" panose="02020603050405020304" pitchFamily="18" charset="0"/>
                </a:rPr>
                <a:t>  </a:t>
              </a:r>
              <a:r>
                <a:rPr lang="vi-VN" altLang="vi-VN" sz="4400" b="1" dirty="0">
                  <a:solidFill>
                    <a:srgbClr val="2C0DE9"/>
                  </a:solidFill>
                  <a:latin typeface="Times New Roman" panose="02020603050405020304" pitchFamily="18" charset="0"/>
                </a:rPr>
                <a:t>0</a:t>
              </a:r>
              <a:r>
                <a:rPr lang="en-US" altLang="vi-VN" sz="4400" b="1" dirty="0">
                  <a:solidFill>
                    <a:srgbClr val="2C0DE9"/>
                  </a:solidFill>
                  <a:latin typeface="Times New Roman" panose="02020603050405020304" pitchFamily="18" charset="0"/>
                </a:rPr>
                <a:t>,</a:t>
              </a:r>
              <a:r>
                <a:rPr lang="vi-VN" altLang="vi-VN" sz="4400" b="1" dirty="0">
                  <a:solidFill>
                    <a:srgbClr val="2C0DE9"/>
                  </a:solidFill>
                  <a:latin typeface="Times New Roman" panose="02020603050405020304" pitchFamily="18" charset="0"/>
                </a:rPr>
                <a:t>9</a:t>
              </a:r>
              <a:r>
                <a:rPr lang="en-US" altLang="vi-VN" sz="4400" b="1" dirty="0">
                  <a:solidFill>
                    <a:srgbClr val="2C0DE9"/>
                  </a:solidFill>
                  <a:latin typeface="Times New Roman" panose="02020603050405020304" pitchFamily="18" charset="0"/>
                </a:rPr>
                <a:t>95</a:t>
              </a:r>
              <a:br>
                <a:rPr lang="en-US" altLang="vi-VN" sz="4400" b="1" dirty="0">
                  <a:solidFill>
                    <a:srgbClr val="2C0DE9"/>
                  </a:solidFill>
                  <a:latin typeface="Times New Roman" panose="02020603050405020304" pitchFamily="18" charset="0"/>
                </a:rPr>
              </a:br>
              <a:r>
                <a:rPr lang="en-US" altLang="vi-VN" sz="4400" b="1" dirty="0">
                  <a:solidFill>
                    <a:srgbClr val="2C0DE9"/>
                  </a:solidFill>
                  <a:latin typeface="Times New Roman" panose="02020603050405020304" pitchFamily="18" charset="0"/>
                </a:rPr>
                <a:t>  </a:t>
              </a:r>
              <a:r>
                <a:rPr lang="vi-VN" altLang="vi-VN" sz="4400" b="1" u="sng" dirty="0">
                  <a:solidFill>
                    <a:srgbClr val="2C0DE9"/>
                  </a:solidFill>
                  <a:latin typeface="Times New Roman" panose="02020603050405020304" pitchFamily="18" charset="0"/>
                </a:rPr>
                <a:t>0</a:t>
              </a:r>
              <a:r>
                <a:rPr lang="en-US" altLang="vi-VN" sz="4400" b="1" u="sng" dirty="0">
                  <a:solidFill>
                    <a:srgbClr val="2C0DE9"/>
                  </a:solidFill>
                  <a:latin typeface="Times New Roman" panose="02020603050405020304" pitchFamily="18" charset="0"/>
                </a:rPr>
                <a:t>,</a:t>
              </a:r>
              <a:r>
                <a:rPr lang="vi-VN" altLang="vi-VN" sz="4400" b="1" u="sng" dirty="0">
                  <a:solidFill>
                    <a:srgbClr val="2C0DE9"/>
                  </a:solidFill>
                  <a:latin typeface="Times New Roman" panose="02020603050405020304" pitchFamily="18" charset="0"/>
                </a:rPr>
                <a:t>8</a:t>
              </a:r>
              <a:r>
                <a:rPr lang="en-US" altLang="vi-VN" sz="4400" b="1" u="sng" dirty="0">
                  <a:solidFill>
                    <a:srgbClr val="2C0DE9"/>
                  </a:solidFill>
                  <a:latin typeface="Times New Roman" panose="02020603050405020304" pitchFamily="18" charset="0"/>
                </a:rPr>
                <a:t>68</a:t>
              </a:r>
            </a:p>
          </p:txBody>
        </p:sp>
        <p:sp>
          <p:nvSpPr>
            <p:cNvPr id="31" name="TextBox 12">
              <a:extLst>
                <a:ext uri="{FF2B5EF4-FFF2-40B4-BE49-F238E27FC236}">
                  <a16:creationId xmlns:a16="http://schemas.microsoft.com/office/drawing/2014/main" xmlns="" id="{02816F12-80C7-4DA8-A5C9-4F1116B8F674}"/>
                </a:ext>
              </a:extLst>
            </p:cNvPr>
            <p:cNvSpPr txBox="1">
              <a:spLocks noChangeArrowheads="1"/>
            </p:cNvSpPr>
            <p:nvPr/>
          </p:nvSpPr>
          <p:spPr bwMode="auto">
            <a:xfrm>
              <a:off x="576" y="2064"/>
              <a:ext cx="24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a:solidFill>
                    <a:srgbClr val="2C0DE9"/>
                  </a:solidFill>
                  <a:latin typeface="Times New Roman" panose="02020603050405020304" pitchFamily="18" charset="0"/>
                </a:rPr>
                <a:t>+</a:t>
              </a:r>
            </a:p>
          </p:txBody>
        </p:sp>
      </p:grpSp>
    </p:spTree>
    <p:extLst>
      <p:ext uri="{BB962C8B-B14F-4D97-AF65-F5344CB8AC3E}">
        <p14:creationId xmlns:p14="http://schemas.microsoft.com/office/powerpoint/2010/main" val="26207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7"/>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50"/>
                                        <p:tgtEl>
                                          <p:spTgt spid="27"/>
                                        </p:tgtEl>
                                      </p:cBhvr>
                                    </p:animEffect>
                                    <p:set>
                                      <p:cBhvr>
                                        <p:cTn id="44" dur="1" fill="hold">
                                          <p:stCondLst>
                                            <p:cond delay="249"/>
                                          </p:stCondLst>
                                        </p:cTn>
                                        <p:tgtEl>
                                          <p:spTgt spid="2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
                                        <p:tgtEl>
                                          <p:spTgt spid="6"/>
                                        </p:tgtEl>
                                      </p:cBhvr>
                                    </p:animEffect>
                                    <p:set>
                                      <p:cBhvr>
                                        <p:cTn id="47" dur="1" fill="hold">
                                          <p:stCondLst>
                                            <p:cond delay="9"/>
                                          </p:stCondLst>
                                        </p:cTn>
                                        <p:tgtEl>
                                          <p:spTgt spid="6"/>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yeeh.wav"/>
                                        </p:tgtEl>
                                      </p:cMediaNode>
                                    </p:audio>
                                  </p:subTnLst>
                                </p:cTn>
                              </p:par>
                              <p:par>
                                <p:cTn id="54" presetID="32" presetClass="emph" presetSubtype="0" repeatCount="indefinite" fill="hold" nodeType="withEffect">
                                  <p:stCondLst>
                                    <p:cond delay="0"/>
                                  </p:stCondLst>
                                  <p:childTnLst>
                                    <p:animRot by="120000">
                                      <p:cBhvr>
                                        <p:cTn id="55" dur="50" fill="hold">
                                          <p:stCondLst>
                                            <p:cond delay="0"/>
                                          </p:stCondLst>
                                        </p:cTn>
                                        <p:tgtEl>
                                          <p:spTgt spid="36"/>
                                        </p:tgtEl>
                                        <p:attrNameLst>
                                          <p:attrName>r</p:attrName>
                                        </p:attrNameLst>
                                      </p:cBhvr>
                                    </p:animRot>
                                    <p:animRot by="-240000">
                                      <p:cBhvr>
                                        <p:cTn id="56" dur="100" fill="hold">
                                          <p:stCondLst>
                                            <p:cond delay="100"/>
                                          </p:stCondLst>
                                        </p:cTn>
                                        <p:tgtEl>
                                          <p:spTgt spid="36"/>
                                        </p:tgtEl>
                                        <p:attrNameLst>
                                          <p:attrName>r</p:attrName>
                                        </p:attrNameLst>
                                      </p:cBhvr>
                                    </p:animRot>
                                    <p:animRot by="240000">
                                      <p:cBhvr>
                                        <p:cTn id="57" dur="100" fill="hold">
                                          <p:stCondLst>
                                            <p:cond delay="200"/>
                                          </p:stCondLst>
                                        </p:cTn>
                                        <p:tgtEl>
                                          <p:spTgt spid="36"/>
                                        </p:tgtEl>
                                        <p:attrNameLst>
                                          <p:attrName>r</p:attrName>
                                        </p:attrNameLst>
                                      </p:cBhvr>
                                    </p:animRot>
                                    <p:animRot by="-240000">
                                      <p:cBhvr>
                                        <p:cTn id="58" dur="100" fill="hold">
                                          <p:stCondLst>
                                            <p:cond delay="300"/>
                                          </p:stCondLst>
                                        </p:cTn>
                                        <p:tgtEl>
                                          <p:spTgt spid="36"/>
                                        </p:tgtEl>
                                        <p:attrNameLst>
                                          <p:attrName>r</p:attrName>
                                        </p:attrNameLst>
                                      </p:cBhvr>
                                    </p:animRot>
                                    <p:animRot by="120000">
                                      <p:cBhvr>
                                        <p:cTn id="59"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60" restart="whenNotActive" fill="hold" evtFilter="cancelBubble" nodeType="interactiveSeq">
                <p:stCondLst>
                  <p:cond evt="onClick" delay="0">
                    <p:tgtEl>
                      <p:spTgt spid="3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39"/>
                                        </p:tgtEl>
                                        <p:attrNameLst>
                                          <p:attrName>r</p:attrName>
                                        </p:attrNameLst>
                                      </p:cBhvr>
                                    </p:animRot>
                                    <p:animRot by="-240000">
                                      <p:cBhvr>
                                        <p:cTn id="65" dur="200" fill="hold">
                                          <p:stCondLst>
                                            <p:cond delay="200"/>
                                          </p:stCondLst>
                                        </p:cTn>
                                        <p:tgtEl>
                                          <p:spTgt spid="39"/>
                                        </p:tgtEl>
                                        <p:attrNameLst>
                                          <p:attrName>r</p:attrName>
                                        </p:attrNameLst>
                                      </p:cBhvr>
                                    </p:animRot>
                                    <p:animRot by="240000">
                                      <p:cBhvr>
                                        <p:cTn id="66" dur="200" fill="hold">
                                          <p:stCondLst>
                                            <p:cond delay="400"/>
                                          </p:stCondLst>
                                        </p:cTn>
                                        <p:tgtEl>
                                          <p:spTgt spid="39"/>
                                        </p:tgtEl>
                                        <p:attrNameLst>
                                          <p:attrName>r</p:attrName>
                                        </p:attrNameLst>
                                      </p:cBhvr>
                                    </p:animRot>
                                    <p:animRot by="-240000">
                                      <p:cBhvr>
                                        <p:cTn id="67" dur="200" fill="hold">
                                          <p:stCondLst>
                                            <p:cond delay="600"/>
                                          </p:stCondLst>
                                        </p:cTn>
                                        <p:tgtEl>
                                          <p:spTgt spid="39"/>
                                        </p:tgtEl>
                                        <p:attrNameLst>
                                          <p:attrName>r</p:attrName>
                                        </p:attrNameLst>
                                      </p:cBhvr>
                                    </p:animRot>
                                    <p:animRot by="120000">
                                      <p:cBhvr>
                                        <p:cTn id="68" dur="200" fill="hold">
                                          <p:stCondLst>
                                            <p:cond delay="800"/>
                                          </p:stCondLst>
                                        </p:cTn>
                                        <p:tgtEl>
                                          <p:spTgt spid="3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nodeType="clickEffect">
                                  <p:stCondLst>
                                    <p:cond delay="0"/>
                                  </p:stCondLst>
                                  <p:childTnLst>
                                    <p:animRot by="120000">
                                      <p:cBhvr>
                                        <p:cTn id="73" dur="100" fill="hold">
                                          <p:stCondLst>
                                            <p:cond delay="0"/>
                                          </p:stCondLst>
                                        </p:cTn>
                                        <p:tgtEl>
                                          <p:spTgt spid="44"/>
                                        </p:tgtEl>
                                        <p:attrNameLst>
                                          <p:attrName>r</p:attrName>
                                        </p:attrNameLst>
                                      </p:cBhvr>
                                    </p:animRot>
                                    <p:animRot by="-240000">
                                      <p:cBhvr>
                                        <p:cTn id="74" dur="200" fill="hold">
                                          <p:stCondLst>
                                            <p:cond delay="200"/>
                                          </p:stCondLst>
                                        </p:cTn>
                                        <p:tgtEl>
                                          <p:spTgt spid="44"/>
                                        </p:tgtEl>
                                        <p:attrNameLst>
                                          <p:attrName>r</p:attrName>
                                        </p:attrNameLst>
                                      </p:cBhvr>
                                    </p:animRot>
                                    <p:animRot by="240000">
                                      <p:cBhvr>
                                        <p:cTn id="75" dur="200" fill="hold">
                                          <p:stCondLst>
                                            <p:cond delay="400"/>
                                          </p:stCondLst>
                                        </p:cTn>
                                        <p:tgtEl>
                                          <p:spTgt spid="44"/>
                                        </p:tgtEl>
                                        <p:attrNameLst>
                                          <p:attrName>r</p:attrName>
                                        </p:attrNameLst>
                                      </p:cBhvr>
                                    </p:animRot>
                                    <p:animRot by="-240000">
                                      <p:cBhvr>
                                        <p:cTn id="76" dur="200" fill="hold">
                                          <p:stCondLst>
                                            <p:cond delay="600"/>
                                          </p:stCondLst>
                                        </p:cTn>
                                        <p:tgtEl>
                                          <p:spTgt spid="44"/>
                                        </p:tgtEl>
                                        <p:attrNameLst>
                                          <p:attrName>r</p:attrName>
                                        </p:attrNameLst>
                                      </p:cBhvr>
                                    </p:animRot>
                                    <p:animRot by="120000">
                                      <p:cBhvr>
                                        <p:cTn id="77" dur="200" fill="hold">
                                          <p:stCondLst>
                                            <p:cond delay="800"/>
                                          </p:stCondLst>
                                        </p:cTn>
                                        <p:tgtEl>
                                          <p:spTgt spid="44"/>
                                        </p:tgtEl>
                                        <p:attrNameLst>
                                          <p:attrName>r</p:attrName>
                                        </p:attrNameLst>
                                      </p:cBhvr>
                                    </p:animRot>
                                  </p:childTnLst>
                                  <p:subTnLst>
                                    <p:audio>
                                      <p:cMediaNode>
                                        <p:cTn display="0" masterRel="sameClick">
                                          <p:stCondLst>
                                            <p:cond evt="begin" delay="0">
                                              <p:tn val="7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8" restart="whenNotActive" fill="hold" evtFilter="cancelBubble" nodeType="interactiveSeq">
                <p:stCondLst>
                  <p:cond evt="onClick" delay="0">
                    <p:tgtEl>
                      <p:spTgt spid="47"/>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47"/>
                                        </p:tgtEl>
                                        <p:attrNameLst>
                                          <p:attrName>r</p:attrName>
                                        </p:attrNameLst>
                                      </p:cBhvr>
                                    </p:animRot>
                                    <p:animRot by="-240000">
                                      <p:cBhvr>
                                        <p:cTn id="83" dur="200" fill="hold">
                                          <p:stCondLst>
                                            <p:cond delay="200"/>
                                          </p:stCondLst>
                                        </p:cTn>
                                        <p:tgtEl>
                                          <p:spTgt spid="47"/>
                                        </p:tgtEl>
                                        <p:attrNameLst>
                                          <p:attrName>r</p:attrName>
                                        </p:attrNameLst>
                                      </p:cBhvr>
                                    </p:animRot>
                                    <p:animRot by="240000">
                                      <p:cBhvr>
                                        <p:cTn id="84" dur="200" fill="hold">
                                          <p:stCondLst>
                                            <p:cond delay="400"/>
                                          </p:stCondLst>
                                        </p:cTn>
                                        <p:tgtEl>
                                          <p:spTgt spid="47"/>
                                        </p:tgtEl>
                                        <p:attrNameLst>
                                          <p:attrName>r</p:attrName>
                                        </p:attrNameLst>
                                      </p:cBhvr>
                                    </p:animRot>
                                    <p:animRot by="-240000">
                                      <p:cBhvr>
                                        <p:cTn id="85" dur="200" fill="hold">
                                          <p:stCondLst>
                                            <p:cond delay="600"/>
                                          </p:stCondLst>
                                        </p:cTn>
                                        <p:tgtEl>
                                          <p:spTgt spid="47"/>
                                        </p:tgtEl>
                                        <p:attrNameLst>
                                          <p:attrName>r</p:attrName>
                                        </p:attrNameLst>
                                      </p:cBhvr>
                                    </p:animRot>
                                    <p:animRot by="120000">
                                      <p:cBhvr>
                                        <p:cTn id="86" dur="200" fill="hold">
                                          <p:stCondLst>
                                            <p:cond delay="800"/>
                                          </p:stCondLst>
                                        </p:cTn>
                                        <p:tgtEl>
                                          <p:spTgt spid="47"/>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3"/>
          <p:cNvPicPr>
            <a:picLocks noChangeAspect="1"/>
          </p:cNvPicPr>
          <p:nvPr/>
        </p:nvPicPr>
        <p:blipFill>
          <a:blip r:embed="rId2"/>
          <a:stretch>
            <a:fillRect/>
          </a:stretch>
        </p:blipFill>
        <p:spPr>
          <a:xfrm>
            <a:off x="8805505" y="-1382883"/>
            <a:ext cx="3386495" cy="4020685"/>
          </a:xfrm>
          <a:prstGeom prst="rect">
            <a:avLst/>
          </a:prstGeom>
        </p:spPr>
      </p:pic>
      <p:pic>
        <p:nvPicPr>
          <p:cNvPr id="7" name="图片 22"/>
          <p:cNvPicPr>
            <a:picLocks noChangeAspect="1"/>
          </p:cNvPicPr>
          <p:nvPr/>
        </p:nvPicPr>
        <p:blipFill>
          <a:blip r:embed="rId3"/>
          <a:stretch>
            <a:fillRect/>
          </a:stretch>
        </p:blipFill>
        <p:spPr>
          <a:xfrm>
            <a:off x="0" y="3527437"/>
            <a:ext cx="5888542" cy="3349417"/>
          </a:xfrm>
          <a:prstGeom prst="rect">
            <a:avLst/>
          </a:prstGeom>
        </p:spPr>
      </p:pic>
      <p:pic>
        <p:nvPicPr>
          <p:cNvPr id="8" name="图片 26"/>
          <p:cNvPicPr>
            <a:picLocks noChangeAspect="1"/>
          </p:cNvPicPr>
          <p:nvPr/>
        </p:nvPicPr>
        <p:blipFill>
          <a:blip r:embed="rId4"/>
          <a:stretch>
            <a:fillRect/>
          </a:stretch>
        </p:blipFill>
        <p:spPr>
          <a:xfrm>
            <a:off x="710203" y="272215"/>
            <a:ext cx="1615923" cy="1277563"/>
          </a:xfrm>
          <a:prstGeom prst="rect">
            <a:avLst/>
          </a:prstGeom>
        </p:spPr>
      </p:pic>
      <p:pic>
        <p:nvPicPr>
          <p:cNvPr id="9" name="图片 51"/>
          <p:cNvPicPr>
            <a:picLocks noChangeAspect="1"/>
          </p:cNvPicPr>
          <p:nvPr/>
        </p:nvPicPr>
        <p:blipFill>
          <a:blip r:embed="rId5"/>
          <a:stretch>
            <a:fillRect/>
          </a:stretch>
        </p:blipFill>
        <p:spPr>
          <a:xfrm>
            <a:off x="10517734" y="3429000"/>
            <a:ext cx="1624662" cy="3199959"/>
          </a:xfrm>
          <a:prstGeom prst="rect">
            <a:avLst/>
          </a:prstGeom>
        </p:spPr>
      </p:pic>
      <p:pic>
        <p:nvPicPr>
          <p:cNvPr id="12" name="图片 66"/>
          <p:cNvPicPr>
            <a:picLocks noChangeAspect="1"/>
          </p:cNvPicPr>
          <p:nvPr/>
        </p:nvPicPr>
        <p:blipFill>
          <a:blip r:embed="rId6"/>
          <a:stretch>
            <a:fillRect/>
          </a:stretch>
        </p:blipFill>
        <p:spPr>
          <a:xfrm>
            <a:off x="152155" y="141231"/>
            <a:ext cx="1274076" cy="1059451"/>
          </a:xfrm>
          <a:prstGeom prst="rect">
            <a:avLst/>
          </a:prstGeom>
        </p:spPr>
      </p:pic>
      <p:sp>
        <p:nvSpPr>
          <p:cNvPr id="13" name="矩形: 圆角 56"/>
          <p:cNvSpPr/>
          <p:nvPr/>
        </p:nvSpPr>
        <p:spPr>
          <a:xfrm>
            <a:off x="6333433" y="5883693"/>
            <a:ext cx="2235200" cy="300936"/>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A2E3CD"/>
              </a:solidFill>
              <a:cs typeface="+mn-ea"/>
              <a:sym typeface="+mn-lt"/>
            </a:endParaRPr>
          </a:p>
        </p:txBody>
      </p:sp>
      <p:sp>
        <p:nvSpPr>
          <p:cNvPr id="16" name="TextBox 15"/>
          <p:cNvSpPr txBox="1"/>
          <p:nvPr/>
        </p:nvSpPr>
        <p:spPr>
          <a:xfrm>
            <a:off x="1799164" y="3038949"/>
            <a:ext cx="9289999" cy="1323439"/>
          </a:xfrm>
          <a:prstGeom prst="rect">
            <a:avLst/>
          </a:prstGeom>
          <a:noFill/>
        </p:spPr>
        <p:txBody>
          <a:bodyPr wrap="square" rtlCol="0">
            <a:spAutoFit/>
          </a:bodyPr>
          <a:lstStyle/>
          <a:p>
            <a:pPr algn="ctr"/>
            <a:r>
              <a:rPr lang="en-US" sz="8000" b="1" dirty="0" err="1">
                <a:solidFill>
                  <a:srgbClr val="002060"/>
                </a:solidFill>
              </a:rPr>
              <a:t>Luyện</a:t>
            </a:r>
            <a:r>
              <a:rPr lang="en-US" sz="8000" b="1" dirty="0">
                <a:solidFill>
                  <a:srgbClr val="002060"/>
                </a:solidFill>
              </a:rPr>
              <a:t> </a:t>
            </a:r>
            <a:r>
              <a:rPr lang="en-US" sz="8000" b="1" dirty="0" err="1">
                <a:solidFill>
                  <a:srgbClr val="002060"/>
                </a:solidFill>
              </a:rPr>
              <a:t>tập</a:t>
            </a:r>
            <a:endParaRPr lang="en-US" sz="8000" dirty="0">
              <a:solidFill>
                <a:srgbClr val="002060"/>
              </a:solidFill>
            </a:endParaRPr>
          </a:p>
        </p:txBody>
      </p:sp>
      <p:sp>
        <p:nvSpPr>
          <p:cNvPr id="11" name="WordArt 6">
            <a:extLst>
              <a:ext uri="{FF2B5EF4-FFF2-40B4-BE49-F238E27FC236}">
                <a16:creationId xmlns:a16="http://schemas.microsoft.com/office/drawing/2014/main" xmlns="" id="{F3D940E5-862E-408D-A60B-6B1C9CAEE0B8}"/>
              </a:ext>
            </a:extLst>
          </p:cNvPr>
          <p:cNvSpPr>
            <a:spLocks noChangeArrowheads="1" noChangeShapeType="1" noTextEdit="1"/>
          </p:cNvSpPr>
          <p:nvPr/>
        </p:nvSpPr>
        <p:spPr bwMode="auto">
          <a:xfrm>
            <a:off x="3556000" y="1792288"/>
            <a:ext cx="5499100" cy="630237"/>
          </a:xfrm>
          <a:prstGeom prst="rect">
            <a:avLst/>
          </a:prstGeom>
        </p:spPr>
        <p:txBody>
          <a:bodyPr wrap="none" fromWordArt="1">
            <a:prstTxWarp prst="textPlain">
              <a:avLst>
                <a:gd name="adj" fmla="val 50000"/>
              </a:avLst>
            </a:prstTxWarp>
          </a:bodyPr>
          <a:lstStyle/>
          <a:p>
            <a:pPr algn="ctr"/>
            <a:r>
              <a:rPr lang="en-US" sz="5185"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TOÁN</a:t>
            </a:r>
          </a:p>
        </p:txBody>
      </p:sp>
      <p:sp>
        <p:nvSpPr>
          <p:cNvPr id="15" name="WordArt 187">
            <a:extLst>
              <a:ext uri="{FF2B5EF4-FFF2-40B4-BE49-F238E27FC236}">
                <a16:creationId xmlns:a16="http://schemas.microsoft.com/office/drawing/2014/main" xmlns="" id="{B22215FE-3FB1-4ED8-A3F6-7E8E2E5B8800}"/>
              </a:ext>
            </a:extLst>
          </p:cNvPr>
          <p:cNvSpPr>
            <a:spLocks noChangeArrowheads="1" noChangeShapeType="1" noTextEdit="1"/>
          </p:cNvSpPr>
          <p:nvPr/>
        </p:nvSpPr>
        <p:spPr bwMode="auto">
          <a:xfrm>
            <a:off x="6793739" y="5116751"/>
            <a:ext cx="3549787" cy="519911"/>
          </a:xfrm>
          <a:prstGeom prst="rect">
            <a:avLst/>
          </a:prstGeom>
        </p:spPr>
        <p:txBody>
          <a:bodyPr wrap="none" fromWordArt="1">
            <a:prstTxWarp prst="textPlain">
              <a:avLst>
                <a:gd name="adj" fmla="val 50000"/>
              </a:avLst>
            </a:prstTxWarp>
          </a:bodyPr>
          <a:lstStyle/>
          <a:p>
            <a:pPr algn="ctr"/>
            <a:r>
              <a:rPr lang="en-US" sz="4444"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4444"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trang</a:t>
            </a:r>
            <a:r>
              <a:rPr lang="en-US" sz="4444"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50</a:t>
            </a:r>
          </a:p>
        </p:txBody>
      </p:sp>
    </p:spTree>
    <p:extLst>
      <p:ext uri="{BB962C8B-B14F-4D97-AF65-F5344CB8AC3E}">
        <p14:creationId xmlns:p14="http://schemas.microsoft.com/office/powerpoint/2010/main" val="9291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ppt_x"/>
                                          </p:val>
                                        </p:tav>
                                        <p:tav tm="100000">
                                          <p:val>
                                            <p:strVal val="#ppt_x"/>
                                          </p:val>
                                        </p:tav>
                                      </p:tavLst>
                                    </p:anim>
                                    <p:anim calcmode="lin" valueType="num">
                                      <p:cBhvr additive="base">
                                        <p:cTn id="8" dur="1250" fill="hold"/>
                                        <p:tgtEl>
                                          <p:spTgt spid="9"/>
                                        </p:tgtEl>
                                        <p:attrNameLst>
                                          <p:attrName>ppt_y</p:attrName>
                                        </p:attrNameLst>
                                      </p:cBhvr>
                                      <p:tavLst>
                                        <p:tav tm="0">
                                          <p:val>
                                            <p:strVal val="0-#ppt_h/2"/>
                                          </p:val>
                                        </p:tav>
                                        <p:tav tm="100000">
                                          <p:val>
                                            <p:strVal val="#ppt_y"/>
                                          </p:val>
                                        </p:tav>
                                      </p:tavLst>
                                    </p:anim>
                                  </p:childTnLst>
                                </p:cTn>
                              </p:par>
                              <p:par>
                                <p:cTn id="9" presetID="55" presetClass="entr" presetSubtype="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2500"/>
                            </p:stCondLst>
                            <p:childTnLst>
                              <p:par>
                                <p:cTn id="19" presetID="0" presetClass="path" presetSubtype="0" accel="50000" decel="50000" fill="hold" nodeType="afterEffect">
                                  <p:stCondLst>
                                    <p:cond delay="0"/>
                                  </p:stCondLst>
                                  <p:childTnLst>
                                    <p:animMotion origin="layout" path="M 0.04779 -0.02454 L 0.04779 -0.02431 C 0.0651 -0.00602 0.04752 -0.02547 0.06094 -0.00949 C 0.06315 -0.00695 0.06536 -0.00533 0.06706 -0.00255 C 0.06953 0.00116 0.07135 0.00625 0.07396 0.00972 C 0.08125 0.01944 0.07318 0.00926 0.08021 0.01666 C 0.08685 0.02384 0.08255 0.02083 0.08711 0.02384 C 0.08867 0.02546 0.08997 0.02801 0.0918 0.02916 C 0.09362 0.03032 0.09609 0.03148 0.09779 0.0331 C 0.09883 0.03403 0.09948 0.03518 0.10013 0.03588 C 0.10182 0.03703 0.10338 0.03773 0.10482 0.03866 C 0.10599 0.03935 0.10703 0.04074 0.10807 0.04143 C 0.10872 0.0419 0.1095 0.04236 0.11029 0.04282 C 0.11146 0.04352 0.11237 0.04467 0.11341 0.0456 C 0.11497 0.04653 0.11654 0.04768 0.1181 0.04838 C 0.11914 0.04884 0.12018 0.04907 0.12122 0.04977 C 0.12226 0.05046 0.12318 0.05162 0.12422 0.05254 C 0.12552 0.05324 0.13021 0.05486 0.13125 0.05509 C 0.13424 0.05879 0.13333 0.0581 0.13724 0.06065 C 0.13958 0.06203 0.14219 0.06296 0.1444 0.06481 C 0.14935 0.06921 0.14635 0.06713 0.15364 0.07037 L 0.15989 0.07315 L 0.16289 0.07453 C 0.16849 0.07407 0.17422 0.07384 0.17995 0.07315 C 0.18099 0.07291 0.18203 0.07199 0.18307 0.07176 C 0.18437 0.07106 0.18555 0.0706 0.18685 0.07037 C 0.19049 0.06921 0.19414 0.06852 0.19779 0.06759 C 0.19948 0.06713 0.2013 0.0669 0.20312 0.0662 C 0.20625 0.06504 0.21042 0.06366 0.21315 0.06203 L 0.21549 0.06065 C 0.2168 0.05879 0.21927 0.05532 0.22096 0.0537 C 0.22187 0.05278 0.22292 0.05185 0.22396 0.05116 C 0.22565 0.05 0.2276 0.0493 0.22917 0.04838 C 0.23073 0.04699 0.2319 0.04514 0.23333 0.04421 C 0.23984 0.03935 0.24088 0.03935 0.24648 0.03727 C 0.25 0.03472 0.25677 0.02963 0.25963 0.02639 C 0.26042 0.02546 0.26094 0.02453 0.26185 0.02384 C 0.26289 0.02222 0.26406 0.02106 0.26497 0.01944 C 0.26562 0.01852 0.26562 0.01643 0.26654 0.01528 C 0.26719 0.01435 0.26797 0.01435 0.26888 0.01389 C 0.26914 0.0125 0.26979 0.01111 0.27031 0.00972 C 0.27213 0.00671 0.27669 0.00416 0.27812 0.00301 C 0.28021 0.00116 0.28203 -0.00093 0.28437 -0.00255 C 0.28841 -0.00579 0.29258 -0.00903 0.29674 -0.01204 C 0.29844 -0.01343 0.30039 -0.01482 0.30208 -0.01621 C 0.30768 -0.0213 0.30508 -0.01968 0.30989 -0.02176 C 0.31029 -0.02315 0.3112 -0.02477 0.31211 -0.02593 C 0.31263 -0.02685 0.31706 -0.02824 0.31758 -0.02871 C 0.31888 -0.0294 0.32005 -0.03079 0.32148 -0.03148 C 0.32409 -0.03264 0.33359 -0.0338 0.33542 -0.03403 C 0.35404 -0.03727 0.33203 -0.03334 0.35078 -0.0382 C 0.35338 -0.03889 0.35599 -0.03912 0.35859 -0.03959 C 0.36081 -0.04005 0.36315 -0.04051 0.36549 -0.04097 C 0.3668 -0.04144 0.3681 -0.0419 0.3694 -0.04236 C 0.37604 -0.0419 0.38281 -0.0419 0.38945 -0.04097 C 0.3944 -0.04051 0.39922 -0.03866 0.40417 -0.0382 C 0.41445 -0.03727 0.42474 -0.03727 0.43516 -0.03681 C 0.44114 -0.03426 0.43672 -0.03588 0.44674 -0.03403 C 0.44896 -0.0338 0.4513 -0.03334 0.45364 -0.03287 C 0.45612 -0.03172 0.4569 -0.03148 0.45898 -0.03009 C 0.46042 -0.02917 0.46159 -0.02801 0.46276 -0.02732 C 0.46445 -0.02662 0.46601 -0.02639 0.46745 -0.02593 C 0.46888 -0.02547 0.47018 -0.025 0.47148 -0.02454 C 0.47305 -0.02408 0.475 -0.02361 0.47682 -0.02315 C 0.47838 -0.02269 0.47995 -0.02222 0.48151 -0.02176 C 0.48333 -0.0213 0.48503 -0.02107 0.48685 -0.02037 C 0.48828 -0.01991 0.49505 -0.01759 0.49766 -0.01621 C 0.49935 -0.01528 0.50078 -0.01435 0.50234 -0.01343 L 0.50469 -0.01204 C 0.50872 -0.00741 0.50534 -0.01042 0.51159 -0.0081 C 0.5125 -0.00764 0.51315 -0.00695 0.51393 -0.00672 C 0.51601 -0.00556 0.5181 -0.00486 0.52018 -0.00394 L 0.52318 -0.00255 C 0.52422 -0.00209 0.52513 -0.00162 0.5263 -0.00116 L 0.53021 0.00023 C 0.5319 0.00069 0.53333 0.00116 0.53489 0.00162 C 0.53594 0.00185 0.53685 0.00254 0.53776 0.00301 C 0.54948 0.00254 0.5612 0.00278 0.57279 0.00162 C 0.57487 0.00139 0.57669 -0.0007 0.57878 -0.00116 C 0.58503 -0.00232 0.58476 -0.00162 0.58971 -0.00394 C 0.60078 -0.00834 0.58203 -0.00116 0.59753 -0.0081 C 0.60052 -0.00949 0.60208 -0.00996 0.60521 -0.01204 C 0.60651 -0.01297 0.60781 -0.01412 0.60911 -0.01482 C 0.61003 -0.01528 0.6112 -0.01574 0.61211 -0.01621 C 0.61367 -0.01713 0.61523 -0.01806 0.6168 -0.01898 C 0.61758 -0.01945 0.61836 -0.01991 0.61914 -0.02037 C 0.62096 -0.02176 0.62266 -0.02315 0.62448 -0.02454 C 0.62526 -0.025 0.62604 -0.02523 0.62682 -0.02593 C 0.63255 -0.03009 0.62734 -0.02755 0.63307 -0.03009 C 0.63385 -0.03102 0.6345 -0.03218 0.63542 -0.03287 C 0.63685 -0.03403 0.63841 -0.03449 0.63997 -0.03542 C 0.64075 -0.03588 0.64154 -0.03658 0.64232 -0.03681 C 0.64336 -0.03727 0.6444 -0.03773 0.64544 -0.0382 C 0.64805 -0.03959 0.65052 -0.04167 0.65312 -0.04236 C 0.65521 -0.04306 0.65729 -0.04329 0.65937 -0.04375 C 0.66042 -0.04422 0.66146 -0.04468 0.66237 -0.04514 C 0.66315 -0.0456 0.66393 -0.04607 0.66471 -0.04653 C 0.6668 -0.04746 0.66888 -0.04838 0.67096 -0.04931 C 0.672 -0.04977 0.67305 -0.05 0.67396 -0.0507 C 0.67591 -0.05162 0.67747 -0.05278 0.67943 -0.05347 C 0.68151 -0.05394 0.68359 -0.0544 0.68568 -0.05463 C 0.69049 -0.05394 0.69544 -0.05347 0.70026 -0.05209 C 0.70169 -0.05162 0.70286 -0.05 0.70417 -0.04931 C 0.71966 -0.03935 0.70039 -0.05255 0.71185 -0.04375 C 0.71263 -0.04329 0.71354 -0.04306 0.71419 -0.04236 C 0.71953 -0.03773 0.71315 -0.04121 0.71966 -0.0382 C 0.72044 -0.03727 0.72109 -0.03611 0.722 -0.03542 C 0.72344 -0.03426 0.72513 -0.03426 0.72656 -0.03287 C 0.72786 -0.03148 0.72904 -0.02963 0.73047 -0.02871 C 0.73138 -0.02778 0.73255 -0.02778 0.73359 -0.02732 C 0.73516 -0.02639 0.73815 -0.02454 0.73815 -0.02431 C 0.74479 -0.01667 0.73646 -0.02616 0.74284 -0.02037 C 0.74362 -0.01968 0.74427 -0.01806 0.74518 -0.01759 C 0.74609 -0.01713 0.74726 -0.01759 0.74831 -0.01759 L 0.74831 -0.01736 L 0.74831 -0.01759 " pathEditMode="relative" rAng="0" ptsTypes="AAAAAAAAAAAAAAAAAAAAAAAAAAAAAAAAAAAAAAAAAAAAAAAAAAAAAAAAAAAAAAAAAAAAAAAAAAAAAAAAAAAAAAAAAAAAAAAAAAAAAAAAAAAAAAAAAAAA">
                                      <p:cBhvr>
                                        <p:cTn id="20" dur="2000" fill="hold"/>
                                        <p:tgtEl>
                                          <p:spTgt spid="12"/>
                                        </p:tgtEl>
                                        <p:attrNameLst>
                                          <p:attrName>ppt_x</p:attrName>
                                          <p:attrName>ppt_y</p:attrName>
                                        </p:attrNameLst>
                                      </p:cBhvr>
                                      <p:rCtr x="35026" y="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0"/>
          <p:cNvSpPr>
            <a:spLocks noChangeArrowheads="1"/>
          </p:cNvSpPr>
          <p:nvPr/>
        </p:nvSpPr>
        <p:spPr bwMode="auto">
          <a:xfrm>
            <a:off x="2959101" y="1878014"/>
            <a:ext cx="6500813" cy="1666875"/>
          </a:xfrm>
          <a:prstGeom prst="ellipse">
            <a:avLst/>
          </a:prstGeom>
          <a:gradFill rotWithShape="1">
            <a:gsLst>
              <a:gs pos="0">
                <a:srgbClr val="CCFFFF"/>
              </a:gs>
              <a:gs pos="100000">
                <a:srgbClr val="CCFF33"/>
              </a:gs>
            </a:gsLst>
            <a:path path="shape">
              <a:fillToRect l="50000" t="50000" r="50000" b="50000"/>
            </a:path>
          </a:gradFill>
          <a:ln w="38100">
            <a:solidFill>
              <a:srgbClr val="FF3300"/>
            </a:solidFill>
            <a:round/>
            <a:headEnd/>
            <a:tailEnd/>
          </a:ln>
        </p:spPr>
        <p:txBody>
          <a:bodyPr wrap="none" anchor="ctr"/>
          <a:lstStyle>
            <a:lvl1pPr>
              <a:defRPr sz="2800">
                <a:solidFill>
                  <a:srgbClr val="FFFF66"/>
                </a:solidFill>
                <a:latin typeface="Arial" panose="020B0604020202020204" pitchFamily="34" charset="0"/>
              </a:defRPr>
            </a:lvl1pPr>
            <a:lvl2pPr marL="742950" indent="-285750">
              <a:defRPr sz="2800">
                <a:solidFill>
                  <a:srgbClr val="FFFF66"/>
                </a:solidFill>
                <a:latin typeface="Arial" panose="020B0604020202020204" pitchFamily="34" charset="0"/>
              </a:defRPr>
            </a:lvl2pPr>
            <a:lvl3pPr marL="1143000" indent="-228600">
              <a:defRPr sz="2800">
                <a:solidFill>
                  <a:srgbClr val="FFFF66"/>
                </a:solidFill>
                <a:latin typeface="Arial" panose="020B0604020202020204" pitchFamily="34" charset="0"/>
              </a:defRPr>
            </a:lvl3pPr>
            <a:lvl4pPr marL="1600200" indent="-228600">
              <a:defRPr sz="2800">
                <a:solidFill>
                  <a:srgbClr val="FFFF66"/>
                </a:solidFill>
                <a:latin typeface="Arial" panose="020B0604020202020204" pitchFamily="34" charset="0"/>
              </a:defRPr>
            </a:lvl4pPr>
            <a:lvl5pPr marL="2057400" indent="-228600">
              <a:defRPr sz="2800">
                <a:solidFill>
                  <a:srgbClr val="FFFF66"/>
                </a:solidFill>
                <a:latin typeface="Arial" panose="020B0604020202020204" pitchFamily="34" charset="0"/>
              </a:defRPr>
            </a:lvl5pPr>
            <a:lvl6pPr marL="2514600" indent="-228600" eaLnBrk="0" fontAlgn="base" hangingPunct="0">
              <a:spcBef>
                <a:spcPct val="0"/>
              </a:spcBef>
              <a:spcAft>
                <a:spcPct val="0"/>
              </a:spcAft>
              <a:defRPr sz="2800">
                <a:solidFill>
                  <a:srgbClr val="FFFF66"/>
                </a:solidFill>
                <a:latin typeface="Arial" panose="020B0604020202020204" pitchFamily="34" charset="0"/>
              </a:defRPr>
            </a:lvl6pPr>
            <a:lvl7pPr marL="2971800" indent="-228600" eaLnBrk="0" fontAlgn="base" hangingPunct="0">
              <a:spcBef>
                <a:spcPct val="0"/>
              </a:spcBef>
              <a:spcAft>
                <a:spcPct val="0"/>
              </a:spcAft>
              <a:defRPr sz="2800">
                <a:solidFill>
                  <a:srgbClr val="FFFF66"/>
                </a:solidFill>
                <a:latin typeface="Arial" panose="020B0604020202020204" pitchFamily="34" charset="0"/>
              </a:defRPr>
            </a:lvl7pPr>
            <a:lvl8pPr marL="3429000" indent="-228600" eaLnBrk="0" fontAlgn="base" hangingPunct="0">
              <a:spcBef>
                <a:spcPct val="0"/>
              </a:spcBef>
              <a:spcAft>
                <a:spcPct val="0"/>
              </a:spcAft>
              <a:defRPr sz="2800">
                <a:solidFill>
                  <a:srgbClr val="FFFF66"/>
                </a:solidFill>
                <a:latin typeface="Arial" panose="020B0604020202020204" pitchFamily="34" charset="0"/>
              </a:defRPr>
            </a:lvl8pPr>
            <a:lvl9pPr marL="3886200" indent="-228600" eaLnBrk="0" fontAlgn="base" hangingPunct="0">
              <a:spcBef>
                <a:spcPct val="0"/>
              </a:spcBef>
              <a:spcAft>
                <a:spcPct val="0"/>
              </a:spcAft>
              <a:defRPr sz="2800">
                <a:solidFill>
                  <a:srgbClr val="FFFF66"/>
                </a:solidFill>
                <a:latin typeface="Arial" panose="020B0604020202020204" pitchFamily="34" charset="0"/>
              </a:defRPr>
            </a:lvl9pPr>
          </a:lstStyle>
          <a:p>
            <a:pPr algn="ctr" eaLnBrk="0" fontAlgn="base" hangingPunct="0">
              <a:spcBef>
                <a:spcPct val="0"/>
              </a:spcBef>
              <a:spcAft>
                <a:spcPct val="0"/>
              </a:spcAft>
            </a:pPr>
            <a:r>
              <a:rPr lang="en-US" altLang="vi-VN" sz="5400" b="1">
                <a:solidFill>
                  <a:srgbClr val="FF0000"/>
                </a:solidFill>
                <a:latin typeface="Times New Roman" panose="02020603050405020304" pitchFamily="18" charset="0"/>
              </a:rPr>
              <a:t>KHÁM PHÁ</a:t>
            </a:r>
            <a:endParaRPr lang="en-US" altLang="vi-VN" sz="5400" b="1">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90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xit" presetSubtype="0" fill="hold" grpId="1" nodeType="clickEffect">
                                  <p:stCondLst>
                                    <p:cond delay="0"/>
                                  </p:stCondLst>
                                  <p:childTnLst>
                                    <p:anim calcmode="lin" valueType="num">
                                      <p:cBhvr>
                                        <p:cTn id="12" dur="1000"/>
                                        <p:tgtEl>
                                          <p:spTgt spid="11"/>
                                        </p:tgtEl>
                                        <p:attrNameLst>
                                          <p:attrName>ppt_w</p:attrName>
                                        </p:attrNameLst>
                                      </p:cBhvr>
                                      <p:tavLst>
                                        <p:tav tm="0">
                                          <p:val>
                                            <p:strVal val="ppt_w"/>
                                          </p:val>
                                        </p:tav>
                                        <p:tav tm="100000">
                                          <p:val>
                                            <p:fltVal val="0"/>
                                          </p:val>
                                        </p:tav>
                                      </p:tavLst>
                                    </p:anim>
                                    <p:anim calcmode="lin" valueType="num">
                                      <p:cBhvr>
                                        <p:cTn id="13" dur="1000"/>
                                        <p:tgtEl>
                                          <p:spTgt spid="11"/>
                                        </p:tgtEl>
                                        <p:attrNameLst>
                                          <p:attrName>ppt_h</p:attrName>
                                        </p:attrNameLst>
                                      </p:cBhvr>
                                      <p:tavLst>
                                        <p:tav tm="0">
                                          <p:val>
                                            <p:strVal val="ppt_h"/>
                                          </p:val>
                                        </p:tav>
                                        <p:tav tm="100000">
                                          <p:val>
                                            <p:fltVal val="0"/>
                                          </p:val>
                                        </p:tav>
                                      </p:tavLst>
                                    </p:anim>
                                    <p:anim calcmode="lin" valueType="num">
                                      <p:cBhvr>
                                        <p:cTn id="14" dur="1000"/>
                                        <p:tgtEl>
                                          <p:spTgt spid="11"/>
                                        </p:tgtEl>
                                        <p:attrNameLst>
                                          <p:attrName>style.rotation</p:attrName>
                                        </p:attrNameLst>
                                      </p:cBhvr>
                                      <p:tavLst>
                                        <p:tav tm="0">
                                          <p:val>
                                            <p:fltVal val="0"/>
                                          </p:val>
                                        </p:tav>
                                        <p:tav tm="100000">
                                          <p:val>
                                            <p:fltVal val="90"/>
                                          </p:val>
                                        </p:tav>
                                      </p:tavLst>
                                    </p:anim>
                                    <p:animEffect transition="out" filter="fade">
                                      <p:cBhvr>
                                        <p:cTn id="15" dur="1000"/>
                                        <p:tgtEl>
                                          <p:spTgt spid="11"/>
                                        </p:tgtEl>
                                      </p:cBhvr>
                                    </p:animEffect>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FF7DD4"/>
            </a:gs>
          </a:gsLst>
          <a:path path="rect">
            <a:fillToRect l="50000" t="50000" r="50000" b="50000"/>
          </a:path>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580</Words>
  <Application>Microsoft Office PowerPoint</Application>
  <PresentationFormat>Widescreen</PresentationFormat>
  <Paragraphs>147</Paragraphs>
  <Slides>17</Slides>
  <Notes>4</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宋体</vt:lpstr>
      <vt:lpstr>Arial</vt:lpstr>
      <vt:lpstr>Calibri</vt:lpstr>
      <vt:lpstr>Calibri Light</vt:lpstr>
      <vt:lpstr>Garamond</vt:lpstr>
      <vt:lpstr>Tahoma</vt:lpstr>
      <vt:lpstr>Times New Roman</vt:lpstr>
      <vt:lpstr>Wingdings</vt:lpstr>
      <vt:lpstr>Office Theme</vt:lpstr>
      <vt:lpstr>1_Edge</vt:lpstr>
      <vt:lpstr>2_Edge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Hoa Nhi</cp:lastModifiedBy>
  <cp:revision>29</cp:revision>
  <dcterms:created xsi:type="dcterms:W3CDTF">2021-10-08T02:47:48Z</dcterms:created>
  <dcterms:modified xsi:type="dcterms:W3CDTF">2021-11-15T09:48:07Z</dcterms:modified>
</cp:coreProperties>
</file>