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wav" ContentType="audio/wav"/>
  <Override PartName="/ppt/media/audio2.wav" ContentType="audio/wav"/>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 id="2147483710" r:id="rId6"/>
    <p:sldMasterId id="2147483772" r:id="rId7"/>
  </p:sldMasterIdLst>
  <p:notesMasterIdLst>
    <p:notesMasterId r:id="rId32"/>
  </p:notesMasterIdLst>
  <p:sldIdLst>
    <p:sldId id="364" r:id="rId8"/>
    <p:sldId id="296" r:id="rId9"/>
    <p:sldId id="259" r:id="rId10"/>
    <p:sldId id="366" r:id="rId11"/>
    <p:sldId id="367" r:id="rId12"/>
    <p:sldId id="291" r:id="rId13"/>
    <p:sldId id="333" r:id="rId14"/>
    <p:sldId id="307" r:id="rId15"/>
    <p:sldId id="343" r:id="rId16"/>
    <p:sldId id="362" r:id="rId17"/>
    <p:sldId id="345" r:id="rId18"/>
    <p:sldId id="292" r:id="rId19"/>
    <p:sldId id="354" r:id="rId20"/>
    <p:sldId id="355" r:id="rId21"/>
    <p:sldId id="357" r:id="rId22"/>
    <p:sldId id="358" r:id="rId23"/>
    <p:sldId id="359" r:id="rId24"/>
    <p:sldId id="360" r:id="rId25"/>
    <p:sldId id="347" r:id="rId26"/>
    <p:sldId id="348" r:id="rId27"/>
    <p:sldId id="349" r:id="rId28"/>
    <p:sldId id="350" r:id="rId29"/>
    <p:sldId id="351" r:id="rId30"/>
    <p:sldId id="3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9230"/>
    <a:srgbClr val="FF0000"/>
    <a:srgbClr val="FCFC9A"/>
    <a:srgbClr val="B6021C"/>
    <a:srgbClr val="E4B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2" autoAdjust="0"/>
  </p:normalViewPr>
  <p:slideViewPr>
    <p:cSldViewPr snapToGrid="0">
      <p:cViewPr varScale="1">
        <p:scale>
          <a:sx n="70" d="100"/>
          <a:sy n="70" d="100"/>
        </p:scale>
        <p:origin x="738" y="78"/>
      </p:cViewPr>
      <p:guideLst>
        <p:guide orient="horz" pos="2160"/>
        <p:guide pos="384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3B4F8-29D6-4768-B5F1-5B6741CE8DFF}" type="datetimeFigureOut">
              <a:rPr lang="en-US" smtClean="0"/>
              <a:t>10/28/2021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C38B2-80A5-45F8-8090-F2467324AB33}" type="slidenum">
              <a:rPr lang="en-US" smtClean="0"/>
              <a:t>‹#›</a:t>
            </a:fld>
            <a:endParaRPr lang="en-US"/>
          </a:p>
        </p:txBody>
      </p:sp>
    </p:spTree>
    <p:extLst>
      <p:ext uri="{BB962C8B-B14F-4D97-AF65-F5344CB8AC3E}">
        <p14:creationId xmlns:p14="http://schemas.microsoft.com/office/powerpoint/2010/main" val="413821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D89563E-0121-4D1A-8BCC-5CA34A59724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732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3C621-C329-4B15-BDB6-A4D5CC839F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895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678EF55-EE24-4982-BA51-1E6166277ABF}" type="slidenum">
              <a:rPr lang="en-US" altLang="en-US" smtClean="0">
                <a:latin typeface="Arial" pitchFamily="34" charset="0"/>
              </a:rPr>
              <a:pPr/>
              <a:t>9</a:t>
            </a:fld>
            <a:endParaRPr lang="en-US" altLang="en-US" smtClean="0">
              <a:latin typeface="Arial" pitchFamily="34" charset="0"/>
            </a:endParaRPr>
          </a:p>
        </p:txBody>
      </p:sp>
      <p:sp>
        <p:nvSpPr>
          <p:cNvPr id="19459" name="Slide Image Placeholder 1"/>
          <p:cNvSpPr>
            <a:spLocks noGrp="1" noRot="1" noChangeAspect="1" noTextEdit="1"/>
          </p:cNvSpPr>
          <p:nvPr>
            <p:ph type="sldImg"/>
          </p:nvPr>
        </p:nvSpPr>
        <p:spPr>
          <a:ln/>
        </p:spPr>
      </p:sp>
      <p:sp>
        <p:nvSpPr>
          <p:cNvPr id="1946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itchFamily="34" charset="0"/>
            </a:endParaRPr>
          </a:p>
        </p:txBody>
      </p:sp>
      <p:sp>
        <p:nvSpPr>
          <p:cNvPr id="1946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a:fld id="{979553D8-D134-4DC5-BDAC-5608EA4A1C37}" type="slidenum">
              <a:rPr lang="en-US" altLang="en-US" sz="1200"/>
              <a:pPr algn="r"/>
              <a:t>9</a:t>
            </a:fld>
            <a:endParaRPr lang="en-US" altLang="en-US" sz="1200"/>
          </a:p>
        </p:txBody>
      </p:sp>
    </p:spTree>
    <p:extLst>
      <p:ext uri="{BB962C8B-B14F-4D97-AF65-F5344CB8AC3E}">
        <p14:creationId xmlns:p14="http://schemas.microsoft.com/office/powerpoint/2010/main" val="30163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2302CF-3174-40E6-A51F-4592D70017F9}"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BFA5A-3110-46BE-B6AB-DD223ABB3C76}" type="slidenum">
              <a:rPr lang="en-US" smtClean="0"/>
              <a:t>‹#›</a:t>
            </a:fld>
            <a:endParaRPr lang="en-US"/>
          </a:p>
        </p:txBody>
      </p:sp>
    </p:spTree>
    <p:extLst>
      <p:ext uri="{BB962C8B-B14F-4D97-AF65-F5344CB8AC3E}">
        <p14:creationId xmlns:p14="http://schemas.microsoft.com/office/powerpoint/2010/main" val="390629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302CF-3174-40E6-A51F-4592D70017F9}"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BFA5A-3110-46BE-B6AB-DD223ABB3C76}" type="slidenum">
              <a:rPr lang="en-US" smtClean="0"/>
              <a:t>‹#›</a:t>
            </a:fld>
            <a:endParaRPr lang="en-US"/>
          </a:p>
        </p:txBody>
      </p:sp>
    </p:spTree>
    <p:extLst>
      <p:ext uri="{BB962C8B-B14F-4D97-AF65-F5344CB8AC3E}">
        <p14:creationId xmlns:p14="http://schemas.microsoft.com/office/powerpoint/2010/main" val="37410230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A7400EE6-727E-4D2D-918D-9D9F1CF806C7}"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413921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67AD3E75-E3A1-4F0A-A386-D7ABA0480ADA}"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900006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653523A1-E561-4F62-9E7F-B2DC53219F4D}"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9981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9236E33F-9294-464F-AB9C-B89DE62B1E44}"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93665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6037FDB9-CD02-4D24-B4BE-A8B745404C3E}"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88921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9165A110-5C09-4EE1-9AA1-D6D3B5904AFB}"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27022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C245D7B-574D-4D9D-959A-E4CC1F24ABC3}"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372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C230F33D-2F53-42BE-A706-488C677122D3}"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212463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DE8B6CE1-FF06-4E07-A30A-C94F041A53B2}"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17733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4C71E4DE-CCF1-4792-A7AC-BCB57E9DA5B0}"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147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302CF-3174-40E6-A51F-4592D70017F9}"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BFA5A-3110-46BE-B6AB-DD223ABB3C76}" type="slidenum">
              <a:rPr lang="en-US" smtClean="0"/>
              <a:t>‹#›</a:t>
            </a:fld>
            <a:endParaRPr lang="en-US"/>
          </a:p>
        </p:txBody>
      </p:sp>
    </p:spTree>
    <p:extLst>
      <p:ext uri="{BB962C8B-B14F-4D97-AF65-F5344CB8AC3E}">
        <p14:creationId xmlns:p14="http://schemas.microsoft.com/office/powerpoint/2010/main" val="22605452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DD774E15-D7B1-4B2B-8608-6EBEB2CC1902}"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98907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DC071550-C271-4210-8B13-AB66440CC1B8}"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38246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5DD0A749-6FDC-493C-BDEA-04E5B2D742D5}"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88929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287D20EB-2625-4DE5-BC40-1DAAA584A8D8}"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51266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57174532-A1CF-49DB-B41D-7712C1F8A567}"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78056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B615AEB-9C5E-4F5A-A895-424027C87D1A}"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94182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smtClean="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028C762C-58A8-4350-91D3-C03844D52249}"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447863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5759D4D1-C1FD-4C91-AD34-6C0ED0D6F4EB}"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3274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FDD6F2E0-5961-4018-9CFD-14CEC1E25C68}"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54276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2302CF-3174-40E6-A51F-4592D70017F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BFA5A-3110-46BE-B6AB-DD223ABB3C7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4227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527455"/>
      </p:ext>
    </p:extLst>
  </p:cSld>
  <p:clrMapOvr>
    <a:masterClrMapping/>
  </p:clrMapOvr>
  <p:transition spd="slow" advTm="5000"/>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2302CF-3174-40E6-A51F-4592D70017F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BFA5A-3110-46BE-B6AB-DD223ABB3C7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80084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2302CF-3174-40E6-A51F-4592D70017F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BFA5A-3110-46BE-B6AB-DD223ABB3C7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5562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2302CF-3174-40E6-A51F-4592D70017F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BFA5A-3110-46BE-B6AB-DD223ABB3C7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92843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2302CF-3174-40E6-A51F-4592D70017F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BFA5A-3110-46BE-B6AB-DD223ABB3C7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72458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2302CF-3174-40E6-A51F-4592D70017F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BFA5A-3110-46BE-B6AB-DD223ABB3C7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57860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2302CF-3174-40E6-A51F-4592D70017F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BFA5A-3110-46BE-B6AB-DD223ABB3C7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70232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2302CF-3174-40E6-A51F-4592D70017F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BFA5A-3110-46BE-B6AB-DD223ABB3C7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69757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2302CF-3174-40E6-A51F-4592D70017F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BFA5A-3110-46BE-B6AB-DD223ABB3C7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71284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2302CF-3174-40E6-A51F-4592D70017F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BFA5A-3110-46BE-B6AB-DD223ABB3C7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10081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2302CF-3174-40E6-A51F-4592D70017F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BFA5A-3110-46BE-B6AB-DD223ABB3C7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6857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7EFCB0-9E2B-4BBC-9492-3D9128E70F6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75328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851675"/>
      </p:ext>
    </p:extLst>
  </p:cSld>
  <p:clrMapOvr>
    <a:masterClrMapping/>
  </p:clrMapOvr>
  <p:transition spd="slow"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43FA36-57E9-4F1D-8EA4-23CF70D1128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9908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EDBB97-AB41-415D-A4CD-8429B9A516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497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AFE8F9-87E8-4D45-A927-AF97795AB5D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8671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136FA6-6B2D-40CC-BBEC-5B7717E5BE8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0897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5FD92D-CDAD-476C-BC44-4C07AC382F6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49565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BB7BC3-C430-4CA5-A16B-5F8B8CCAFD9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054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302CF-3174-40E6-A51F-4592D70017F9}"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BFA5A-3110-46BE-B6AB-DD223ABB3C76}" type="slidenum">
              <a:rPr lang="en-US" smtClean="0"/>
              <a:t>‹#›</a:t>
            </a:fld>
            <a:endParaRPr lang="en-US"/>
          </a:p>
        </p:txBody>
      </p:sp>
    </p:spTree>
    <p:extLst>
      <p:ext uri="{BB962C8B-B14F-4D97-AF65-F5344CB8AC3E}">
        <p14:creationId xmlns:p14="http://schemas.microsoft.com/office/powerpoint/2010/main" val="4093114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72A56A-450A-4CBE-9BF5-D913A05D3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29894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55B769-5C71-46F7-B796-661DEA2DC2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00660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A2DD17-4CF7-4E3F-B45F-146CA5B5C6A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95430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A6F6F-88FC-4CBD-9612-2B01BCA786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86148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DF7AB0E-4774-4D6D-B974-CB1550E943BF}"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323828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F856AB9-632C-4D92-9ED9-86394FE4379C}"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475083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CDC134D-1FB0-4FD4-90A3-959E96639F62}"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189149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671F0EB1-0D7F-4C29-BFF5-151C174EF7E3}"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068935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C5A44B4B-B32C-47C9-B5FB-2CBEE83AE94D}"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44177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4FDF9544-758A-4EB7-BB31-FFCF84AF0CE5}"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6471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302CF-3174-40E6-A51F-4592D70017F9}"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BFA5A-3110-46BE-B6AB-DD223ABB3C76}" type="slidenum">
              <a:rPr lang="en-US" smtClean="0"/>
              <a:t>‹#›</a:t>
            </a:fld>
            <a:endParaRPr lang="en-US"/>
          </a:p>
        </p:txBody>
      </p:sp>
    </p:spTree>
    <p:extLst>
      <p:ext uri="{BB962C8B-B14F-4D97-AF65-F5344CB8AC3E}">
        <p14:creationId xmlns:p14="http://schemas.microsoft.com/office/powerpoint/2010/main" val="3637458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C1606507-6D60-429C-9921-135A5EEC9F49}"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261015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62854DF9-B0E3-4399-9555-E5A4A9586CE0}"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521205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vi-VN" noProof="0" smtClean="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0248161D-3C52-413E-B2D2-62846C24EBBC}"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377989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EEB02B7C-1BEE-41E1-9995-0EBAE8B714FD}"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023509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7A69DF00-8DE1-4115-B4F6-FE908ED0171F}"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02247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DF7AB0E-4774-4D6D-B974-CB1550E943BF}"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759091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F856AB9-632C-4D92-9ED9-86394FE4379C}"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916740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CDC134D-1FB0-4FD4-90A3-959E96639F62}"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775354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671F0EB1-0D7F-4C29-BFF5-151C174EF7E3}"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5294277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C5A44B4B-B32C-47C9-B5FB-2CBEE83AE94D}"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23522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2302CF-3174-40E6-A51F-4592D70017F9}"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BFA5A-3110-46BE-B6AB-DD223ABB3C76}" type="slidenum">
              <a:rPr lang="en-US" smtClean="0"/>
              <a:t>‹#›</a:t>
            </a:fld>
            <a:endParaRPr lang="en-US"/>
          </a:p>
        </p:txBody>
      </p:sp>
    </p:spTree>
    <p:extLst>
      <p:ext uri="{BB962C8B-B14F-4D97-AF65-F5344CB8AC3E}">
        <p14:creationId xmlns:p14="http://schemas.microsoft.com/office/powerpoint/2010/main" val="1967737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4FDF9544-758A-4EB7-BB31-FFCF84AF0CE5}"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447385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C1606507-6D60-429C-9921-135A5EEC9F49}"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859754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62854DF9-B0E3-4399-9555-E5A4A9586CE0}"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408336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vi-VN" noProof="0" smtClean="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0248161D-3C52-413E-B2D2-62846C24EBBC}"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656393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EEB02B7C-1BEE-41E1-9995-0EBAE8B714FD}"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789902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7A69DF00-8DE1-4115-B4F6-FE908ED0171F}"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2940884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7EFCB0-9E2B-4BBC-9492-3D9128E70F6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3390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43FA36-57E9-4F1D-8EA4-23CF70D1128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0947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EDBB97-AB41-415D-A4CD-8429B9A5168D}"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5587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AFE8F9-87E8-4D45-A927-AF97795AB5D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049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2302CF-3174-40E6-A51F-4592D70017F9}"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9BFA5A-3110-46BE-B6AB-DD223ABB3C76}" type="slidenum">
              <a:rPr lang="en-US" smtClean="0"/>
              <a:t>‹#›</a:t>
            </a:fld>
            <a:endParaRPr lang="en-US"/>
          </a:p>
        </p:txBody>
      </p:sp>
    </p:spTree>
    <p:extLst>
      <p:ext uri="{BB962C8B-B14F-4D97-AF65-F5344CB8AC3E}">
        <p14:creationId xmlns:p14="http://schemas.microsoft.com/office/powerpoint/2010/main" val="1711961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136FA6-6B2D-40CC-BBEC-5B7717E5BE8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217725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5FD92D-CDAD-476C-BC44-4C07AC382F6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3629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BB7BC3-C430-4CA5-A16B-5F8B8CCAFD9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5024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72A56A-450A-4CBE-9BF5-D913A05D332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75350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55B769-5C71-46F7-B796-661DEA2DC2D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79441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A2DD17-4CF7-4E3F-B45F-146CA5B5C6A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2581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8A6F6F-88FC-4CBD-9612-2B01BCA7862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15285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1680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4DAC8320-45F5-4D63-9D85-3787D1025D9F}"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0977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70482DC8-1DAD-4328-BAB5-0D94B029A4D8}"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890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2302CF-3174-40E6-A51F-4592D70017F9}"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9BFA5A-3110-46BE-B6AB-DD223ABB3C76}" type="slidenum">
              <a:rPr lang="en-US" smtClean="0"/>
              <a:t>‹#›</a:t>
            </a:fld>
            <a:endParaRPr lang="en-US"/>
          </a:p>
        </p:txBody>
      </p:sp>
    </p:spTree>
    <p:extLst>
      <p:ext uri="{BB962C8B-B14F-4D97-AF65-F5344CB8AC3E}">
        <p14:creationId xmlns:p14="http://schemas.microsoft.com/office/powerpoint/2010/main" val="31305513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E9CC29AC-5917-41DF-A169-61F690989ACD}"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905193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5B1A0716-EB75-4B40-81A3-915D9C006249}"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44502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48B9FBAB-AC35-4526-810A-A8C373278B09}"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138777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6D056094-5CF8-40B4-93F5-AA15835B9D09}"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86972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ED5ECFE5-E402-4059-A76D-F5B520C159D3}"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864763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4FF00A7-E598-4332-8A54-4861A844484A}"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3894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2BE99056-3F3C-4A09-AEF0-54A8051BB411}"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77606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D38FA441-9B27-419B-83A5-F44668613F06}"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47076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0EA85CBB-80ED-44C6-BF8A-FC18EA769754}"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583232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3FB56BEC-074B-4678-96BE-D5896583F5AE}"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315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302CF-3174-40E6-A51F-4592D70017F9}" type="datetimeFigureOut">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9BFA5A-3110-46BE-B6AB-DD223ABB3C76}" type="slidenum">
              <a:rPr lang="en-US" smtClean="0"/>
              <a:t>‹#›</a:t>
            </a:fld>
            <a:endParaRPr lang="en-US"/>
          </a:p>
        </p:txBody>
      </p:sp>
    </p:spTree>
    <p:extLst>
      <p:ext uri="{BB962C8B-B14F-4D97-AF65-F5344CB8AC3E}">
        <p14:creationId xmlns:p14="http://schemas.microsoft.com/office/powerpoint/2010/main" val="15573768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A41DD1DC-5FAA-40AA-BE73-BDFCCA7FBC34}"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9643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E3FD859F-5A28-469F-940C-11F725DD4690}"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62270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3C0BBE26-108F-48DE-813D-4EAD1E86C9D1}"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16364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9B5C6A02-B442-4EB8-A844-BD5BC1777F99}"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383504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FFDE86CA-D28E-462A-9BF5-C91E0420AA97}"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24006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34139F54-F7C7-41D1-A01F-FDC0EC91FA52}"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499325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2758B17D-5AA2-46D9-8FEA-36F73145D178}"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162636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6133B14D-C049-4CD5-B1AE-EE26C1F57830}"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977203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A015A0B1-3149-4FD6-BDBB-25FF72CC1E44}"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89517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56B51C15-E0E8-4395-BA6C-C6416636553D}"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0816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302CF-3174-40E6-A51F-4592D70017F9}"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BFA5A-3110-46BE-B6AB-DD223ABB3C76}" type="slidenum">
              <a:rPr lang="en-US" smtClean="0"/>
              <a:t>‹#›</a:t>
            </a:fld>
            <a:endParaRPr lang="en-US"/>
          </a:p>
        </p:txBody>
      </p:sp>
    </p:spTree>
    <p:extLst>
      <p:ext uri="{BB962C8B-B14F-4D97-AF65-F5344CB8AC3E}">
        <p14:creationId xmlns:p14="http://schemas.microsoft.com/office/powerpoint/2010/main" val="22163377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7CD23896-9590-4AB6-9202-B98FF82748EE}"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51075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7633A0A5-075C-4031-AE47-C551D9B52C33}"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34792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8CF88AC2-D9B3-4ABF-8513-B2AFB45D353B}"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48958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A1B2F547-6405-46C8-A568-68D4FEC61EBD}"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38052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91240115-19D9-4FAB-B734-1F9EA2902F6D}"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03719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EA7AFF91-0652-4D76-877D-A12A77698EBB}"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83480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EC748DC7-2ED3-490E-9FA3-A67C0EDD9332}"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4554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5AF5C988-9313-419B-B094-37921BC3C7FB}"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468768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CE7037A5-0E9F-4BEF-9167-8D391F33D329}"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04603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0DD407F6-9B08-4031-A285-B6C2748EF7A9}"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092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302CF-3174-40E6-A51F-4592D70017F9}"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BFA5A-3110-46BE-B6AB-DD223ABB3C76}" type="slidenum">
              <a:rPr lang="en-US" smtClean="0"/>
              <a:t>‹#›</a:t>
            </a:fld>
            <a:endParaRPr lang="en-US"/>
          </a:p>
        </p:txBody>
      </p:sp>
    </p:spTree>
    <p:extLst>
      <p:ext uri="{BB962C8B-B14F-4D97-AF65-F5344CB8AC3E}">
        <p14:creationId xmlns:p14="http://schemas.microsoft.com/office/powerpoint/2010/main" val="34151982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46FAC2A0-5F7E-4271-9850-21E68CD70346}"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36366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EBC5AACF-D02D-449F-8497-3D5581D55436}"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80978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1F601870-81AA-4DC3-B498-D5F7B44131F2}"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80370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5FC6276D-0EFF-41F4-B900-BF33EFE2E49D}"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36000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3F966424-AD0A-4A93-8DFB-1329B9416C38}"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84541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1EC2B2F0-CF0B-4EF5-826D-0B34B667159E}"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92902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99C08118-1604-49AC-8A62-75C5486FFE21}"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4175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500981D9-0AC0-46F0-9513-AE50090F9B79}"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19372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5B79D930-AD00-4365-8CDB-58C8C6D4E69A}"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64784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7B211710-93C4-4EE8-B69E-53454FEF1987}"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915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slideLayout" Target="../slideLayouts/slideLayout96.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42" Type="http://schemas.openxmlformats.org/officeDocument/2006/relationships/slideLayout" Target="../slideLayouts/slideLayout99.xml"/><Relationship Id="rId47" Type="http://schemas.openxmlformats.org/officeDocument/2006/relationships/slideLayout" Target="../slideLayouts/slideLayout104.xml"/><Relationship Id="rId50" Type="http://schemas.openxmlformats.org/officeDocument/2006/relationships/slideLayout" Target="../slideLayouts/slideLayout107.xml"/><Relationship Id="rId55" Type="http://schemas.openxmlformats.org/officeDocument/2006/relationships/slideLayout" Target="../slideLayouts/slideLayout112.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9" Type="http://schemas.openxmlformats.org/officeDocument/2006/relationships/slideLayout" Target="../slideLayouts/slideLayout86.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45" Type="http://schemas.openxmlformats.org/officeDocument/2006/relationships/slideLayout" Target="../slideLayouts/slideLayout102.xml"/><Relationship Id="rId53" Type="http://schemas.openxmlformats.org/officeDocument/2006/relationships/slideLayout" Target="../slideLayouts/slideLayout110.xml"/><Relationship Id="rId58" Type="http://schemas.openxmlformats.org/officeDocument/2006/relationships/slideLayout" Target="../slideLayouts/slideLayout115.xml"/><Relationship Id="rId5" Type="http://schemas.openxmlformats.org/officeDocument/2006/relationships/slideLayout" Target="../slideLayouts/slideLayout62.xml"/><Relationship Id="rId61" Type="http://schemas.openxmlformats.org/officeDocument/2006/relationships/slideLayout" Target="../slideLayouts/slideLayout118.xml"/><Relationship Id="rId19" Type="http://schemas.openxmlformats.org/officeDocument/2006/relationships/slideLayout" Target="../slideLayouts/slideLayout7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43" Type="http://schemas.openxmlformats.org/officeDocument/2006/relationships/slideLayout" Target="../slideLayouts/slideLayout100.xml"/><Relationship Id="rId48" Type="http://schemas.openxmlformats.org/officeDocument/2006/relationships/slideLayout" Target="../slideLayouts/slideLayout105.xml"/><Relationship Id="rId56" Type="http://schemas.openxmlformats.org/officeDocument/2006/relationships/slideLayout" Target="../slideLayouts/slideLayout113.xml"/><Relationship Id="rId8" Type="http://schemas.openxmlformats.org/officeDocument/2006/relationships/slideLayout" Target="../slideLayouts/slideLayout65.xml"/><Relationship Id="rId51" Type="http://schemas.openxmlformats.org/officeDocument/2006/relationships/slideLayout" Target="../slideLayouts/slideLayout108.xml"/><Relationship Id="rId3" Type="http://schemas.openxmlformats.org/officeDocument/2006/relationships/slideLayout" Target="../slideLayouts/slideLayout60.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46" Type="http://schemas.openxmlformats.org/officeDocument/2006/relationships/slideLayout" Target="../slideLayouts/slideLayout103.xml"/><Relationship Id="rId59" Type="http://schemas.openxmlformats.org/officeDocument/2006/relationships/slideLayout" Target="../slideLayouts/slideLayout116.xml"/><Relationship Id="rId20" Type="http://schemas.openxmlformats.org/officeDocument/2006/relationships/slideLayout" Target="../slideLayouts/slideLayout77.xml"/><Relationship Id="rId41" Type="http://schemas.openxmlformats.org/officeDocument/2006/relationships/slideLayout" Target="../slideLayouts/slideLayout98.xml"/><Relationship Id="rId54" Type="http://schemas.openxmlformats.org/officeDocument/2006/relationships/slideLayout" Target="../slideLayouts/slideLayout111.xml"/><Relationship Id="rId62" Type="http://schemas.openxmlformats.org/officeDocument/2006/relationships/theme" Target="../theme/theme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49" Type="http://schemas.openxmlformats.org/officeDocument/2006/relationships/slideLayout" Target="../slideLayouts/slideLayout106.xml"/><Relationship Id="rId57" Type="http://schemas.openxmlformats.org/officeDocument/2006/relationships/slideLayout" Target="../slideLayouts/slideLayout114.xml"/><Relationship Id="rId10" Type="http://schemas.openxmlformats.org/officeDocument/2006/relationships/slideLayout" Target="../slideLayouts/slideLayout67.xml"/><Relationship Id="rId31" Type="http://schemas.openxmlformats.org/officeDocument/2006/relationships/slideLayout" Target="../slideLayouts/slideLayout88.xml"/><Relationship Id="rId44" Type="http://schemas.openxmlformats.org/officeDocument/2006/relationships/slideLayout" Target="../slideLayouts/slideLayout101.xml"/><Relationship Id="rId52" Type="http://schemas.openxmlformats.org/officeDocument/2006/relationships/slideLayout" Target="../slideLayouts/slideLayout109.xml"/><Relationship Id="rId60" Type="http://schemas.openxmlformats.org/officeDocument/2006/relationships/slideLayout" Target="../slideLayouts/slideLayout11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7.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302CF-3174-40E6-A51F-4592D70017F9}" type="datetimeFigureOut">
              <a:rPr lang="en-US" smtClean="0"/>
              <a:t>10/28/2021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BFA5A-3110-46BE-B6AB-DD223ABB3C76}" type="slidenum">
              <a:rPr lang="en-US" smtClean="0"/>
              <a:t>‹#›</a:t>
            </a:fld>
            <a:endParaRPr lang="en-US"/>
          </a:p>
        </p:txBody>
      </p:sp>
    </p:spTree>
    <p:extLst>
      <p:ext uri="{BB962C8B-B14F-4D97-AF65-F5344CB8AC3E}">
        <p14:creationId xmlns:p14="http://schemas.microsoft.com/office/powerpoint/2010/main" val="2589283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2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29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2129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2129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fontAlgn="base">
              <a:spcBef>
                <a:spcPct val="0"/>
              </a:spcBef>
              <a:spcAft>
                <a:spcPct val="0"/>
              </a:spcAft>
              <a:defRPr/>
            </a:pPr>
            <a:fld id="{9174313B-7922-46AA-93B3-CE32C74E7D58}"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10774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6285"/>
            <a:ext cx="2844800" cy="47624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867">
                <a:latin typeface="Arial" pitchFamily="34" charset="0"/>
                <a:cs typeface="Arial" pitchFamily="34" charset="0"/>
              </a:defRPr>
            </a:lvl1pPr>
          </a:lstStyle>
          <a:p>
            <a:pPr defTabSz="121917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6285"/>
            <a:ext cx="3860800" cy="47624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867">
                <a:latin typeface="Arial" pitchFamily="34" charset="0"/>
                <a:cs typeface="Arial" pitchFamily="34" charset="0"/>
              </a:defRPr>
            </a:lvl1pPr>
          </a:lstStyle>
          <a:p>
            <a:pPr defTabSz="121917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6285"/>
            <a:ext cx="2844800" cy="47624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867"/>
            </a:lvl1pPr>
          </a:lstStyle>
          <a:p>
            <a:pPr defTabSz="1219170" fontAlgn="base">
              <a:spcBef>
                <a:spcPct val="0"/>
              </a:spcBef>
              <a:spcAft>
                <a:spcPct val="0"/>
              </a:spcAft>
            </a:pPr>
            <a:fld id="{0324439E-DB64-4253-BDBF-A960BEE04D76}"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474772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pitchFamily="34" charset="0"/>
          <a:cs typeface="Arial" pitchFamily="34" charset="0"/>
        </a:defRPr>
      </a:lvl2pPr>
      <a:lvl3pPr algn="ctr" rtl="0" eaLnBrk="0" fontAlgn="base" hangingPunct="0">
        <a:spcBef>
          <a:spcPct val="0"/>
        </a:spcBef>
        <a:spcAft>
          <a:spcPct val="0"/>
        </a:spcAft>
        <a:defRPr sz="5867">
          <a:solidFill>
            <a:schemeClr val="tx2"/>
          </a:solidFill>
          <a:latin typeface="Arial" pitchFamily="34" charset="0"/>
          <a:cs typeface="Arial" pitchFamily="34" charset="0"/>
        </a:defRPr>
      </a:lvl3pPr>
      <a:lvl4pPr algn="ctr" rtl="0" eaLnBrk="0" fontAlgn="base" hangingPunct="0">
        <a:spcBef>
          <a:spcPct val="0"/>
        </a:spcBef>
        <a:spcAft>
          <a:spcPct val="0"/>
        </a:spcAft>
        <a:defRPr sz="5867">
          <a:solidFill>
            <a:schemeClr val="tx2"/>
          </a:solidFill>
          <a:latin typeface="Arial" pitchFamily="34" charset="0"/>
          <a:cs typeface="Arial" pitchFamily="34" charset="0"/>
        </a:defRPr>
      </a:lvl4pPr>
      <a:lvl5pPr algn="ctr" rtl="0" eaLnBrk="0" fontAlgn="base" hangingPunct="0">
        <a:spcBef>
          <a:spcPct val="0"/>
        </a:spcBef>
        <a:spcAft>
          <a:spcPct val="0"/>
        </a:spcAft>
        <a:defRPr sz="5867">
          <a:solidFill>
            <a:schemeClr val="tx2"/>
          </a:solidFill>
          <a:latin typeface="Arial" pitchFamily="34" charset="0"/>
          <a:cs typeface="Arial" pitchFamily="34" charset="0"/>
        </a:defRPr>
      </a:lvl5pPr>
      <a:lvl6pPr marL="609585" algn="ctr" rtl="0" fontAlgn="base">
        <a:spcBef>
          <a:spcPct val="0"/>
        </a:spcBef>
        <a:spcAft>
          <a:spcPct val="0"/>
        </a:spcAft>
        <a:defRPr sz="5867">
          <a:solidFill>
            <a:schemeClr val="tx2"/>
          </a:solidFill>
          <a:latin typeface="Arial" pitchFamily="34" charset="0"/>
          <a:cs typeface="Arial" pitchFamily="34" charset="0"/>
        </a:defRPr>
      </a:lvl6pPr>
      <a:lvl7pPr marL="1219170" algn="ctr" rtl="0" fontAlgn="base">
        <a:spcBef>
          <a:spcPct val="0"/>
        </a:spcBef>
        <a:spcAft>
          <a:spcPct val="0"/>
        </a:spcAft>
        <a:defRPr sz="5867">
          <a:solidFill>
            <a:schemeClr val="tx2"/>
          </a:solidFill>
          <a:latin typeface="Arial" pitchFamily="34" charset="0"/>
          <a:cs typeface="Arial" pitchFamily="34" charset="0"/>
        </a:defRPr>
      </a:lvl7pPr>
      <a:lvl8pPr marL="1828754" algn="ctr" rtl="0" fontAlgn="base">
        <a:spcBef>
          <a:spcPct val="0"/>
        </a:spcBef>
        <a:spcAft>
          <a:spcPct val="0"/>
        </a:spcAft>
        <a:defRPr sz="5867">
          <a:solidFill>
            <a:schemeClr val="tx2"/>
          </a:solidFill>
          <a:latin typeface="Arial" pitchFamily="34" charset="0"/>
          <a:cs typeface="Arial" pitchFamily="34" charset="0"/>
        </a:defRPr>
      </a:lvl8pPr>
      <a:lvl9pPr marL="2438339" algn="ctr" rtl="0" fontAlgn="base">
        <a:spcBef>
          <a:spcPct val="0"/>
        </a:spcBef>
        <a:spcAft>
          <a:spcPct val="0"/>
        </a:spcAft>
        <a:defRPr sz="5867">
          <a:solidFill>
            <a:schemeClr val="tx2"/>
          </a:solidFill>
          <a:latin typeface="Arial" pitchFamily="34" charset="0"/>
          <a:cs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vi-V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6285"/>
            <a:ext cx="2844800" cy="47624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867">
                <a:latin typeface="Arial" pitchFamily="34" charset="0"/>
                <a:cs typeface="Arial" pitchFamily="34" charset="0"/>
              </a:defRPr>
            </a:lvl1pPr>
          </a:lstStyle>
          <a:p>
            <a:pPr defTabSz="121917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6285"/>
            <a:ext cx="3860800" cy="47624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867">
                <a:latin typeface="Arial" pitchFamily="34" charset="0"/>
                <a:cs typeface="Arial" pitchFamily="34" charset="0"/>
              </a:defRPr>
            </a:lvl1pPr>
          </a:lstStyle>
          <a:p>
            <a:pPr defTabSz="121917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6285"/>
            <a:ext cx="2844800" cy="47624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867"/>
            </a:lvl1pPr>
          </a:lstStyle>
          <a:p>
            <a:pPr defTabSz="1219170" fontAlgn="base">
              <a:spcBef>
                <a:spcPct val="0"/>
              </a:spcBef>
              <a:spcAft>
                <a:spcPct val="0"/>
              </a:spcAft>
            </a:pPr>
            <a:fld id="{0324439E-DB64-4253-BDBF-A960BEE04D76}"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565126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pitchFamily="34" charset="0"/>
          <a:cs typeface="Arial" pitchFamily="34" charset="0"/>
        </a:defRPr>
      </a:lvl2pPr>
      <a:lvl3pPr algn="ctr" rtl="0" eaLnBrk="0" fontAlgn="base" hangingPunct="0">
        <a:spcBef>
          <a:spcPct val="0"/>
        </a:spcBef>
        <a:spcAft>
          <a:spcPct val="0"/>
        </a:spcAft>
        <a:defRPr sz="5867">
          <a:solidFill>
            <a:schemeClr val="tx2"/>
          </a:solidFill>
          <a:latin typeface="Arial" pitchFamily="34" charset="0"/>
          <a:cs typeface="Arial" pitchFamily="34" charset="0"/>
        </a:defRPr>
      </a:lvl3pPr>
      <a:lvl4pPr algn="ctr" rtl="0" eaLnBrk="0" fontAlgn="base" hangingPunct="0">
        <a:spcBef>
          <a:spcPct val="0"/>
        </a:spcBef>
        <a:spcAft>
          <a:spcPct val="0"/>
        </a:spcAft>
        <a:defRPr sz="5867">
          <a:solidFill>
            <a:schemeClr val="tx2"/>
          </a:solidFill>
          <a:latin typeface="Arial" pitchFamily="34" charset="0"/>
          <a:cs typeface="Arial" pitchFamily="34" charset="0"/>
        </a:defRPr>
      </a:lvl4pPr>
      <a:lvl5pPr algn="ctr" rtl="0" eaLnBrk="0" fontAlgn="base" hangingPunct="0">
        <a:spcBef>
          <a:spcPct val="0"/>
        </a:spcBef>
        <a:spcAft>
          <a:spcPct val="0"/>
        </a:spcAft>
        <a:defRPr sz="5867">
          <a:solidFill>
            <a:schemeClr val="tx2"/>
          </a:solidFill>
          <a:latin typeface="Arial" pitchFamily="34" charset="0"/>
          <a:cs typeface="Arial" pitchFamily="34" charset="0"/>
        </a:defRPr>
      </a:lvl5pPr>
      <a:lvl6pPr marL="609585" algn="ctr" rtl="0" fontAlgn="base">
        <a:spcBef>
          <a:spcPct val="0"/>
        </a:spcBef>
        <a:spcAft>
          <a:spcPct val="0"/>
        </a:spcAft>
        <a:defRPr sz="5867">
          <a:solidFill>
            <a:schemeClr val="tx2"/>
          </a:solidFill>
          <a:latin typeface="Arial" pitchFamily="34" charset="0"/>
          <a:cs typeface="Arial" pitchFamily="34" charset="0"/>
        </a:defRPr>
      </a:lvl6pPr>
      <a:lvl7pPr marL="1219170" algn="ctr" rtl="0" fontAlgn="base">
        <a:spcBef>
          <a:spcPct val="0"/>
        </a:spcBef>
        <a:spcAft>
          <a:spcPct val="0"/>
        </a:spcAft>
        <a:defRPr sz="5867">
          <a:solidFill>
            <a:schemeClr val="tx2"/>
          </a:solidFill>
          <a:latin typeface="Arial" pitchFamily="34" charset="0"/>
          <a:cs typeface="Arial" pitchFamily="34" charset="0"/>
        </a:defRPr>
      </a:lvl7pPr>
      <a:lvl8pPr marL="1828754" algn="ctr" rtl="0" fontAlgn="base">
        <a:spcBef>
          <a:spcPct val="0"/>
        </a:spcBef>
        <a:spcAft>
          <a:spcPct val="0"/>
        </a:spcAft>
        <a:defRPr sz="5867">
          <a:solidFill>
            <a:schemeClr val="tx2"/>
          </a:solidFill>
          <a:latin typeface="Arial" pitchFamily="34" charset="0"/>
          <a:cs typeface="Arial" pitchFamily="34" charset="0"/>
        </a:defRPr>
      </a:lvl8pPr>
      <a:lvl9pPr marL="2438339" algn="ctr" rtl="0" fontAlgn="base">
        <a:spcBef>
          <a:spcPct val="0"/>
        </a:spcBef>
        <a:spcAft>
          <a:spcPct val="0"/>
        </a:spcAft>
        <a:defRPr sz="5867">
          <a:solidFill>
            <a:schemeClr val="tx2"/>
          </a:solidFill>
          <a:latin typeface="Arial" pitchFamily="34" charset="0"/>
          <a:cs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vi-V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2000" b="-12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29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2129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2129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174313B-7922-46AA-93B3-CE32C74E7D5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00405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6185"/>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defTabSz="914377">
              <a:defRPr sz="1200">
                <a:solidFill>
                  <a:prstClr val="black">
                    <a:tint val="75000"/>
                  </a:prstClr>
                </a:solidFill>
                <a:cs typeface="Arial" panose="020B0604020202020204" pitchFamily="34" charset="0"/>
              </a:defRPr>
            </a:lvl1p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defTabSz="914377">
              <a:defRPr sz="1200">
                <a:solidFill>
                  <a:prstClr val="black">
                    <a:tint val="75000"/>
                  </a:prstClr>
                </a:solidFill>
                <a:cs typeface="Arial" panose="020B0604020202020204" pitchFamily="34" charset="0"/>
              </a:defRPr>
            </a:lvl1pP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defTabSz="914377">
              <a:defRPr sz="1200">
                <a:solidFill>
                  <a:prstClr val="black">
                    <a:tint val="75000"/>
                  </a:prstClr>
                </a:solidFill>
                <a:cs typeface="Arial" panose="020B0604020202020204" pitchFamily="34" charset="0"/>
              </a:defRPr>
            </a:lvl1pPr>
          </a:lstStyle>
          <a:p>
            <a:pPr marL="0" marR="0" lvl="0" indent="0" algn="r" defTabSz="914377" rtl="0" eaLnBrk="0" fontAlgn="base" latinLnBrk="0" hangingPunct="0">
              <a:lnSpc>
                <a:spcPct val="100000"/>
              </a:lnSpc>
              <a:spcBef>
                <a:spcPct val="0"/>
              </a:spcBef>
              <a:spcAft>
                <a:spcPct val="0"/>
              </a:spcAft>
              <a:buClrTx/>
              <a:buSzTx/>
              <a:buFontTx/>
              <a:buNone/>
              <a:tabLst/>
              <a:defRPr/>
            </a:pPr>
            <a:fld id="{7FFE39F5-B244-4076-A80D-F5DA805003CB}"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377"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327860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8" r:id="rId48"/>
    <p:sldLayoutId id="2147483759" r:id="rId49"/>
    <p:sldLayoutId id="2147483760" r:id="rId50"/>
    <p:sldLayoutId id="2147483761" r:id="rId51"/>
    <p:sldLayoutId id="2147483762" r:id="rId52"/>
    <p:sldLayoutId id="2147483763" r:id="rId53"/>
    <p:sldLayoutId id="2147483764" r:id="rId54"/>
    <p:sldLayoutId id="2147483765" r:id="rId55"/>
    <p:sldLayoutId id="2147483766" r:id="rId56"/>
    <p:sldLayoutId id="2147483767" r:id="rId57"/>
    <p:sldLayoutId id="2147483768" r:id="rId58"/>
    <p:sldLayoutId id="2147483769" r:id="rId59"/>
    <p:sldLayoutId id="2147483770" r:id="rId60"/>
    <p:sldLayoutId id="2147483771" r:id="rId6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2302CF-3174-40E6-A51F-4592D70017F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9BFA5A-3110-46BE-B6AB-DD223ABB3C7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738137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png"/><Relationship Id="rId18" Type="http://schemas.openxmlformats.org/officeDocument/2006/relationships/image" Target="../media/image37.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35.wmf"/><Relationship Id="rId17" Type="http://schemas.openxmlformats.org/officeDocument/2006/relationships/oleObject" Target="../embeddings/oleObject9.bin"/><Relationship Id="rId2" Type="http://schemas.openxmlformats.org/officeDocument/2006/relationships/slideLayout" Target="../slideLayouts/slideLayout24.xml"/><Relationship Id="rId16" Type="http://schemas.openxmlformats.org/officeDocument/2006/relationships/image" Target="../media/image36.wmf"/><Relationship Id="rId1" Type="http://schemas.openxmlformats.org/officeDocument/2006/relationships/vmlDrawing" Target="../drawings/vmlDrawing3.vml"/><Relationship Id="rId6" Type="http://schemas.openxmlformats.org/officeDocument/2006/relationships/image" Target="../media/image32.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8.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6.bin"/><Relationship Id="rId1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image" Target="../media/image41.wmf"/><Relationship Id="rId5" Type="http://schemas.openxmlformats.org/officeDocument/2006/relationships/oleObject" Target="../embeddings/oleObject11.bin"/><Relationship Id="rId10" Type="http://schemas.openxmlformats.org/officeDocument/2006/relationships/image" Target="../media/image39.png"/><Relationship Id="rId4" Type="http://schemas.openxmlformats.org/officeDocument/2006/relationships/image" Target="../media/image40.wmf"/><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41.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1.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gif"/></Relationships>
</file>

<file path=ppt/slides/_rels/slide21.xml.rels><?xml version="1.0" encoding="UTF-8" standalone="yes"?>
<Relationships xmlns="http://schemas.openxmlformats.org/package/2006/relationships"><Relationship Id="rId3" Type="http://schemas.openxmlformats.org/officeDocument/2006/relationships/image" Target="../media/image53.gif"/><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audio" Target="file:///C:\Users\AM\Downloads\TiengVoTay-DangCapNhat_49xap.mp3" TargetMode="External"/><Relationship Id="rId6" Type="http://schemas.openxmlformats.org/officeDocument/2006/relationships/image" Target="../media/image52.gif"/><Relationship Id="rId5" Type="http://schemas.openxmlformats.org/officeDocument/2006/relationships/slide" Target="slide20.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3.gif"/><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audio" Target="file:///C:\Users\AM\Downloads\TiengVoTay-DangCapNhat_49xap.mp3" TargetMode="External"/><Relationship Id="rId6" Type="http://schemas.openxmlformats.org/officeDocument/2006/relationships/image" Target="../media/image52.gif"/><Relationship Id="rId5" Type="http://schemas.openxmlformats.org/officeDocument/2006/relationships/slide" Target="slide20.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slideLayout" Target="../slideLayouts/slideLayout7.xml"/><Relationship Id="rId7" Type="http://schemas.openxmlformats.org/officeDocument/2006/relationships/oleObject" Target="../embeddings/oleObject13.bin"/><Relationship Id="rId2" Type="http://schemas.openxmlformats.org/officeDocument/2006/relationships/audio" Target="file:///C:\Users\AM\Downloads\TiengVoTay-DangCapNhat_49xap.mp3" TargetMode="External"/><Relationship Id="rId1" Type="http://schemas.openxmlformats.org/officeDocument/2006/relationships/vmlDrawing" Target="../drawings/vmlDrawing5.vml"/><Relationship Id="rId6" Type="http://schemas.openxmlformats.org/officeDocument/2006/relationships/slide" Target="slide20.xml"/><Relationship Id="rId5" Type="http://schemas.openxmlformats.org/officeDocument/2006/relationships/slide" Target="slide21.xml"/><Relationship Id="rId10" Type="http://schemas.openxmlformats.org/officeDocument/2006/relationships/image" Target="../media/image19.png"/><Relationship Id="rId4" Type="http://schemas.openxmlformats.org/officeDocument/2006/relationships/image" Target="../media/image53.gif"/><Relationship Id="rId9" Type="http://schemas.openxmlformats.org/officeDocument/2006/relationships/image" Target="../media/image52.gif"/></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jpeg"/><Relationship Id="rId18" Type="http://schemas.openxmlformats.org/officeDocument/2006/relationships/image" Target="../media/image21.png"/><Relationship Id="rId3" Type="http://schemas.openxmlformats.org/officeDocument/2006/relationships/slideLayout" Target="../slideLayouts/slideLayout119.xml"/><Relationship Id="rId21" Type="http://schemas.openxmlformats.org/officeDocument/2006/relationships/image" Target="../media/image21.jpeg"/><Relationship Id="rId7" Type="http://schemas.openxmlformats.org/officeDocument/2006/relationships/image" Target="../media/image13.pn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audio" Target="../media/media1.wav"/><Relationship Id="rId16" Type="http://schemas.openxmlformats.org/officeDocument/2006/relationships/image" Target="../media/image19.png"/><Relationship Id="rId20" Type="http://schemas.openxmlformats.org/officeDocument/2006/relationships/image" Target="../media/image20.gif"/><Relationship Id="rId1" Type="http://schemas.microsoft.com/office/2007/relationships/media" Target="../media/media1.wav"/><Relationship Id="rId6" Type="http://schemas.openxmlformats.org/officeDocument/2006/relationships/audio" Target="../media/audio2.wav"/><Relationship Id="rId11" Type="http://schemas.microsoft.com/office/2007/relationships/hdphoto" Target="../media/hdphoto2.wdp"/><Relationship Id="rId5" Type="http://schemas.openxmlformats.org/officeDocument/2006/relationships/audio" Target="../media/audio1.wav"/><Relationship Id="rId15" Type="http://schemas.openxmlformats.org/officeDocument/2006/relationships/image" Target="../media/image18.png"/><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notesSlide" Target="../notesSlides/notesSlide2.xml"/><Relationship Id="rId9" Type="http://schemas.microsoft.com/office/2007/relationships/hdphoto" Target="../media/hdphoto1.wdp"/><Relationship Id="rId14" Type="http://schemas.microsoft.com/office/2007/relationships/hdphoto" Target="../media/hdphoto3.wdp"/><Relationship Id="rId22"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7.jpeg"/><Relationship Id="rId18" Type="http://schemas.openxmlformats.org/officeDocument/2006/relationships/image" Target="../media/image31.png"/><Relationship Id="rId3" Type="http://schemas.openxmlformats.org/officeDocument/2006/relationships/slideLayout" Target="../slideLayouts/slideLayout119.xml"/><Relationship Id="rId21" Type="http://schemas.openxmlformats.org/officeDocument/2006/relationships/image" Target="../media/image21.jpeg"/><Relationship Id="rId7" Type="http://schemas.openxmlformats.org/officeDocument/2006/relationships/image" Target="../media/image18.png"/><Relationship Id="rId12" Type="http://schemas.openxmlformats.org/officeDocument/2006/relationships/image" Target="../media/image16.png"/><Relationship Id="rId17" Type="http://schemas.openxmlformats.org/officeDocument/2006/relationships/image" Target="../media/image30.png"/><Relationship Id="rId2" Type="http://schemas.openxmlformats.org/officeDocument/2006/relationships/audio" Target="../media/media1.wav"/><Relationship Id="rId16" Type="http://schemas.openxmlformats.org/officeDocument/2006/relationships/image" Target="../media/image29.png"/><Relationship Id="rId20" Type="http://schemas.openxmlformats.org/officeDocument/2006/relationships/image" Target="../media/image20.gif"/><Relationship Id="rId1" Type="http://schemas.microsoft.com/office/2007/relationships/media" Target="../media/media1.wav"/><Relationship Id="rId6" Type="http://schemas.openxmlformats.org/officeDocument/2006/relationships/image" Target="../media/image22.jpeg"/><Relationship Id="rId11" Type="http://schemas.microsoft.com/office/2007/relationships/hdphoto" Target="../media/hdphoto5.wdp"/><Relationship Id="rId5" Type="http://schemas.openxmlformats.org/officeDocument/2006/relationships/audio" Target="../media/audio2.wav"/><Relationship Id="rId15" Type="http://schemas.openxmlformats.org/officeDocument/2006/relationships/image" Target="../media/image19.png"/><Relationship Id="rId10" Type="http://schemas.openxmlformats.org/officeDocument/2006/relationships/image" Target="../media/image24.png"/><Relationship Id="rId19" Type="http://schemas.openxmlformats.org/officeDocument/2006/relationships/image" Target="../media/image32.png"/><Relationship Id="rId4" Type="http://schemas.openxmlformats.org/officeDocument/2006/relationships/audio" Target="../media/audio1.wav"/><Relationship Id="rId9" Type="http://schemas.microsoft.com/office/2007/relationships/hdphoto" Target="../media/hdphoto4.wdp"/><Relationship Id="rId14" Type="http://schemas.microsoft.com/office/2007/relationships/hdphoto" Target="../media/hdphoto3.wdp"/><Relationship Id="rId22"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9.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Text Box 8"/>
          <p:cNvSpPr txBox="1">
            <a:spLocks noChangeArrowheads="1"/>
          </p:cNvSpPr>
          <p:nvPr/>
        </p:nvSpPr>
        <p:spPr bwMode="auto">
          <a:xfrm>
            <a:off x="4470400" y="2224617"/>
            <a:ext cx="7721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37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4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Mi</a:t>
            </a:r>
            <a:r>
              <a:rPr kumimoji="0" lang="en-US" altLang="en-US" sz="44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 li – </a:t>
            </a:r>
            <a:r>
              <a:rPr kumimoji="0" lang="en-US" altLang="en-US" sz="44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mét</a:t>
            </a:r>
            <a:r>
              <a:rPr kumimoji="0" lang="en-US" altLang="en-US" sz="44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vuông</a:t>
            </a:r>
            <a:r>
              <a:rPr kumimoji="0" lang="en-US" altLang="en-US" sz="44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377"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4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Bảng</a:t>
            </a:r>
            <a:r>
              <a:rPr kumimoji="0" lang="en-US" altLang="en-US" sz="4400"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đơn</a:t>
            </a:r>
            <a:r>
              <a:rPr kumimoji="0" lang="en-US" altLang="en-US" sz="4400"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vị</a:t>
            </a:r>
            <a:r>
              <a:rPr kumimoji="0" lang="en-US" altLang="en-US" sz="4400"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đo</a:t>
            </a:r>
            <a:r>
              <a:rPr kumimoji="0" lang="en-US" altLang="en-US" sz="4400"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diện</a:t>
            </a:r>
            <a:r>
              <a:rPr kumimoji="0" lang="en-US" altLang="en-US" sz="4400"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tích</a:t>
            </a:r>
            <a:r>
              <a:rPr kumimoji="0" lang="en-US" altLang="en-US" sz="4400" b="1" i="0" u="none" strike="noStrike" kern="1200" cap="none" spc="0" normalizeH="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3733"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(tr27)</a:t>
            </a:r>
            <a:endParaRPr kumimoji="0" lang="en-US" altLang="en-US" sz="3733"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2253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00901" y="5389033"/>
            <a:ext cx="2772833" cy="51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5486400" y="992718"/>
            <a:ext cx="563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377"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72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TOÁN</a:t>
            </a:r>
          </a:p>
        </p:txBody>
      </p:sp>
      <p:sp>
        <p:nvSpPr>
          <p:cNvPr id="5" name="Text Box 8"/>
          <p:cNvSpPr txBox="1">
            <a:spLocks noChangeArrowheads="1"/>
          </p:cNvSpPr>
          <p:nvPr/>
        </p:nvSpPr>
        <p:spPr bwMode="auto">
          <a:xfrm>
            <a:off x="3048000" y="31751"/>
            <a:ext cx="655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377"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TRƯỜNG TIỂU HỌC NGỌC LÂM</a:t>
            </a:r>
          </a:p>
        </p:txBody>
      </p:sp>
      <p:sp>
        <p:nvSpPr>
          <p:cNvPr id="8" name="Text Box 8"/>
          <p:cNvSpPr txBox="1">
            <a:spLocks noChangeArrowheads="1"/>
          </p:cNvSpPr>
          <p:nvPr/>
        </p:nvSpPr>
        <p:spPr bwMode="auto">
          <a:xfrm>
            <a:off x="7200900" y="4022268"/>
            <a:ext cx="49910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377" rtl="0" eaLnBrk="1" fontAlgn="base" latinLnBrk="0" hangingPunct="1">
              <a:lnSpc>
                <a:spcPct val="100000"/>
              </a:lnSpc>
              <a:spcBef>
                <a:spcPct val="50000"/>
              </a:spcBef>
              <a:spcAft>
                <a:spcPct val="0"/>
              </a:spcAft>
              <a:buClrTx/>
              <a:buSzTx/>
              <a:buFont typeface="Arial" panose="020B0604020202020204" pitchFamily="34" charset="0"/>
              <a:buNone/>
              <a:tabLst/>
              <a:defRPr/>
            </a:pPr>
            <a:r>
              <a:rPr lang="en-US" altLang="en-US" sz="2400" b="1" dirty="0" smtClean="0">
                <a:solidFill>
                  <a:srgbClr val="00B0F0"/>
                </a:solidFill>
                <a:latin typeface="Times New Roman" panose="02020603050405020304" pitchFamily="18" charset="0"/>
                <a:cs typeface="Times New Roman" panose="02020603050405020304" pitchFamily="18" charset="0"/>
              </a:rPr>
              <a:t>GV: ĐỖ THỊ KIỀU HOA</a:t>
            </a:r>
          </a:p>
          <a:p>
            <a:pPr marL="0" marR="0" lvl="0" indent="0" algn="ctr" defTabSz="914377" rtl="0" eaLnBrk="1" fontAlgn="base" latinLnBrk="0" hangingPunct="1">
              <a:lnSpc>
                <a:spcPct val="100000"/>
              </a:lnSpc>
              <a:spcBef>
                <a:spcPct val="50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smtClean="0">
                <a:ln>
                  <a:noFill/>
                </a:ln>
                <a:solidFill>
                  <a:srgbClr val="00B0F0"/>
                </a:solidFill>
                <a:effectLst/>
                <a:uLnTx/>
                <a:uFillTx/>
                <a:latin typeface="Times New Roman" panose="02020603050405020304" pitchFamily="18" charset="0"/>
                <a:cs typeface="Times New Roman" panose="02020603050405020304" pitchFamily="18" charset="0"/>
              </a:rPr>
              <a:t>LỚP</a:t>
            </a:r>
            <a:r>
              <a:rPr kumimoji="0" lang="en-US" altLang="en-US" sz="2400" b="1" i="0" u="none" strike="noStrike" kern="1200" cap="none" spc="0" normalizeH="0" noProof="0" dirty="0" smtClean="0">
                <a:ln>
                  <a:noFill/>
                </a:ln>
                <a:solidFill>
                  <a:srgbClr val="00B0F0"/>
                </a:solidFill>
                <a:effectLst/>
                <a:uLnTx/>
                <a:uFillTx/>
                <a:latin typeface="Times New Roman" panose="02020603050405020304" pitchFamily="18" charset="0"/>
                <a:cs typeface="Times New Roman" panose="02020603050405020304" pitchFamily="18" charset="0"/>
              </a:rPr>
              <a:t> 5A4</a:t>
            </a:r>
            <a:endParaRPr kumimoji="0" lang="en-US" altLang="en-US" sz="2400" b="1" i="0" u="none" strike="noStrike" kern="120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9575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23454" y="202888"/>
            <a:ext cx="9794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Bài</a:t>
            </a:r>
            <a:r>
              <a:rPr kumimoji="0" lang="en-US" altLang="en-US"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1/28.  </a:t>
            </a:r>
            <a:r>
              <a:rPr kumimoji="0" lang="en-US" altLang="en-US" sz="3600" b="1" i="0" u="none" strike="noStrike" kern="1200" cap="none" spc="0" normalizeH="0" baseline="0" noProof="0" dirty="0" smtClean="0">
                <a:ln>
                  <a:noFill/>
                </a:ln>
                <a:solidFill>
                  <a:srgbClr val="2E9230"/>
                </a:solidFill>
                <a:effectLst/>
                <a:uLnTx/>
                <a:uFillTx/>
                <a:latin typeface="Times New Roman" pitchFamily="18" charset="0"/>
                <a:ea typeface="+mn-ea"/>
                <a:cs typeface="Times New Roman" pitchFamily="18" charset="0"/>
              </a:rPr>
              <a:t>a)</a:t>
            </a:r>
            <a:r>
              <a:rPr kumimoji="0" lang="en-US" altLang="en-US" sz="3600" b="1" i="0" u="none" strike="noStrike" kern="1200" cap="none" spc="0" normalizeH="0" baseline="0" noProof="0" dirty="0" err="1" smtClean="0">
                <a:ln>
                  <a:noFill/>
                </a:ln>
                <a:solidFill>
                  <a:srgbClr val="2E9230"/>
                </a:solidFill>
                <a:effectLst/>
                <a:uLnTx/>
                <a:uFillTx/>
                <a:latin typeface="Times New Roman" pitchFamily="18" charset="0"/>
                <a:ea typeface="+mn-ea"/>
                <a:cs typeface="Times New Roman" pitchFamily="18" charset="0"/>
              </a:rPr>
              <a:t>Đọc</a:t>
            </a:r>
            <a:r>
              <a:rPr kumimoji="0" lang="en-US" altLang="en-US" sz="3600" b="1" i="0" u="none" strike="noStrike" kern="1200" cap="none" spc="0" normalizeH="0" baseline="0" noProof="0" dirty="0" smtClean="0">
                <a:ln>
                  <a:noFill/>
                </a:ln>
                <a:solidFill>
                  <a:srgbClr val="2E9230"/>
                </a:solidFill>
                <a:effectLst/>
                <a:uLnTx/>
                <a:uFillTx/>
                <a:latin typeface="Times New Roman" pitchFamily="18" charset="0"/>
                <a:ea typeface="+mn-ea"/>
                <a:cs typeface="Times New Roman" pitchFamily="18" charset="0"/>
              </a:rPr>
              <a:t> </a:t>
            </a:r>
            <a:r>
              <a:rPr kumimoji="0" lang="en-US" altLang="en-US" sz="3600" b="1" i="0" u="none" strike="noStrike" kern="1200" cap="none" spc="0" normalizeH="0" baseline="0" noProof="0" dirty="0" err="1">
                <a:ln>
                  <a:noFill/>
                </a:ln>
                <a:solidFill>
                  <a:srgbClr val="2E9230"/>
                </a:solidFill>
                <a:effectLst/>
                <a:uLnTx/>
                <a:uFillTx/>
                <a:latin typeface="Times New Roman" pitchFamily="18" charset="0"/>
                <a:ea typeface="+mn-ea"/>
                <a:cs typeface="Times New Roman" pitchFamily="18" charset="0"/>
              </a:rPr>
              <a:t>các</a:t>
            </a:r>
            <a:r>
              <a:rPr kumimoji="0" lang="en-US" altLang="en-US" sz="3600" b="1" i="0" u="none" strike="noStrike" kern="1200" cap="none" spc="0" normalizeH="0" baseline="0" noProof="0" dirty="0">
                <a:ln>
                  <a:noFill/>
                </a:ln>
                <a:solidFill>
                  <a:srgbClr val="2E9230"/>
                </a:solidFill>
                <a:effectLst/>
                <a:uLnTx/>
                <a:uFillTx/>
                <a:latin typeface="Times New Roman" pitchFamily="18" charset="0"/>
                <a:ea typeface="+mn-ea"/>
                <a:cs typeface="Times New Roman" pitchFamily="18" charset="0"/>
              </a:rPr>
              <a:t> </a:t>
            </a:r>
            <a:r>
              <a:rPr kumimoji="0" lang="en-US" altLang="en-US" sz="3600" b="1" i="0" u="none" strike="noStrike" kern="1200" cap="none" spc="0" normalizeH="0" baseline="0" noProof="0" dirty="0" err="1">
                <a:ln>
                  <a:noFill/>
                </a:ln>
                <a:solidFill>
                  <a:srgbClr val="2E9230"/>
                </a:solidFill>
                <a:effectLst/>
                <a:uLnTx/>
                <a:uFillTx/>
                <a:latin typeface="Times New Roman" pitchFamily="18" charset="0"/>
                <a:ea typeface="+mn-ea"/>
                <a:cs typeface="Times New Roman" pitchFamily="18" charset="0"/>
              </a:rPr>
              <a:t>số</a:t>
            </a:r>
            <a:r>
              <a:rPr kumimoji="0" lang="en-US" altLang="en-US" sz="3600" b="1" i="0" u="none" strike="noStrike" kern="1200" cap="none" spc="0" normalizeH="0" baseline="0" noProof="0" dirty="0">
                <a:ln>
                  <a:noFill/>
                </a:ln>
                <a:solidFill>
                  <a:srgbClr val="2E9230"/>
                </a:solidFill>
                <a:effectLst/>
                <a:uLnTx/>
                <a:uFillTx/>
                <a:latin typeface="Times New Roman" pitchFamily="18" charset="0"/>
                <a:ea typeface="+mn-ea"/>
                <a:cs typeface="Times New Roman" pitchFamily="18" charset="0"/>
              </a:rPr>
              <a:t> </a:t>
            </a:r>
            <a:r>
              <a:rPr kumimoji="0" lang="en-US" altLang="en-US" sz="3600" b="1" i="0" u="none" strike="noStrike" kern="1200" cap="none" spc="0" normalizeH="0" baseline="0" noProof="0" dirty="0" err="1" smtClean="0">
                <a:ln>
                  <a:noFill/>
                </a:ln>
                <a:solidFill>
                  <a:srgbClr val="2E9230"/>
                </a:solidFill>
                <a:effectLst/>
                <a:uLnTx/>
                <a:uFillTx/>
                <a:latin typeface="Times New Roman" pitchFamily="18" charset="0"/>
                <a:ea typeface="+mn-ea"/>
                <a:cs typeface="Times New Roman" pitchFamily="18" charset="0"/>
              </a:rPr>
              <a:t>đo</a:t>
            </a:r>
            <a:r>
              <a:rPr kumimoji="0" lang="en-US" altLang="en-US" sz="3600" b="1" i="0" u="none" strike="noStrike" kern="1200" cap="none" spc="0" normalizeH="0" baseline="0" noProof="0" dirty="0" smtClean="0">
                <a:ln>
                  <a:noFill/>
                </a:ln>
                <a:solidFill>
                  <a:srgbClr val="2E9230"/>
                </a:solidFill>
                <a:effectLst/>
                <a:uLnTx/>
                <a:uFillTx/>
                <a:latin typeface="Times New Roman" pitchFamily="18" charset="0"/>
                <a:ea typeface="+mn-ea"/>
                <a:cs typeface="Times New Roman" pitchFamily="18" charset="0"/>
              </a:rPr>
              <a:t> </a:t>
            </a:r>
            <a:r>
              <a:rPr kumimoji="0" lang="en-US" altLang="en-US" sz="3600" b="1" i="0" u="none" strike="noStrike" kern="1200" cap="none" spc="0" normalizeH="0" baseline="0" noProof="0" dirty="0" err="1">
                <a:ln>
                  <a:noFill/>
                </a:ln>
                <a:solidFill>
                  <a:srgbClr val="2E9230"/>
                </a:solidFill>
                <a:effectLst/>
                <a:uLnTx/>
                <a:uFillTx/>
                <a:latin typeface="Times New Roman" pitchFamily="18" charset="0"/>
                <a:ea typeface="+mn-ea"/>
                <a:cs typeface="Times New Roman" pitchFamily="18" charset="0"/>
              </a:rPr>
              <a:t>diện</a:t>
            </a:r>
            <a:r>
              <a:rPr kumimoji="0" lang="en-US" altLang="en-US" sz="3600" b="1" i="0" u="none" strike="noStrike" kern="1200" cap="none" spc="0" normalizeH="0" baseline="0" noProof="0" dirty="0">
                <a:ln>
                  <a:noFill/>
                </a:ln>
                <a:solidFill>
                  <a:srgbClr val="2E9230"/>
                </a:solidFill>
                <a:effectLst/>
                <a:uLnTx/>
                <a:uFillTx/>
                <a:latin typeface="Times New Roman" pitchFamily="18" charset="0"/>
                <a:ea typeface="+mn-ea"/>
                <a:cs typeface="Times New Roman" pitchFamily="18" charset="0"/>
              </a:rPr>
              <a:t> </a:t>
            </a:r>
            <a:r>
              <a:rPr kumimoji="0" lang="en-US" altLang="en-US" sz="3600" b="1" i="0" u="none" strike="noStrike" kern="1200" cap="none" spc="0" normalizeH="0" baseline="0" noProof="0" dirty="0" err="1">
                <a:ln>
                  <a:noFill/>
                </a:ln>
                <a:solidFill>
                  <a:srgbClr val="2E9230"/>
                </a:solidFill>
                <a:effectLst/>
                <a:uLnTx/>
                <a:uFillTx/>
                <a:latin typeface="Times New Roman" pitchFamily="18" charset="0"/>
                <a:ea typeface="+mn-ea"/>
                <a:cs typeface="Times New Roman" pitchFamily="18" charset="0"/>
              </a:rPr>
              <a:t>tích</a:t>
            </a:r>
            <a:r>
              <a:rPr kumimoji="0" lang="en-US" altLang="en-US" sz="3600" b="1" i="0" u="none" strike="noStrike" kern="1200" cap="none" spc="0" normalizeH="0" baseline="0" noProof="0" dirty="0">
                <a:ln>
                  <a:noFill/>
                </a:ln>
                <a:solidFill>
                  <a:srgbClr val="2E9230"/>
                </a:solidFill>
                <a:effectLst/>
                <a:uLnTx/>
                <a:uFillTx/>
                <a:latin typeface="Times New Roman" pitchFamily="18" charset="0"/>
                <a:ea typeface="+mn-ea"/>
                <a:cs typeface="Times New Roman" pitchFamily="18"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2749064493"/>
              </p:ext>
            </p:extLst>
          </p:nvPr>
        </p:nvGraphicFramePr>
        <p:xfrm>
          <a:off x="232572" y="907192"/>
          <a:ext cx="11238993" cy="6147826"/>
        </p:xfrm>
        <a:graphic>
          <a:graphicData uri="http://schemas.openxmlformats.org/drawingml/2006/table">
            <a:tbl>
              <a:tblPr firstRow="1" bandRow="1">
                <a:tableStyleId>{5C22544A-7EE6-4342-B048-85BDC9FD1C3A}</a:tableStyleId>
              </a:tblPr>
              <a:tblGrid>
                <a:gridCol w="2645559">
                  <a:extLst>
                    <a:ext uri="{9D8B030D-6E8A-4147-A177-3AD203B41FA5}">
                      <a16:colId xmlns:a16="http://schemas.microsoft.com/office/drawing/2014/main" xmlns="" val="2558715020"/>
                    </a:ext>
                  </a:extLst>
                </a:gridCol>
                <a:gridCol w="8593434">
                  <a:extLst>
                    <a:ext uri="{9D8B030D-6E8A-4147-A177-3AD203B41FA5}">
                      <a16:colId xmlns:a16="http://schemas.microsoft.com/office/drawing/2014/main" xmlns="" val="929125306"/>
                    </a:ext>
                  </a:extLst>
                </a:gridCol>
              </a:tblGrid>
              <a:tr h="1118626">
                <a:tc>
                  <a:txBody>
                    <a:bodyPr/>
                    <a:lstStyle/>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xmlns="" val="3008216822"/>
                  </a:ext>
                </a:extLst>
              </a:tr>
              <a:tr h="326967">
                <a:tc>
                  <a:txBody>
                    <a:bodyPr/>
                    <a:lstStyle/>
                    <a:p>
                      <a:endParaRPr lang="en-US" dirty="0" smtClean="0"/>
                    </a:p>
                    <a:p>
                      <a:endParaRPr lang="en-US" dirty="0"/>
                    </a:p>
                  </a:txBody>
                  <a:tcPr/>
                </a:tc>
                <a:tc>
                  <a:txBody>
                    <a:bodyPr/>
                    <a:lstStyle/>
                    <a:p>
                      <a:endParaRPr lang="en-US" dirty="0" smtClean="0"/>
                    </a:p>
                    <a:p>
                      <a:endParaRPr lang="en-US" dirty="0" smtClean="0"/>
                    </a:p>
                    <a:p>
                      <a:endParaRPr lang="en-US" dirty="0"/>
                    </a:p>
                  </a:txBody>
                  <a:tcPr/>
                </a:tc>
                <a:extLst>
                  <a:ext uri="{0D108BD9-81ED-4DB2-BD59-A6C34878D82A}">
                    <a16:rowId xmlns:a16="http://schemas.microsoft.com/office/drawing/2014/main" xmlns="" val="1469418011"/>
                  </a:ext>
                </a:extLst>
              </a:tr>
              <a:tr h="326967">
                <a:tc>
                  <a:txBody>
                    <a:bodyPr/>
                    <a:lstStyle/>
                    <a:p>
                      <a:endParaRPr lang="en-US" dirty="0" smtClean="0"/>
                    </a:p>
                    <a:p>
                      <a:endParaRPr lang="en-US" dirty="0"/>
                    </a:p>
                  </a:txBody>
                  <a:tcPr/>
                </a:tc>
                <a:tc>
                  <a:txBody>
                    <a:bodyPr/>
                    <a:lstStyle/>
                    <a:p>
                      <a:endParaRPr lang="en-US" dirty="0" smtClean="0"/>
                    </a:p>
                    <a:p>
                      <a:endParaRPr lang="en-US" dirty="0" smtClean="0"/>
                    </a:p>
                    <a:p>
                      <a:endParaRPr lang="en-US" dirty="0"/>
                    </a:p>
                  </a:txBody>
                  <a:tcPr/>
                </a:tc>
                <a:extLst>
                  <a:ext uri="{0D108BD9-81ED-4DB2-BD59-A6C34878D82A}">
                    <a16:rowId xmlns:a16="http://schemas.microsoft.com/office/drawing/2014/main" xmlns="" val="609362833"/>
                  </a:ext>
                </a:extLst>
              </a:tr>
              <a:tr h="326967">
                <a:tc>
                  <a:txBody>
                    <a:bodyPr/>
                    <a:lstStyle/>
                    <a:p>
                      <a:endParaRPr lang="en-US" dirty="0" smtClean="0"/>
                    </a:p>
                  </a:txBody>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extLst>
                  <a:ext uri="{0D108BD9-81ED-4DB2-BD59-A6C34878D82A}">
                    <a16:rowId xmlns:a16="http://schemas.microsoft.com/office/drawing/2014/main" xmlns="" val="3475425141"/>
                  </a:ext>
                </a:extLst>
              </a:tr>
              <a:tr h="326967">
                <a:tc>
                  <a:txBody>
                    <a:bodyPr/>
                    <a:lstStyle/>
                    <a:p>
                      <a:endParaRPr lang="en-US" dirty="0" smtClean="0"/>
                    </a:p>
                    <a:p>
                      <a:endParaRPr lang="en-US" dirty="0"/>
                    </a:p>
                  </a:txBody>
                  <a:tcPr/>
                </a:tc>
                <a:tc>
                  <a:txBody>
                    <a:bodyPr/>
                    <a:lstStyle/>
                    <a:p>
                      <a:endParaRPr lang="en-US" dirty="0"/>
                    </a:p>
                  </a:txBody>
                  <a:tcPr/>
                </a:tc>
                <a:extLst>
                  <a:ext uri="{0D108BD9-81ED-4DB2-BD59-A6C34878D82A}">
                    <a16:rowId xmlns:a16="http://schemas.microsoft.com/office/drawing/2014/main" xmlns="" val="2972237852"/>
                  </a:ext>
                </a:extLst>
              </a:tr>
            </a:tbl>
          </a:graphicData>
        </a:graphic>
      </p:graphicFrame>
      <p:sp>
        <p:nvSpPr>
          <p:cNvPr id="12" name="Text Box 176"/>
          <p:cNvSpPr txBox="1">
            <a:spLocks noChangeArrowheads="1"/>
          </p:cNvSpPr>
          <p:nvPr/>
        </p:nvSpPr>
        <p:spPr bwMode="auto">
          <a:xfrm rot="10800000" flipV="1">
            <a:off x="358795" y="3041796"/>
            <a:ext cx="244475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eaLnBrk="1" hangingPunct="1"/>
            <a:r>
              <a:rPr lang="en-US" altLang="en-US" sz="3400" b="1" dirty="0">
                <a:solidFill>
                  <a:srgbClr val="002060"/>
                </a:solidFill>
              </a:rPr>
              <a:t>1200 mm</a:t>
            </a:r>
            <a:r>
              <a:rPr lang="en-US" altLang="en-US" sz="3400" b="1" baseline="30000" dirty="0">
                <a:solidFill>
                  <a:srgbClr val="002060"/>
                </a:solidFill>
              </a:rPr>
              <a:t>2</a:t>
            </a:r>
            <a:endParaRPr kumimoji="0" lang="en-US" altLang="en-US" sz="3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3" name="Text Box 175"/>
          <p:cNvSpPr txBox="1">
            <a:spLocks noChangeArrowheads="1"/>
          </p:cNvSpPr>
          <p:nvPr/>
        </p:nvSpPr>
        <p:spPr bwMode="auto">
          <a:xfrm>
            <a:off x="492264" y="2167604"/>
            <a:ext cx="197041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eaLnBrk="1" hangingPunct="1"/>
            <a:r>
              <a:rPr lang="en-US" altLang="en-US" sz="3400" b="1" dirty="0">
                <a:solidFill>
                  <a:srgbClr val="7030A0"/>
                </a:solidFill>
              </a:rPr>
              <a:t>305 mm</a:t>
            </a:r>
            <a:r>
              <a:rPr lang="en-US" altLang="en-US" sz="3400" b="1" baseline="30000" dirty="0">
                <a:solidFill>
                  <a:srgbClr val="7030A0"/>
                </a:solidFill>
              </a:rPr>
              <a:t>2</a:t>
            </a:r>
            <a:endParaRPr kumimoji="0" lang="en-US" altLang="en-US" sz="34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sp>
        <p:nvSpPr>
          <p:cNvPr id="16" name="Text Box 6"/>
          <p:cNvSpPr txBox="1">
            <a:spLocks noChangeArrowheads="1"/>
          </p:cNvSpPr>
          <p:nvPr/>
        </p:nvSpPr>
        <p:spPr bwMode="auto">
          <a:xfrm>
            <a:off x="492264" y="1108712"/>
            <a:ext cx="172835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eaLnBrk="1" hangingPunct="1"/>
            <a:r>
              <a:rPr lang="en-US" altLang="en-US" sz="3400" b="1" dirty="0">
                <a:solidFill>
                  <a:srgbClr val="C00000"/>
                </a:solidFill>
              </a:rPr>
              <a:t>29 </a:t>
            </a:r>
            <a:r>
              <a:rPr lang="en-US" altLang="en-US" sz="3400" b="1" dirty="0" smtClean="0">
                <a:solidFill>
                  <a:srgbClr val="C00000"/>
                </a:solidFill>
              </a:rPr>
              <a:t>mm</a:t>
            </a:r>
            <a:r>
              <a:rPr lang="en-US" altLang="en-US" sz="3400" b="1" baseline="30000" dirty="0" smtClean="0">
                <a:solidFill>
                  <a:srgbClr val="C00000"/>
                </a:solidFill>
              </a:rPr>
              <a:t>2</a:t>
            </a:r>
            <a:endParaRPr kumimoji="0" lang="en-US" altLang="en-US" sz="34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17" name="Text Box 10"/>
          <p:cNvSpPr txBox="1">
            <a:spLocks noChangeArrowheads="1"/>
          </p:cNvSpPr>
          <p:nvPr/>
        </p:nvSpPr>
        <p:spPr bwMode="auto">
          <a:xfrm>
            <a:off x="2884080" y="2093532"/>
            <a:ext cx="98290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kumimoji="0" lang="en-US" altLang="en-US" sz="36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rPr>
              <a:t>  </a:t>
            </a:r>
            <a:r>
              <a:rPr lang="en-US" altLang="en-US" sz="3200" b="1" dirty="0">
                <a:solidFill>
                  <a:srgbClr val="7030A0"/>
                </a:solidFill>
              </a:rPr>
              <a:t>Ba </a:t>
            </a:r>
            <a:r>
              <a:rPr lang="en-US" altLang="en-US" sz="3200" b="1" dirty="0" err="1">
                <a:solidFill>
                  <a:srgbClr val="7030A0"/>
                </a:solidFill>
              </a:rPr>
              <a:t>trăm</a:t>
            </a:r>
            <a:r>
              <a:rPr lang="en-US" altLang="en-US" sz="3200" b="1" dirty="0">
                <a:solidFill>
                  <a:srgbClr val="7030A0"/>
                </a:solidFill>
              </a:rPr>
              <a:t> </a:t>
            </a:r>
            <a:r>
              <a:rPr lang="en-US" altLang="en-US" sz="3200" b="1" dirty="0" err="1">
                <a:solidFill>
                  <a:srgbClr val="7030A0"/>
                </a:solidFill>
              </a:rPr>
              <a:t>linh</a:t>
            </a:r>
            <a:r>
              <a:rPr lang="en-US" altLang="en-US" sz="3200" b="1" dirty="0">
                <a:solidFill>
                  <a:srgbClr val="7030A0"/>
                </a:solidFill>
              </a:rPr>
              <a:t> </a:t>
            </a:r>
            <a:r>
              <a:rPr lang="en-US" altLang="en-US" sz="3200" b="1" dirty="0" err="1">
                <a:solidFill>
                  <a:srgbClr val="7030A0"/>
                </a:solidFill>
              </a:rPr>
              <a:t>năm</a:t>
            </a:r>
            <a:r>
              <a:rPr lang="en-US" altLang="en-US" sz="3200" b="1" dirty="0">
                <a:solidFill>
                  <a:srgbClr val="7030A0"/>
                </a:solidFill>
              </a:rPr>
              <a:t> mi-li-</a:t>
            </a:r>
            <a:r>
              <a:rPr lang="en-US" altLang="en-US" sz="3200" b="1" dirty="0" err="1">
                <a:solidFill>
                  <a:srgbClr val="7030A0"/>
                </a:solidFill>
              </a:rPr>
              <a:t>mét</a:t>
            </a:r>
            <a:r>
              <a:rPr lang="en-US" altLang="en-US" sz="3200" b="1" dirty="0">
                <a:solidFill>
                  <a:srgbClr val="7030A0"/>
                </a:solidFill>
              </a:rPr>
              <a:t> </a:t>
            </a:r>
            <a:r>
              <a:rPr lang="en-US" altLang="en-US" sz="3200" b="1" dirty="0" err="1">
                <a:solidFill>
                  <a:srgbClr val="7030A0"/>
                </a:solidFill>
              </a:rPr>
              <a:t>vuông</a:t>
            </a:r>
            <a:r>
              <a:rPr lang="en-US" altLang="en-US" sz="3200" b="1" dirty="0">
                <a:solidFill>
                  <a:srgbClr val="7030A0"/>
                </a:solidFill>
              </a:rPr>
              <a:t>.</a:t>
            </a:r>
          </a:p>
        </p:txBody>
      </p:sp>
      <p:sp>
        <p:nvSpPr>
          <p:cNvPr id="19" name="Text Box 9"/>
          <p:cNvSpPr txBox="1">
            <a:spLocks noChangeArrowheads="1"/>
          </p:cNvSpPr>
          <p:nvPr/>
        </p:nvSpPr>
        <p:spPr bwMode="auto">
          <a:xfrm>
            <a:off x="3052928" y="3021825"/>
            <a:ext cx="81692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3200" b="1" dirty="0" err="1">
                <a:solidFill>
                  <a:srgbClr val="002060"/>
                </a:solidFill>
              </a:rPr>
              <a:t>Một</a:t>
            </a:r>
            <a:r>
              <a:rPr lang="en-US" altLang="en-US" sz="3200" b="1" dirty="0">
                <a:solidFill>
                  <a:srgbClr val="002060"/>
                </a:solidFill>
              </a:rPr>
              <a:t> </a:t>
            </a:r>
            <a:r>
              <a:rPr lang="en-US" altLang="en-US" sz="3200" b="1" dirty="0" err="1">
                <a:solidFill>
                  <a:srgbClr val="002060"/>
                </a:solidFill>
              </a:rPr>
              <a:t>nghìn</a:t>
            </a:r>
            <a:r>
              <a:rPr lang="en-US" altLang="en-US" sz="3200" b="1" dirty="0">
                <a:solidFill>
                  <a:srgbClr val="002060"/>
                </a:solidFill>
              </a:rPr>
              <a:t> </a:t>
            </a:r>
            <a:r>
              <a:rPr lang="en-US" altLang="en-US" sz="3200" b="1" dirty="0" err="1">
                <a:solidFill>
                  <a:srgbClr val="002060"/>
                </a:solidFill>
              </a:rPr>
              <a:t>hai</a:t>
            </a:r>
            <a:r>
              <a:rPr lang="en-US" altLang="en-US" sz="3200" b="1" dirty="0">
                <a:solidFill>
                  <a:srgbClr val="002060"/>
                </a:solidFill>
              </a:rPr>
              <a:t> </a:t>
            </a:r>
            <a:r>
              <a:rPr lang="en-US" altLang="en-US" sz="3200" b="1" dirty="0" err="1">
                <a:solidFill>
                  <a:srgbClr val="002060"/>
                </a:solidFill>
              </a:rPr>
              <a:t>trăm</a:t>
            </a:r>
            <a:r>
              <a:rPr lang="en-US" altLang="en-US" sz="3200" b="1" dirty="0">
                <a:solidFill>
                  <a:srgbClr val="002060"/>
                </a:solidFill>
              </a:rPr>
              <a:t> mi-li-</a:t>
            </a:r>
            <a:r>
              <a:rPr lang="en-US" altLang="en-US" sz="3200" b="1" dirty="0" err="1">
                <a:solidFill>
                  <a:srgbClr val="002060"/>
                </a:solidFill>
              </a:rPr>
              <a:t>mét</a:t>
            </a:r>
            <a:r>
              <a:rPr lang="en-US" altLang="en-US" sz="3200" b="1" dirty="0">
                <a:solidFill>
                  <a:srgbClr val="002060"/>
                </a:solidFill>
              </a:rPr>
              <a:t> </a:t>
            </a:r>
            <a:r>
              <a:rPr lang="en-US" altLang="en-US" sz="3200" b="1" dirty="0" err="1">
                <a:solidFill>
                  <a:srgbClr val="002060"/>
                </a:solidFill>
              </a:rPr>
              <a:t>vuông</a:t>
            </a:r>
            <a:r>
              <a:rPr lang="en-US" altLang="en-US" sz="3200" b="1" dirty="0">
                <a:solidFill>
                  <a:srgbClr val="002060"/>
                </a:solidFill>
              </a:rPr>
              <a:t>.</a:t>
            </a:r>
          </a:p>
        </p:txBody>
      </p:sp>
      <p:sp>
        <p:nvSpPr>
          <p:cNvPr id="22" name="Text Box 10"/>
          <p:cNvSpPr txBox="1">
            <a:spLocks noChangeArrowheads="1"/>
          </p:cNvSpPr>
          <p:nvPr/>
        </p:nvSpPr>
        <p:spPr bwMode="auto">
          <a:xfrm>
            <a:off x="2884080" y="1106654"/>
            <a:ext cx="8628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kumimoji="0" lang="en-US" altLang="en-US" sz="36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rPr>
              <a:t>  </a:t>
            </a:r>
            <a:r>
              <a:rPr lang="en-US" altLang="en-US" sz="3200" b="1" dirty="0">
                <a:solidFill>
                  <a:srgbClr val="990000"/>
                </a:solidFill>
              </a:rPr>
              <a:t>Hai </a:t>
            </a:r>
            <a:r>
              <a:rPr lang="en-US" altLang="en-US" sz="3200" b="1" dirty="0" err="1">
                <a:solidFill>
                  <a:srgbClr val="990000"/>
                </a:solidFill>
              </a:rPr>
              <a:t>mươi</a:t>
            </a:r>
            <a:r>
              <a:rPr lang="en-US" altLang="en-US" sz="3200" b="1" dirty="0">
                <a:solidFill>
                  <a:srgbClr val="990000"/>
                </a:solidFill>
              </a:rPr>
              <a:t> </a:t>
            </a:r>
            <a:r>
              <a:rPr lang="en-US" altLang="en-US" sz="3200" b="1" dirty="0" err="1">
                <a:solidFill>
                  <a:srgbClr val="990000"/>
                </a:solidFill>
              </a:rPr>
              <a:t>chín</a:t>
            </a:r>
            <a:r>
              <a:rPr lang="en-US" altLang="en-US" sz="3200" b="1" dirty="0">
                <a:solidFill>
                  <a:srgbClr val="990000"/>
                </a:solidFill>
              </a:rPr>
              <a:t> mi-li-</a:t>
            </a:r>
            <a:r>
              <a:rPr lang="en-US" altLang="en-US" sz="3200" b="1" dirty="0" err="1">
                <a:solidFill>
                  <a:srgbClr val="990000"/>
                </a:solidFill>
              </a:rPr>
              <a:t>mét</a:t>
            </a:r>
            <a:r>
              <a:rPr lang="en-US" altLang="en-US" sz="3200" b="1" dirty="0">
                <a:solidFill>
                  <a:srgbClr val="990000"/>
                </a:solidFill>
              </a:rPr>
              <a:t> </a:t>
            </a:r>
            <a:r>
              <a:rPr lang="en-US" altLang="en-US" sz="3200" b="1" dirty="0" err="1">
                <a:solidFill>
                  <a:srgbClr val="990000"/>
                </a:solidFill>
              </a:rPr>
              <a:t>vuông</a:t>
            </a:r>
            <a:r>
              <a:rPr lang="en-US" altLang="en-US" sz="3200" b="1" dirty="0">
                <a:solidFill>
                  <a:srgbClr val="990000"/>
                </a:solidFill>
              </a:rPr>
              <a:t>.</a:t>
            </a:r>
          </a:p>
        </p:txBody>
      </p:sp>
      <p:sp>
        <p:nvSpPr>
          <p:cNvPr id="15" name="Text Box 15"/>
          <p:cNvSpPr txBox="1">
            <a:spLocks noChangeArrowheads="1"/>
          </p:cNvSpPr>
          <p:nvPr/>
        </p:nvSpPr>
        <p:spPr bwMode="auto">
          <a:xfrm>
            <a:off x="439329" y="3853747"/>
            <a:ext cx="751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600" b="1" dirty="0">
                <a:solidFill>
                  <a:srgbClr val="2E9230"/>
                </a:solidFill>
              </a:rPr>
              <a:t>b)</a:t>
            </a:r>
            <a:r>
              <a:rPr lang="en-US" altLang="en-US" sz="3600" b="1" dirty="0" err="1">
                <a:solidFill>
                  <a:srgbClr val="2E9230"/>
                </a:solidFill>
              </a:rPr>
              <a:t>Viết</a:t>
            </a:r>
            <a:r>
              <a:rPr lang="en-US" altLang="en-US" sz="3600" b="1" dirty="0">
                <a:solidFill>
                  <a:srgbClr val="2E9230"/>
                </a:solidFill>
              </a:rPr>
              <a:t> </a:t>
            </a:r>
            <a:r>
              <a:rPr lang="en-US" altLang="en-US" sz="3600" b="1" dirty="0" err="1">
                <a:solidFill>
                  <a:srgbClr val="2E9230"/>
                </a:solidFill>
              </a:rPr>
              <a:t>các</a:t>
            </a:r>
            <a:r>
              <a:rPr lang="en-US" altLang="en-US" sz="3600" b="1" dirty="0">
                <a:solidFill>
                  <a:srgbClr val="2E9230"/>
                </a:solidFill>
              </a:rPr>
              <a:t> </a:t>
            </a:r>
            <a:r>
              <a:rPr lang="en-US" altLang="en-US" sz="3600" b="1" dirty="0" err="1">
                <a:solidFill>
                  <a:srgbClr val="2E9230"/>
                </a:solidFill>
              </a:rPr>
              <a:t>số</a:t>
            </a:r>
            <a:r>
              <a:rPr lang="en-US" altLang="en-US" sz="3600" b="1" dirty="0">
                <a:solidFill>
                  <a:srgbClr val="2E9230"/>
                </a:solidFill>
              </a:rPr>
              <a:t> </a:t>
            </a:r>
            <a:r>
              <a:rPr lang="en-US" altLang="en-US" sz="3600" b="1" dirty="0" err="1">
                <a:solidFill>
                  <a:srgbClr val="2E9230"/>
                </a:solidFill>
              </a:rPr>
              <a:t>đo</a:t>
            </a:r>
            <a:r>
              <a:rPr lang="en-US" altLang="en-US" sz="3600" b="1" dirty="0">
                <a:solidFill>
                  <a:srgbClr val="2E9230"/>
                </a:solidFill>
              </a:rPr>
              <a:t> </a:t>
            </a:r>
            <a:r>
              <a:rPr lang="en-US" altLang="en-US" sz="3600" b="1" dirty="0" err="1">
                <a:solidFill>
                  <a:srgbClr val="2E9230"/>
                </a:solidFill>
              </a:rPr>
              <a:t>diện</a:t>
            </a:r>
            <a:r>
              <a:rPr lang="en-US" altLang="en-US" sz="3600" b="1" dirty="0">
                <a:solidFill>
                  <a:srgbClr val="2E9230"/>
                </a:solidFill>
              </a:rPr>
              <a:t> </a:t>
            </a:r>
            <a:r>
              <a:rPr lang="en-US" altLang="en-US" sz="3600" b="1" dirty="0" err="1">
                <a:solidFill>
                  <a:srgbClr val="2E9230"/>
                </a:solidFill>
              </a:rPr>
              <a:t>tích</a:t>
            </a:r>
            <a:r>
              <a:rPr lang="en-US" altLang="en-US" sz="3600" b="1" dirty="0">
                <a:solidFill>
                  <a:srgbClr val="2E9230"/>
                </a:solidFill>
              </a:rPr>
              <a:t>:</a:t>
            </a:r>
          </a:p>
        </p:txBody>
      </p:sp>
      <p:sp>
        <p:nvSpPr>
          <p:cNvPr id="21" name="Text Box 17"/>
          <p:cNvSpPr txBox="1">
            <a:spLocks noChangeArrowheads="1"/>
          </p:cNvSpPr>
          <p:nvPr/>
        </p:nvSpPr>
        <p:spPr bwMode="auto">
          <a:xfrm>
            <a:off x="439329" y="4591854"/>
            <a:ext cx="860663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400" b="1" dirty="0" err="1">
                <a:solidFill>
                  <a:schemeClr val="accent6"/>
                </a:solidFill>
              </a:rPr>
              <a:t>Một</a:t>
            </a:r>
            <a:r>
              <a:rPr lang="en-US" altLang="en-US" sz="3400" b="1" dirty="0">
                <a:solidFill>
                  <a:schemeClr val="accent6"/>
                </a:solidFill>
              </a:rPr>
              <a:t> </a:t>
            </a:r>
            <a:r>
              <a:rPr lang="en-US" altLang="en-US" sz="3400" b="1" dirty="0" err="1">
                <a:solidFill>
                  <a:schemeClr val="accent6"/>
                </a:solidFill>
              </a:rPr>
              <a:t>trăm</a:t>
            </a:r>
            <a:r>
              <a:rPr lang="en-US" altLang="en-US" sz="3400" b="1" dirty="0">
                <a:solidFill>
                  <a:schemeClr val="accent6"/>
                </a:solidFill>
              </a:rPr>
              <a:t> </a:t>
            </a:r>
            <a:r>
              <a:rPr lang="en-US" altLang="en-US" sz="3400" b="1" dirty="0" err="1">
                <a:solidFill>
                  <a:schemeClr val="accent6"/>
                </a:solidFill>
              </a:rPr>
              <a:t>sáu</a:t>
            </a:r>
            <a:r>
              <a:rPr lang="en-US" altLang="en-US" sz="3400" b="1" dirty="0">
                <a:solidFill>
                  <a:schemeClr val="accent6"/>
                </a:solidFill>
              </a:rPr>
              <a:t> </a:t>
            </a:r>
            <a:r>
              <a:rPr lang="en-US" altLang="en-US" sz="3400" b="1" dirty="0" err="1">
                <a:solidFill>
                  <a:schemeClr val="accent6"/>
                </a:solidFill>
              </a:rPr>
              <a:t>mươi</a:t>
            </a:r>
            <a:r>
              <a:rPr lang="en-US" altLang="en-US" sz="3400" b="1" dirty="0">
                <a:solidFill>
                  <a:schemeClr val="accent6"/>
                </a:solidFill>
              </a:rPr>
              <a:t> </a:t>
            </a:r>
            <a:r>
              <a:rPr lang="en-US" altLang="en-US" sz="3400" b="1" dirty="0" err="1">
                <a:solidFill>
                  <a:schemeClr val="accent6"/>
                </a:solidFill>
              </a:rPr>
              <a:t>tám</a:t>
            </a:r>
            <a:r>
              <a:rPr lang="en-US" altLang="en-US" sz="3400" b="1" dirty="0">
                <a:solidFill>
                  <a:schemeClr val="accent6"/>
                </a:solidFill>
              </a:rPr>
              <a:t> mi-li-</a:t>
            </a:r>
            <a:r>
              <a:rPr lang="en-US" altLang="en-US" sz="3400" b="1" dirty="0" err="1">
                <a:solidFill>
                  <a:schemeClr val="accent6"/>
                </a:solidFill>
              </a:rPr>
              <a:t>mét</a:t>
            </a:r>
            <a:r>
              <a:rPr lang="en-US" altLang="en-US" sz="3400" b="1" dirty="0">
                <a:solidFill>
                  <a:schemeClr val="accent6"/>
                </a:solidFill>
              </a:rPr>
              <a:t> </a:t>
            </a:r>
            <a:r>
              <a:rPr lang="en-US" altLang="en-US" sz="3400" b="1" dirty="0" err="1">
                <a:solidFill>
                  <a:schemeClr val="accent6"/>
                </a:solidFill>
              </a:rPr>
              <a:t>vuông</a:t>
            </a:r>
            <a:r>
              <a:rPr lang="en-US" altLang="en-US" sz="3400" b="1" dirty="0">
                <a:solidFill>
                  <a:schemeClr val="accent6"/>
                </a:solidFill>
              </a:rPr>
              <a:t>:</a:t>
            </a:r>
          </a:p>
        </p:txBody>
      </p:sp>
      <p:sp>
        <p:nvSpPr>
          <p:cNvPr id="23" name="Text Box 29"/>
          <p:cNvSpPr txBox="1">
            <a:spLocks noChangeArrowheads="1"/>
          </p:cNvSpPr>
          <p:nvPr/>
        </p:nvSpPr>
        <p:spPr bwMode="auto">
          <a:xfrm>
            <a:off x="8402971" y="4607242"/>
            <a:ext cx="233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200" b="1" dirty="0">
                <a:solidFill>
                  <a:schemeClr val="accent6"/>
                </a:solidFill>
              </a:rPr>
              <a:t>168mm</a:t>
            </a:r>
            <a:r>
              <a:rPr lang="en-US" altLang="en-US" sz="3200" b="1" baseline="30000" dirty="0">
                <a:solidFill>
                  <a:schemeClr val="accent6"/>
                </a:solidFill>
              </a:rPr>
              <a:t>2</a:t>
            </a:r>
            <a:endParaRPr lang="en-US" altLang="en-US" sz="3200" b="1" dirty="0">
              <a:solidFill>
                <a:schemeClr val="accent6"/>
              </a:solidFill>
            </a:endParaRPr>
          </a:p>
        </p:txBody>
      </p:sp>
      <p:sp>
        <p:nvSpPr>
          <p:cNvPr id="24" name="Text Box 51"/>
          <p:cNvSpPr txBox="1">
            <a:spLocks noChangeArrowheads="1"/>
          </p:cNvSpPr>
          <p:nvPr/>
        </p:nvSpPr>
        <p:spPr bwMode="auto">
          <a:xfrm>
            <a:off x="422916" y="5306185"/>
            <a:ext cx="839987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400" b="1" dirty="0">
                <a:solidFill>
                  <a:srgbClr val="B6021C"/>
                </a:solidFill>
              </a:rPr>
              <a:t>Hai </a:t>
            </a:r>
            <a:r>
              <a:rPr lang="en-US" altLang="en-US" sz="3400" b="1" dirty="0" err="1">
                <a:solidFill>
                  <a:srgbClr val="B6021C"/>
                </a:solidFill>
              </a:rPr>
              <a:t>nghìn</a:t>
            </a:r>
            <a:r>
              <a:rPr lang="en-US" altLang="en-US" sz="3400" b="1" dirty="0">
                <a:solidFill>
                  <a:srgbClr val="B6021C"/>
                </a:solidFill>
              </a:rPr>
              <a:t> </a:t>
            </a:r>
            <a:r>
              <a:rPr lang="en-US" altLang="en-US" sz="3400" b="1" dirty="0" err="1">
                <a:solidFill>
                  <a:srgbClr val="B6021C"/>
                </a:solidFill>
              </a:rPr>
              <a:t>ba</a:t>
            </a:r>
            <a:r>
              <a:rPr lang="en-US" altLang="en-US" sz="3400" b="1" dirty="0">
                <a:solidFill>
                  <a:srgbClr val="B6021C"/>
                </a:solidFill>
              </a:rPr>
              <a:t> </a:t>
            </a:r>
            <a:r>
              <a:rPr lang="en-US" altLang="en-US" sz="3400" b="1" dirty="0" err="1">
                <a:solidFill>
                  <a:srgbClr val="B6021C"/>
                </a:solidFill>
              </a:rPr>
              <a:t>trăm</a:t>
            </a:r>
            <a:r>
              <a:rPr lang="en-US" altLang="en-US" sz="3400" b="1" dirty="0">
                <a:solidFill>
                  <a:srgbClr val="B6021C"/>
                </a:solidFill>
              </a:rPr>
              <a:t> </a:t>
            </a:r>
            <a:r>
              <a:rPr lang="en-US" altLang="en-US" sz="3400" b="1" dirty="0" err="1">
                <a:solidFill>
                  <a:srgbClr val="B6021C"/>
                </a:solidFill>
              </a:rPr>
              <a:t>mười</a:t>
            </a:r>
            <a:r>
              <a:rPr lang="en-US" altLang="en-US" sz="3400" b="1" dirty="0">
                <a:solidFill>
                  <a:srgbClr val="B6021C"/>
                </a:solidFill>
              </a:rPr>
              <a:t>  mi-li-</a:t>
            </a:r>
            <a:r>
              <a:rPr lang="en-US" altLang="en-US" sz="3400" b="1" dirty="0" err="1">
                <a:solidFill>
                  <a:srgbClr val="B6021C"/>
                </a:solidFill>
              </a:rPr>
              <a:t>mét</a:t>
            </a:r>
            <a:r>
              <a:rPr lang="en-US" altLang="en-US" sz="3400" b="1" dirty="0">
                <a:solidFill>
                  <a:srgbClr val="B6021C"/>
                </a:solidFill>
              </a:rPr>
              <a:t> </a:t>
            </a:r>
            <a:r>
              <a:rPr lang="en-US" altLang="en-US" sz="3400" b="1" dirty="0" err="1">
                <a:solidFill>
                  <a:srgbClr val="B6021C"/>
                </a:solidFill>
              </a:rPr>
              <a:t>vuông</a:t>
            </a:r>
            <a:r>
              <a:rPr lang="en-US" altLang="en-US" sz="3400" b="1" dirty="0">
                <a:solidFill>
                  <a:srgbClr val="B6021C"/>
                </a:solidFill>
              </a:rPr>
              <a:t>:</a:t>
            </a:r>
          </a:p>
        </p:txBody>
      </p:sp>
      <p:sp>
        <p:nvSpPr>
          <p:cNvPr id="25" name="Text Box 52"/>
          <p:cNvSpPr txBox="1">
            <a:spLocks noChangeArrowheads="1"/>
          </p:cNvSpPr>
          <p:nvPr/>
        </p:nvSpPr>
        <p:spPr bwMode="auto">
          <a:xfrm>
            <a:off x="8389116" y="5339516"/>
            <a:ext cx="264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200" b="1" dirty="0">
                <a:solidFill>
                  <a:srgbClr val="990000"/>
                </a:solidFill>
              </a:rPr>
              <a:t>2310mm</a:t>
            </a:r>
            <a:r>
              <a:rPr lang="en-US" altLang="en-US" sz="3200" b="1" baseline="30000" dirty="0">
                <a:solidFill>
                  <a:srgbClr val="990000"/>
                </a:solidFill>
              </a:rPr>
              <a:t>2</a:t>
            </a:r>
            <a:endParaRPr lang="en-US" altLang="en-US" sz="3200" b="1" dirty="0">
              <a:solidFill>
                <a:srgbClr val="990000"/>
              </a:solidFill>
            </a:endParaRPr>
          </a:p>
        </p:txBody>
      </p:sp>
    </p:spTree>
    <p:extLst>
      <p:ext uri="{BB962C8B-B14F-4D97-AF65-F5344CB8AC3E}">
        <p14:creationId xmlns:p14="http://schemas.microsoft.com/office/powerpoint/2010/main" val="282634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2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ox(i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ox(in)">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ox(in)">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6" grpId="0"/>
      <p:bldP spid="17" grpId="0"/>
      <p:bldP spid="19" grpId="0"/>
      <p:bldP spid="22" grpId="0"/>
      <p:bldP spid="15" grpId="0"/>
      <p:bldP spid="21"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57463" y="276808"/>
            <a:ext cx="1046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200" b="1" dirty="0" err="1" smtClean="0">
                <a:solidFill>
                  <a:srgbClr val="FF0000"/>
                </a:solidFill>
              </a:rPr>
              <a:t>Bài</a:t>
            </a:r>
            <a:r>
              <a:rPr lang="en-US" altLang="en-US" sz="3200" b="1" dirty="0" smtClean="0">
                <a:solidFill>
                  <a:srgbClr val="FF0000"/>
                </a:solidFill>
              </a:rPr>
              <a:t> 2/28.</a:t>
            </a:r>
            <a:r>
              <a:rPr lang="en-US" altLang="en-US" sz="3200" b="1" dirty="0" smtClean="0"/>
              <a:t> </a:t>
            </a:r>
            <a:r>
              <a:rPr lang="en-US" altLang="en-US" sz="3200" b="1" dirty="0" err="1">
                <a:solidFill>
                  <a:srgbClr val="2E9230"/>
                </a:solidFill>
              </a:rPr>
              <a:t>Viết</a:t>
            </a:r>
            <a:r>
              <a:rPr lang="en-US" altLang="en-US" sz="3200" b="1" dirty="0">
                <a:solidFill>
                  <a:srgbClr val="2E9230"/>
                </a:solidFill>
              </a:rPr>
              <a:t> </a:t>
            </a:r>
            <a:r>
              <a:rPr lang="en-US" altLang="en-US" sz="3200" b="1" dirty="0" err="1">
                <a:solidFill>
                  <a:srgbClr val="2E9230"/>
                </a:solidFill>
              </a:rPr>
              <a:t>số</a:t>
            </a:r>
            <a:r>
              <a:rPr lang="en-US" altLang="en-US" sz="3200" b="1" dirty="0">
                <a:solidFill>
                  <a:srgbClr val="2E9230"/>
                </a:solidFill>
              </a:rPr>
              <a:t> </a:t>
            </a:r>
            <a:r>
              <a:rPr lang="en-US" altLang="en-US" sz="3200" b="1" dirty="0" err="1">
                <a:solidFill>
                  <a:srgbClr val="2E9230"/>
                </a:solidFill>
              </a:rPr>
              <a:t>thích</a:t>
            </a:r>
            <a:r>
              <a:rPr lang="en-US" altLang="en-US" sz="3200" b="1" dirty="0">
                <a:solidFill>
                  <a:srgbClr val="2E9230"/>
                </a:solidFill>
              </a:rPr>
              <a:t> </a:t>
            </a:r>
            <a:r>
              <a:rPr lang="en-US" altLang="en-US" sz="3200" b="1" dirty="0" err="1">
                <a:solidFill>
                  <a:srgbClr val="2E9230"/>
                </a:solidFill>
              </a:rPr>
              <a:t>hợp</a:t>
            </a:r>
            <a:r>
              <a:rPr lang="en-US" altLang="en-US" sz="3200" b="1" dirty="0">
                <a:solidFill>
                  <a:srgbClr val="2E9230"/>
                </a:solidFill>
              </a:rPr>
              <a:t> </a:t>
            </a:r>
            <a:r>
              <a:rPr lang="en-US" altLang="en-US" sz="3200" b="1" dirty="0" err="1">
                <a:solidFill>
                  <a:srgbClr val="2E9230"/>
                </a:solidFill>
              </a:rPr>
              <a:t>vào</a:t>
            </a:r>
            <a:r>
              <a:rPr lang="en-US" altLang="en-US" sz="3200" b="1" dirty="0">
                <a:solidFill>
                  <a:srgbClr val="2E9230"/>
                </a:solidFill>
              </a:rPr>
              <a:t> </a:t>
            </a:r>
            <a:r>
              <a:rPr lang="en-US" altLang="en-US" sz="3200" b="1" dirty="0" err="1">
                <a:solidFill>
                  <a:srgbClr val="2E9230"/>
                </a:solidFill>
              </a:rPr>
              <a:t>chỗ</a:t>
            </a:r>
            <a:r>
              <a:rPr lang="en-US" altLang="en-US" sz="3200" b="1" dirty="0">
                <a:solidFill>
                  <a:srgbClr val="2E9230"/>
                </a:solidFill>
              </a:rPr>
              <a:t> </a:t>
            </a:r>
            <a:r>
              <a:rPr lang="en-US" altLang="en-US" sz="3200" b="1" dirty="0" err="1">
                <a:solidFill>
                  <a:srgbClr val="2E9230"/>
                </a:solidFill>
              </a:rPr>
              <a:t>chấm</a:t>
            </a:r>
            <a:r>
              <a:rPr lang="en-US" altLang="en-US" sz="3200" b="1" dirty="0">
                <a:solidFill>
                  <a:srgbClr val="2E9230"/>
                </a:solidFill>
              </a:rPr>
              <a:t>:</a:t>
            </a:r>
          </a:p>
        </p:txBody>
      </p:sp>
      <p:sp>
        <p:nvSpPr>
          <p:cNvPr id="17415" name="Text Box 7"/>
          <p:cNvSpPr txBox="1">
            <a:spLocks noChangeArrowheads="1"/>
          </p:cNvSpPr>
          <p:nvPr/>
        </p:nvSpPr>
        <p:spPr bwMode="auto">
          <a:xfrm>
            <a:off x="494155" y="1944860"/>
            <a:ext cx="538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800" b="1" dirty="0">
                <a:solidFill>
                  <a:srgbClr val="7030A0"/>
                </a:solidFill>
              </a:rPr>
              <a:t>12 km</a:t>
            </a:r>
            <a:r>
              <a:rPr lang="en-US" altLang="en-US" sz="2800" b="1" baseline="30000" dirty="0">
                <a:solidFill>
                  <a:srgbClr val="7030A0"/>
                </a:solidFill>
              </a:rPr>
              <a:t>2 </a:t>
            </a:r>
            <a:r>
              <a:rPr lang="en-US" altLang="en-US" sz="2800" b="1" dirty="0">
                <a:solidFill>
                  <a:srgbClr val="7030A0"/>
                </a:solidFill>
              </a:rPr>
              <a:t> =</a:t>
            </a:r>
            <a:r>
              <a:rPr lang="en-US" altLang="en-US" sz="2800" b="1" baseline="30000" dirty="0">
                <a:solidFill>
                  <a:srgbClr val="7030A0"/>
                </a:solidFill>
              </a:rPr>
              <a:t>  </a:t>
            </a:r>
            <a:r>
              <a:rPr lang="en-US" altLang="en-US" sz="2800" b="1" dirty="0">
                <a:solidFill>
                  <a:srgbClr val="7030A0"/>
                </a:solidFill>
              </a:rPr>
              <a:t>......    hm</a:t>
            </a:r>
            <a:r>
              <a:rPr lang="en-US" altLang="en-US" sz="2800" b="1" baseline="30000" dirty="0">
                <a:solidFill>
                  <a:srgbClr val="7030A0"/>
                </a:solidFill>
              </a:rPr>
              <a:t>2</a:t>
            </a:r>
            <a:r>
              <a:rPr lang="en-US" altLang="en-US" sz="2800" b="1" dirty="0">
                <a:solidFill>
                  <a:srgbClr val="7030A0"/>
                </a:solidFill>
              </a:rPr>
              <a:t>  </a:t>
            </a:r>
          </a:p>
        </p:txBody>
      </p:sp>
      <p:sp>
        <p:nvSpPr>
          <p:cNvPr id="17416" name="Text Box 8"/>
          <p:cNvSpPr txBox="1">
            <a:spLocks noChangeArrowheads="1"/>
          </p:cNvSpPr>
          <p:nvPr/>
        </p:nvSpPr>
        <p:spPr bwMode="auto">
          <a:xfrm>
            <a:off x="609600" y="1268585"/>
            <a:ext cx="447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800" b="1" dirty="0">
                <a:solidFill>
                  <a:srgbClr val="7030A0"/>
                </a:solidFill>
              </a:rPr>
              <a:t>5 </a:t>
            </a:r>
            <a:r>
              <a:rPr lang="en-US" altLang="en-US" sz="2800" b="1" dirty="0" smtClean="0">
                <a:solidFill>
                  <a:srgbClr val="7030A0"/>
                </a:solidFill>
              </a:rPr>
              <a:t>cm</a:t>
            </a:r>
            <a:r>
              <a:rPr lang="en-US" altLang="en-US" sz="2800" b="1" baseline="30000" dirty="0" smtClean="0">
                <a:solidFill>
                  <a:srgbClr val="7030A0"/>
                </a:solidFill>
              </a:rPr>
              <a:t>2     </a:t>
            </a:r>
            <a:r>
              <a:rPr lang="en-US" altLang="en-US" sz="2800" b="1" dirty="0">
                <a:solidFill>
                  <a:srgbClr val="7030A0"/>
                </a:solidFill>
              </a:rPr>
              <a:t>= …       mm</a:t>
            </a:r>
            <a:r>
              <a:rPr lang="en-US" altLang="en-US" sz="2800" b="1" baseline="30000" dirty="0">
                <a:solidFill>
                  <a:srgbClr val="7030A0"/>
                </a:solidFill>
              </a:rPr>
              <a:t>2</a:t>
            </a:r>
            <a:endParaRPr lang="en-US" altLang="en-US" sz="2800" b="1" dirty="0">
              <a:solidFill>
                <a:srgbClr val="7030A0"/>
              </a:solidFill>
            </a:endParaRPr>
          </a:p>
        </p:txBody>
      </p:sp>
      <p:sp>
        <p:nvSpPr>
          <p:cNvPr id="17422" name="Text Box 14"/>
          <p:cNvSpPr txBox="1">
            <a:spLocks noChangeArrowheads="1"/>
          </p:cNvSpPr>
          <p:nvPr/>
        </p:nvSpPr>
        <p:spPr bwMode="auto">
          <a:xfrm>
            <a:off x="586515" y="2500485"/>
            <a:ext cx="477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800" b="1" dirty="0">
                <a:solidFill>
                  <a:srgbClr val="7030A0"/>
                </a:solidFill>
              </a:rPr>
              <a:t>1 </a:t>
            </a:r>
            <a:r>
              <a:rPr lang="en-US" altLang="en-US" sz="2800" b="1" dirty="0" smtClean="0">
                <a:solidFill>
                  <a:srgbClr val="7030A0"/>
                </a:solidFill>
              </a:rPr>
              <a:t>hm</a:t>
            </a:r>
            <a:r>
              <a:rPr lang="en-US" altLang="en-US" sz="2800" b="1" baseline="30000" dirty="0" smtClean="0">
                <a:solidFill>
                  <a:srgbClr val="7030A0"/>
                </a:solidFill>
              </a:rPr>
              <a:t>2    </a:t>
            </a:r>
            <a:r>
              <a:rPr lang="en-US" altLang="en-US" sz="2800" b="1" dirty="0" smtClean="0">
                <a:solidFill>
                  <a:srgbClr val="7030A0"/>
                </a:solidFill>
              </a:rPr>
              <a:t>=   </a:t>
            </a:r>
            <a:r>
              <a:rPr lang="en-US" altLang="en-US" sz="2800" b="1" dirty="0">
                <a:solidFill>
                  <a:srgbClr val="7030A0"/>
                </a:solidFill>
              </a:rPr>
              <a:t>….       m</a:t>
            </a:r>
            <a:r>
              <a:rPr lang="en-US" altLang="en-US" sz="2800" b="1" baseline="30000" dirty="0">
                <a:solidFill>
                  <a:srgbClr val="7030A0"/>
                </a:solidFill>
              </a:rPr>
              <a:t>2</a:t>
            </a:r>
            <a:endParaRPr lang="en-US" altLang="en-US" sz="2800" b="1" dirty="0">
              <a:solidFill>
                <a:srgbClr val="7030A0"/>
              </a:solidFill>
            </a:endParaRPr>
          </a:p>
        </p:txBody>
      </p:sp>
      <p:sp>
        <p:nvSpPr>
          <p:cNvPr id="17424" name="Text Box 16"/>
          <p:cNvSpPr txBox="1">
            <a:spLocks noChangeArrowheads="1"/>
          </p:cNvSpPr>
          <p:nvPr/>
        </p:nvSpPr>
        <p:spPr bwMode="auto">
          <a:xfrm>
            <a:off x="2063595" y="3095146"/>
            <a:ext cx="1930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990000"/>
                </a:solidFill>
              </a:rPr>
              <a:t>70 000</a:t>
            </a:r>
          </a:p>
        </p:txBody>
      </p:sp>
      <p:sp>
        <p:nvSpPr>
          <p:cNvPr id="17427" name="Text Box 19"/>
          <p:cNvSpPr txBox="1">
            <a:spLocks noChangeArrowheads="1"/>
          </p:cNvSpPr>
          <p:nvPr/>
        </p:nvSpPr>
        <p:spPr bwMode="auto">
          <a:xfrm>
            <a:off x="338889" y="3079189"/>
            <a:ext cx="37120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800" b="1" dirty="0" smtClean="0">
                <a:solidFill>
                  <a:srgbClr val="7030A0"/>
                </a:solidFill>
              </a:rPr>
              <a:t>   7 hm</a:t>
            </a:r>
            <a:r>
              <a:rPr lang="en-US" altLang="en-US" sz="2800" b="1" baseline="30000" dirty="0" smtClean="0">
                <a:solidFill>
                  <a:srgbClr val="7030A0"/>
                </a:solidFill>
              </a:rPr>
              <a:t>2    </a:t>
            </a:r>
            <a:r>
              <a:rPr lang="en-US" altLang="en-US" sz="3000" b="1" dirty="0" smtClean="0">
                <a:solidFill>
                  <a:srgbClr val="7030A0"/>
                </a:solidFill>
              </a:rPr>
              <a:t>=   </a:t>
            </a:r>
            <a:r>
              <a:rPr lang="en-US" altLang="en-US" sz="3000" b="1" dirty="0">
                <a:solidFill>
                  <a:srgbClr val="7030A0"/>
                </a:solidFill>
              </a:rPr>
              <a:t>….      </a:t>
            </a:r>
            <a:r>
              <a:rPr lang="en-US" altLang="en-US" sz="2800" b="1" dirty="0">
                <a:solidFill>
                  <a:srgbClr val="7030A0"/>
                </a:solidFill>
              </a:rPr>
              <a:t>m</a:t>
            </a:r>
            <a:r>
              <a:rPr lang="en-US" altLang="en-US" sz="2800" b="1" baseline="30000" dirty="0">
                <a:solidFill>
                  <a:srgbClr val="7030A0"/>
                </a:solidFill>
              </a:rPr>
              <a:t>2</a:t>
            </a:r>
            <a:endParaRPr lang="en-US" altLang="en-US" sz="2800" b="1" dirty="0">
              <a:solidFill>
                <a:srgbClr val="7030A0"/>
              </a:solidFill>
            </a:endParaRPr>
          </a:p>
        </p:txBody>
      </p:sp>
      <p:sp>
        <p:nvSpPr>
          <p:cNvPr id="17428" name="Text Box 20"/>
          <p:cNvSpPr txBox="1">
            <a:spLocks noChangeArrowheads="1"/>
          </p:cNvSpPr>
          <p:nvPr/>
        </p:nvSpPr>
        <p:spPr bwMode="auto">
          <a:xfrm>
            <a:off x="1918858" y="2495683"/>
            <a:ext cx="1828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smtClean="0">
                <a:solidFill>
                  <a:srgbClr val="990000"/>
                </a:solidFill>
              </a:rPr>
              <a:t> 10 </a:t>
            </a:r>
            <a:r>
              <a:rPr lang="en-US" altLang="en-US" sz="3000" b="1" dirty="0">
                <a:solidFill>
                  <a:srgbClr val="990000"/>
                </a:solidFill>
              </a:rPr>
              <a:t>000</a:t>
            </a:r>
          </a:p>
        </p:txBody>
      </p:sp>
      <p:sp>
        <p:nvSpPr>
          <p:cNvPr id="17429" name="Text Box 21"/>
          <p:cNvSpPr txBox="1">
            <a:spLocks noChangeArrowheads="1"/>
          </p:cNvSpPr>
          <p:nvPr/>
        </p:nvSpPr>
        <p:spPr bwMode="auto">
          <a:xfrm>
            <a:off x="2008175" y="1941685"/>
            <a:ext cx="1625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990000"/>
                </a:solidFill>
              </a:rPr>
              <a:t>1200</a:t>
            </a:r>
          </a:p>
        </p:txBody>
      </p:sp>
      <p:sp>
        <p:nvSpPr>
          <p:cNvPr id="17430" name="Text Box 22"/>
          <p:cNvSpPr txBox="1">
            <a:spLocks noChangeArrowheads="1"/>
          </p:cNvSpPr>
          <p:nvPr/>
        </p:nvSpPr>
        <p:spPr bwMode="auto">
          <a:xfrm>
            <a:off x="2091295" y="1235863"/>
            <a:ext cx="1320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990000"/>
                </a:solidFill>
              </a:rPr>
              <a:t>500</a:t>
            </a:r>
          </a:p>
        </p:txBody>
      </p:sp>
      <p:sp>
        <p:nvSpPr>
          <p:cNvPr id="48" name="Text Box 8"/>
          <p:cNvSpPr txBox="1">
            <a:spLocks noChangeArrowheads="1"/>
          </p:cNvSpPr>
          <p:nvPr/>
        </p:nvSpPr>
        <p:spPr bwMode="auto">
          <a:xfrm>
            <a:off x="5435600" y="1221027"/>
            <a:ext cx="568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7030A0"/>
                </a:solidFill>
              </a:rPr>
              <a:t>1m</a:t>
            </a:r>
            <a:r>
              <a:rPr lang="en-US" altLang="en-US" sz="3000" b="1" baseline="30000" dirty="0">
                <a:solidFill>
                  <a:srgbClr val="7030A0"/>
                </a:solidFill>
              </a:rPr>
              <a:t>2                     </a:t>
            </a:r>
            <a:r>
              <a:rPr lang="en-US" altLang="en-US" sz="3000" b="1" baseline="30000" dirty="0" smtClean="0">
                <a:solidFill>
                  <a:srgbClr val="7030A0"/>
                </a:solidFill>
              </a:rPr>
              <a:t>   </a:t>
            </a:r>
            <a:r>
              <a:rPr lang="en-US" altLang="en-US" sz="3000" b="1" dirty="0" smtClean="0">
                <a:solidFill>
                  <a:srgbClr val="7030A0"/>
                </a:solidFill>
              </a:rPr>
              <a:t>=    …       </a:t>
            </a:r>
            <a:r>
              <a:rPr lang="en-US" altLang="en-US" sz="3000" b="1" dirty="0">
                <a:solidFill>
                  <a:srgbClr val="7030A0"/>
                </a:solidFill>
              </a:rPr>
              <a:t>cm</a:t>
            </a:r>
            <a:r>
              <a:rPr lang="en-US" altLang="en-US" sz="3000" b="1" baseline="30000" dirty="0">
                <a:solidFill>
                  <a:srgbClr val="7030A0"/>
                </a:solidFill>
              </a:rPr>
              <a:t>2</a:t>
            </a:r>
            <a:endParaRPr lang="en-US" altLang="en-US" sz="3000" b="1" dirty="0">
              <a:solidFill>
                <a:srgbClr val="7030A0"/>
              </a:solidFill>
            </a:endParaRPr>
          </a:p>
        </p:txBody>
      </p:sp>
      <p:sp>
        <p:nvSpPr>
          <p:cNvPr id="49" name="Text Box 22"/>
          <p:cNvSpPr txBox="1">
            <a:spLocks noChangeArrowheads="1"/>
          </p:cNvSpPr>
          <p:nvPr/>
        </p:nvSpPr>
        <p:spPr bwMode="auto">
          <a:xfrm>
            <a:off x="7945485" y="1199050"/>
            <a:ext cx="1320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smtClean="0">
                <a:solidFill>
                  <a:srgbClr val="990000"/>
                </a:solidFill>
              </a:rPr>
              <a:t>10000</a:t>
            </a:r>
            <a:endParaRPr lang="en-US" altLang="en-US" sz="3000" b="1" dirty="0">
              <a:solidFill>
                <a:srgbClr val="990000"/>
              </a:solidFill>
            </a:endParaRPr>
          </a:p>
        </p:txBody>
      </p:sp>
      <p:sp>
        <p:nvSpPr>
          <p:cNvPr id="50" name="Text Box 8"/>
          <p:cNvSpPr txBox="1">
            <a:spLocks noChangeArrowheads="1"/>
          </p:cNvSpPr>
          <p:nvPr/>
        </p:nvSpPr>
        <p:spPr bwMode="auto">
          <a:xfrm>
            <a:off x="5440228" y="1921087"/>
            <a:ext cx="568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7030A0"/>
                </a:solidFill>
              </a:rPr>
              <a:t>5m</a:t>
            </a:r>
            <a:r>
              <a:rPr lang="en-US" altLang="en-US" sz="3000" b="1" baseline="30000" dirty="0">
                <a:solidFill>
                  <a:srgbClr val="7030A0"/>
                </a:solidFill>
              </a:rPr>
              <a:t>2                     </a:t>
            </a:r>
            <a:r>
              <a:rPr lang="en-US" altLang="en-US" sz="3000" b="1" baseline="30000" dirty="0" smtClean="0">
                <a:solidFill>
                  <a:srgbClr val="7030A0"/>
                </a:solidFill>
              </a:rPr>
              <a:t>   </a:t>
            </a:r>
            <a:r>
              <a:rPr lang="en-US" altLang="en-US" sz="3000" b="1" dirty="0" smtClean="0">
                <a:solidFill>
                  <a:srgbClr val="7030A0"/>
                </a:solidFill>
              </a:rPr>
              <a:t>=     …     cm</a:t>
            </a:r>
            <a:r>
              <a:rPr lang="en-US" altLang="en-US" sz="3000" b="1" baseline="30000" dirty="0" smtClean="0">
                <a:solidFill>
                  <a:srgbClr val="7030A0"/>
                </a:solidFill>
              </a:rPr>
              <a:t>2</a:t>
            </a:r>
            <a:endParaRPr lang="en-US" altLang="en-US" sz="3000" b="1" dirty="0">
              <a:solidFill>
                <a:srgbClr val="7030A0"/>
              </a:solidFill>
            </a:endParaRPr>
          </a:p>
        </p:txBody>
      </p:sp>
      <p:sp>
        <p:nvSpPr>
          <p:cNvPr id="51" name="Text Box 22"/>
          <p:cNvSpPr txBox="1">
            <a:spLocks noChangeArrowheads="1"/>
          </p:cNvSpPr>
          <p:nvPr/>
        </p:nvSpPr>
        <p:spPr bwMode="auto">
          <a:xfrm>
            <a:off x="8106990" y="1902865"/>
            <a:ext cx="1320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smtClean="0">
                <a:solidFill>
                  <a:srgbClr val="990000"/>
                </a:solidFill>
              </a:rPr>
              <a:t>50000</a:t>
            </a:r>
            <a:endParaRPr lang="en-US" altLang="en-US" sz="3000" b="1" dirty="0">
              <a:solidFill>
                <a:srgbClr val="990000"/>
              </a:solidFill>
            </a:endParaRPr>
          </a:p>
        </p:txBody>
      </p:sp>
      <p:sp>
        <p:nvSpPr>
          <p:cNvPr id="52" name="Text Box 8"/>
          <p:cNvSpPr txBox="1">
            <a:spLocks noChangeArrowheads="1"/>
          </p:cNvSpPr>
          <p:nvPr/>
        </p:nvSpPr>
        <p:spPr bwMode="auto">
          <a:xfrm>
            <a:off x="5384810" y="2415928"/>
            <a:ext cx="568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7030A0"/>
                </a:solidFill>
              </a:rPr>
              <a:t>12m</a:t>
            </a:r>
            <a:r>
              <a:rPr lang="en-US" altLang="en-US" sz="3000" b="1" baseline="30000" dirty="0">
                <a:solidFill>
                  <a:srgbClr val="7030A0"/>
                </a:solidFill>
              </a:rPr>
              <a:t>2  </a:t>
            </a:r>
            <a:r>
              <a:rPr lang="en-US" altLang="en-US" sz="3000" b="1" dirty="0">
                <a:solidFill>
                  <a:srgbClr val="7030A0"/>
                </a:solidFill>
              </a:rPr>
              <a:t>9dm</a:t>
            </a:r>
            <a:r>
              <a:rPr lang="en-US" altLang="en-US" sz="3000" b="1" baseline="30000" dirty="0">
                <a:solidFill>
                  <a:srgbClr val="7030A0"/>
                </a:solidFill>
              </a:rPr>
              <a:t>2</a:t>
            </a:r>
            <a:r>
              <a:rPr lang="en-US" altLang="en-US" sz="3000" b="1" dirty="0">
                <a:solidFill>
                  <a:srgbClr val="7030A0"/>
                </a:solidFill>
              </a:rPr>
              <a:t> </a:t>
            </a:r>
            <a:r>
              <a:rPr lang="en-US" altLang="en-US" sz="3000" b="1" dirty="0" smtClean="0">
                <a:solidFill>
                  <a:srgbClr val="7030A0"/>
                </a:solidFill>
              </a:rPr>
              <a:t>   =    …       </a:t>
            </a:r>
            <a:r>
              <a:rPr lang="en-US" altLang="en-US" sz="3000" b="1" dirty="0">
                <a:solidFill>
                  <a:srgbClr val="7030A0"/>
                </a:solidFill>
              </a:rPr>
              <a:t>dm</a:t>
            </a:r>
            <a:r>
              <a:rPr lang="en-US" altLang="en-US" sz="3000" b="1" baseline="30000" dirty="0">
                <a:solidFill>
                  <a:srgbClr val="7030A0"/>
                </a:solidFill>
              </a:rPr>
              <a:t>2</a:t>
            </a:r>
            <a:endParaRPr lang="en-US" altLang="en-US" sz="3000" b="1" dirty="0">
              <a:solidFill>
                <a:srgbClr val="7030A0"/>
              </a:solidFill>
            </a:endParaRPr>
          </a:p>
        </p:txBody>
      </p:sp>
      <p:sp>
        <p:nvSpPr>
          <p:cNvPr id="53" name="Text Box 22"/>
          <p:cNvSpPr txBox="1">
            <a:spLocks noChangeArrowheads="1"/>
          </p:cNvSpPr>
          <p:nvPr/>
        </p:nvSpPr>
        <p:spPr bwMode="auto">
          <a:xfrm>
            <a:off x="8051572" y="2387866"/>
            <a:ext cx="9686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smtClean="0">
                <a:solidFill>
                  <a:srgbClr val="990000"/>
                </a:solidFill>
              </a:rPr>
              <a:t>1209</a:t>
            </a:r>
            <a:endParaRPr lang="en-US" altLang="en-US" sz="3000" b="1" dirty="0">
              <a:solidFill>
                <a:srgbClr val="990000"/>
              </a:solidFill>
            </a:endParaRPr>
          </a:p>
        </p:txBody>
      </p:sp>
      <p:sp>
        <p:nvSpPr>
          <p:cNvPr id="54" name="Text Box 8"/>
          <p:cNvSpPr txBox="1">
            <a:spLocks noChangeArrowheads="1"/>
          </p:cNvSpPr>
          <p:nvPr/>
        </p:nvSpPr>
        <p:spPr bwMode="auto">
          <a:xfrm>
            <a:off x="5412519" y="3097385"/>
            <a:ext cx="568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7030A0"/>
                </a:solidFill>
              </a:rPr>
              <a:t>37dam</a:t>
            </a:r>
            <a:r>
              <a:rPr lang="en-US" altLang="en-US" sz="3000" b="1" baseline="30000" dirty="0">
                <a:solidFill>
                  <a:srgbClr val="7030A0"/>
                </a:solidFill>
              </a:rPr>
              <a:t>2  </a:t>
            </a:r>
            <a:r>
              <a:rPr lang="en-US" altLang="en-US" sz="3000" b="1" dirty="0">
                <a:solidFill>
                  <a:srgbClr val="7030A0"/>
                </a:solidFill>
              </a:rPr>
              <a:t>24m</a:t>
            </a:r>
            <a:r>
              <a:rPr lang="en-US" altLang="en-US" sz="3000" b="1" baseline="30000" dirty="0">
                <a:solidFill>
                  <a:srgbClr val="7030A0"/>
                </a:solidFill>
              </a:rPr>
              <a:t>2</a:t>
            </a:r>
            <a:r>
              <a:rPr lang="en-US" altLang="en-US" sz="3000" b="1" dirty="0">
                <a:solidFill>
                  <a:srgbClr val="7030A0"/>
                </a:solidFill>
              </a:rPr>
              <a:t> = </a:t>
            </a:r>
            <a:r>
              <a:rPr lang="en-US" altLang="en-US" sz="3000" b="1" dirty="0" smtClean="0">
                <a:solidFill>
                  <a:srgbClr val="7030A0"/>
                </a:solidFill>
              </a:rPr>
              <a:t>  …      </a:t>
            </a:r>
            <a:r>
              <a:rPr lang="en-US" altLang="en-US" sz="3000" b="1" dirty="0">
                <a:solidFill>
                  <a:srgbClr val="7030A0"/>
                </a:solidFill>
              </a:rPr>
              <a:t>m</a:t>
            </a:r>
            <a:r>
              <a:rPr lang="en-US" altLang="en-US" sz="3000" b="1" baseline="30000" dirty="0">
                <a:solidFill>
                  <a:srgbClr val="7030A0"/>
                </a:solidFill>
              </a:rPr>
              <a:t>2</a:t>
            </a:r>
            <a:endParaRPr lang="en-US" altLang="en-US" sz="3000" b="1" dirty="0">
              <a:solidFill>
                <a:srgbClr val="7030A0"/>
              </a:solidFill>
            </a:endParaRPr>
          </a:p>
        </p:txBody>
      </p:sp>
      <p:sp>
        <p:nvSpPr>
          <p:cNvPr id="55" name="Text Box 22"/>
          <p:cNvSpPr txBox="1">
            <a:spLocks noChangeArrowheads="1"/>
          </p:cNvSpPr>
          <p:nvPr/>
        </p:nvSpPr>
        <p:spPr bwMode="auto">
          <a:xfrm>
            <a:off x="8099966" y="3079189"/>
            <a:ext cx="1320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990000"/>
                </a:solidFill>
              </a:rPr>
              <a:t>3724</a:t>
            </a:r>
          </a:p>
        </p:txBody>
      </p:sp>
      <p:sp>
        <p:nvSpPr>
          <p:cNvPr id="3" name="Rectangle 2"/>
          <p:cNvSpPr>
            <a:spLocks noChangeArrowheads="1"/>
          </p:cNvSpPr>
          <p:nvPr/>
        </p:nvSpPr>
        <p:spPr bwMode="auto">
          <a:xfrm>
            <a:off x="125172" y="1243213"/>
            <a:ext cx="484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2800" b="1" dirty="0">
                <a:solidFill>
                  <a:srgbClr val="FF0000"/>
                </a:solidFill>
              </a:rPr>
              <a:t>a)</a:t>
            </a:r>
            <a:endParaRPr lang="en-US" altLang="en-US" sz="2800" dirty="0">
              <a:solidFill>
                <a:srgbClr val="FF0000"/>
              </a:solidFill>
            </a:endParaRPr>
          </a:p>
        </p:txBody>
      </p:sp>
      <p:sp>
        <p:nvSpPr>
          <p:cNvPr id="58" name="Rectangle 57"/>
          <p:cNvSpPr>
            <a:spLocks noChangeArrowheads="1"/>
          </p:cNvSpPr>
          <p:nvPr/>
        </p:nvSpPr>
        <p:spPr bwMode="auto">
          <a:xfrm>
            <a:off x="1024446" y="4047652"/>
            <a:ext cx="5261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3000" b="1" dirty="0">
                <a:solidFill>
                  <a:srgbClr val="FF0000"/>
                </a:solidFill>
              </a:rPr>
              <a:t>b)</a:t>
            </a:r>
            <a:endParaRPr lang="en-US" altLang="en-US" sz="3000" dirty="0">
              <a:solidFill>
                <a:srgbClr val="FF0000"/>
              </a:solidFill>
            </a:endParaRPr>
          </a:p>
        </p:txBody>
      </p:sp>
      <p:sp>
        <p:nvSpPr>
          <p:cNvPr id="59" name="Text Box 19"/>
          <p:cNvSpPr txBox="1">
            <a:spLocks noChangeArrowheads="1"/>
          </p:cNvSpPr>
          <p:nvPr/>
        </p:nvSpPr>
        <p:spPr bwMode="auto">
          <a:xfrm>
            <a:off x="1606395" y="4054827"/>
            <a:ext cx="477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400" b="1" dirty="0"/>
              <a:t> </a:t>
            </a:r>
            <a:r>
              <a:rPr lang="en-US" altLang="en-US" sz="2800" b="1" dirty="0">
                <a:solidFill>
                  <a:srgbClr val="002060"/>
                </a:solidFill>
              </a:rPr>
              <a:t>800mm</a:t>
            </a:r>
            <a:r>
              <a:rPr lang="en-US" altLang="en-US" sz="2800" b="1" baseline="30000" dirty="0">
                <a:solidFill>
                  <a:srgbClr val="002060"/>
                </a:solidFill>
              </a:rPr>
              <a:t>2</a:t>
            </a:r>
            <a:r>
              <a:rPr lang="en-US" altLang="en-US" sz="2800" b="1" dirty="0">
                <a:solidFill>
                  <a:srgbClr val="002060"/>
                </a:solidFill>
              </a:rPr>
              <a:t>=   ….cm</a:t>
            </a:r>
            <a:r>
              <a:rPr lang="en-US" altLang="en-US" sz="2800" b="1" baseline="30000" dirty="0">
                <a:solidFill>
                  <a:srgbClr val="002060"/>
                </a:solidFill>
              </a:rPr>
              <a:t>2</a:t>
            </a:r>
            <a:endParaRPr lang="en-US" altLang="en-US" sz="2800" b="1" dirty="0">
              <a:solidFill>
                <a:srgbClr val="002060"/>
              </a:solidFill>
            </a:endParaRPr>
          </a:p>
        </p:txBody>
      </p:sp>
      <p:sp>
        <p:nvSpPr>
          <p:cNvPr id="60" name="Text Box 20"/>
          <p:cNvSpPr txBox="1">
            <a:spLocks noChangeArrowheads="1"/>
          </p:cNvSpPr>
          <p:nvPr/>
        </p:nvSpPr>
        <p:spPr bwMode="auto">
          <a:xfrm>
            <a:off x="3515882" y="4001486"/>
            <a:ext cx="4635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990000"/>
                </a:solidFill>
              </a:rPr>
              <a:t>8</a:t>
            </a:r>
          </a:p>
        </p:txBody>
      </p:sp>
      <p:sp>
        <p:nvSpPr>
          <p:cNvPr id="61" name="Text Box 19"/>
          <p:cNvSpPr txBox="1">
            <a:spLocks noChangeArrowheads="1"/>
          </p:cNvSpPr>
          <p:nvPr/>
        </p:nvSpPr>
        <p:spPr bwMode="auto">
          <a:xfrm>
            <a:off x="1360057" y="4567855"/>
            <a:ext cx="477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800" b="1" dirty="0">
                <a:solidFill>
                  <a:srgbClr val="002060"/>
                </a:solidFill>
              </a:rPr>
              <a:t>12 000hm</a:t>
            </a:r>
            <a:r>
              <a:rPr lang="en-US" altLang="en-US" sz="2800" b="1" baseline="30000" dirty="0">
                <a:solidFill>
                  <a:srgbClr val="002060"/>
                </a:solidFill>
              </a:rPr>
              <a:t>2</a:t>
            </a:r>
            <a:r>
              <a:rPr lang="en-US" altLang="en-US" sz="2800" b="1" dirty="0">
                <a:solidFill>
                  <a:srgbClr val="002060"/>
                </a:solidFill>
              </a:rPr>
              <a:t>=   ….km</a:t>
            </a:r>
            <a:r>
              <a:rPr lang="en-US" altLang="en-US" sz="2800" b="1" baseline="30000" dirty="0">
                <a:solidFill>
                  <a:srgbClr val="002060"/>
                </a:solidFill>
              </a:rPr>
              <a:t>2</a:t>
            </a:r>
            <a:endParaRPr lang="en-US" altLang="en-US" sz="2800" b="1" dirty="0">
              <a:solidFill>
                <a:srgbClr val="002060"/>
              </a:solidFill>
            </a:endParaRPr>
          </a:p>
        </p:txBody>
      </p:sp>
      <p:sp>
        <p:nvSpPr>
          <p:cNvPr id="62" name="Text Box 19"/>
          <p:cNvSpPr txBox="1">
            <a:spLocks noChangeArrowheads="1"/>
          </p:cNvSpPr>
          <p:nvPr/>
        </p:nvSpPr>
        <p:spPr bwMode="auto">
          <a:xfrm>
            <a:off x="1884737" y="5127790"/>
            <a:ext cx="477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800" b="1" dirty="0">
                <a:solidFill>
                  <a:srgbClr val="002060"/>
                </a:solidFill>
              </a:rPr>
              <a:t>150cm</a:t>
            </a:r>
            <a:r>
              <a:rPr lang="en-US" altLang="en-US" sz="2800" b="1" baseline="30000" dirty="0">
                <a:solidFill>
                  <a:srgbClr val="002060"/>
                </a:solidFill>
              </a:rPr>
              <a:t>2</a:t>
            </a:r>
            <a:r>
              <a:rPr lang="en-US" altLang="en-US" sz="2800" b="1" dirty="0">
                <a:solidFill>
                  <a:srgbClr val="002060"/>
                </a:solidFill>
              </a:rPr>
              <a:t>= ….dm</a:t>
            </a:r>
            <a:r>
              <a:rPr lang="en-US" altLang="en-US" sz="2800" b="1" baseline="30000" dirty="0">
                <a:solidFill>
                  <a:srgbClr val="002060"/>
                </a:solidFill>
              </a:rPr>
              <a:t>2</a:t>
            </a:r>
            <a:r>
              <a:rPr lang="en-US" altLang="en-US" sz="2800" b="1" dirty="0">
                <a:solidFill>
                  <a:srgbClr val="002060"/>
                </a:solidFill>
              </a:rPr>
              <a:t>.....cm</a:t>
            </a:r>
            <a:r>
              <a:rPr lang="en-US" altLang="en-US" sz="2800" b="1" baseline="30000" dirty="0">
                <a:solidFill>
                  <a:srgbClr val="002060"/>
                </a:solidFill>
              </a:rPr>
              <a:t>2</a:t>
            </a:r>
            <a:endParaRPr lang="en-US" altLang="en-US" sz="2800" b="1" dirty="0">
              <a:solidFill>
                <a:srgbClr val="002060"/>
              </a:solidFill>
            </a:endParaRPr>
          </a:p>
        </p:txBody>
      </p:sp>
      <p:sp>
        <p:nvSpPr>
          <p:cNvPr id="63" name="Text Box 19"/>
          <p:cNvSpPr txBox="1">
            <a:spLocks noChangeArrowheads="1"/>
          </p:cNvSpPr>
          <p:nvPr/>
        </p:nvSpPr>
        <p:spPr bwMode="auto">
          <a:xfrm>
            <a:off x="6096390" y="4001486"/>
            <a:ext cx="4775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002060"/>
                </a:solidFill>
              </a:rPr>
              <a:t>3400dm</a:t>
            </a:r>
            <a:r>
              <a:rPr lang="en-US" altLang="en-US" sz="3000" b="1" baseline="30000" dirty="0">
                <a:solidFill>
                  <a:srgbClr val="002060"/>
                </a:solidFill>
              </a:rPr>
              <a:t>2</a:t>
            </a:r>
            <a:r>
              <a:rPr lang="en-US" altLang="en-US" sz="3000" b="1" dirty="0">
                <a:solidFill>
                  <a:srgbClr val="002060"/>
                </a:solidFill>
              </a:rPr>
              <a:t>= </a:t>
            </a:r>
            <a:r>
              <a:rPr lang="en-US" altLang="en-US" sz="3000" b="1" dirty="0" smtClean="0">
                <a:solidFill>
                  <a:srgbClr val="002060"/>
                </a:solidFill>
              </a:rPr>
              <a:t>… m</a:t>
            </a:r>
            <a:r>
              <a:rPr lang="en-US" altLang="en-US" sz="3000" b="1" baseline="30000" dirty="0" smtClean="0">
                <a:solidFill>
                  <a:srgbClr val="002060"/>
                </a:solidFill>
              </a:rPr>
              <a:t>2</a:t>
            </a:r>
            <a:endParaRPr lang="en-US" altLang="en-US" sz="3000" b="1" dirty="0">
              <a:solidFill>
                <a:srgbClr val="002060"/>
              </a:solidFill>
            </a:endParaRPr>
          </a:p>
        </p:txBody>
      </p:sp>
      <p:sp>
        <p:nvSpPr>
          <p:cNvPr id="64" name="Text Box 19"/>
          <p:cNvSpPr txBox="1">
            <a:spLocks noChangeArrowheads="1"/>
          </p:cNvSpPr>
          <p:nvPr/>
        </p:nvSpPr>
        <p:spPr bwMode="auto">
          <a:xfrm>
            <a:off x="6066080" y="4551072"/>
            <a:ext cx="4775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002060"/>
                </a:solidFill>
              </a:rPr>
              <a:t>90 000m</a:t>
            </a:r>
            <a:r>
              <a:rPr lang="en-US" altLang="en-US" sz="3000" b="1" baseline="30000" dirty="0">
                <a:solidFill>
                  <a:srgbClr val="002060"/>
                </a:solidFill>
              </a:rPr>
              <a:t>2</a:t>
            </a:r>
            <a:r>
              <a:rPr lang="en-US" altLang="en-US" sz="3000" b="1" dirty="0">
                <a:solidFill>
                  <a:srgbClr val="002060"/>
                </a:solidFill>
              </a:rPr>
              <a:t>= </a:t>
            </a:r>
            <a:r>
              <a:rPr lang="en-US" altLang="en-US" sz="3000" b="1" dirty="0" smtClean="0">
                <a:solidFill>
                  <a:srgbClr val="002060"/>
                </a:solidFill>
              </a:rPr>
              <a:t> …  hm</a:t>
            </a:r>
            <a:r>
              <a:rPr lang="en-US" altLang="en-US" sz="3000" b="1" baseline="30000" dirty="0" smtClean="0">
                <a:solidFill>
                  <a:srgbClr val="002060"/>
                </a:solidFill>
              </a:rPr>
              <a:t>2</a:t>
            </a:r>
            <a:endParaRPr lang="en-US" altLang="en-US" sz="3000" b="1" dirty="0">
              <a:solidFill>
                <a:srgbClr val="002060"/>
              </a:solidFill>
            </a:endParaRPr>
          </a:p>
        </p:txBody>
      </p:sp>
      <p:sp>
        <p:nvSpPr>
          <p:cNvPr id="65" name="Text Box 19"/>
          <p:cNvSpPr txBox="1">
            <a:spLocks noChangeArrowheads="1"/>
          </p:cNvSpPr>
          <p:nvPr/>
        </p:nvSpPr>
        <p:spPr bwMode="auto">
          <a:xfrm>
            <a:off x="6356446" y="5127080"/>
            <a:ext cx="4775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002060"/>
                </a:solidFill>
              </a:rPr>
              <a:t>2010m</a:t>
            </a:r>
            <a:r>
              <a:rPr lang="en-US" altLang="en-US" sz="3000" b="1" baseline="30000" dirty="0">
                <a:solidFill>
                  <a:srgbClr val="002060"/>
                </a:solidFill>
              </a:rPr>
              <a:t>2</a:t>
            </a:r>
            <a:r>
              <a:rPr lang="en-US" altLang="en-US" sz="3000" b="1" dirty="0">
                <a:solidFill>
                  <a:srgbClr val="002060"/>
                </a:solidFill>
              </a:rPr>
              <a:t>= ….dam</a:t>
            </a:r>
            <a:r>
              <a:rPr lang="en-US" altLang="en-US" sz="3000" b="1" baseline="30000" dirty="0">
                <a:solidFill>
                  <a:srgbClr val="002060"/>
                </a:solidFill>
              </a:rPr>
              <a:t>2</a:t>
            </a:r>
            <a:r>
              <a:rPr lang="en-US" altLang="en-US" sz="3000" b="1" dirty="0">
                <a:solidFill>
                  <a:srgbClr val="002060"/>
                </a:solidFill>
              </a:rPr>
              <a:t>.....m</a:t>
            </a:r>
            <a:r>
              <a:rPr lang="en-US" altLang="en-US" sz="3000" b="1" baseline="30000" dirty="0">
                <a:solidFill>
                  <a:srgbClr val="002060"/>
                </a:solidFill>
              </a:rPr>
              <a:t>2</a:t>
            </a:r>
            <a:endParaRPr lang="en-US" altLang="en-US" sz="3000" b="1" dirty="0">
              <a:solidFill>
                <a:srgbClr val="002060"/>
              </a:solidFill>
            </a:endParaRPr>
          </a:p>
        </p:txBody>
      </p:sp>
      <p:sp>
        <p:nvSpPr>
          <p:cNvPr id="66" name="Text Box 20"/>
          <p:cNvSpPr txBox="1">
            <a:spLocks noChangeArrowheads="1"/>
          </p:cNvSpPr>
          <p:nvPr/>
        </p:nvSpPr>
        <p:spPr bwMode="auto">
          <a:xfrm>
            <a:off x="3229410" y="4514514"/>
            <a:ext cx="9673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990000"/>
                </a:solidFill>
              </a:rPr>
              <a:t>120</a:t>
            </a:r>
          </a:p>
        </p:txBody>
      </p:sp>
      <p:sp>
        <p:nvSpPr>
          <p:cNvPr id="67" name="Text Box 20"/>
          <p:cNvSpPr txBox="1">
            <a:spLocks noChangeArrowheads="1"/>
          </p:cNvSpPr>
          <p:nvPr/>
        </p:nvSpPr>
        <p:spPr bwMode="auto">
          <a:xfrm>
            <a:off x="3363127" y="5068512"/>
            <a:ext cx="4635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990000"/>
                </a:solidFill>
              </a:rPr>
              <a:t>1</a:t>
            </a:r>
          </a:p>
        </p:txBody>
      </p:sp>
      <p:sp>
        <p:nvSpPr>
          <p:cNvPr id="68" name="Text Box 20"/>
          <p:cNvSpPr txBox="1">
            <a:spLocks noChangeArrowheads="1"/>
          </p:cNvSpPr>
          <p:nvPr/>
        </p:nvSpPr>
        <p:spPr bwMode="auto">
          <a:xfrm>
            <a:off x="4364049" y="5097722"/>
            <a:ext cx="8170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990000"/>
                </a:solidFill>
              </a:rPr>
              <a:t>50</a:t>
            </a:r>
          </a:p>
        </p:txBody>
      </p:sp>
      <p:sp>
        <p:nvSpPr>
          <p:cNvPr id="69" name="Text Box 20"/>
          <p:cNvSpPr txBox="1">
            <a:spLocks noChangeArrowheads="1"/>
          </p:cNvSpPr>
          <p:nvPr/>
        </p:nvSpPr>
        <p:spPr bwMode="auto">
          <a:xfrm>
            <a:off x="7845435" y="3960516"/>
            <a:ext cx="7683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990000"/>
                </a:solidFill>
              </a:rPr>
              <a:t>34</a:t>
            </a:r>
          </a:p>
        </p:txBody>
      </p:sp>
      <p:sp>
        <p:nvSpPr>
          <p:cNvPr id="70" name="Text Box 20"/>
          <p:cNvSpPr txBox="1">
            <a:spLocks noChangeArrowheads="1"/>
          </p:cNvSpPr>
          <p:nvPr/>
        </p:nvSpPr>
        <p:spPr bwMode="auto">
          <a:xfrm>
            <a:off x="8034920" y="4512308"/>
            <a:ext cx="4635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990000"/>
                </a:solidFill>
              </a:rPr>
              <a:t>9</a:t>
            </a:r>
          </a:p>
        </p:txBody>
      </p:sp>
      <p:sp>
        <p:nvSpPr>
          <p:cNvPr id="71" name="Text Box 20"/>
          <p:cNvSpPr txBox="1">
            <a:spLocks noChangeArrowheads="1"/>
          </p:cNvSpPr>
          <p:nvPr/>
        </p:nvSpPr>
        <p:spPr bwMode="auto">
          <a:xfrm>
            <a:off x="7875051" y="5112401"/>
            <a:ext cx="8466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990000"/>
                </a:solidFill>
              </a:rPr>
              <a:t>20</a:t>
            </a:r>
          </a:p>
        </p:txBody>
      </p:sp>
      <p:sp>
        <p:nvSpPr>
          <p:cNvPr id="72" name="Text Box 20"/>
          <p:cNvSpPr txBox="1">
            <a:spLocks noChangeArrowheads="1"/>
          </p:cNvSpPr>
          <p:nvPr/>
        </p:nvSpPr>
        <p:spPr bwMode="auto">
          <a:xfrm>
            <a:off x="9222017" y="5090395"/>
            <a:ext cx="6879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000" b="1" dirty="0">
                <a:solidFill>
                  <a:srgbClr val="990000"/>
                </a:solidFill>
              </a:rPr>
              <a:t>10</a:t>
            </a:r>
          </a:p>
        </p:txBody>
      </p:sp>
    </p:spTree>
    <p:extLst>
      <p:ext uri="{BB962C8B-B14F-4D97-AF65-F5344CB8AC3E}">
        <p14:creationId xmlns:p14="http://schemas.microsoft.com/office/powerpoint/2010/main" val="306171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ox(in)">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427"/>
                                        </p:tgtEl>
                                        <p:attrNameLst>
                                          <p:attrName>style.visibility</p:attrName>
                                        </p:attrNameLst>
                                      </p:cBhvr>
                                      <p:to>
                                        <p:strVal val="visible"/>
                                      </p:to>
                                    </p:set>
                                    <p:animEffect transition="in" filter="barn(inVertical)">
                                      <p:cBhvr>
                                        <p:cTn id="17" dur="500"/>
                                        <p:tgtEl>
                                          <p:spTgt spid="1742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422"/>
                                        </p:tgtEl>
                                        <p:attrNameLst>
                                          <p:attrName>style.visibility</p:attrName>
                                        </p:attrNameLst>
                                      </p:cBhvr>
                                      <p:to>
                                        <p:strVal val="visible"/>
                                      </p:to>
                                    </p:set>
                                    <p:animEffect transition="in" filter="barn(inVertical)">
                                      <p:cBhvr>
                                        <p:cTn id="20" dur="500"/>
                                        <p:tgtEl>
                                          <p:spTgt spid="1742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415"/>
                                        </p:tgtEl>
                                        <p:attrNameLst>
                                          <p:attrName>style.visibility</p:attrName>
                                        </p:attrNameLst>
                                      </p:cBhvr>
                                      <p:to>
                                        <p:strVal val="visible"/>
                                      </p:to>
                                    </p:set>
                                    <p:animEffect transition="in" filter="barn(inVertical)">
                                      <p:cBhvr>
                                        <p:cTn id="23" dur="500"/>
                                        <p:tgtEl>
                                          <p:spTgt spid="174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416"/>
                                        </p:tgtEl>
                                        <p:attrNameLst>
                                          <p:attrName>style.visibility</p:attrName>
                                        </p:attrNameLst>
                                      </p:cBhvr>
                                      <p:to>
                                        <p:strVal val="visible"/>
                                      </p:to>
                                    </p:set>
                                    <p:animEffect transition="in" filter="barn(inVertical)">
                                      <p:cBhvr>
                                        <p:cTn id="26" dur="500"/>
                                        <p:tgtEl>
                                          <p:spTgt spid="1741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barn(inVertical)">
                                      <p:cBhvr>
                                        <p:cTn id="29" dur="500"/>
                                        <p:tgtEl>
                                          <p:spTgt spid="4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arn(inVertical)">
                                      <p:cBhvr>
                                        <p:cTn id="32" dur="500"/>
                                        <p:tgtEl>
                                          <p:spTgt spid="5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arn(inVertical)">
                                      <p:cBhvr>
                                        <p:cTn id="35" dur="500"/>
                                        <p:tgtEl>
                                          <p:spTgt spid="5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barn(inVertical)">
                                      <p:cBhvr>
                                        <p:cTn id="38" dur="500"/>
                                        <p:tgtEl>
                                          <p:spTgt spid="5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30"/>
                                        </p:tgtEl>
                                        <p:attrNameLst>
                                          <p:attrName>style.visibility</p:attrName>
                                        </p:attrNameLst>
                                      </p:cBhvr>
                                      <p:to>
                                        <p:strVal val="visible"/>
                                      </p:to>
                                    </p:set>
                                    <p:anim calcmode="lin" valueType="num">
                                      <p:cBhvr additive="base">
                                        <p:cTn id="43" dur="500" fill="hold"/>
                                        <p:tgtEl>
                                          <p:spTgt spid="17430"/>
                                        </p:tgtEl>
                                        <p:attrNameLst>
                                          <p:attrName>ppt_x</p:attrName>
                                        </p:attrNameLst>
                                      </p:cBhvr>
                                      <p:tavLst>
                                        <p:tav tm="0">
                                          <p:val>
                                            <p:strVal val="#ppt_x"/>
                                          </p:val>
                                        </p:tav>
                                        <p:tav tm="100000">
                                          <p:val>
                                            <p:strVal val="#ppt_x"/>
                                          </p:val>
                                        </p:tav>
                                      </p:tavLst>
                                    </p:anim>
                                    <p:anim calcmode="lin" valueType="num">
                                      <p:cBhvr additive="base">
                                        <p:cTn id="44" dur="500" fill="hold"/>
                                        <p:tgtEl>
                                          <p:spTgt spid="1743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429"/>
                                        </p:tgtEl>
                                        <p:attrNameLst>
                                          <p:attrName>style.visibility</p:attrName>
                                        </p:attrNameLst>
                                      </p:cBhvr>
                                      <p:to>
                                        <p:strVal val="visible"/>
                                      </p:to>
                                    </p:set>
                                    <p:anim calcmode="lin" valueType="num">
                                      <p:cBhvr additive="base">
                                        <p:cTn id="49" dur="500" fill="hold"/>
                                        <p:tgtEl>
                                          <p:spTgt spid="17429"/>
                                        </p:tgtEl>
                                        <p:attrNameLst>
                                          <p:attrName>ppt_x</p:attrName>
                                        </p:attrNameLst>
                                      </p:cBhvr>
                                      <p:tavLst>
                                        <p:tav tm="0">
                                          <p:val>
                                            <p:strVal val="#ppt_x"/>
                                          </p:val>
                                        </p:tav>
                                        <p:tav tm="100000">
                                          <p:val>
                                            <p:strVal val="#ppt_x"/>
                                          </p:val>
                                        </p:tav>
                                      </p:tavLst>
                                    </p:anim>
                                    <p:anim calcmode="lin" valueType="num">
                                      <p:cBhvr additive="base">
                                        <p:cTn id="50"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428"/>
                                        </p:tgtEl>
                                        <p:attrNameLst>
                                          <p:attrName>style.visibility</p:attrName>
                                        </p:attrNameLst>
                                      </p:cBhvr>
                                      <p:to>
                                        <p:strVal val="visible"/>
                                      </p:to>
                                    </p:set>
                                    <p:anim calcmode="lin" valueType="num">
                                      <p:cBhvr additive="base">
                                        <p:cTn id="55" dur="500" fill="hold"/>
                                        <p:tgtEl>
                                          <p:spTgt spid="17428"/>
                                        </p:tgtEl>
                                        <p:attrNameLst>
                                          <p:attrName>ppt_x</p:attrName>
                                        </p:attrNameLst>
                                      </p:cBhvr>
                                      <p:tavLst>
                                        <p:tav tm="0">
                                          <p:val>
                                            <p:strVal val="#ppt_x"/>
                                          </p:val>
                                        </p:tav>
                                        <p:tav tm="100000">
                                          <p:val>
                                            <p:strVal val="#ppt_x"/>
                                          </p:val>
                                        </p:tav>
                                      </p:tavLst>
                                    </p:anim>
                                    <p:anim calcmode="lin" valueType="num">
                                      <p:cBhvr additive="base">
                                        <p:cTn id="56" dur="500" fill="hold"/>
                                        <p:tgtEl>
                                          <p:spTgt spid="1742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424"/>
                                        </p:tgtEl>
                                        <p:attrNameLst>
                                          <p:attrName>style.visibility</p:attrName>
                                        </p:attrNameLst>
                                      </p:cBhvr>
                                      <p:to>
                                        <p:strVal val="visible"/>
                                      </p:to>
                                    </p:set>
                                    <p:anim calcmode="lin" valueType="num">
                                      <p:cBhvr additive="base">
                                        <p:cTn id="61" dur="500" fill="hold"/>
                                        <p:tgtEl>
                                          <p:spTgt spid="17424"/>
                                        </p:tgtEl>
                                        <p:attrNameLst>
                                          <p:attrName>ppt_x</p:attrName>
                                        </p:attrNameLst>
                                      </p:cBhvr>
                                      <p:tavLst>
                                        <p:tav tm="0">
                                          <p:val>
                                            <p:strVal val="#ppt_x"/>
                                          </p:val>
                                        </p:tav>
                                        <p:tav tm="100000">
                                          <p:val>
                                            <p:strVal val="#ppt_x"/>
                                          </p:val>
                                        </p:tav>
                                      </p:tavLst>
                                    </p:anim>
                                    <p:anim calcmode="lin" valueType="num">
                                      <p:cBhvr additive="base">
                                        <p:cTn id="62" dur="500" fill="hold"/>
                                        <p:tgtEl>
                                          <p:spTgt spid="1742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additive="base">
                                        <p:cTn id="73" dur="500" fill="hold"/>
                                        <p:tgtEl>
                                          <p:spTgt spid="51"/>
                                        </p:tgtEl>
                                        <p:attrNameLst>
                                          <p:attrName>ppt_x</p:attrName>
                                        </p:attrNameLst>
                                      </p:cBhvr>
                                      <p:tavLst>
                                        <p:tav tm="0">
                                          <p:val>
                                            <p:strVal val="#ppt_x"/>
                                          </p:val>
                                        </p:tav>
                                        <p:tav tm="100000">
                                          <p:val>
                                            <p:strVal val="#ppt_x"/>
                                          </p:val>
                                        </p:tav>
                                      </p:tavLst>
                                    </p:anim>
                                    <p:anim calcmode="lin" valueType="num">
                                      <p:cBhvr additive="base">
                                        <p:cTn id="7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fill="hold"/>
                                        <p:tgtEl>
                                          <p:spTgt spid="53"/>
                                        </p:tgtEl>
                                        <p:attrNameLst>
                                          <p:attrName>ppt_x</p:attrName>
                                        </p:attrNameLst>
                                      </p:cBhvr>
                                      <p:tavLst>
                                        <p:tav tm="0">
                                          <p:val>
                                            <p:strVal val="#ppt_x"/>
                                          </p:val>
                                        </p:tav>
                                        <p:tav tm="100000">
                                          <p:val>
                                            <p:strVal val="#ppt_x"/>
                                          </p:val>
                                        </p:tav>
                                      </p:tavLst>
                                    </p:anim>
                                    <p:anim calcmode="lin" valueType="num">
                                      <p:cBhvr additive="base">
                                        <p:cTn id="8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500" fill="hold"/>
                                        <p:tgtEl>
                                          <p:spTgt spid="55"/>
                                        </p:tgtEl>
                                        <p:attrNameLst>
                                          <p:attrName>ppt_x</p:attrName>
                                        </p:attrNameLst>
                                      </p:cBhvr>
                                      <p:tavLst>
                                        <p:tav tm="0">
                                          <p:val>
                                            <p:strVal val="#ppt_x"/>
                                          </p:val>
                                        </p:tav>
                                        <p:tav tm="100000">
                                          <p:val>
                                            <p:strVal val="#ppt_x"/>
                                          </p:val>
                                        </p:tav>
                                      </p:tavLst>
                                    </p:anim>
                                    <p:anim calcmode="lin" valueType="num">
                                      <p:cBhvr additive="base">
                                        <p:cTn id="8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barn(inVertical)">
                                      <p:cBhvr>
                                        <p:cTn id="91" dur="500"/>
                                        <p:tgtEl>
                                          <p:spTgt spid="5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barn(inVertical)">
                                      <p:cBhvr>
                                        <p:cTn id="96" dur="500"/>
                                        <p:tgtEl>
                                          <p:spTgt spid="59"/>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barn(inVertical)">
                                      <p:cBhvr>
                                        <p:cTn id="99" dur="500"/>
                                        <p:tgtEl>
                                          <p:spTgt spid="61"/>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barn(inVertical)">
                                      <p:cBhvr>
                                        <p:cTn id="102" dur="500"/>
                                        <p:tgtEl>
                                          <p:spTgt spid="62"/>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63"/>
                                        </p:tgtEl>
                                        <p:attrNameLst>
                                          <p:attrName>style.visibility</p:attrName>
                                        </p:attrNameLst>
                                      </p:cBhvr>
                                      <p:to>
                                        <p:strVal val="visible"/>
                                      </p:to>
                                    </p:set>
                                    <p:animEffect transition="in" filter="barn(inVertical)">
                                      <p:cBhvr>
                                        <p:cTn id="105" dur="500"/>
                                        <p:tgtEl>
                                          <p:spTgt spid="63"/>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barn(inVertical)">
                                      <p:cBhvr>
                                        <p:cTn id="108" dur="500"/>
                                        <p:tgtEl>
                                          <p:spTgt spid="64"/>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barn(inVertical)">
                                      <p:cBhvr>
                                        <p:cTn id="111" dur="500"/>
                                        <p:tgtEl>
                                          <p:spTgt spid="6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60"/>
                                        </p:tgtEl>
                                        <p:attrNameLst>
                                          <p:attrName>style.visibility</p:attrName>
                                        </p:attrNameLst>
                                      </p:cBhvr>
                                      <p:to>
                                        <p:strVal val="visible"/>
                                      </p:to>
                                    </p:set>
                                    <p:anim calcmode="lin" valueType="num">
                                      <p:cBhvr additive="base">
                                        <p:cTn id="116" dur="500" fill="hold"/>
                                        <p:tgtEl>
                                          <p:spTgt spid="60"/>
                                        </p:tgtEl>
                                        <p:attrNameLst>
                                          <p:attrName>ppt_x</p:attrName>
                                        </p:attrNameLst>
                                      </p:cBhvr>
                                      <p:tavLst>
                                        <p:tav tm="0">
                                          <p:val>
                                            <p:strVal val="#ppt_x"/>
                                          </p:val>
                                        </p:tav>
                                        <p:tav tm="100000">
                                          <p:val>
                                            <p:strVal val="#ppt_x"/>
                                          </p:val>
                                        </p:tav>
                                      </p:tavLst>
                                    </p:anim>
                                    <p:anim calcmode="lin" valueType="num">
                                      <p:cBhvr additive="base">
                                        <p:cTn id="117"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66"/>
                                        </p:tgtEl>
                                        <p:attrNameLst>
                                          <p:attrName>style.visibility</p:attrName>
                                        </p:attrNameLst>
                                      </p:cBhvr>
                                      <p:to>
                                        <p:strVal val="visible"/>
                                      </p:to>
                                    </p:set>
                                    <p:anim calcmode="lin" valueType="num">
                                      <p:cBhvr additive="base">
                                        <p:cTn id="122" dur="500" fill="hold"/>
                                        <p:tgtEl>
                                          <p:spTgt spid="66"/>
                                        </p:tgtEl>
                                        <p:attrNameLst>
                                          <p:attrName>ppt_x</p:attrName>
                                        </p:attrNameLst>
                                      </p:cBhvr>
                                      <p:tavLst>
                                        <p:tav tm="0">
                                          <p:val>
                                            <p:strVal val="#ppt_x"/>
                                          </p:val>
                                        </p:tav>
                                        <p:tav tm="100000">
                                          <p:val>
                                            <p:strVal val="#ppt_x"/>
                                          </p:val>
                                        </p:tav>
                                      </p:tavLst>
                                    </p:anim>
                                    <p:anim calcmode="lin" valueType="num">
                                      <p:cBhvr additive="base">
                                        <p:cTn id="123"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67"/>
                                        </p:tgtEl>
                                        <p:attrNameLst>
                                          <p:attrName>style.visibility</p:attrName>
                                        </p:attrNameLst>
                                      </p:cBhvr>
                                      <p:to>
                                        <p:strVal val="visible"/>
                                      </p:to>
                                    </p:set>
                                    <p:anim calcmode="lin" valueType="num">
                                      <p:cBhvr additive="base">
                                        <p:cTn id="128" dur="500" fill="hold"/>
                                        <p:tgtEl>
                                          <p:spTgt spid="67"/>
                                        </p:tgtEl>
                                        <p:attrNameLst>
                                          <p:attrName>ppt_x</p:attrName>
                                        </p:attrNameLst>
                                      </p:cBhvr>
                                      <p:tavLst>
                                        <p:tav tm="0">
                                          <p:val>
                                            <p:strVal val="#ppt_x"/>
                                          </p:val>
                                        </p:tav>
                                        <p:tav tm="100000">
                                          <p:val>
                                            <p:strVal val="#ppt_x"/>
                                          </p:val>
                                        </p:tav>
                                      </p:tavLst>
                                    </p:anim>
                                    <p:anim calcmode="lin" valueType="num">
                                      <p:cBhvr additive="base">
                                        <p:cTn id="129"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68"/>
                                        </p:tgtEl>
                                        <p:attrNameLst>
                                          <p:attrName>style.visibility</p:attrName>
                                        </p:attrNameLst>
                                      </p:cBhvr>
                                      <p:to>
                                        <p:strVal val="visible"/>
                                      </p:to>
                                    </p:set>
                                    <p:anim calcmode="lin" valueType="num">
                                      <p:cBhvr additive="base">
                                        <p:cTn id="134" dur="500" fill="hold"/>
                                        <p:tgtEl>
                                          <p:spTgt spid="68"/>
                                        </p:tgtEl>
                                        <p:attrNameLst>
                                          <p:attrName>ppt_x</p:attrName>
                                        </p:attrNameLst>
                                      </p:cBhvr>
                                      <p:tavLst>
                                        <p:tav tm="0">
                                          <p:val>
                                            <p:strVal val="#ppt_x"/>
                                          </p:val>
                                        </p:tav>
                                        <p:tav tm="100000">
                                          <p:val>
                                            <p:strVal val="#ppt_x"/>
                                          </p:val>
                                        </p:tav>
                                      </p:tavLst>
                                    </p:anim>
                                    <p:anim calcmode="lin" valueType="num">
                                      <p:cBhvr additive="base">
                                        <p:cTn id="135"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69"/>
                                        </p:tgtEl>
                                        <p:attrNameLst>
                                          <p:attrName>style.visibility</p:attrName>
                                        </p:attrNameLst>
                                      </p:cBhvr>
                                      <p:to>
                                        <p:strVal val="visible"/>
                                      </p:to>
                                    </p:set>
                                    <p:anim calcmode="lin" valueType="num">
                                      <p:cBhvr additive="base">
                                        <p:cTn id="140" dur="500" fill="hold"/>
                                        <p:tgtEl>
                                          <p:spTgt spid="69"/>
                                        </p:tgtEl>
                                        <p:attrNameLst>
                                          <p:attrName>ppt_x</p:attrName>
                                        </p:attrNameLst>
                                      </p:cBhvr>
                                      <p:tavLst>
                                        <p:tav tm="0">
                                          <p:val>
                                            <p:strVal val="#ppt_x"/>
                                          </p:val>
                                        </p:tav>
                                        <p:tav tm="100000">
                                          <p:val>
                                            <p:strVal val="#ppt_x"/>
                                          </p:val>
                                        </p:tav>
                                      </p:tavLst>
                                    </p:anim>
                                    <p:anim calcmode="lin" valueType="num">
                                      <p:cBhvr additive="base">
                                        <p:cTn id="141"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70"/>
                                        </p:tgtEl>
                                        <p:attrNameLst>
                                          <p:attrName>style.visibility</p:attrName>
                                        </p:attrNameLst>
                                      </p:cBhvr>
                                      <p:to>
                                        <p:strVal val="visible"/>
                                      </p:to>
                                    </p:set>
                                    <p:anim calcmode="lin" valueType="num">
                                      <p:cBhvr additive="base">
                                        <p:cTn id="146" dur="500" fill="hold"/>
                                        <p:tgtEl>
                                          <p:spTgt spid="70"/>
                                        </p:tgtEl>
                                        <p:attrNameLst>
                                          <p:attrName>ppt_x</p:attrName>
                                        </p:attrNameLst>
                                      </p:cBhvr>
                                      <p:tavLst>
                                        <p:tav tm="0">
                                          <p:val>
                                            <p:strVal val="#ppt_x"/>
                                          </p:val>
                                        </p:tav>
                                        <p:tav tm="100000">
                                          <p:val>
                                            <p:strVal val="#ppt_x"/>
                                          </p:val>
                                        </p:tav>
                                      </p:tavLst>
                                    </p:anim>
                                    <p:anim calcmode="lin" valueType="num">
                                      <p:cBhvr additive="base">
                                        <p:cTn id="147"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71"/>
                                        </p:tgtEl>
                                        <p:attrNameLst>
                                          <p:attrName>style.visibility</p:attrName>
                                        </p:attrNameLst>
                                      </p:cBhvr>
                                      <p:to>
                                        <p:strVal val="visible"/>
                                      </p:to>
                                    </p:set>
                                    <p:anim calcmode="lin" valueType="num">
                                      <p:cBhvr additive="base">
                                        <p:cTn id="152" dur="500" fill="hold"/>
                                        <p:tgtEl>
                                          <p:spTgt spid="71"/>
                                        </p:tgtEl>
                                        <p:attrNameLst>
                                          <p:attrName>ppt_x</p:attrName>
                                        </p:attrNameLst>
                                      </p:cBhvr>
                                      <p:tavLst>
                                        <p:tav tm="0">
                                          <p:val>
                                            <p:strVal val="#ppt_x"/>
                                          </p:val>
                                        </p:tav>
                                        <p:tav tm="100000">
                                          <p:val>
                                            <p:strVal val="#ppt_x"/>
                                          </p:val>
                                        </p:tav>
                                      </p:tavLst>
                                    </p:anim>
                                    <p:anim calcmode="lin" valueType="num">
                                      <p:cBhvr additive="base">
                                        <p:cTn id="153"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72"/>
                                        </p:tgtEl>
                                        <p:attrNameLst>
                                          <p:attrName>style.visibility</p:attrName>
                                        </p:attrNameLst>
                                      </p:cBhvr>
                                      <p:to>
                                        <p:strVal val="visible"/>
                                      </p:to>
                                    </p:set>
                                    <p:anim calcmode="lin" valueType="num">
                                      <p:cBhvr additive="base">
                                        <p:cTn id="158" dur="500" fill="hold"/>
                                        <p:tgtEl>
                                          <p:spTgt spid="72"/>
                                        </p:tgtEl>
                                        <p:attrNameLst>
                                          <p:attrName>ppt_x</p:attrName>
                                        </p:attrNameLst>
                                      </p:cBhvr>
                                      <p:tavLst>
                                        <p:tav tm="0">
                                          <p:val>
                                            <p:strVal val="#ppt_x"/>
                                          </p:val>
                                        </p:tav>
                                        <p:tav tm="100000">
                                          <p:val>
                                            <p:strVal val="#ppt_x"/>
                                          </p:val>
                                        </p:tav>
                                      </p:tavLst>
                                    </p:anim>
                                    <p:anim calcmode="lin" valueType="num">
                                      <p:cBhvr additive="base">
                                        <p:cTn id="159"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5" grpId="0"/>
      <p:bldP spid="17416" grpId="0"/>
      <p:bldP spid="17422" grpId="0"/>
      <p:bldP spid="17424" grpId="0"/>
      <p:bldP spid="17427" grpId="0"/>
      <p:bldP spid="17428" grpId="0"/>
      <p:bldP spid="17429" grpId="0"/>
      <p:bldP spid="17430" grpId="0"/>
      <p:bldP spid="48" grpId="0"/>
      <p:bldP spid="49" grpId="0"/>
      <p:bldP spid="50" grpId="0"/>
      <p:bldP spid="51" grpId="0"/>
      <p:bldP spid="52" grpId="0"/>
      <p:bldP spid="53" grpId="0"/>
      <p:bldP spid="54" grpId="0"/>
      <p:bldP spid="55" grpId="0"/>
      <p:bldP spid="3"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oa Nền Biên Giới Hoa Yếu Tố Biên Giới Khung Vật Liệu, Tươi, đơn Giản, Bông  Hoa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75164" y="2334289"/>
            <a:ext cx="8271163"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cap="none"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7200" b="1" cap="none"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7200" b="1" cap="none"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tập</a:t>
            </a:r>
            <a:r>
              <a:rPr lang="en-US" sz="7200" b="1" cap="none"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7200" b="1" cap="none"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a:t>
            </a:r>
            <a:r>
              <a:rPr lang="en-US" sz="7200" b="1" cap="none"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28)</a:t>
            </a:r>
            <a:endParaRPr lang="en-US" sz="7200" b="1" cap="none"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16168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39184" y="67734"/>
            <a:ext cx="11808883"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FF0000"/>
                </a:solidFill>
                <a:latin typeface="Times New Roman" panose="02020603050405020304" pitchFamily="18" charset="0"/>
              </a:rPr>
              <a:t>Bài </a:t>
            </a:r>
            <a:r>
              <a:rPr lang="vi-VN" altLang="en-US" sz="3733" b="1" dirty="0" smtClean="0">
                <a:solidFill>
                  <a:srgbClr val="FF0000"/>
                </a:solidFill>
                <a:latin typeface="Times New Roman" panose="02020603050405020304" pitchFamily="18" charset="0"/>
              </a:rPr>
              <a:t>1</a:t>
            </a:r>
            <a:r>
              <a:rPr lang="en-US" altLang="en-US" sz="3733" b="1" dirty="0" smtClean="0">
                <a:solidFill>
                  <a:srgbClr val="FF0000"/>
                </a:solidFill>
                <a:latin typeface="Times New Roman" panose="02020603050405020304" pitchFamily="18" charset="0"/>
              </a:rPr>
              <a:t>/28</a:t>
            </a:r>
            <a:r>
              <a:rPr lang="vi-VN" altLang="en-US" sz="3733" b="1" dirty="0" smtClean="0">
                <a:solidFill>
                  <a:srgbClr val="FF0000"/>
                </a:solidFill>
                <a:latin typeface="Times New Roman" panose="02020603050405020304" pitchFamily="18" charset="0"/>
              </a:rPr>
              <a:t>: </a:t>
            </a:r>
            <a:r>
              <a:rPr lang="vi-VN" altLang="en-US" sz="3733" b="1" dirty="0">
                <a:solidFill>
                  <a:srgbClr val="190BC8"/>
                </a:solidFill>
                <a:latin typeface="Times New Roman" panose="02020603050405020304" pitchFamily="18" charset="0"/>
              </a:rPr>
              <a:t>a</a:t>
            </a:r>
            <a:r>
              <a:rPr lang="en-US" altLang="en-US" sz="3733" b="1" dirty="0">
                <a:solidFill>
                  <a:srgbClr val="190BC8"/>
                </a:solidFill>
                <a:latin typeface="Times New Roman" panose="02020603050405020304" pitchFamily="18" charset="0"/>
              </a:rPr>
              <a:t>.</a:t>
            </a:r>
            <a:r>
              <a:rPr lang="vi-VN" altLang="en-US" sz="3733" b="1" dirty="0">
                <a:solidFill>
                  <a:srgbClr val="190BC8"/>
                </a:solidFill>
                <a:latin typeface="Times New Roman" panose="02020603050405020304" pitchFamily="18" charset="0"/>
              </a:rPr>
              <a:t> Viết các số đo sau dưới dạng số đo có</a:t>
            </a:r>
            <a:r>
              <a:rPr lang="en-US" altLang="en-US" sz="3733" b="1" dirty="0">
                <a:solidFill>
                  <a:srgbClr val="190BC8"/>
                </a:solidFill>
                <a:latin typeface="Times New Roman" panose="02020603050405020304" pitchFamily="18" charset="0"/>
              </a:rPr>
              <a:t> </a:t>
            </a:r>
            <a:r>
              <a:rPr lang="vi-VN" altLang="en-US" sz="3733" b="1" dirty="0">
                <a:solidFill>
                  <a:srgbClr val="190BC8"/>
                </a:solidFill>
                <a:latin typeface="Times New Roman" panose="02020603050405020304" pitchFamily="18" charset="0"/>
              </a:rPr>
              <a:t> đơn vị là mét vuông: (theo mẫu)</a:t>
            </a:r>
            <a:endParaRPr lang="en-US" altLang="en-US" sz="3733" b="1" dirty="0">
              <a:solidFill>
                <a:srgbClr val="190BC8"/>
              </a:solidFill>
              <a:latin typeface="Times New Roman" panose="02020603050405020304" pitchFamily="18" charset="0"/>
            </a:endParaRPr>
          </a:p>
        </p:txBody>
      </p:sp>
      <p:sp>
        <p:nvSpPr>
          <p:cNvPr id="6148" name="Text Box 4"/>
          <p:cNvSpPr txBox="1">
            <a:spLocks noChangeArrowheads="1"/>
          </p:cNvSpPr>
          <p:nvPr/>
        </p:nvSpPr>
        <p:spPr bwMode="auto">
          <a:xfrm>
            <a:off x="1871134" y="1369484"/>
            <a:ext cx="2807179"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FF0000"/>
                </a:solidFill>
                <a:latin typeface="Times New Roman" panose="02020603050405020304" pitchFamily="18" charset="0"/>
              </a:rPr>
              <a:t>6 m</a:t>
            </a:r>
            <a:r>
              <a:rPr lang="vi-VN" altLang="en-US" sz="3733" b="1" baseline="30000" dirty="0">
                <a:solidFill>
                  <a:srgbClr val="FF0000"/>
                </a:solidFill>
                <a:latin typeface="Times New Roman" panose="02020603050405020304" pitchFamily="18" charset="0"/>
              </a:rPr>
              <a:t>2 </a:t>
            </a:r>
            <a:r>
              <a:rPr lang="vi-VN" altLang="en-US" sz="3733" b="1" dirty="0">
                <a:solidFill>
                  <a:srgbClr val="FF0000"/>
                </a:solidFill>
                <a:latin typeface="Times New Roman" panose="02020603050405020304" pitchFamily="18" charset="0"/>
              </a:rPr>
              <a:t>35 dm</a:t>
            </a:r>
            <a:r>
              <a:rPr lang="vi-VN" altLang="en-US" sz="3733" b="1" baseline="30000" dirty="0">
                <a:solidFill>
                  <a:srgbClr val="FF0000"/>
                </a:solidFill>
                <a:latin typeface="Times New Roman" panose="02020603050405020304" pitchFamily="18" charset="0"/>
              </a:rPr>
              <a:t>2 </a:t>
            </a:r>
            <a:r>
              <a:rPr lang="vi-VN" altLang="en-US" sz="3733" b="1" dirty="0" smtClean="0">
                <a:solidFill>
                  <a:srgbClr val="FF0000"/>
                </a:solidFill>
                <a:latin typeface="Times New Roman" panose="02020603050405020304" pitchFamily="18" charset="0"/>
              </a:rPr>
              <a:t> </a:t>
            </a:r>
            <a:endParaRPr lang="en-US" altLang="en-US" sz="3733" b="1" dirty="0">
              <a:solidFill>
                <a:srgbClr val="FF0000"/>
              </a:solidFill>
              <a:latin typeface="Times New Roman" panose="02020603050405020304" pitchFamily="18" charset="0"/>
            </a:endParaRPr>
          </a:p>
        </p:txBody>
      </p:sp>
      <p:sp>
        <p:nvSpPr>
          <p:cNvPr id="6150" name="Text Box 6"/>
          <p:cNvSpPr txBox="1">
            <a:spLocks noChangeArrowheads="1"/>
          </p:cNvSpPr>
          <p:nvPr/>
        </p:nvSpPr>
        <p:spPr bwMode="auto">
          <a:xfrm>
            <a:off x="2159000" y="2580607"/>
            <a:ext cx="2482274"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50000"/>
              </a:spcBef>
              <a:spcAft>
                <a:spcPct val="0"/>
              </a:spcAft>
              <a:buNone/>
            </a:pPr>
            <a:r>
              <a:rPr lang="vi-VN" altLang="en-US" sz="3733" b="1" dirty="0">
                <a:solidFill>
                  <a:srgbClr val="008000"/>
                </a:solidFill>
                <a:latin typeface="Times New Roman" panose="02020603050405020304" pitchFamily="18" charset="0"/>
              </a:rPr>
              <a:t>8 m</a:t>
            </a:r>
            <a:r>
              <a:rPr lang="vi-VN" altLang="en-US" sz="3733" b="1" baseline="30000" dirty="0">
                <a:solidFill>
                  <a:srgbClr val="008000"/>
                </a:solidFill>
                <a:latin typeface="Times New Roman" panose="02020603050405020304" pitchFamily="18" charset="0"/>
              </a:rPr>
              <a:t>2 </a:t>
            </a:r>
            <a:r>
              <a:rPr lang="vi-VN" altLang="en-US" sz="3733" b="1" dirty="0" smtClean="0">
                <a:solidFill>
                  <a:srgbClr val="008000"/>
                </a:solidFill>
                <a:latin typeface="Times New Roman" panose="02020603050405020304" pitchFamily="18" charset="0"/>
              </a:rPr>
              <a:t>27dm</a:t>
            </a:r>
            <a:r>
              <a:rPr lang="vi-VN" altLang="en-US" sz="3733" b="1" baseline="30000" dirty="0" smtClean="0">
                <a:solidFill>
                  <a:srgbClr val="008000"/>
                </a:solidFill>
                <a:latin typeface="Times New Roman" panose="02020603050405020304" pitchFamily="18" charset="0"/>
              </a:rPr>
              <a:t>2</a:t>
            </a:r>
            <a:endParaRPr lang="en-US" altLang="en-US" sz="3733" b="1" dirty="0">
              <a:solidFill>
                <a:srgbClr val="008000"/>
              </a:solidFill>
              <a:latin typeface="Times New Roman" panose="02020603050405020304" pitchFamily="18" charset="0"/>
            </a:endParaRPr>
          </a:p>
        </p:txBody>
      </p:sp>
      <p:sp>
        <p:nvSpPr>
          <p:cNvPr id="6151" name="Text Box 7"/>
          <p:cNvSpPr txBox="1">
            <a:spLocks noChangeArrowheads="1"/>
          </p:cNvSpPr>
          <p:nvPr/>
        </p:nvSpPr>
        <p:spPr bwMode="auto">
          <a:xfrm>
            <a:off x="2351618" y="4538133"/>
            <a:ext cx="160813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008000"/>
                </a:solidFill>
                <a:latin typeface="Times New Roman" panose="02020603050405020304" pitchFamily="18" charset="0"/>
              </a:rPr>
              <a:t>26 </a:t>
            </a:r>
            <a:r>
              <a:rPr lang="vi-VN" altLang="en-US" sz="3733" b="1" dirty="0" smtClean="0">
                <a:solidFill>
                  <a:srgbClr val="008000"/>
                </a:solidFill>
                <a:latin typeface="Times New Roman" panose="02020603050405020304" pitchFamily="18" charset="0"/>
              </a:rPr>
              <a:t>dm</a:t>
            </a:r>
            <a:r>
              <a:rPr lang="vi-VN" altLang="en-US" sz="3733" b="1" baseline="30000" dirty="0" smtClean="0">
                <a:solidFill>
                  <a:srgbClr val="008000"/>
                </a:solidFill>
                <a:latin typeface="Times New Roman" panose="02020603050405020304" pitchFamily="18" charset="0"/>
              </a:rPr>
              <a:t>2</a:t>
            </a:r>
            <a:endParaRPr lang="en-US" altLang="en-US" sz="3733" b="1" dirty="0">
              <a:solidFill>
                <a:srgbClr val="008000"/>
              </a:solidFill>
              <a:latin typeface="Times New Roman" panose="02020603050405020304" pitchFamily="18" charset="0"/>
            </a:endParaRPr>
          </a:p>
        </p:txBody>
      </p:sp>
      <p:sp>
        <p:nvSpPr>
          <p:cNvPr id="6154" name="Text Box 10"/>
          <p:cNvSpPr txBox="1">
            <a:spLocks noChangeArrowheads="1"/>
          </p:cNvSpPr>
          <p:nvPr/>
        </p:nvSpPr>
        <p:spPr bwMode="auto">
          <a:xfrm>
            <a:off x="2159000" y="3560234"/>
            <a:ext cx="2773218"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50000"/>
              </a:spcBef>
              <a:spcAft>
                <a:spcPct val="0"/>
              </a:spcAft>
              <a:buNone/>
            </a:pPr>
            <a:r>
              <a:rPr lang="vi-VN" altLang="en-US" sz="3733" b="1" dirty="0">
                <a:solidFill>
                  <a:srgbClr val="008000"/>
                </a:solidFill>
                <a:latin typeface="Times New Roman" panose="02020603050405020304" pitchFamily="18" charset="0"/>
              </a:rPr>
              <a:t>16 m</a:t>
            </a:r>
            <a:r>
              <a:rPr lang="vi-VN" altLang="en-US" sz="3733" b="1" baseline="30000" dirty="0">
                <a:solidFill>
                  <a:srgbClr val="008000"/>
                </a:solidFill>
                <a:latin typeface="Times New Roman" panose="02020603050405020304" pitchFamily="18" charset="0"/>
              </a:rPr>
              <a:t>2 </a:t>
            </a:r>
            <a:r>
              <a:rPr lang="vi-VN" altLang="en-US" sz="3733" b="1" dirty="0">
                <a:solidFill>
                  <a:srgbClr val="008000"/>
                </a:solidFill>
                <a:latin typeface="Times New Roman" panose="02020603050405020304" pitchFamily="18" charset="0"/>
              </a:rPr>
              <a:t>9 </a:t>
            </a:r>
            <a:r>
              <a:rPr lang="vi-VN" altLang="en-US" sz="3733" b="1" dirty="0" smtClean="0">
                <a:solidFill>
                  <a:srgbClr val="008000"/>
                </a:solidFill>
                <a:latin typeface="Times New Roman" panose="02020603050405020304" pitchFamily="18" charset="0"/>
              </a:rPr>
              <a:t>dm</a:t>
            </a:r>
            <a:r>
              <a:rPr lang="vi-VN" altLang="en-US" sz="3733" b="1" baseline="30000" dirty="0" smtClean="0">
                <a:solidFill>
                  <a:srgbClr val="008000"/>
                </a:solidFill>
                <a:latin typeface="Times New Roman" panose="02020603050405020304" pitchFamily="18" charset="0"/>
              </a:rPr>
              <a:t>2</a:t>
            </a:r>
            <a:endParaRPr lang="en-US" altLang="en-US" sz="3733" b="1" dirty="0">
              <a:solidFill>
                <a:srgbClr val="008000"/>
              </a:solidFill>
              <a:latin typeface="Times New Roman" panose="02020603050405020304" pitchFamily="18" charset="0"/>
            </a:endParaRPr>
          </a:p>
        </p:txBody>
      </p:sp>
      <p:grpSp>
        <p:nvGrpSpPr>
          <p:cNvPr id="2" name="Group 14"/>
          <p:cNvGrpSpPr>
            <a:grpSpLocks/>
          </p:cNvGrpSpPr>
          <p:nvPr/>
        </p:nvGrpSpPr>
        <p:grpSpPr bwMode="auto">
          <a:xfrm>
            <a:off x="4609044" y="1265600"/>
            <a:ext cx="4138083" cy="914400"/>
            <a:chOff x="2291" y="1044"/>
            <a:chExt cx="1955" cy="576"/>
          </a:xfrm>
        </p:grpSpPr>
        <p:graphicFrame>
          <p:nvGraphicFramePr>
            <p:cNvPr id="6167" name="Object 27"/>
            <p:cNvGraphicFramePr>
              <a:graphicFrameLocks noChangeAspect="1"/>
            </p:cNvGraphicFramePr>
            <p:nvPr>
              <p:extLst>
                <p:ext uri="{D42A27DB-BD31-4B8C-83A1-F6EECF244321}">
                  <p14:modId xmlns:p14="http://schemas.microsoft.com/office/powerpoint/2010/main" val="13028780"/>
                </p:ext>
              </p:extLst>
            </p:nvPr>
          </p:nvGraphicFramePr>
          <p:xfrm>
            <a:off x="3164" y="1044"/>
            <a:ext cx="410" cy="576"/>
          </p:xfrm>
          <a:graphic>
            <a:graphicData uri="http://schemas.openxmlformats.org/presentationml/2006/ole">
              <mc:AlternateContent xmlns:mc="http://schemas.openxmlformats.org/markup-compatibility/2006">
                <mc:Choice xmlns:v="urn:schemas-microsoft-com:vml" Requires="v">
                  <p:oleObj spid="_x0000_s9323" name="Equation" r:id="rId3" imgW="279279" imgH="393529" progId="Equation.DSMT4">
                    <p:embed/>
                  </p:oleObj>
                </mc:Choice>
                <mc:Fallback>
                  <p:oleObj name="Equation" r:id="rId3" imgW="279279" imgH="393529" progId="Equation.DSMT4">
                    <p:embed/>
                    <p:pic>
                      <p:nvPicPr>
                        <p:cNvPr id="6167"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4" y="1044"/>
                          <a:ext cx="410"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8" name="Text Box 13"/>
            <p:cNvSpPr txBox="1">
              <a:spLocks noChangeArrowheads="1"/>
            </p:cNvSpPr>
            <p:nvPr/>
          </p:nvSpPr>
          <p:spPr bwMode="auto">
            <a:xfrm>
              <a:off x="2291" y="1117"/>
              <a:ext cx="195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en-US" altLang="en-US" sz="3733" b="1" dirty="0" smtClean="0">
                  <a:solidFill>
                    <a:srgbClr val="FF0000"/>
                  </a:solidFill>
                  <a:latin typeface="Times New Roman" panose="02020603050405020304" pitchFamily="18" charset="0"/>
                </a:rPr>
                <a:t>=</a:t>
              </a:r>
              <a:r>
                <a:rPr lang="vi-VN" altLang="en-US" sz="3733" b="1" dirty="0" smtClean="0">
                  <a:solidFill>
                    <a:srgbClr val="FF0000"/>
                  </a:solidFill>
                  <a:latin typeface="Times New Roman" panose="02020603050405020304" pitchFamily="18" charset="0"/>
                </a:rPr>
                <a:t> </a:t>
              </a:r>
              <a:r>
                <a:rPr lang="vi-VN" altLang="en-US" sz="3733" b="1" dirty="0">
                  <a:solidFill>
                    <a:srgbClr val="FF0000"/>
                  </a:solidFill>
                  <a:latin typeface="Times New Roman" panose="02020603050405020304" pitchFamily="18" charset="0"/>
                </a:rPr>
                <a:t>6 m</a:t>
              </a:r>
              <a:r>
                <a:rPr lang="vi-VN" altLang="en-US" sz="3733" b="1" baseline="30000" dirty="0">
                  <a:solidFill>
                    <a:srgbClr val="FF0000"/>
                  </a:solidFill>
                  <a:latin typeface="Times New Roman" panose="02020603050405020304" pitchFamily="18" charset="0"/>
                </a:rPr>
                <a:t>2</a:t>
              </a:r>
              <a:r>
                <a:rPr lang="vi-VN" altLang="en-US" sz="3733" b="1" dirty="0">
                  <a:solidFill>
                    <a:srgbClr val="FF0000"/>
                  </a:solidFill>
                  <a:latin typeface="Times New Roman" panose="02020603050405020304" pitchFamily="18" charset="0"/>
                </a:rPr>
                <a:t> </a:t>
              </a:r>
              <a:r>
                <a:rPr lang="vi-VN" altLang="en-US" sz="3733" b="1" dirty="0" smtClean="0">
                  <a:solidFill>
                    <a:srgbClr val="FF0000"/>
                  </a:solidFill>
                  <a:latin typeface="Times New Roman" panose="02020603050405020304" pitchFamily="18" charset="0"/>
                </a:rPr>
                <a:t>+        </a:t>
              </a:r>
              <a:r>
                <a:rPr lang="vi-VN" altLang="en-US" sz="3733" b="1" dirty="0">
                  <a:solidFill>
                    <a:srgbClr val="FF0000"/>
                  </a:solidFill>
                  <a:latin typeface="Times New Roman" panose="02020603050405020304" pitchFamily="18" charset="0"/>
                </a:rPr>
                <a:t>m</a:t>
              </a:r>
              <a:r>
                <a:rPr lang="vi-VN" altLang="en-US" sz="3733" b="1" baseline="30000" dirty="0">
                  <a:solidFill>
                    <a:srgbClr val="FF0000"/>
                  </a:solidFill>
                  <a:latin typeface="Times New Roman" panose="02020603050405020304" pitchFamily="18" charset="0"/>
                </a:rPr>
                <a:t>2</a:t>
              </a:r>
              <a:r>
                <a:rPr lang="vi-VN" altLang="en-US" sz="3733" b="1" dirty="0">
                  <a:solidFill>
                    <a:srgbClr val="FF0000"/>
                  </a:solidFill>
                  <a:latin typeface="Times New Roman" panose="02020603050405020304" pitchFamily="18" charset="0"/>
                </a:rPr>
                <a:t>  = </a:t>
              </a:r>
              <a:endParaRPr lang="en-US" altLang="en-US" sz="3733" b="1" dirty="0">
                <a:solidFill>
                  <a:srgbClr val="FF0000"/>
                </a:solidFill>
                <a:latin typeface="Times New Roman" panose="02020603050405020304" pitchFamily="18" charset="0"/>
              </a:endParaRPr>
            </a:p>
          </p:txBody>
        </p:sp>
      </p:grpSp>
      <p:grpSp>
        <p:nvGrpSpPr>
          <p:cNvPr id="3" name="Group 19"/>
          <p:cNvGrpSpPr>
            <a:grpSpLocks/>
          </p:cNvGrpSpPr>
          <p:nvPr/>
        </p:nvGrpSpPr>
        <p:grpSpPr bwMode="auto">
          <a:xfrm>
            <a:off x="8581063" y="1221534"/>
            <a:ext cx="1932517" cy="914400"/>
            <a:chOff x="4059" y="962"/>
            <a:chExt cx="913" cy="576"/>
          </a:xfrm>
        </p:grpSpPr>
        <p:graphicFrame>
          <p:nvGraphicFramePr>
            <p:cNvPr id="6165" name="Object 25"/>
            <p:cNvGraphicFramePr>
              <a:graphicFrameLocks noChangeAspect="1"/>
            </p:cNvGraphicFramePr>
            <p:nvPr/>
          </p:nvGraphicFramePr>
          <p:xfrm>
            <a:off x="4059" y="962"/>
            <a:ext cx="559" cy="576"/>
          </p:xfrm>
          <a:graphic>
            <a:graphicData uri="http://schemas.openxmlformats.org/presentationml/2006/ole">
              <mc:AlternateContent xmlns:mc="http://schemas.openxmlformats.org/markup-compatibility/2006">
                <mc:Choice xmlns:v="urn:schemas-microsoft-com:vml" Requires="v">
                  <p:oleObj spid="_x0000_s9324" name="Equation" r:id="rId5" imgW="380835" imgH="393529" progId="Equation.DSMT4">
                    <p:embed/>
                  </p:oleObj>
                </mc:Choice>
                <mc:Fallback>
                  <p:oleObj name="Equation" r:id="rId5" imgW="380835" imgH="393529" progId="Equation.DSMT4">
                    <p:embed/>
                    <p:pic>
                      <p:nvPicPr>
                        <p:cNvPr id="6165"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9" y="962"/>
                          <a:ext cx="559"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6" name="Text Box 18"/>
            <p:cNvSpPr txBox="1">
              <a:spLocks noChangeArrowheads="1"/>
            </p:cNvSpPr>
            <p:nvPr/>
          </p:nvSpPr>
          <p:spPr bwMode="auto">
            <a:xfrm>
              <a:off x="4620" y="1017"/>
              <a:ext cx="352"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FF0000"/>
                  </a:solidFill>
                  <a:latin typeface="Times New Roman" panose="02020603050405020304" pitchFamily="18" charset="0"/>
                </a:rPr>
                <a:t>m</a:t>
              </a:r>
              <a:r>
                <a:rPr lang="vi-VN" altLang="en-US" sz="3733" b="1" baseline="30000" dirty="0">
                  <a:solidFill>
                    <a:srgbClr val="FF0000"/>
                  </a:solidFill>
                  <a:latin typeface="Times New Roman" panose="02020603050405020304" pitchFamily="18" charset="0"/>
                </a:rPr>
                <a:t>2</a:t>
              </a:r>
              <a:endParaRPr lang="en-US" altLang="en-US" sz="3733" b="1" dirty="0">
                <a:solidFill>
                  <a:srgbClr val="FF0000"/>
                </a:solidFill>
                <a:latin typeface="Times New Roman" panose="02020603050405020304" pitchFamily="18" charset="0"/>
              </a:endParaRPr>
            </a:p>
          </p:txBody>
        </p:sp>
        <p:sp>
          <p:nvSpPr>
            <p:cNvPr id="35" name="Text Box 18"/>
            <p:cNvSpPr txBox="1">
              <a:spLocks noChangeArrowheads="1"/>
            </p:cNvSpPr>
            <p:nvPr/>
          </p:nvSpPr>
          <p:spPr bwMode="auto">
            <a:xfrm>
              <a:off x="4620" y="1011"/>
              <a:ext cx="352"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FF0000"/>
                  </a:solidFill>
                  <a:latin typeface="Times New Roman" panose="02020603050405020304" pitchFamily="18" charset="0"/>
                </a:rPr>
                <a:t>m</a:t>
              </a:r>
              <a:r>
                <a:rPr lang="vi-VN" altLang="en-US" sz="3733" b="1" baseline="30000" dirty="0">
                  <a:solidFill>
                    <a:srgbClr val="FF0000"/>
                  </a:solidFill>
                  <a:latin typeface="Times New Roman" panose="02020603050405020304" pitchFamily="18" charset="0"/>
                </a:rPr>
                <a:t>2</a:t>
              </a:r>
              <a:endParaRPr lang="en-US" altLang="en-US" sz="3733" b="1" dirty="0">
                <a:solidFill>
                  <a:srgbClr val="FF0000"/>
                </a:solidFill>
                <a:latin typeface="Times New Roman" panose="02020603050405020304" pitchFamily="18" charset="0"/>
              </a:endParaRPr>
            </a:p>
          </p:txBody>
        </p:sp>
      </p:grpSp>
      <p:graphicFrame>
        <p:nvGraphicFramePr>
          <p:cNvPr id="6163" name="Object 23"/>
          <p:cNvGraphicFramePr>
            <a:graphicFrameLocks noChangeAspect="1"/>
          </p:cNvGraphicFramePr>
          <p:nvPr>
            <p:extLst>
              <p:ext uri="{D42A27DB-BD31-4B8C-83A1-F6EECF244321}">
                <p14:modId xmlns:p14="http://schemas.microsoft.com/office/powerpoint/2010/main" val="3471695964"/>
              </p:ext>
            </p:extLst>
          </p:nvPr>
        </p:nvGraphicFramePr>
        <p:xfrm>
          <a:off x="8318500" y="2485308"/>
          <a:ext cx="1143000" cy="914400"/>
        </p:xfrm>
        <a:graphic>
          <a:graphicData uri="http://schemas.openxmlformats.org/presentationml/2006/ole">
            <mc:AlternateContent xmlns:mc="http://schemas.openxmlformats.org/markup-compatibility/2006">
              <mc:Choice xmlns:v="urn:schemas-microsoft-com:vml" Requires="v">
                <p:oleObj spid="_x0000_s9325" name="Equation" r:id="rId7" imgW="368140" imgH="393529" progId="Equation.DSMT4">
                  <p:embed/>
                </p:oleObj>
              </mc:Choice>
              <mc:Fallback>
                <p:oleObj name="Equation" r:id="rId7" imgW="368140" imgH="393529" progId="Equation.DSMT4">
                  <p:embed/>
                  <p:pic>
                    <p:nvPicPr>
                      <p:cNvPr id="6163"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8500" y="2485308"/>
                        <a:ext cx="1143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61" name="Object 21"/>
          <p:cNvGraphicFramePr>
            <a:graphicFrameLocks noChangeAspect="1"/>
          </p:cNvGraphicFramePr>
          <p:nvPr>
            <p:extLst>
              <p:ext uri="{D42A27DB-BD31-4B8C-83A1-F6EECF244321}">
                <p14:modId xmlns:p14="http://schemas.microsoft.com/office/powerpoint/2010/main" val="2175122113"/>
              </p:ext>
            </p:extLst>
          </p:nvPr>
        </p:nvGraphicFramePr>
        <p:xfrm>
          <a:off x="8581063" y="3434925"/>
          <a:ext cx="1380067" cy="914400"/>
        </p:xfrm>
        <a:graphic>
          <a:graphicData uri="http://schemas.openxmlformats.org/presentationml/2006/ole">
            <mc:AlternateContent xmlns:mc="http://schemas.openxmlformats.org/markup-compatibility/2006">
              <mc:Choice xmlns:v="urn:schemas-microsoft-com:vml" Requires="v">
                <p:oleObj spid="_x0000_s9326" name="Equation" r:id="rId9" imgW="444307" imgH="393529" progId="Equation.DSMT4">
                  <p:embed/>
                </p:oleObj>
              </mc:Choice>
              <mc:Fallback>
                <p:oleObj name="Equation" r:id="rId9" imgW="444307" imgH="393529" progId="Equation.DSMT4">
                  <p:embed/>
                  <p:pic>
                    <p:nvPicPr>
                      <p:cNvPr id="6161"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81063" y="3434925"/>
                        <a:ext cx="138006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 name="Group 26"/>
          <p:cNvGrpSpPr>
            <a:grpSpLocks/>
          </p:cNvGrpSpPr>
          <p:nvPr/>
        </p:nvGrpSpPr>
        <p:grpSpPr bwMode="auto">
          <a:xfrm>
            <a:off x="4687694" y="4450077"/>
            <a:ext cx="2218267" cy="914400"/>
            <a:chOff x="4604" y="990"/>
            <a:chExt cx="1048" cy="576"/>
          </a:xfrm>
        </p:grpSpPr>
        <p:graphicFrame>
          <p:nvGraphicFramePr>
            <p:cNvPr id="6159" name="Object 4"/>
            <p:cNvGraphicFramePr>
              <a:graphicFrameLocks noChangeAspect="1"/>
            </p:cNvGraphicFramePr>
            <p:nvPr>
              <p:extLst>
                <p:ext uri="{D42A27DB-BD31-4B8C-83A1-F6EECF244321}">
                  <p14:modId xmlns:p14="http://schemas.microsoft.com/office/powerpoint/2010/main" val="3348299075"/>
                </p:ext>
              </p:extLst>
            </p:nvPr>
          </p:nvGraphicFramePr>
          <p:xfrm>
            <a:off x="4910" y="990"/>
            <a:ext cx="410" cy="576"/>
          </p:xfrm>
          <a:graphic>
            <a:graphicData uri="http://schemas.openxmlformats.org/presentationml/2006/ole">
              <mc:AlternateContent xmlns:mc="http://schemas.openxmlformats.org/markup-compatibility/2006">
                <mc:Choice xmlns:v="urn:schemas-microsoft-com:vml" Requires="v">
                  <p:oleObj spid="_x0000_s9327" name="Equation" r:id="rId11" imgW="279279" imgH="393529" progId="Equation.DSMT4">
                    <p:embed/>
                  </p:oleObj>
                </mc:Choice>
                <mc:Fallback>
                  <p:oleObj name="Equation" r:id="rId11" imgW="279279" imgH="393529" progId="Equation.DSMT4">
                    <p:embed/>
                    <p:pic>
                      <p:nvPicPr>
                        <p:cNvPr id="6159"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0" y="990"/>
                          <a:ext cx="410"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0" name="Text Box 28"/>
            <p:cNvSpPr txBox="1">
              <a:spLocks noChangeArrowheads="1"/>
            </p:cNvSpPr>
            <p:nvPr/>
          </p:nvSpPr>
          <p:spPr bwMode="auto">
            <a:xfrm>
              <a:off x="4604" y="1071"/>
              <a:ext cx="1048"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en-US" altLang="en-US" sz="3733" b="1" dirty="0" smtClean="0">
                  <a:solidFill>
                    <a:srgbClr val="008000"/>
                  </a:solidFill>
                  <a:latin typeface="Times New Roman" panose="02020603050405020304" pitchFamily="18" charset="0"/>
                </a:rPr>
                <a:t>=          </a:t>
              </a:r>
              <a:r>
                <a:rPr lang="vi-VN" altLang="en-US" sz="3733" b="1" dirty="0" smtClean="0">
                  <a:solidFill>
                    <a:srgbClr val="008000"/>
                  </a:solidFill>
                  <a:latin typeface="Times New Roman" panose="02020603050405020304" pitchFamily="18" charset="0"/>
                </a:rPr>
                <a:t>m</a:t>
              </a:r>
              <a:r>
                <a:rPr lang="vi-VN" altLang="en-US" sz="3733" b="1" baseline="30000" dirty="0" smtClean="0">
                  <a:solidFill>
                    <a:srgbClr val="008000"/>
                  </a:solidFill>
                  <a:latin typeface="Times New Roman" panose="02020603050405020304" pitchFamily="18" charset="0"/>
                </a:rPr>
                <a:t>2</a:t>
              </a:r>
              <a:endParaRPr lang="en-US" altLang="en-US" sz="3733" b="1" dirty="0">
                <a:solidFill>
                  <a:srgbClr val="008000"/>
                </a:solidFill>
                <a:latin typeface="Times New Roman" panose="02020603050405020304" pitchFamily="18" charset="0"/>
              </a:endParaRPr>
            </a:p>
          </p:txBody>
        </p:sp>
      </p:grpSp>
      <p:sp>
        <p:nvSpPr>
          <p:cNvPr id="6178" name="Text Box 34"/>
          <p:cNvSpPr txBox="1">
            <a:spLocks noChangeArrowheads="1"/>
          </p:cNvSpPr>
          <p:nvPr/>
        </p:nvSpPr>
        <p:spPr bwMode="auto">
          <a:xfrm>
            <a:off x="0" y="1369484"/>
            <a:ext cx="187113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50000"/>
              </a:spcBef>
              <a:spcAft>
                <a:spcPct val="0"/>
              </a:spcAft>
              <a:buNone/>
            </a:pPr>
            <a:r>
              <a:rPr lang="en-US" altLang="en-US" sz="3733" b="1" dirty="0" err="1">
                <a:solidFill>
                  <a:srgbClr val="FF0000"/>
                </a:solidFill>
                <a:latin typeface="Times New Roman" panose="02020603050405020304" pitchFamily="18" charset="0"/>
                <a:cs typeface="Times New Roman" panose="02020603050405020304" pitchFamily="18" charset="0"/>
              </a:rPr>
              <a:t>Mẫu</a:t>
            </a:r>
            <a:r>
              <a:rPr lang="en-US" altLang="en-US" sz="3733" b="1" dirty="0">
                <a:solidFill>
                  <a:srgbClr val="FF0000"/>
                </a:solidFill>
                <a:latin typeface="Times New Roman" panose="02020603050405020304" pitchFamily="18" charset="0"/>
                <a:cs typeface="Times New Roman" panose="02020603050405020304" pitchFamily="18" charset="0"/>
              </a:rPr>
              <a:t>: </a:t>
            </a:r>
          </a:p>
        </p:txBody>
      </p:sp>
      <p:pic>
        <p:nvPicPr>
          <p:cNvPr id="6157" name="图片 14340" descr="2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554634" y="5071533"/>
            <a:ext cx="2292351" cy="178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图片 39942" descr="1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51" y="4773084"/>
            <a:ext cx="1437216" cy="186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2526635698"/>
              </p:ext>
            </p:extLst>
          </p:nvPr>
        </p:nvGraphicFramePr>
        <p:xfrm>
          <a:off x="6387329" y="2485308"/>
          <a:ext cx="666173" cy="938698"/>
        </p:xfrm>
        <a:graphic>
          <a:graphicData uri="http://schemas.openxmlformats.org/presentationml/2006/ole">
            <mc:AlternateContent xmlns:mc="http://schemas.openxmlformats.org/markup-compatibility/2006">
              <mc:Choice xmlns:v="urn:schemas-microsoft-com:vml" Requires="v">
                <p:oleObj spid="_x0000_s9328" name="Equation" r:id="rId15" imgW="279360" imgH="393480" progId="Equation.3">
                  <p:embed/>
                </p:oleObj>
              </mc:Choice>
              <mc:Fallback>
                <p:oleObj name="Equation" r:id="rId15" imgW="279360" imgH="393480" progId="Equation.3">
                  <p:embed/>
                  <p:pic>
                    <p:nvPicPr>
                      <p:cNvPr id="0" name=""/>
                      <p:cNvPicPr/>
                      <p:nvPr/>
                    </p:nvPicPr>
                    <p:blipFill>
                      <a:blip r:embed="rId16"/>
                      <a:stretch>
                        <a:fillRect/>
                      </a:stretch>
                    </p:blipFill>
                    <p:spPr>
                      <a:xfrm>
                        <a:off x="6387329" y="2485308"/>
                        <a:ext cx="666173" cy="93869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59371609"/>
              </p:ext>
            </p:extLst>
          </p:nvPr>
        </p:nvGraphicFramePr>
        <p:xfrm>
          <a:off x="6891677" y="3453458"/>
          <a:ext cx="624609" cy="880131"/>
        </p:xfrm>
        <a:graphic>
          <a:graphicData uri="http://schemas.openxmlformats.org/presentationml/2006/ole">
            <mc:AlternateContent xmlns:mc="http://schemas.openxmlformats.org/markup-compatibility/2006">
              <mc:Choice xmlns:v="urn:schemas-microsoft-com:vml" Requires="v">
                <p:oleObj spid="_x0000_s9329" name="Equation" r:id="rId17" imgW="279360" imgH="393480" progId="Equation.3">
                  <p:embed/>
                </p:oleObj>
              </mc:Choice>
              <mc:Fallback>
                <p:oleObj name="Equation" r:id="rId17" imgW="279360" imgH="393480" progId="Equation.3">
                  <p:embed/>
                  <p:pic>
                    <p:nvPicPr>
                      <p:cNvPr id="0" name=""/>
                      <p:cNvPicPr/>
                      <p:nvPr/>
                    </p:nvPicPr>
                    <p:blipFill>
                      <a:blip r:embed="rId18"/>
                      <a:stretch>
                        <a:fillRect/>
                      </a:stretch>
                    </p:blipFill>
                    <p:spPr>
                      <a:xfrm>
                        <a:off x="6891677" y="3453458"/>
                        <a:ext cx="624609" cy="880131"/>
                      </a:xfrm>
                      <a:prstGeom prst="rect">
                        <a:avLst/>
                      </a:prstGeom>
                    </p:spPr>
                  </p:pic>
                </p:oleObj>
              </mc:Fallback>
            </mc:AlternateContent>
          </a:graphicData>
        </a:graphic>
      </p:graphicFrame>
      <p:sp>
        <p:nvSpPr>
          <p:cNvPr id="39" name="Text Box 6"/>
          <p:cNvSpPr txBox="1">
            <a:spLocks noChangeArrowheads="1"/>
          </p:cNvSpPr>
          <p:nvPr/>
        </p:nvSpPr>
        <p:spPr bwMode="auto">
          <a:xfrm>
            <a:off x="4641274" y="2598277"/>
            <a:ext cx="5862879"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50000"/>
              </a:spcBef>
              <a:spcAft>
                <a:spcPct val="0"/>
              </a:spcAft>
              <a:buNone/>
            </a:pPr>
            <a:r>
              <a:rPr lang="vi-VN" altLang="en-US" sz="3733" b="1" dirty="0" smtClean="0">
                <a:solidFill>
                  <a:srgbClr val="008000"/>
                </a:solidFill>
                <a:latin typeface="Times New Roman" panose="02020603050405020304" pitchFamily="18" charset="0"/>
              </a:rPr>
              <a:t>=</a:t>
            </a:r>
            <a:r>
              <a:rPr lang="en-US" altLang="en-US" sz="3733" b="1" dirty="0" smtClean="0">
                <a:solidFill>
                  <a:srgbClr val="008000"/>
                </a:solidFill>
                <a:latin typeface="Times New Roman" panose="02020603050405020304" pitchFamily="18" charset="0"/>
              </a:rPr>
              <a:t> </a:t>
            </a:r>
            <a:r>
              <a:rPr lang="vi-VN" altLang="en-US" sz="3733" b="1" dirty="0" smtClean="0">
                <a:solidFill>
                  <a:srgbClr val="008000"/>
                </a:solidFill>
                <a:latin typeface="Times New Roman" panose="02020603050405020304" pitchFamily="18" charset="0"/>
              </a:rPr>
              <a:t>8 m</a:t>
            </a:r>
            <a:r>
              <a:rPr lang="vi-VN" altLang="en-US" sz="3733" b="1" baseline="30000" dirty="0" smtClean="0">
                <a:solidFill>
                  <a:srgbClr val="008000"/>
                </a:solidFill>
                <a:latin typeface="Times New Roman" panose="02020603050405020304" pitchFamily="18" charset="0"/>
              </a:rPr>
              <a:t>2</a:t>
            </a:r>
            <a:r>
              <a:rPr lang="en-US" altLang="en-US" sz="3733" b="1" baseline="30000" dirty="0" smtClean="0">
                <a:solidFill>
                  <a:srgbClr val="008000"/>
                </a:solidFill>
                <a:latin typeface="Times New Roman" panose="02020603050405020304" pitchFamily="18" charset="0"/>
              </a:rPr>
              <a:t> </a:t>
            </a:r>
            <a:r>
              <a:rPr lang="en-US" altLang="en-US" sz="3733" b="1" dirty="0" smtClean="0">
                <a:solidFill>
                  <a:srgbClr val="008000"/>
                </a:solidFill>
                <a:latin typeface="Times New Roman" panose="02020603050405020304" pitchFamily="18" charset="0"/>
              </a:rPr>
              <a:t>+       </a:t>
            </a:r>
            <a:r>
              <a:rPr lang="vi-VN" altLang="en-US" sz="3733" b="1" dirty="0" smtClean="0">
                <a:solidFill>
                  <a:srgbClr val="008000"/>
                </a:solidFill>
                <a:latin typeface="Times New Roman" panose="02020603050405020304" pitchFamily="18" charset="0"/>
              </a:rPr>
              <a:t>m</a:t>
            </a:r>
            <a:r>
              <a:rPr lang="vi-VN" altLang="en-US" sz="3733" b="1" baseline="30000" dirty="0" smtClean="0">
                <a:solidFill>
                  <a:srgbClr val="008000"/>
                </a:solidFill>
                <a:latin typeface="Times New Roman" panose="02020603050405020304" pitchFamily="18" charset="0"/>
              </a:rPr>
              <a:t>2</a:t>
            </a:r>
            <a:r>
              <a:rPr lang="vi-VN" altLang="en-US" sz="3733" b="1" dirty="0" smtClean="0">
                <a:solidFill>
                  <a:srgbClr val="008000"/>
                </a:solidFill>
                <a:latin typeface="Times New Roman" panose="02020603050405020304" pitchFamily="18" charset="0"/>
              </a:rPr>
              <a:t> = </a:t>
            </a:r>
            <a:r>
              <a:rPr lang="en-US" altLang="en-US" sz="3733" b="1" dirty="0" smtClean="0">
                <a:solidFill>
                  <a:srgbClr val="008000"/>
                </a:solidFill>
                <a:latin typeface="Times New Roman" panose="02020603050405020304" pitchFamily="18" charset="0"/>
              </a:rPr>
              <a:t>           </a:t>
            </a:r>
            <a:r>
              <a:rPr lang="vi-VN" altLang="en-US" sz="3733" b="1" dirty="0" smtClean="0">
                <a:solidFill>
                  <a:srgbClr val="008000"/>
                </a:solidFill>
                <a:latin typeface="Times New Roman" panose="02020603050405020304" pitchFamily="18" charset="0"/>
              </a:rPr>
              <a:t>m</a:t>
            </a:r>
            <a:r>
              <a:rPr lang="vi-VN" altLang="en-US" sz="3733" b="1" baseline="30000" dirty="0" smtClean="0">
                <a:solidFill>
                  <a:srgbClr val="008000"/>
                </a:solidFill>
                <a:latin typeface="Times New Roman" panose="02020603050405020304" pitchFamily="18" charset="0"/>
              </a:rPr>
              <a:t>2</a:t>
            </a:r>
            <a:r>
              <a:rPr lang="en-US" altLang="en-US" sz="3733" b="1" dirty="0" smtClean="0">
                <a:solidFill>
                  <a:srgbClr val="008000"/>
                </a:solidFill>
                <a:latin typeface="Times New Roman" panose="02020603050405020304" pitchFamily="18" charset="0"/>
              </a:rPr>
              <a:t> </a:t>
            </a:r>
            <a:r>
              <a:rPr lang="vi-VN" altLang="en-US" sz="3733" b="1" baseline="30000" dirty="0" smtClean="0">
                <a:solidFill>
                  <a:srgbClr val="008000"/>
                </a:solidFill>
                <a:latin typeface="Times New Roman" panose="02020603050405020304" pitchFamily="18" charset="0"/>
              </a:rPr>
              <a:t> </a:t>
            </a:r>
            <a:endParaRPr lang="en-US" altLang="en-US" sz="3733" b="1" dirty="0">
              <a:solidFill>
                <a:srgbClr val="008000"/>
              </a:solidFill>
              <a:latin typeface="Times New Roman" panose="02020603050405020304" pitchFamily="18" charset="0"/>
            </a:endParaRPr>
          </a:p>
        </p:txBody>
      </p:sp>
      <p:sp>
        <p:nvSpPr>
          <p:cNvPr id="40" name="Text Box 10"/>
          <p:cNvSpPr txBox="1">
            <a:spLocks noChangeArrowheads="1"/>
          </p:cNvSpPr>
          <p:nvPr/>
        </p:nvSpPr>
        <p:spPr bwMode="auto">
          <a:xfrm>
            <a:off x="4678313" y="3540494"/>
            <a:ext cx="6058961"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50000"/>
              </a:spcBef>
              <a:spcAft>
                <a:spcPct val="0"/>
              </a:spcAft>
              <a:buNone/>
            </a:pPr>
            <a:r>
              <a:rPr lang="vi-VN" altLang="en-US" sz="3733" b="1" dirty="0" smtClean="0">
                <a:solidFill>
                  <a:srgbClr val="008000"/>
                </a:solidFill>
                <a:latin typeface="Times New Roman" panose="02020603050405020304" pitchFamily="18" charset="0"/>
              </a:rPr>
              <a:t>=</a:t>
            </a:r>
            <a:r>
              <a:rPr lang="en-US" altLang="en-US" sz="3733" b="1" dirty="0" smtClean="0">
                <a:solidFill>
                  <a:srgbClr val="008000"/>
                </a:solidFill>
                <a:latin typeface="Times New Roman" panose="02020603050405020304" pitchFamily="18" charset="0"/>
              </a:rPr>
              <a:t>  16 </a:t>
            </a:r>
            <a:r>
              <a:rPr lang="vi-VN" altLang="en-US" sz="3733" b="1" dirty="0" smtClean="0">
                <a:solidFill>
                  <a:srgbClr val="008000"/>
                </a:solidFill>
                <a:latin typeface="Times New Roman" panose="02020603050405020304" pitchFamily="18" charset="0"/>
              </a:rPr>
              <a:t>m</a:t>
            </a:r>
            <a:r>
              <a:rPr lang="vi-VN" altLang="en-US" sz="3733" b="1" baseline="30000" dirty="0" smtClean="0">
                <a:solidFill>
                  <a:srgbClr val="008000"/>
                </a:solidFill>
                <a:latin typeface="Times New Roman" panose="02020603050405020304" pitchFamily="18" charset="0"/>
              </a:rPr>
              <a:t>2</a:t>
            </a:r>
            <a:r>
              <a:rPr lang="vi-VN" altLang="en-US" sz="3733" b="1" dirty="0" smtClean="0">
                <a:solidFill>
                  <a:srgbClr val="008000"/>
                </a:solidFill>
                <a:latin typeface="Times New Roman" panose="02020603050405020304" pitchFamily="18" charset="0"/>
              </a:rPr>
              <a:t> </a:t>
            </a:r>
            <a:r>
              <a:rPr lang="en-US" altLang="en-US" sz="3733" b="1" dirty="0">
                <a:solidFill>
                  <a:srgbClr val="008000"/>
                </a:solidFill>
                <a:latin typeface="Times New Roman" panose="02020603050405020304" pitchFamily="18" charset="0"/>
              </a:rPr>
              <a:t>+ </a:t>
            </a:r>
            <a:r>
              <a:rPr lang="en-US" altLang="en-US" sz="3733" b="1" dirty="0" smtClean="0">
                <a:solidFill>
                  <a:srgbClr val="008000"/>
                </a:solidFill>
                <a:latin typeface="Times New Roman" panose="02020603050405020304" pitchFamily="18" charset="0"/>
              </a:rPr>
              <a:t>      </a:t>
            </a:r>
            <a:r>
              <a:rPr lang="vi-VN" altLang="en-US" sz="3733" b="1" dirty="0" smtClean="0">
                <a:solidFill>
                  <a:srgbClr val="008000"/>
                </a:solidFill>
                <a:latin typeface="Times New Roman" panose="02020603050405020304" pitchFamily="18" charset="0"/>
              </a:rPr>
              <a:t>m</a:t>
            </a:r>
            <a:r>
              <a:rPr lang="vi-VN" altLang="en-US" sz="3733" b="1" baseline="30000" dirty="0" smtClean="0">
                <a:solidFill>
                  <a:srgbClr val="008000"/>
                </a:solidFill>
                <a:latin typeface="Times New Roman" panose="02020603050405020304" pitchFamily="18" charset="0"/>
              </a:rPr>
              <a:t>2</a:t>
            </a:r>
            <a:r>
              <a:rPr lang="vi-VN" altLang="en-US" sz="3733" b="1" dirty="0" smtClean="0">
                <a:solidFill>
                  <a:srgbClr val="008000"/>
                </a:solidFill>
                <a:latin typeface="Times New Roman" panose="02020603050405020304" pitchFamily="18" charset="0"/>
              </a:rPr>
              <a:t> </a:t>
            </a:r>
            <a:r>
              <a:rPr lang="vi-VN" altLang="en-US" sz="3733" b="1" dirty="0">
                <a:solidFill>
                  <a:srgbClr val="008000"/>
                </a:solidFill>
                <a:latin typeface="Times New Roman" panose="02020603050405020304" pitchFamily="18" charset="0"/>
              </a:rPr>
              <a:t>= </a:t>
            </a:r>
            <a:r>
              <a:rPr lang="en-US" altLang="en-US" sz="3733" b="1" dirty="0" smtClean="0">
                <a:solidFill>
                  <a:srgbClr val="008000"/>
                </a:solidFill>
                <a:latin typeface="Times New Roman" panose="02020603050405020304" pitchFamily="18" charset="0"/>
              </a:rPr>
              <a:t>           </a:t>
            </a:r>
            <a:r>
              <a:rPr lang="vi-VN" altLang="en-US" sz="3733" b="1" dirty="0" smtClean="0">
                <a:solidFill>
                  <a:srgbClr val="008000"/>
                </a:solidFill>
                <a:latin typeface="Times New Roman" panose="02020603050405020304" pitchFamily="18" charset="0"/>
              </a:rPr>
              <a:t>m</a:t>
            </a:r>
            <a:r>
              <a:rPr lang="vi-VN" altLang="en-US" sz="3733" b="1" baseline="30000" dirty="0" smtClean="0">
                <a:solidFill>
                  <a:srgbClr val="008000"/>
                </a:solidFill>
                <a:latin typeface="Times New Roman" panose="02020603050405020304" pitchFamily="18" charset="0"/>
              </a:rPr>
              <a:t>2</a:t>
            </a:r>
            <a:r>
              <a:rPr lang="vi-VN" altLang="en-US" sz="3733" b="1" dirty="0" smtClean="0">
                <a:solidFill>
                  <a:srgbClr val="008000"/>
                </a:solidFill>
                <a:latin typeface="Times New Roman" panose="02020603050405020304" pitchFamily="18" charset="0"/>
              </a:rPr>
              <a:t> </a:t>
            </a:r>
            <a:endParaRPr lang="en-US" altLang="en-US" sz="3733" b="1" dirty="0">
              <a:solidFill>
                <a:srgbClr val="008000"/>
              </a:solidFill>
              <a:latin typeface="Times New Roman" panose="02020603050405020304" pitchFamily="18" charset="0"/>
            </a:endParaRPr>
          </a:p>
        </p:txBody>
      </p:sp>
    </p:spTree>
    <p:extLst>
      <p:ext uri="{BB962C8B-B14F-4D97-AF65-F5344CB8AC3E}">
        <p14:creationId xmlns:p14="http://schemas.microsoft.com/office/powerpoint/2010/main" val="243599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178"/>
                                        </p:tgtEl>
                                        <p:attrNameLst>
                                          <p:attrName>style.visibility</p:attrName>
                                        </p:attrNameLst>
                                      </p:cBhvr>
                                      <p:to>
                                        <p:strVal val="visible"/>
                                      </p:to>
                                    </p:set>
                                    <p:animEffect transition="in" filter="fade">
                                      <p:cBhvr>
                                        <p:cTn id="15" dur="1000"/>
                                        <p:tgtEl>
                                          <p:spTgt spid="6178"/>
                                        </p:tgtEl>
                                      </p:cBhvr>
                                    </p:animEffect>
                                    <p:anim calcmode="lin" valueType="num">
                                      <p:cBhvr>
                                        <p:cTn id="16" dur="1000" fill="hold"/>
                                        <p:tgtEl>
                                          <p:spTgt spid="6178"/>
                                        </p:tgtEl>
                                        <p:attrNameLst>
                                          <p:attrName>ppt_x</p:attrName>
                                        </p:attrNameLst>
                                      </p:cBhvr>
                                      <p:tavLst>
                                        <p:tav tm="0">
                                          <p:val>
                                            <p:strVal val="#ppt_x"/>
                                          </p:val>
                                        </p:tav>
                                        <p:tav tm="100000">
                                          <p:val>
                                            <p:strVal val="#ppt_x"/>
                                          </p:val>
                                        </p:tav>
                                      </p:tavLst>
                                    </p:anim>
                                    <p:anim calcmode="lin" valueType="num">
                                      <p:cBhvr>
                                        <p:cTn id="17" dur="1000" fill="hold"/>
                                        <p:tgtEl>
                                          <p:spTgt spid="617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fade">
                                      <p:cBhvr>
                                        <p:cTn id="20" dur="1000"/>
                                        <p:tgtEl>
                                          <p:spTgt spid="6148"/>
                                        </p:tgtEl>
                                      </p:cBhvr>
                                    </p:animEffect>
                                    <p:anim calcmode="lin" valueType="num">
                                      <p:cBhvr>
                                        <p:cTn id="21" dur="1000" fill="hold"/>
                                        <p:tgtEl>
                                          <p:spTgt spid="6148"/>
                                        </p:tgtEl>
                                        <p:attrNameLst>
                                          <p:attrName>ppt_x</p:attrName>
                                        </p:attrNameLst>
                                      </p:cBhvr>
                                      <p:tavLst>
                                        <p:tav tm="0">
                                          <p:val>
                                            <p:strVal val="#ppt_x"/>
                                          </p:val>
                                        </p:tav>
                                        <p:tav tm="100000">
                                          <p:val>
                                            <p:strVal val="#ppt_x"/>
                                          </p:val>
                                        </p:tav>
                                      </p:tavLst>
                                    </p:anim>
                                    <p:anim calcmode="lin" valueType="num">
                                      <p:cBhvr>
                                        <p:cTn id="22" dur="1000" fill="hold"/>
                                        <p:tgtEl>
                                          <p:spTgt spid="614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50"/>
                                        </p:tgtEl>
                                        <p:attrNameLst>
                                          <p:attrName>style.visibility</p:attrName>
                                        </p:attrNameLst>
                                      </p:cBhvr>
                                      <p:to>
                                        <p:strVal val="visible"/>
                                      </p:to>
                                    </p:set>
                                    <p:anim calcmode="lin" valueType="num">
                                      <p:cBhvr additive="base">
                                        <p:cTn id="37" dur="500" fill="hold"/>
                                        <p:tgtEl>
                                          <p:spTgt spid="6150"/>
                                        </p:tgtEl>
                                        <p:attrNameLst>
                                          <p:attrName>ppt_x</p:attrName>
                                        </p:attrNameLst>
                                      </p:cBhvr>
                                      <p:tavLst>
                                        <p:tav tm="0">
                                          <p:val>
                                            <p:strVal val="#ppt_x"/>
                                          </p:val>
                                        </p:tav>
                                        <p:tav tm="100000">
                                          <p:val>
                                            <p:strVal val="#ppt_x"/>
                                          </p:val>
                                        </p:tav>
                                      </p:tavLst>
                                    </p:anim>
                                    <p:anim calcmode="lin" valueType="num">
                                      <p:cBhvr additive="base">
                                        <p:cTn id="38" dur="500" fill="hold"/>
                                        <p:tgtEl>
                                          <p:spTgt spid="615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154"/>
                                        </p:tgtEl>
                                        <p:attrNameLst>
                                          <p:attrName>style.visibility</p:attrName>
                                        </p:attrNameLst>
                                      </p:cBhvr>
                                      <p:to>
                                        <p:strVal val="visible"/>
                                      </p:to>
                                    </p:set>
                                    <p:anim calcmode="lin" valueType="num">
                                      <p:cBhvr additive="base">
                                        <p:cTn id="41" dur="500" fill="hold"/>
                                        <p:tgtEl>
                                          <p:spTgt spid="6154"/>
                                        </p:tgtEl>
                                        <p:attrNameLst>
                                          <p:attrName>ppt_x</p:attrName>
                                        </p:attrNameLst>
                                      </p:cBhvr>
                                      <p:tavLst>
                                        <p:tav tm="0">
                                          <p:val>
                                            <p:strVal val="#ppt_x"/>
                                          </p:val>
                                        </p:tav>
                                        <p:tav tm="100000">
                                          <p:val>
                                            <p:strVal val="#ppt_x"/>
                                          </p:val>
                                        </p:tav>
                                      </p:tavLst>
                                    </p:anim>
                                    <p:anim calcmode="lin" valueType="num">
                                      <p:cBhvr additive="base">
                                        <p:cTn id="42" dur="500" fill="hold"/>
                                        <p:tgtEl>
                                          <p:spTgt spid="615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151"/>
                                        </p:tgtEl>
                                        <p:attrNameLst>
                                          <p:attrName>style.visibility</p:attrName>
                                        </p:attrNameLst>
                                      </p:cBhvr>
                                      <p:to>
                                        <p:strVal val="visible"/>
                                      </p:to>
                                    </p:set>
                                    <p:anim calcmode="lin" valueType="num">
                                      <p:cBhvr additive="base">
                                        <p:cTn id="45" dur="500" fill="hold"/>
                                        <p:tgtEl>
                                          <p:spTgt spid="6151"/>
                                        </p:tgtEl>
                                        <p:attrNameLst>
                                          <p:attrName>ppt_x</p:attrName>
                                        </p:attrNameLst>
                                      </p:cBhvr>
                                      <p:tavLst>
                                        <p:tav tm="0">
                                          <p:val>
                                            <p:strVal val="#ppt_x"/>
                                          </p:val>
                                        </p:tav>
                                        <p:tav tm="100000">
                                          <p:val>
                                            <p:strVal val="#ppt_x"/>
                                          </p:val>
                                        </p:tav>
                                      </p:tavLst>
                                    </p:anim>
                                    <p:anim calcmode="lin" valueType="num">
                                      <p:cBhvr additive="base">
                                        <p:cTn id="46"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163"/>
                                        </p:tgtEl>
                                        <p:attrNameLst>
                                          <p:attrName>style.visibility</p:attrName>
                                        </p:attrNameLst>
                                      </p:cBhvr>
                                      <p:to>
                                        <p:strVal val="visible"/>
                                      </p:to>
                                    </p:set>
                                    <p:anim calcmode="lin" valueType="num">
                                      <p:cBhvr additive="base">
                                        <p:cTn id="55" dur="500" fill="hold"/>
                                        <p:tgtEl>
                                          <p:spTgt spid="6163"/>
                                        </p:tgtEl>
                                        <p:attrNameLst>
                                          <p:attrName>ppt_x</p:attrName>
                                        </p:attrNameLst>
                                      </p:cBhvr>
                                      <p:tavLst>
                                        <p:tav tm="0">
                                          <p:val>
                                            <p:strVal val="#ppt_x"/>
                                          </p:val>
                                        </p:tav>
                                        <p:tav tm="100000">
                                          <p:val>
                                            <p:strVal val="#ppt_x"/>
                                          </p:val>
                                        </p:tav>
                                      </p:tavLst>
                                    </p:anim>
                                    <p:anim calcmode="lin" valueType="num">
                                      <p:cBhvr additive="base">
                                        <p:cTn id="56" dur="500" fill="hold"/>
                                        <p:tgtEl>
                                          <p:spTgt spid="616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fill="hold"/>
                                        <p:tgtEl>
                                          <p:spTgt spid="39"/>
                                        </p:tgtEl>
                                        <p:attrNameLst>
                                          <p:attrName>ppt_x</p:attrName>
                                        </p:attrNameLst>
                                      </p:cBhvr>
                                      <p:tavLst>
                                        <p:tav tm="0">
                                          <p:val>
                                            <p:strVal val="#ppt_x"/>
                                          </p:val>
                                        </p:tav>
                                        <p:tav tm="100000">
                                          <p:val>
                                            <p:strVal val="#ppt_x"/>
                                          </p:val>
                                        </p:tav>
                                      </p:tavLst>
                                    </p:anim>
                                    <p:anim calcmode="lin" valueType="num">
                                      <p:cBhvr additive="base">
                                        <p:cTn id="6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161"/>
                                        </p:tgtEl>
                                        <p:attrNameLst>
                                          <p:attrName>style.visibility</p:attrName>
                                        </p:attrNameLst>
                                      </p:cBhvr>
                                      <p:to>
                                        <p:strVal val="visible"/>
                                      </p:to>
                                    </p:set>
                                    <p:anim calcmode="lin" valueType="num">
                                      <p:cBhvr additive="base">
                                        <p:cTn id="69" dur="500" fill="hold"/>
                                        <p:tgtEl>
                                          <p:spTgt spid="6161"/>
                                        </p:tgtEl>
                                        <p:attrNameLst>
                                          <p:attrName>ppt_x</p:attrName>
                                        </p:attrNameLst>
                                      </p:cBhvr>
                                      <p:tavLst>
                                        <p:tav tm="0">
                                          <p:val>
                                            <p:strVal val="#ppt_x"/>
                                          </p:val>
                                        </p:tav>
                                        <p:tav tm="100000">
                                          <p:val>
                                            <p:strVal val="#ppt_x"/>
                                          </p:val>
                                        </p:tav>
                                      </p:tavLst>
                                    </p:anim>
                                    <p:anim calcmode="lin" valueType="num">
                                      <p:cBhvr additive="base">
                                        <p:cTn id="70" dur="500" fill="hold"/>
                                        <p:tgtEl>
                                          <p:spTgt spid="616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1000"/>
                                        <p:tgtEl>
                                          <p:spTgt spid="6"/>
                                        </p:tgtEl>
                                      </p:cBhvr>
                                    </p:animEffect>
                                    <p:anim calcmode="lin" valueType="num">
                                      <p:cBhvr>
                                        <p:cTn id="80" dur="1000" fill="hold"/>
                                        <p:tgtEl>
                                          <p:spTgt spid="6"/>
                                        </p:tgtEl>
                                        <p:attrNameLst>
                                          <p:attrName>ppt_x</p:attrName>
                                        </p:attrNameLst>
                                      </p:cBhvr>
                                      <p:tavLst>
                                        <p:tav tm="0">
                                          <p:val>
                                            <p:strVal val="#ppt_x"/>
                                          </p:val>
                                        </p:tav>
                                        <p:tav tm="100000">
                                          <p:val>
                                            <p:strVal val="#ppt_x"/>
                                          </p:val>
                                        </p:tav>
                                      </p:tavLst>
                                    </p:anim>
                                    <p:anim calcmode="lin" valueType="num">
                                      <p:cBhvr>
                                        <p:cTn id="8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1"/>
      <p:bldP spid="6148" grpId="0"/>
      <p:bldP spid="6150" grpId="0"/>
      <p:bldP spid="6151" grpId="0"/>
      <p:bldP spid="6154" grpId="0"/>
      <p:bldP spid="617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39185" y="355601"/>
            <a:ext cx="11618383"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FF0000"/>
                </a:solidFill>
                <a:latin typeface="Times New Roman" panose="02020603050405020304" pitchFamily="18" charset="0"/>
              </a:rPr>
              <a:t>Bài </a:t>
            </a:r>
            <a:r>
              <a:rPr lang="vi-VN" altLang="en-US" sz="3733" b="1" dirty="0" smtClean="0">
                <a:solidFill>
                  <a:srgbClr val="FF0000"/>
                </a:solidFill>
                <a:latin typeface="Times New Roman" panose="02020603050405020304" pitchFamily="18" charset="0"/>
              </a:rPr>
              <a:t>1</a:t>
            </a:r>
            <a:r>
              <a:rPr lang="en-US" altLang="en-US" sz="3733" b="1" dirty="0" smtClean="0">
                <a:solidFill>
                  <a:srgbClr val="FF0000"/>
                </a:solidFill>
                <a:latin typeface="Times New Roman" panose="02020603050405020304" pitchFamily="18" charset="0"/>
              </a:rPr>
              <a:t>/28</a:t>
            </a:r>
            <a:r>
              <a:rPr lang="vi-VN" altLang="en-US" sz="3733" b="1" dirty="0" smtClean="0">
                <a:solidFill>
                  <a:srgbClr val="FF0000"/>
                </a:solidFill>
                <a:latin typeface="Times New Roman" panose="02020603050405020304" pitchFamily="18" charset="0"/>
              </a:rPr>
              <a:t>: </a:t>
            </a:r>
            <a:r>
              <a:rPr lang="vi-VN" altLang="en-US" sz="3733" b="1" dirty="0">
                <a:solidFill>
                  <a:srgbClr val="190BC8"/>
                </a:solidFill>
                <a:latin typeface="Times New Roman" panose="02020603050405020304" pitchFamily="18" charset="0"/>
              </a:rPr>
              <a:t>b</a:t>
            </a:r>
            <a:r>
              <a:rPr lang="en-US" altLang="en-US" sz="3733" b="1" dirty="0">
                <a:solidFill>
                  <a:srgbClr val="190BC8"/>
                </a:solidFill>
                <a:latin typeface="Times New Roman" panose="02020603050405020304" pitchFamily="18" charset="0"/>
              </a:rPr>
              <a:t>.</a:t>
            </a:r>
            <a:r>
              <a:rPr lang="vi-VN" altLang="en-US" sz="3733" b="1" dirty="0">
                <a:solidFill>
                  <a:srgbClr val="190BC8"/>
                </a:solidFill>
                <a:latin typeface="Times New Roman" panose="02020603050405020304" pitchFamily="18" charset="0"/>
              </a:rPr>
              <a:t> Viết các số đo sau dưới dạng số đo có đơn vị là đề-xi-mét vuông  </a:t>
            </a:r>
            <a:endParaRPr lang="en-US" altLang="en-US" sz="3733" b="1" dirty="0">
              <a:solidFill>
                <a:srgbClr val="190BC8"/>
              </a:solidFill>
              <a:latin typeface="Times New Roman" panose="02020603050405020304" pitchFamily="18" charset="0"/>
            </a:endParaRPr>
          </a:p>
        </p:txBody>
      </p:sp>
      <p:sp>
        <p:nvSpPr>
          <p:cNvPr id="7173" name="Text Box 5"/>
          <p:cNvSpPr txBox="1">
            <a:spLocks noChangeArrowheads="1"/>
          </p:cNvSpPr>
          <p:nvPr/>
        </p:nvSpPr>
        <p:spPr bwMode="auto">
          <a:xfrm>
            <a:off x="3119967" y="3018367"/>
            <a:ext cx="2236766"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50000"/>
              </a:spcBef>
              <a:spcAft>
                <a:spcPct val="0"/>
              </a:spcAft>
              <a:buNone/>
            </a:pPr>
            <a:r>
              <a:rPr lang="vi-VN" altLang="en-US" sz="3733" b="1" dirty="0">
                <a:solidFill>
                  <a:srgbClr val="008000"/>
                </a:solidFill>
                <a:latin typeface="Times New Roman" panose="02020603050405020304" pitchFamily="18" charset="0"/>
              </a:rPr>
              <a:t>95 cm</a:t>
            </a:r>
            <a:r>
              <a:rPr lang="vi-VN" altLang="en-US" sz="3733" b="1" baseline="30000" dirty="0">
                <a:solidFill>
                  <a:srgbClr val="008000"/>
                </a:solidFill>
                <a:latin typeface="Times New Roman" panose="02020603050405020304" pitchFamily="18" charset="0"/>
              </a:rPr>
              <a:t>2</a:t>
            </a:r>
            <a:r>
              <a:rPr lang="vi-VN" altLang="en-US" sz="3733" b="1" dirty="0">
                <a:solidFill>
                  <a:srgbClr val="008000"/>
                </a:solidFill>
                <a:latin typeface="Times New Roman" panose="02020603050405020304" pitchFamily="18" charset="0"/>
              </a:rPr>
              <a:t> =</a:t>
            </a:r>
            <a:endParaRPr lang="en-US" altLang="en-US" sz="3733" b="1" dirty="0">
              <a:solidFill>
                <a:srgbClr val="008000"/>
              </a:solidFill>
              <a:latin typeface="Times New Roman" panose="02020603050405020304" pitchFamily="18" charset="0"/>
            </a:endParaRPr>
          </a:p>
        </p:txBody>
      </p:sp>
      <p:sp>
        <p:nvSpPr>
          <p:cNvPr id="7175" name="Text Box 7"/>
          <p:cNvSpPr txBox="1">
            <a:spLocks noChangeArrowheads="1"/>
          </p:cNvSpPr>
          <p:nvPr/>
        </p:nvSpPr>
        <p:spPr bwMode="auto">
          <a:xfrm>
            <a:off x="1678518" y="4076701"/>
            <a:ext cx="3744383"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50000"/>
              </a:spcBef>
              <a:spcAft>
                <a:spcPct val="0"/>
              </a:spcAft>
              <a:buNone/>
            </a:pPr>
            <a:r>
              <a:rPr lang="vi-VN" altLang="en-US" sz="3733" b="1" dirty="0">
                <a:solidFill>
                  <a:srgbClr val="008000"/>
                </a:solidFill>
                <a:latin typeface="Times New Roman" panose="02020603050405020304" pitchFamily="18" charset="0"/>
              </a:rPr>
              <a:t>102 dm</a:t>
            </a:r>
            <a:r>
              <a:rPr lang="vi-VN" altLang="en-US" sz="3733" b="1" baseline="30000" dirty="0">
                <a:solidFill>
                  <a:srgbClr val="008000"/>
                </a:solidFill>
                <a:latin typeface="Times New Roman" panose="02020603050405020304" pitchFamily="18" charset="0"/>
              </a:rPr>
              <a:t>2 </a:t>
            </a:r>
            <a:r>
              <a:rPr lang="vi-VN" altLang="en-US" sz="3733" b="1" dirty="0">
                <a:solidFill>
                  <a:srgbClr val="008000"/>
                </a:solidFill>
                <a:latin typeface="Times New Roman" panose="02020603050405020304" pitchFamily="18" charset="0"/>
              </a:rPr>
              <a:t>9 cm</a:t>
            </a:r>
            <a:r>
              <a:rPr lang="vi-VN" altLang="en-US" sz="3733" b="1" baseline="30000" dirty="0">
                <a:solidFill>
                  <a:srgbClr val="008000"/>
                </a:solidFill>
                <a:latin typeface="Times New Roman" panose="02020603050405020304" pitchFamily="18" charset="0"/>
              </a:rPr>
              <a:t>2</a:t>
            </a:r>
            <a:r>
              <a:rPr lang="vi-VN" altLang="en-US" sz="3733" b="1" dirty="0">
                <a:solidFill>
                  <a:srgbClr val="008000"/>
                </a:solidFill>
                <a:latin typeface="Times New Roman" panose="02020603050405020304" pitchFamily="18" charset="0"/>
              </a:rPr>
              <a:t> =</a:t>
            </a:r>
            <a:endParaRPr lang="en-US" altLang="en-US" sz="3733" b="1" dirty="0">
              <a:solidFill>
                <a:srgbClr val="008000"/>
              </a:solidFill>
              <a:latin typeface="Times New Roman" panose="02020603050405020304" pitchFamily="18" charset="0"/>
            </a:endParaRPr>
          </a:p>
        </p:txBody>
      </p:sp>
      <p:grpSp>
        <p:nvGrpSpPr>
          <p:cNvPr id="2" name="Group 11"/>
          <p:cNvGrpSpPr>
            <a:grpSpLocks/>
          </p:cNvGrpSpPr>
          <p:nvPr/>
        </p:nvGrpSpPr>
        <p:grpSpPr bwMode="auto">
          <a:xfrm>
            <a:off x="5189173" y="1800604"/>
            <a:ext cx="2385489" cy="914400"/>
            <a:chOff x="4059" y="962"/>
            <a:chExt cx="1127" cy="576"/>
          </a:xfrm>
        </p:grpSpPr>
        <p:graphicFrame>
          <p:nvGraphicFramePr>
            <p:cNvPr id="7186" name="Object 21"/>
            <p:cNvGraphicFramePr>
              <a:graphicFrameLocks noChangeAspect="1"/>
            </p:cNvGraphicFramePr>
            <p:nvPr/>
          </p:nvGraphicFramePr>
          <p:xfrm>
            <a:off x="4059" y="962"/>
            <a:ext cx="559" cy="576"/>
          </p:xfrm>
          <a:graphic>
            <a:graphicData uri="http://schemas.openxmlformats.org/presentationml/2006/ole">
              <mc:AlternateContent xmlns:mc="http://schemas.openxmlformats.org/markup-compatibility/2006">
                <mc:Choice xmlns:v="urn:schemas-microsoft-com:vml" Requires="v">
                  <p:oleObj spid="_x0000_s10289" name="Equation" r:id="rId3" imgW="380835" imgH="393529" progId="Equation.DSMT4">
                    <p:embed/>
                  </p:oleObj>
                </mc:Choice>
                <mc:Fallback>
                  <p:oleObj name="Equation" r:id="rId3" imgW="380835" imgH="393529" progId="Equation.DSMT4">
                    <p:embed/>
                    <p:pic>
                      <p:nvPicPr>
                        <p:cNvPr id="7186"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 y="962"/>
                          <a:ext cx="559"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7" name="Text Box 13"/>
            <p:cNvSpPr txBox="1">
              <a:spLocks noChangeArrowheads="1"/>
            </p:cNvSpPr>
            <p:nvPr/>
          </p:nvSpPr>
          <p:spPr bwMode="auto">
            <a:xfrm>
              <a:off x="4709" y="1017"/>
              <a:ext cx="477"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008000"/>
                  </a:solidFill>
                  <a:latin typeface="Times New Roman" panose="02020603050405020304" pitchFamily="18" charset="0"/>
                </a:rPr>
                <a:t>dm</a:t>
              </a:r>
              <a:r>
                <a:rPr lang="vi-VN" altLang="en-US" sz="3733" b="1" baseline="30000" dirty="0">
                  <a:solidFill>
                    <a:srgbClr val="008000"/>
                  </a:solidFill>
                  <a:latin typeface="Times New Roman" panose="02020603050405020304" pitchFamily="18" charset="0"/>
                </a:rPr>
                <a:t>2</a:t>
              </a:r>
              <a:endParaRPr lang="en-US" altLang="en-US" sz="3733" b="1" dirty="0">
                <a:solidFill>
                  <a:srgbClr val="008000"/>
                </a:solidFill>
                <a:latin typeface="Times New Roman" panose="02020603050405020304" pitchFamily="18" charset="0"/>
              </a:endParaRPr>
            </a:p>
          </p:txBody>
        </p:sp>
      </p:grpSp>
      <p:grpSp>
        <p:nvGrpSpPr>
          <p:cNvPr id="5" name="Group 4"/>
          <p:cNvGrpSpPr>
            <a:grpSpLocks/>
          </p:cNvGrpSpPr>
          <p:nvPr/>
        </p:nvGrpSpPr>
        <p:grpSpPr bwMode="auto">
          <a:xfrm>
            <a:off x="5144457" y="3953932"/>
            <a:ext cx="2546781" cy="914400"/>
            <a:chOff x="3779838" y="2966070"/>
            <a:chExt cx="1910249" cy="685800"/>
          </a:xfrm>
        </p:grpSpPr>
        <p:graphicFrame>
          <p:nvGraphicFramePr>
            <p:cNvPr id="7184" name="Object 9"/>
            <p:cNvGraphicFramePr>
              <a:graphicFrameLocks noChangeAspect="1"/>
            </p:cNvGraphicFramePr>
            <p:nvPr/>
          </p:nvGraphicFramePr>
          <p:xfrm>
            <a:off x="3779838" y="2966070"/>
            <a:ext cx="1211262" cy="685800"/>
          </p:xfrm>
          <a:graphic>
            <a:graphicData uri="http://schemas.openxmlformats.org/presentationml/2006/ole">
              <mc:AlternateContent xmlns:mc="http://schemas.openxmlformats.org/markup-compatibility/2006">
                <mc:Choice xmlns:v="urn:schemas-microsoft-com:vml" Requires="v">
                  <p:oleObj spid="_x0000_s10290" name="Equation" r:id="rId5" imgW="520474" imgH="393529" progId="Equation.DSMT4">
                    <p:embed/>
                  </p:oleObj>
                </mc:Choice>
                <mc:Fallback>
                  <p:oleObj name="Equation" r:id="rId5" imgW="520474" imgH="393529" progId="Equation.DSMT4">
                    <p:embed/>
                    <p:pic>
                      <p:nvPicPr>
                        <p:cNvPr id="7184"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838" y="2966070"/>
                          <a:ext cx="121126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5" name="Text Box 16"/>
            <p:cNvSpPr txBox="1">
              <a:spLocks noChangeArrowheads="1"/>
            </p:cNvSpPr>
            <p:nvPr/>
          </p:nvSpPr>
          <p:spPr bwMode="auto">
            <a:xfrm>
              <a:off x="4932363" y="3056642"/>
              <a:ext cx="757724" cy="5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008000"/>
                  </a:solidFill>
                  <a:latin typeface="Times New Roman" panose="02020603050405020304" pitchFamily="18" charset="0"/>
                </a:rPr>
                <a:t>dm</a:t>
              </a:r>
              <a:r>
                <a:rPr lang="vi-VN" altLang="en-US" sz="3733" b="1" baseline="30000" dirty="0">
                  <a:solidFill>
                    <a:srgbClr val="008000"/>
                  </a:solidFill>
                  <a:latin typeface="Times New Roman" panose="02020603050405020304" pitchFamily="18" charset="0"/>
                </a:rPr>
                <a:t>2</a:t>
              </a:r>
              <a:endParaRPr lang="en-US" altLang="en-US" sz="3733" b="1" dirty="0">
                <a:solidFill>
                  <a:srgbClr val="008000"/>
                </a:solidFill>
                <a:latin typeface="Times New Roman" panose="02020603050405020304" pitchFamily="18" charset="0"/>
              </a:endParaRPr>
            </a:p>
          </p:txBody>
        </p:sp>
      </p:grpSp>
      <p:grpSp>
        <p:nvGrpSpPr>
          <p:cNvPr id="4" name="Group 20"/>
          <p:cNvGrpSpPr>
            <a:grpSpLocks/>
          </p:cNvGrpSpPr>
          <p:nvPr/>
        </p:nvGrpSpPr>
        <p:grpSpPr bwMode="auto">
          <a:xfrm>
            <a:off x="5356733" y="2925235"/>
            <a:ext cx="2241557" cy="914400"/>
            <a:chOff x="4134" y="962"/>
            <a:chExt cx="1059" cy="576"/>
          </a:xfrm>
        </p:grpSpPr>
        <p:graphicFrame>
          <p:nvGraphicFramePr>
            <p:cNvPr id="7182" name="Object 19"/>
            <p:cNvGraphicFramePr>
              <a:graphicFrameLocks noChangeAspect="1"/>
            </p:cNvGraphicFramePr>
            <p:nvPr/>
          </p:nvGraphicFramePr>
          <p:xfrm>
            <a:off x="4134" y="962"/>
            <a:ext cx="410" cy="576"/>
          </p:xfrm>
          <a:graphic>
            <a:graphicData uri="http://schemas.openxmlformats.org/presentationml/2006/ole">
              <mc:AlternateContent xmlns:mc="http://schemas.openxmlformats.org/markup-compatibility/2006">
                <mc:Choice xmlns:v="urn:schemas-microsoft-com:vml" Requires="v">
                  <p:oleObj spid="_x0000_s10291" name="Equation" r:id="rId7" imgW="279279" imgH="393529" progId="Equation.DSMT4">
                    <p:embed/>
                  </p:oleObj>
                </mc:Choice>
                <mc:Fallback>
                  <p:oleObj name="Equation" r:id="rId7" imgW="279279" imgH="393529" progId="Equation.DSMT4">
                    <p:embed/>
                    <p:pic>
                      <p:nvPicPr>
                        <p:cNvPr id="7182"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4" y="962"/>
                          <a:ext cx="410"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3" name="Text Box 22"/>
            <p:cNvSpPr txBox="1">
              <a:spLocks noChangeArrowheads="1"/>
            </p:cNvSpPr>
            <p:nvPr/>
          </p:nvSpPr>
          <p:spPr bwMode="auto">
            <a:xfrm>
              <a:off x="4716" y="1008"/>
              <a:ext cx="477"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008000"/>
                  </a:solidFill>
                  <a:latin typeface="Times New Roman" panose="02020603050405020304" pitchFamily="18" charset="0"/>
                </a:rPr>
                <a:t>dm</a:t>
              </a:r>
              <a:r>
                <a:rPr lang="vi-VN" altLang="en-US" sz="3733" b="1" baseline="30000" dirty="0">
                  <a:solidFill>
                    <a:srgbClr val="008000"/>
                  </a:solidFill>
                  <a:latin typeface="Times New Roman" panose="02020603050405020304" pitchFamily="18" charset="0"/>
                </a:rPr>
                <a:t>2</a:t>
              </a:r>
              <a:endParaRPr lang="en-US" altLang="en-US" sz="3733" b="1" dirty="0">
                <a:solidFill>
                  <a:srgbClr val="008000"/>
                </a:solidFill>
                <a:latin typeface="Times New Roman" panose="02020603050405020304" pitchFamily="18" charset="0"/>
              </a:endParaRPr>
            </a:p>
          </p:txBody>
        </p:sp>
      </p:grpSp>
      <p:pic>
        <p:nvPicPr>
          <p:cNvPr id="7180" name="图片 39940" descr="1-4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517" y="5135035"/>
            <a:ext cx="4174068" cy="24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图片 39942" descr="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676467" y="4773084"/>
            <a:ext cx="1439333" cy="186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4"/>
          <p:cNvSpPr txBox="1">
            <a:spLocks noChangeArrowheads="1"/>
          </p:cNvSpPr>
          <p:nvPr/>
        </p:nvSpPr>
        <p:spPr bwMode="auto">
          <a:xfrm>
            <a:off x="1715186" y="1923366"/>
            <a:ext cx="3413114"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2E9230"/>
                </a:solidFill>
                <a:latin typeface="Times New Roman" panose="02020603050405020304" pitchFamily="18" charset="0"/>
              </a:rPr>
              <a:t>4 dm</a:t>
            </a:r>
            <a:r>
              <a:rPr lang="vi-VN" altLang="en-US" sz="3733" b="1" baseline="30000" dirty="0">
                <a:solidFill>
                  <a:srgbClr val="2E9230"/>
                </a:solidFill>
                <a:latin typeface="Times New Roman" panose="02020603050405020304" pitchFamily="18" charset="0"/>
              </a:rPr>
              <a:t>2 </a:t>
            </a:r>
            <a:r>
              <a:rPr lang="vi-VN" altLang="en-US" sz="3733" b="1" dirty="0">
                <a:solidFill>
                  <a:srgbClr val="2E9230"/>
                </a:solidFill>
                <a:latin typeface="Times New Roman" panose="02020603050405020304" pitchFamily="18" charset="0"/>
              </a:rPr>
              <a:t>65 cm</a:t>
            </a:r>
            <a:r>
              <a:rPr lang="vi-VN" altLang="en-US" sz="3733" b="1" baseline="30000" dirty="0">
                <a:solidFill>
                  <a:srgbClr val="2E9230"/>
                </a:solidFill>
                <a:latin typeface="Times New Roman" panose="02020603050405020304" pitchFamily="18" charset="0"/>
              </a:rPr>
              <a:t>2 </a:t>
            </a:r>
            <a:r>
              <a:rPr lang="vi-VN" altLang="en-US" sz="3733" b="1" dirty="0">
                <a:solidFill>
                  <a:srgbClr val="2E9230"/>
                </a:solidFill>
                <a:latin typeface="Times New Roman" panose="02020603050405020304" pitchFamily="18" charset="0"/>
              </a:rPr>
              <a:t> = </a:t>
            </a:r>
            <a:endParaRPr lang="en-US" altLang="en-US" sz="3733" b="1" dirty="0">
              <a:solidFill>
                <a:srgbClr val="2E9230"/>
              </a:solidFill>
              <a:latin typeface="Times New Roman" panose="02020603050405020304" pitchFamily="18" charset="0"/>
            </a:endParaRPr>
          </a:p>
        </p:txBody>
      </p:sp>
    </p:spTree>
    <p:extLst>
      <p:ext uri="{BB962C8B-B14F-4D97-AF65-F5344CB8AC3E}">
        <p14:creationId xmlns:p14="http://schemas.microsoft.com/office/powerpoint/2010/main" val="39511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additive="base">
                                        <p:cTn id="19" dur="500" fill="hold"/>
                                        <p:tgtEl>
                                          <p:spTgt spid="7173"/>
                                        </p:tgtEl>
                                        <p:attrNameLst>
                                          <p:attrName>ppt_x</p:attrName>
                                        </p:attrNameLst>
                                      </p:cBhvr>
                                      <p:tavLst>
                                        <p:tav tm="0">
                                          <p:val>
                                            <p:strVal val="0-#ppt_w/2"/>
                                          </p:val>
                                        </p:tav>
                                        <p:tav tm="100000">
                                          <p:val>
                                            <p:strVal val="#ppt_x"/>
                                          </p:val>
                                        </p:tav>
                                      </p:tavLst>
                                    </p:anim>
                                    <p:anim calcmode="lin" valueType="num">
                                      <p:cBhvr additive="base">
                                        <p:cTn id="20" dur="500" fill="hold"/>
                                        <p:tgtEl>
                                          <p:spTgt spid="717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175"/>
                                        </p:tgtEl>
                                        <p:attrNameLst>
                                          <p:attrName>style.visibility</p:attrName>
                                        </p:attrNameLst>
                                      </p:cBhvr>
                                      <p:to>
                                        <p:strVal val="visible"/>
                                      </p:to>
                                    </p:set>
                                    <p:anim calcmode="lin" valueType="num">
                                      <p:cBhvr additive="base">
                                        <p:cTn id="23" dur="500" fill="hold"/>
                                        <p:tgtEl>
                                          <p:spTgt spid="7175"/>
                                        </p:tgtEl>
                                        <p:attrNameLst>
                                          <p:attrName>ppt_x</p:attrName>
                                        </p:attrNameLst>
                                      </p:cBhvr>
                                      <p:tavLst>
                                        <p:tav tm="0">
                                          <p:val>
                                            <p:strVal val="0-#ppt_w/2"/>
                                          </p:val>
                                        </p:tav>
                                        <p:tav tm="100000">
                                          <p:val>
                                            <p:strVal val="#ppt_x"/>
                                          </p:val>
                                        </p:tav>
                                      </p:tavLst>
                                    </p:anim>
                                    <p:anim calcmode="lin" valueType="num">
                                      <p:cBhvr additive="base">
                                        <p:cTn id="24"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3" grpId="0"/>
      <p:bldP spid="7175"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334433" y="165100"/>
            <a:ext cx="11430000" cy="239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defTabSz="1219170" eaLnBrk="1" fontAlgn="base" hangingPunct="1">
              <a:spcBef>
                <a:spcPct val="0"/>
              </a:spcBef>
              <a:spcAft>
                <a:spcPct val="0"/>
              </a:spcAft>
              <a:buNone/>
            </a:pPr>
            <a:r>
              <a:rPr lang="en-US" altLang="en-US" sz="3733" b="1" dirty="0">
                <a:solidFill>
                  <a:srgbClr val="0000FF"/>
                </a:solidFill>
                <a:latin typeface="Times New Roman" panose="02020603050405020304" pitchFamily="18" charset="0"/>
                <a:cs typeface="Times New Roman" panose="02020603050405020304" pitchFamily="18" charset="0"/>
              </a:rPr>
              <a:t> </a:t>
            </a:r>
            <a:r>
              <a:rPr lang="vi-VN" altLang="en-US" sz="3733" b="1" dirty="0">
                <a:solidFill>
                  <a:srgbClr val="FF0000"/>
                </a:solidFill>
                <a:latin typeface="Times New Roman" panose="02020603050405020304" pitchFamily="18" charset="0"/>
                <a:cs typeface="Times New Roman" panose="02020603050405020304" pitchFamily="18" charset="0"/>
              </a:rPr>
              <a:t>Bài </a:t>
            </a:r>
            <a:r>
              <a:rPr lang="vi-VN" altLang="en-US" sz="3733" b="1" dirty="0" smtClean="0">
                <a:solidFill>
                  <a:srgbClr val="FF0000"/>
                </a:solidFill>
                <a:latin typeface="Times New Roman" panose="02020603050405020304" pitchFamily="18" charset="0"/>
                <a:cs typeface="Times New Roman" panose="02020603050405020304" pitchFamily="18" charset="0"/>
              </a:rPr>
              <a:t>4</a:t>
            </a:r>
            <a:r>
              <a:rPr lang="en-US" altLang="en-US" sz="3733" b="1" dirty="0" smtClean="0">
                <a:solidFill>
                  <a:srgbClr val="FF0000"/>
                </a:solidFill>
                <a:latin typeface="Times New Roman" panose="02020603050405020304" pitchFamily="18" charset="0"/>
                <a:cs typeface="Times New Roman" panose="02020603050405020304" pitchFamily="18" charset="0"/>
              </a:rPr>
              <a:t>/29</a:t>
            </a:r>
            <a:r>
              <a:rPr lang="vi-VN" altLang="en-US" sz="3733" b="1" dirty="0" smtClean="0">
                <a:solidFill>
                  <a:srgbClr val="FF0000"/>
                </a:solidFill>
                <a:latin typeface="Times New Roman" panose="02020603050405020304" pitchFamily="18" charset="0"/>
                <a:cs typeface="Times New Roman" panose="02020603050405020304" pitchFamily="18" charset="0"/>
              </a:rPr>
              <a:t>:</a:t>
            </a:r>
            <a:r>
              <a:rPr lang="en-US" altLang="en-US" sz="3733" b="1" dirty="0" smtClean="0">
                <a:solidFill>
                  <a:srgbClr val="FF0000"/>
                </a:solidFill>
                <a:latin typeface="Times New Roman" panose="02020603050405020304" pitchFamily="18" charset="0"/>
                <a:cs typeface="Times New Roman" panose="02020603050405020304" pitchFamily="18" charset="0"/>
              </a:rPr>
              <a:t> </a:t>
            </a:r>
            <a:r>
              <a:rPr lang="vi-VN" altLang="en-US" sz="3733" b="1" dirty="0">
                <a:solidFill>
                  <a:schemeClr val="accent6"/>
                </a:solidFill>
                <a:latin typeface="Times New Roman" panose="02020603050405020304" pitchFamily="18" charset="0"/>
                <a:cs typeface="Times New Roman" panose="02020603050405020304" pitchFamily="18" charset="0"/>
              </a:rPr>
              <a:t>Để lát một căn phòng, người ta đã dùng vừa hết 150 viên gạch hình vuông có cạnh 40cm. Hỏi căn phòng đó có diện tích là bao nhiêu mét vuông, biết diện tích phần mạch vữa là không đáng kể? </a:t>
            </a:r>
            <a:endParaRPr lang="en-US" altLang="en-US" sz="3733" b="1" dirty="0">
              <a:solidFill>
                <a:schemeClr val="accent6"/>
              </a:solidFill>
              <a:latin typeface="Times New Roman" panose="02020603050405020304" pitchFamily="18" charset="0"/>
              <a:cs typeface="Times New Roman" panose="02020603050405020304" pitchFamily="18" charset="0"/>
            </a:endParaRPr>
          </a:p>
        </p:txBody>
      </p:sp>
      <p:sp>
        <p:nvSpPr>
          <p:cNvPr id="10253" name="Text Box 13"/>
          <p:cNvSpPr txBox="1">
            <a:spLocks noChangeArrowheads="1"/>
          </p:cNvSpPr>
          <p:nvPr/>
        </p:nvSpPr>
        <p:spPr bwMode="auto">
          <a:xfrm>
            <a:off x="2832100" y="3308351"/>
            <a:ext cx="5650906"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2E9230"/>
                </a:solidFill>
                <a:latin typeface="Times New Roman" panose="02020603050405020304" pitchFamily="18" charset="0"/>
              </a:rPr>
              <a:t>Diện tích một viên gạch là:</a:t>
            </a:r>
            <a:endParaRPr lang="en-US" altLang="en-US" sz="3733" b="1" dirty="0">
              <a:solidFill>
                <a:srgbClr val="2E9230"/>
              </a:solidFill>
              <a:latin typeface="Times New Roman" panose="02020603050405020304" pitchFamily="18" charset="0"/>
            </a:endParaRPr>
          </a:p>
        </p:txBody>
      </p:sp>
      <p:sp>
        <p:nvSpPr>
          <p:cNvPr id="10254" name="Text Box 14"/>
          <p:cNvSpPr txBox="1">
            <a:spLocks noChangeArrowheads="1"/>
          </p:cNvSpPr>
          <p:nvPr/>
        </p:nvSpPr>
        <p:spPr bwMode="auto">
          <a:xfrm>
            <a:off x="3291418" y="3909484"/>
            <a:ext cx="4538422"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2E9230"/>
                </a:solidFill>
                <a:latin typeface="Times New Roman" panose="02020603050405020304" pitchFamily="18" charset="0"/>
              </a:rPr>
              <a:t>40 x 40  = 1 600 (cm</a:t>
            </a:r>
            <a:r>
              <a:rPr lang="vi-VN" altLang="en-US" sz="3733" b="1" baseline="30000" dirty="0">
                <a:solidFill>
                  <a:srgbClr val="2E9230"/>
                </a:solidFill>
                <a:latin typeface="Times New Roman" panose="02020603050405020304" pitchFamily="18" charset="0"/>
              </a:rPr>
              <a:t>2</a:t>
            </a:r>
            <a:r>
              <a:rPr lang="vi-VN" altLang="en-US" sz="3733" b="1" dirty="0">
                <a:solidFill>
                  <a:srgbClr val="2E9230"/>
                </a:solidFill>
                <a:latin typeface="Times New Roman" panose="02020603050405020304" pitchFamily="18" charset="0"/>
              </a:rPr>
              <a:t>)</a:t>
            </a:r>
            <a:endParaRPr lang="en-US" altLang="en-US" sz="3733" b="1" dirty="0">
              <a:solidFill>
                <a:srgbClr val="2E9230"/>
              </a:solidFill>
              <a:latin typeface="Times New Roman" panose="02020603050405020304" pitchFamily="18" charset="0"/>
            </a:endParaRPr>
          </a:p>
        </p:txBody>
      </p:sp>
      <p:sp>
        <p:nvSpPr>
          <p:cNvPr id="10255" name="Text Box 15"/>
          <p:cNvSpPr txBox="1">
            <a:spLocks noChangeArrowheads="1"/>
          </p:cNvSpPr>
          <p:nvPr/>
        </p:nvSpPr>
        <p:spPr bwMode="auto">
          <a:xfrm>
            <a:off x="2832101" y="4561417"/>
            <a:ext cx="4919937"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2E9230"/>
                </a:solidFill>
                <a:latin typeface="Times New Roman" panose="02020603050405020304" pitchFamily="18" charset="0"/>
              </a:rPr>
              <a:t>Diện tích căn phòng là:</a:t>
            </a:r>
            <a:endParaRPr lang="en-US" altLang="en-US" sz="3733" b="1" dirty="0">
              <a:solidFill>
                <a:srgbClr val="2E9230"/>
              </a:solidFill>
              <a:latin typeface="Times New Roman" panose="02020603050405020304" pitchFamily="18" charset="0"/>
            </a:endParaRPr>
          </a:p>
        </p:txBody>
      </p:sp>
      <p:sp>
        <p:nvSpPr>
          <p:cNvPr id="10256" name="Text Box 16"/>
          <p:cNvSpPr txBox="1">
            <a:spLocks noChangeArrowheads="1"/>
          </p:cNvSpPr>
          <p:nvPr/>
        </p:nvSpPr>
        <p:spPr bwMode="auto">
          <a:xfrm>
            <a:off x="2927351" y="5130800"/>
            <a:ext cx="597311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2E9230"/>
                </a:solidFill>
                <a:latin typeface="Times New Roman" panose="02020603050405020304" pitchFamily="18" charset="0"/>
              </a:rPr>
              <a:t>1600  x  150  = 240 000 (cm</a:t>
            </a:r>
            <a:r>
              <a:rPr lang="vi-VN" altLang="en-US" sz="3733" b="1" baseline="30000" dirty="0">
                <a:solidFill>
                  <a:srgbClr val="2E9230"/>
                </a:solidFill>
                <a:latin typeface="Times New Roman" panose="02020603050405020304" pitchFamily="18" charset="0"/>
              </a:rPr>
              <a:t>2</a:t>
            </a:r>
            <a:r>
              <a:rPr lang="vi-VN" altLang="en-US" sz="3733" b="1" dirty="0">
                <a:solidFill>
                  <a:srgbClr val="2E9230"/>
                </a:solidFill>
                <a:latin typeface="Times New Roman" panose="02020603050405020304" pitchFamily="18" charset="0"/>
              </a:rPr>
              <a:t>)</a:t>
            </a:r>
            <a:endParaRPr lang="en-US" altLang="en-US" sz="3733" b="1" dirty="0">
              <a:solidFill>
                <a:srgbClr val="2E9230"/>
              </a:solidFill>
              <a:latin typeface="Times New Roman" panose="02020603050405020304" pitchFamily="18" charset="0"/>
            </a:endParaRPr>
          </a:p>
        </p:txBody>
      </p:sp>
      <p:sp>
        <p:nvSpPr>
          <p:cNvPr id="10257" name="Text Box 17"/>
          <p:cNvSpPr txBox="1">
            <a:spLocks noChangeArrowheads="1"/>
          </p:cNvSpPr>
          <p:nvPr/>
        </p:nvSpPr>
        <p:spPr bwMode="auto">
          <a:xfrm>
            <a:off x="8849785" y="5141384"/>
            <a:ext cx="2052165"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C00000"/>
                </a:solidFill>
                <a:latin typeface="Times New Roman" panose="02020603050405020304" pitchFamily="18" charset="0"/>
              </a:rPr>
              <a:t>= </a:t>
            </a:r>
            <a:r>
              <a:rPr lang="vi-VN" altLang="en-US" sz="3733" b="1" dirty="0" smtClean="0">
                <a:solidFill>
                  <a:srgbClr val="C00000"/>
                </a:solidFill>
                <a:latin typeface="Times New Roman" panose="02020603050405020304" pitchFamily="18" charset="0"/>
              </a:rPr>
              <a:t>24 </a:t>
            </a:r>
            <a:r>
              <a:rPr lang="en-US" altLang="en-US" sz="3733" b="1" dirty="0" smtClean="0">
                <a:solidFill>
                  <a:srgbClr val="C00000"/>
                </a:solidFill>
                <a:latin typeface="Times New Roman" panose="02020603050405020304" pitchFamily="18" charset="0"/>
              </a:rPr>
              <a:t>(</a:t>
            </a:r>
            <a:r>
              <a:rPr lang="vi-VN" altLang="en-US" sz="3733" b="1" dirty="0" smtClean="0">
                <a:solidFill>
                  <a:srgbClr val="C00000"/>
                </a:solidFill>
                <a:latin typeface="Times New Roman" panose="02020603050405020304" pitchFamily="18" charset="0"/>
              </a:rPr>
              <a:t>m</a:t>
            </a:r>
            <a:r>
              <a:rPr lang="vi-VN" altLang="en-US" sz="3733" b="1" baseline="30000" dirty="0" smtClean="0">
                <a:solidFill>
                  <a:srgbClr val="C00000"/>
                </a:solidFill>
                <a:latin typeface="Times New Roman" panose="02020603050405020304" pitchFamily="18" charset="0"/>
              </a:rPr>
              <a:t>2</a:t>
            </a:r>
            <a:r>
              <a:rPr lang="en-US" altLang="en-US" sz="3733" b="1" dirty="0">
                <a:solidFill>
                  <a:srgbClr val="C00000"/>
                </a:solidFill>
                <a:latin typeface="Times New Roman" panose="02020603050405020304" pitchFamily="18" charset="0"/>
              </a:rPr>
              <a:t>)</a:t>
            </a:r>
          </a:p>
        </p:txBody>
      </p:sp>
      <p:sp>
        <p:nvSpPr>
          <p:cNvPr id="10258" name="Text Box 18"/>
          <p:cNvSpPr txBox="1">
            <a:spLocks noChangeArrowheads="1"/>
          </p:cNvSpPr>
          <p:nvPr/>
        </p:nvSpPr>
        <p:spPr bwMode="auto">
          <a:xfrm>
            <a:off x="5996394" y="5736166"/>
            <a:ext cx="3243196"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3733" b="1" dirty="0">
                <a:solidFill>
                  <a:srgbClr val="2E9230"/>
                </a:solidFill>
                <a:latin typeface="Times New Roman" panose="02020603050405020304" pitchFamily="18" charset="0"/>
              </a:rPr>
              <a:t>Đáp số:  24 m</a:t>
            </a:r>
            <a:r>
              <a:rPr lang="vi-VN" altLang="en-US" sz="3733" b="1" baseline="30000" dirty="0">
                <a:solidFill>
                  <a:srgbClr val="2E9230"/>
                </a:solidFill>
                <a:latin typeface="Times New Roman" panose="02020603050405020304" pitchFamily="18" charset="0"/>
              </a:rPr>
              <a:t>2</a:t>
            </a:r>
            <a:r>
              <a:rPr lang="vi-VN" altLang="en-US" sz="3733" b="1" baseline="30000" dirty="0">
                <a:solidFill>
                  <a:srgbClr val="FF0000"/>
                </a:solidFill>
                <a:latin typeface="Times New Roman" panose="02020603050405020304" pitchFamily="18" charset="0"/>
              </a:rPr>
              <a:t>`</a:t>
            </a:r>
            <a:endParaRPr lang="en-US" altLang="en-US" sz="3733" b="1" dirty="0">
              <a:solidFill>
                <a:srgbClr val="FF0000"/>
              </a:solidFill>
              <a:latin typeface="Times New Roman" panose="02020603050405020304" pitchFamily="18" charset="0"/>
            </a:endParaRPr>
          </a:p>
        </p:txBody>
      </p:sp>
      <p:sp>
        <p:nvSpPr>
          <p:cNvPr id="10267" name="Text Box 27"/>
          <p:cNvSpPr txBox="1">
            <a:spLocks noChangeArrowheads="1"/>
          </p:cNvSpPr>
          <p:nvPr/>
        </p:nvSpPr>
        <p:spPr bwMode="auto">
          <a:xfrm>
            <a:off x="3983567" y="2548467"/>
            <a:ext cx="3168651"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219170" eaLnBrk="1" fontAlgn="base" hangingPunct="1">
              <a:spcBef>
                <a:spcPct val="50000"/>
              </a:spcBef>
              <a:spcAft>
                <a:spcPct val="0"/>
              </a:spcAft>
              <a:buNone/>
            </a:pPr>
            <a:r>
              <a:rPr lang="en-US" altLang="en-US" sz="3733" b="1" u="sng" dirty="0" err="1">
                <a:solidFill>
                  <a:srgbClr val="C00000"/>
                </a:solidFill>
                <a:latin typeface="Times New Roman" panose="02020603050405020304" pitchFamily="18" charset="0"/>
                <a:cs typeface="Times New Roman" panose="02020603050405020304" pitchFamily="18" charset="0"/>
              </a:rPr>
              <a:t>Bài</a:t>
            </a:r>
            <a:r>
              <a:rPr lang="en-US" altLang="en-US" sz="3733" b="1" u="sng" dirty="0">
                <a:solidFill>
                  <a:srgbClr val="C00000"/>
                </a:solidFill>
                <a:latin typeface="Times New Roman" panose="02020603050405020304" pitchFamily="18" charset="0"/>
                <a:cs typeface="Times New Roman" panose="02020603050405020304" pitchFamily="18" charset="0"/>
              </a:rPr>
              <a:t> </a:t>
            </a:r>
            <a:r>
              <a:rPr lang="en-US" altLang="en-US" sz="3733" b="1" u="sng" dirty="0" err="1">
                <a:solidFill>
                  <a:srgbClr val="C00000"/>
                </a:solidFill>
                <a:latin typeface="Times New Roman" panose="02020603050405020304" pitchFamily="18" charset="0"/>
                <a:cs typeface="Times New Roman" panose="02020603050405020304" pitchFamily="18" charset="0"/>
              </a:rPr>
              <a:t>giải</a:t>
            </a:r>
            <a:endParaRPr lang="en-US" altLang="en-US" sz="3733" b="1" u="sng" dirty="0">
              <a:solidFill>
                <a:srgbClr val="C00000"/>
              </a:solidFill>
              <a:latin typeface="Times New Roman" panose="02020603050405020304" pitchFamily="18" charset="0"/>
              <a:cs typeface="Times New Roman" panose="02020603050405020304" pitchFamily="18" charset="0"/>
            </a:endParaRPr>
          </a:p>
        </p:txBody>
      </p:sp>
      <p:pic>
        <p:nvPicPr>
          <p:cNvPr id="10250" name="图片 39942" descr="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167" y="4605867"/>
            <a:ext cx="1659467" cy="215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546772" y="1337733"/>
            <a:ext cx="5968328" cy="2243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V="1">
            <a:off x="7612015" y="1313836"/>
            <a:ext cx="2115591" cy="2393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582612" y="-303261"/>
            <a:ext cx="4858040"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11028218" y="1309101"/>
            <a:ext cx="627479" cy="473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flipV="1">
            <a:off x="3153592" y="1903596"/>
            <a:ext cx="1672408" cy="11969"/>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flipV="1">
            <a:off x="3314613" y="748145"/>
            <a:ext cx="3446416" cy="49261"/>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a:off x="477421" y="1873326"/>
            <a:ext cx="107197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47915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ox(in)">
                                      <p:cBhvr>
                                        <p:cTn id="7" dur="500"/>
                                        <p:tgtEl>
                                          <p:spTgt spid="102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1500" fill="hold"/>
                                        <p:tgtEl>
                                          <p:spTgt spid="21"/>
                                        </p:tgtEl>
                                        <p:attrNameLst>
                                          <p:attrName>ppt_x</p:attrName>
                                        </p:attrNameLst>
                                      </p:cBhvr>
                                      <p:tavLst>
                                        <p:tav tm="0">
                                          <p:val>
                                            <p:strVal val="0-#ppt_w/2"/>
                                          </p:val>
                                        </p:tav>
                                        <p:tav tm="100000">
                                          <p:val>
                                            <p:strVal val="#ppt_x"/>
                                          </p:val>
                                        </p:tav>
                                      </p:tavLst>
                                    </p:anim>
                                    <p:anim calcmode="lin" valueType="num">
                                      <p:cBhvr additive="base">
                                        <p:cTn id="13" dur="1500" fill="hold"/>
                                        <p:tgtEl>
                                          <p:spTgt spid="21"/>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500" fill="hold"/>
                                        <p:tgtEl>
                                          <p:spTgt spid="13"/>
                                        </p:tgtEl>
                                        <p:attrNameLst>
                                          <p:attrName>ppt_x</p:attrName>
                                        </p:attrNameLst>
                                      </p:cBhvr>
                                      <p:tavLst>
                                        <p:tav tm="0">
                                          <p:val>
                                            <p:strVal val="0-#ppt_w/2"/>
                                          </p:val>
                                        </p:tav>
                                        <p:tav tm="100000">
                                          <p:val>
                                            <p:strVal val="#ppt_x"/>
                                          </p:val>
                                        </p:tav>
                                      </p:tavLst>
                                    </p:anim>
                                    <p:anim calcmode="lin" valueType="num">
                                      <p:cBhvr additive="base">
                                        <p:cTn id="17" dur="1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500" fill="hold"/>
                                        <p:tgtEl>
                                          <p:spTgt spid="15"/>
                                        </p:tgtEl>
                                        <p:attrNameLst>
                                          <p:attrName>ppt_x</p:attrName>
                                        </p:attrNameLst>
                                      </p:cBhvr>
                                      <p:tavLst>
                                        <p:tav tm="0">
                                          <p:val>
                                            <p:strVal val="0-#ppt_w/2"/>
                                          </p:val>
                                        </p:tav>
                                        <p:tav tm="100000">
                                          <p:val>
                                            <p:strVal val="#ppt_x"/>
                                          </p:val>
                                        </p:tav>
                                      </p:tavLst>
                                    </p:anim>
                                    <p:anim calcmode="lin" valueType="num">
                                      <p:cBhvr additive="base">
                                        <p:cTn id="21" dur="15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500" fill="hold"/>
                                        <p:tgtEl>
                                          <p:spTgt spid="19"/>
                                        </p:tgtEl>
                                        <p:attrNameLst>
                                          <p:attrName>ppt_x</p:attrName>
                                        </p:attrNameLst>
                                      </p:cBhvr>
                                      <p:tavLst>
                                        <p:tav tm="0">
                                          <p:val>
                                            <p:strVal val="0-#ppt_w/2"/>
                                          </p:val>
                                        </p:tav>
                                        <p:tav tm="100000">
                                          <p:val>
                                            <p:strVal val="#ppt_x"/>
                                          </p:val>
                                        </p:tav>
                                      </p:tavLst>
                                    </p:anim>
                                    <p:anim calcmode="lin" valueType="num">
                                      <p:cBhvr additive="base">
                                        <p:cTn id="25" dur="15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1500" fill="hold"/>
                                        <p:tgtEl>
                                          <p:spTgt spid="20"/>
                                        </p:tgtEl>
                                        <p:attrNameLst>
                                          <p:attrName>ppt_x</p:attrName>
                                        </p:attrNameLst>
                                      </p:cBhvr>
                                      <p:tavLst>
                                        <p:tav tm="0">
                                          <p:val>
                                            <p:strVal val="0-#ppt_w/2"/>
                                          </p:val>
                                        </p:tav>
                                        <p:tav tm="100000">
                                          <p:val>
                                            <p:strVal val="#ppt_x"/>
                                          </p:val>
                                        </p:tav>
                                      </p:tavLst>
                                    </p:anim>
                                    <p:anim calcmode="lin" valueType="num">
                                      <p:cBhvr additive="base">
                                        <p:cTn id="29" dur="15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500" fill="hold"/>
                                        <p:tgtEl>
                                          <p:spTgt spid="35"/>
                                        </p:tgtEl>
                                        <p:attrNameLst>
                                          <p:attrName>ppt_x</p:attrName>
                                        </p:attrNameLst>
                                      </p:cBhvr>
                                      <p:tavLst>
                                        <p:tav tm="0">
                                          <p:val>
                                            <p:strVal val="0-#ppt_w/2"/>
                                          </p:val>
                                        </p:tav>
                                        <p:tav tm="100000">
                                          <p:val>
                                            <p:strVal val="#ppt_x"/>
                                          </p:val>
                                        </p:tav>
                                      </p:tavLst>
                                    </p:anim>
                                    <p:anim calcmode="lin" valueType="num">
                                      <p:cBhvr additive="base">
                                        <p:cTn id="33" dur="1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0253"/>
                                        </p:tgtEl>
                                        <p:attrNameLst>
                                          <p:attrName>style.visibility</p:attrName>
                                        </p:attrNameLst>
                                      </p:cBhvr>
                                      <p:to>
                                        <p:strVal val="visible"/>
                                      </p:to>
                                    </p:set>
                                    <p:animEffect transition="in" filter="circle(in)">
                                      <p:cBhvr>
                                        <p:cTn id="38" dur="2000"/>
                                        <p:tgtEl>
                                          <p:spTgt spid="1025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0254"/>
                                        </p:tgtEl>
                                        <p:attrNameLst>
                                          <p:attrName>style.visibility</p:attrName>
                                        </p:attrNameLst>
                                      </p:cBhvr>
                                      <p:to>
                                        <p:strVal val="visible"/>
                                      </p:to>
                                    </p:set>
                                    <p:animEffect transition="in" filter="circle(in)">
                                      <p:cBhvr>
                                        <p:cTn id="43" dur="2000"/>
                                        <p:tgtEl>
                                          <p:spTgt spid="1025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0255"/>
                                        </p:tgtEl>
                                        <p:attrNameLst>
                                          <p:attrName>style.visibility</p:attrName>
                                        </p:attrNameLst>
                                      </p:cBhvr>
                                      <p:to>
                                        <p:strVal val="visible"/>
                                      </p:to>
                                    </p:set>
                                    <p:animEffect transition="in" filter="circle(in)">
                                      <p:cBhvr>
                                        <p:cTn id="48" dur="2000"/>
                                        <p:tgtEl>
                                          <p:spTgt spid="10255"/>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0256"/>
                                        </p:tgtEl>
                                        <p:attrNameLst>
                                          <p:attrName>style.visibility</p:attrName>
                                        </p:attrNameLst>
                                      </p:cBhvr>
                                      <p:to>
                                        <p:strVal val="visible"/>
                                      </p:to>
                                    </p:set>
                                    <p:animEffect transition="in" filter="circle(in)">
                                      <p:cBhvr>
                                        <p:cTn id="53" dur="2000"/>
                                        <p:tgtEl>
                                          <p:spTgt spid="10256"/>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0257"/>
                                        </p:tgtEl>
                                        <p:attrNameLst>
                                          <p:attrName>style.visibility</p:attrName>
                                        </p:attrNameLst>
                                      </p:cBhvr>
                                      <p:to>
                                        <p:strVal val="visible"/>
                                      </p:to>
                                    </p:set>
                                    <p:animEffect transition="in" filter="circle(in)">
                                      <p:cBhvr>
                                        <p:cTn id="58" dur="2000"/>
                                        <p:tgtEl>
                                          <p:spTgt spid="10257"/>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0258"/>
                                        </p:tgtEl>
                                        <p:attrNameLst>
                                          <p:attrName>style.visibility</p:attrName>
                                        </p:attrNameLst>
                                      </p:cBhvr>
                                      <p:to>
                                        <p:strVal val="visible"/>
                                      </p:to>
                                    </p:set>
                                    <p:animEffect transition="in" filter="circle(in)">
                                      <p:cBhvr>
                                        <p:cTn id="63" dur="2000"/>
                                        <p:tgtEl>
                                          <p:spTgt spid="1025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0267"/>
                                        </p:tgtEl>
                                        <p:attrNameLst>
                                          <p:attrName>style.visibility</p:attrName>
                                        </p:attrNameLst>
                                      </p:cBhvr>
                                      <p:to>
                                        <p:strVal val="visible"/>
                                      </p:to>
                                    </p:set>
                                    <p:animEffect transition="in" filter="wipe(down)">
                                      <p:cBhvr>
                                        <p:cTn id="68" dur="5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53" grpId="0"/>
      <p:bldP spid="10254" grpId="0"/>
      <p:bldP spid="10255" grpId="0"/>
      <p:bldP spid="10256" grpId="0"/>
      <p:bldP spid="10257" grpId="0"/>
      <p:bldP spid="10258" grpId="0"/>
      <p:bldP spid="102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220" descr="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99485"/>
            <a:ext cx="120904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2"/>
          <p:cNvSpPr txBox="1">
            <a:spLocks noChangeArrowheads="1"/>
          </p:cNvSpPr>
          <p:nvPr/>
        </p:nvSpPr>
        <p:spPr bwMode="auto">
          <a:xfrm rot="21186065">
            <a:off x="3678767" y="1225687"/>
            <a:ext cx="4207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eaLnBrk="1" fontAlgn="base" hangingPunct="1">
              <a:spcBef>
                <a:spcPct val="0"/>
              </a:spcBef>
              <a:spcAft>
                <a:spcPct val="0"/>
              </a:spcAft>
            </a:pPr>
            <a:r>
              <a:rPr lang="en-US" altLang="en-US" sz="8000">
                <a:solidFill>
                  <a:srgbClr val="FF0000"/>
                </a:solidFill>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1095345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39941" descr="1-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33" y="40217"/>
            <a:ext cx="12202584"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图片 39940" descr="1-4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184" y="3742267"/>
            <a:ext cx="6085416" cy="353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图片 39942" descr="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61967" y="2595033"/>
            <a:ext cx="3196167" cy="415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p:nvPr/>
        </p:nvSpPr>
        <p:spPr>
          <a:xfrm>
            <a:off x="1117600" y="969567"/>
            <a:ext cx="8722816" cy="1625599"/>
          </a:xfrm>
          <a:prstGeom prst="rect">
            <a:avLst/>
          </a:prstGeom>
          <a:ln/>
          <a:effectLst>
            <a:innerShdw blurRad="381000" dist="50800" dir="13500000">
              <a:prstClr val="black">
                <a:alpha val="32000"/>
              </a:prstClr>
            </a:innerShdw>
            <a:softEdge rad="127000"/>
          </a:effectLst>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lIns="0" tIns="0" rIns="0" bIns="0"/>
          <a:lstStyle>
            <a:lvl1pPr marL="2063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7517" algn="ctr" defTabSz="1219170" eaLnBrk="1" fontAlgn="base" hangingPunct="1">
              <a:lnSpc>
                <a:spcPct val="115000"/>
              </a:lnSpc>
              <a:spcBef>
                <a:spcPct val="0"/>
              </a:spcBef>
              <a:spcAft>
                <a:spcPct val="0"/>
              </a:spcAft>
            </a:pPr>
            <a:r>
              <a:rPr lang="en-US" altLang="en-US" sz="4267" b="1">
                <a:solidFill>
                  <a:srgbClr val="FF0000"/>
                </a:solidFill>
                <a:latin typeface="Times New Roman" panose="02020603050405020304" pitchFamily="18" charset="0"/>
                <a:cs typeface="Times New Roman" panose="02020603050405020304" pitchFamily="18" charset="0"/>
              </a:rPr>
              <a:t>Nêu mối quan hệ giữa các đơn vị đo diện tích đã học?</a:t>
            </a:r>
          </a:p>
          <a:p>
            <a:pPr marL="27517" algn="ctr" defTabSz="1219170" eaLnBrk="1" fontAlgn="base" hangingPunct="1">
              <a:spcBef>
                <a:spcPct val="0"/>
              </a:spcBef>
              <a:spcAft>
                <a:spcPct val="0"/>
              </a:spcAft>
            </a:pPr>
            <a:endParaRPr lang="en-US" altLang="zh-CN" sz="4267" b="1">
              <a:solidFill>
                <a:srgbClr val="FF0000"/>
              </a:solidFill>
              <a:latin typeface="Times New Roman" panose="02020603050405020304" pitchFamily="18" charset="0"/>
              <a:ea typeface="inpin heiti"/>
              <a:cs typeface="Times New Roman" panose="02020603050405020304" pitchFamily="18" charset="0"/>
            </a:endParaRPr>
          </a:p>
        </p:txBody>
      </p:sp>
    </p:spTree>
    <p:extLst>
      <p:ext uri="{BB962C8B-B14F-4D97-AF65-F5344CB8AC3E}">
        <p14:creationId xmlns:p14="http://schemas.microsoft.com/office/powerpoint/2010/main" val="64059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7107" descr="1-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317" y="4070352"/>
            <a:ext cx="12270317" cy="278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47109" descr="1-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7735">
            <a:off x="338667" y="-156633"/>
            <a:ext cx="10361084" cy="623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295400" y="1509184"/>
            <a:ext cx="8449733" cy="2648674"/>
          </a:xfrm>
          <a:prstGeom prst="rect">
            <a:avLst/>
          </a:prstGeom>
        </p:spPr>
        <p:txBody>
          <a:bodyPr>
            <a:spAutoFit/>
          </a:bodyPr>
          <a:lstStyle/>
          <a:p>
            <a:pPr marL="28786" algn="just" defTabSz="1219170" fontAlgn="base">
              <a:lnSpc>
                <a:spcPct val="115000"/>
              </a:lnSpc>
              <a:spcBef>
                <a:spcPct val="0"/>
              </a:spcBef>
              <a:defRPr/>
            </a:pPr>
            <a:r>
              <a:rPr lang="en-US" sz="3733" b="1" dirty="0">
                <a:solidFill>
                  <a:srgbClr val="000000"/>
                </a:solidFill>
                <a:latin typeface="Times New Roman" panose="02020603050405020304" pitchFamily="18" charset="0"/>
                <a:ea typeface="Calibri"/>
                <a:cs typeface="Times New Roman" panose="02020603050405020304" pitchFamily="18" charset="0"/>
              </a:rPr>
              <a:t>2. </a:t>
            </a:r>
            <a:r>
              <a:rPr lang="en-US" sz="3733" b="1" dirty="0" err="1">
                <a:solidFill>
                  <a:srgbClr val="000000"/>
                </a:solidFill>
                <a:latin typeface="Times New Roman" panose="02020603050405020304" pitchFamily="18" charset="0"/>
                <a:ea typeface="Calibri"/>
                <a:cs typeface="Times New Roman" panose="02020603050405020304" pitchFamily="18" charset="0"/>
              </a:rPr>
              <a:t>Điền</a:t>
            </a:r>
            <a:r>
              <a:rPr lang="en-US" sz="3733" b="1" dirty="0">
                <a:solidFill>
                  <a:srgbClr val="000000"/>
                </a:solidFill>
                <a:latin typeface="Times New Roman" panose="02020603050405020304" pitchFamily="18" charset="0"/>
                <a:ea typeface="Calibri"/>
                <a:cs typeface="Times New Roman" panose="02020603050405020304" pitchFamily="18" charset="0"/>
              </a:rPr>
              <a:t> </a:t>
            </a:r>
            <a:r>
              <a:rPr lang="en-US" sz="3733" b="1" dirty="0" err="1">
                <a:solidFill>
                  <a:srgbClr val="000000"/>
                </a:solidFill>
                <a:latin typeface="Times New Roman" panose="02020603050405020304" pitchFamily="18" charset="0"/>
                <a:ea typeface="Calibri"/>
                <a:cs typeface="Times New Roman" panose="02020603050405020304" pitchFamily="18" charset="0"/>
              </a:rPr>
              <a:t>dấu</a:t>
            </a:r>
            <a:r>
              <a:rPr lang="en-US" sz="3733" b="1" dirty="0">
                <a:solidFill>
                  <a:srgbClr val="000000"/>
                </a:solidFill>
                <a:latin typeface="Times New Roman" panose="02020603050405020304" pitchFamily="18" charset="0"/>
                <a:ea typeface="Calibri"/>
                <a:cs typeface="Times New Roman" panose="02020603050405020304" pitchFamily="18" charset="0"/>
              </a:rPr>
              <a:t> </a:t>
            </a:r>
            <a:r>
              <a:rPr lang="en-US" sz="3733" b="1" dirty="0" err="1">
                <a:solidFill>
                  <a:srgbClr val="000000"/>
                </a:solidFill>
                <a:latin typeface="Times New Roman" panose="02020603050405020304" pitchFamily="18" charset="0"/>
                <a:ea typeface="Calibri"/>
                <a:cs typeface="Times New Roman" panose="02020603050405020304" pitchFamily="18" charset="0"/>
              </a:rPr>
              <a:t>thích</a:t>
            </a:r>
            <a:r>
              <a:rPr lang="en-US" sz="3733" b="1" dirty="0">
                <a:solidFill>
                  <a:srgbClr val="000000"/>
                </a:solidFill>
                <a:latin typeface="Times New Roman" panose="02020603050405020304" pitchFamily="18" charset="0"/>
                <a:ea typeface="Calibri"/>
                <a:cs typeface="Times New Roman" panose="02020603050405020304" pitchFamily="18" charset="0"/>
              </a:rPr>
              <a:t> </a:t>
            </a:r>
            <a:r>
              <a:rPr lang="en-US" sz="3733" b="1" dirty="0" err="1">
                <a:solidFill>
                  <a:srgbClr val="000000"/>
                </a:solidFill>
                <a:latin typeface="Times New Roman" panose="02020603050405020304" pitchFamily="18" charset="0"/>
                <a:ea typeface="Calibri"/>
                <a:cs typeface="Times New Roman" panose="02020603050405020304" pitchFamily="18" charset="0"/>
              </a:rPr>
              <a:t>hợp</a:t>
            </a:r>
            <a:r>
              <a:rPr lang="en-US" sz="3733" b="1" dirty="0">
                <a:solidFill>
                  <a:srgbClr val="000000"/>
                </a:solidFill>
                <a:latin typeface="Times New Roman" panose="02020603050405020304" pitchFamily="18" charset="0"/>
                <a:ea typeface="Calibri"/>
                <a:cs typeface="Times New Roman" panose="02020603050405020304" pitchFamily="18" charset="0"/>
              </a:rPr>
              <a:t> </a:t>
            </a:r>
            <a:r>
              <a:rPr lang="en-US" sz="3733" b="1" dirty="0" err="1">
                <a:solidFill>
                  <a:srgbClr val="000000"/>
                </a:solidFill>
                <a:latin typeface="Times New Roman" panose="02020603050405020304" pitchFamily="18" charset="0"/>
                <a:ea typeface="Calibri"/>
                <a:cs typeface="Times New Roman" panose="02020603050405020304" pitchFamily="18" charset="0"/>
              </a:rPr>
              <a:t>vào</a:t>
            </a:r>
            <a:r>
              <a:rPr lang="en-US" sz="3733" b="1" dirty="0">
                <a:solidFill>
                  <a:srgbClr val="000000"/>
                </a:solidFill>
                <a:latin typeface="Times New Roman" panose="02020603050405020304" pitchFamily="18" charset="0"/>
                <a:ea typeface="Calibri"/>
                <a:cs typeface="Times New Roman" panose="02020603050405020304" pitchFamily="18" charset="0"/>
              </a:rPr>
              <a:t> </a:t>
            </a:r>
            <a:r>
              <a:rPr lang="en-US" sz="3733" b="1" dirty="0" err="1">
                <a:solidFill>
                  <a:srgbClr val="000000"/>
                </a:solidFill>
                <a:latin typeface="Times New Roman" panose="02020603050405020304" pitchFamily="18" charset="0"/>
                <a:ea typeface="Calibri"/>
                <a:cs typeface="Times New Roman" panose="02020603050405020304" pitchFamily="18" charset="0"/>
              </a:rPr>
              <a:t>chỗ</a:t>
            </a:r>
            <a:r>
              <a:rPr lang="en-US" sz="3733" b="1" dirty="0">
                <a:solidFill>
                  <a:srgbClr val="000000"/>
                </a:solidFill>
                <a:latin typeface="Times New Roman" panose="02020603050405020304" pitchFamily="18" charset="0"/>
                <a:ea typeface="Calibri"/>
                <a:cs typeface="Times New Roman" panose="02020603050405020304" pitchFamily="18" charset="0"/>
              </a:rPr>
              <a:t> </a:t>
            </a:r>
            <a:r>
              <a:rPr lang="en-US" sz="3733" b="1" dirty="0" err="1">
                <a:solidFill>
                  <a:srgbClr val="000000"/>
                </a:solidFill>
                <a:latin typeface="Times New Roman" panose="02020603050405020304" pitchFamily="18" charset="0"/>
                <a:ea typeface="Calibri"/>
                <a:cs typeface="Times New Roman" panose="02020603050405020304" pitchFamily="18" charset="0"/>
              </a:rPr>
              <a:t>chấm</a:t>
            </a:r>
            <a:r>
              <a:rPr lang="en-US" sz="3733" b="1" dirty="0">
                <a:solidFill>
                  <a:srgbClr val="000000"/>
                </a:solidFill>
                <a:latin typeface="Times New Roman" panose="02020603050405020304" pitchFamily="18" charset="0"/>
                <a:ea typeface="Calibri"/>
                <a:cs typeface="Times New Roman" panose="02020603050405020304" pitchFamily="18" charset="0"/>
              </a:rPr>
              <a:t>:</a:t>
            </a:r>
          </a:p>
          <a:p>
            <a:pPr marL="27517" indent="1041374" algn="just" defTabSz="1219170" fontAlgn="base">
              <a:lnSpc>
                <a:spcPct val="115000"/>
              </a:lnSpc>
              <a:spcBef>
                <a:spcPct val="0"/>
              </a:spcBef>
              <a:defRPr/>
            </a:pPr>
            <a:r>
              <a:rPr lang="da-DK" sz="3733" b="1" dirty="0">
                <a:solidFill>
                  <a:srgbClr val="FF0000"/>
                </a:solidFill>
                <a:latin typeface="Times New Roman"/>
                <a:ea typeface="Times New Roman"/>
                <a:cs typeface="Times New Roman"/>
              </a:rPr>
              <a:t>71dam</a:t>
            </a:r>
            <a:r>
              <a:rPr lang="da-DK" sz="3733" b="1" baseline="30000" dirty="0">
                <a:solidFill>
                  <a:srgbClr val="FF0000"/>
                </a:solidFill>
                <a:latin typeface="Times New Roman"/>
                <a:ea typeface="Times New Roman"/>
                <a:cs typeface="Times New Roman"/>
              </a:rPr>
              <a:t>2</a:t>
            </a:r>
            <a:r>
              <a:rPr lang="da-DK" sz="3733" b="1" dirty="0">
                <a:solidFill>
                  <a:srgbClr val="FF0000"/>
                </a:solidFill>
                <a:latin typeface="Times New Roman"/>
                <a:ea typeface="Times New Roman"/>
                <a:cs typeface="Times New Roman"/>
              </a:rPr>
              <a:t> 25m</a:t>
            </a:r>
            <a:r>
              <a:rPr lang="da-DK" sz="3733" b="1" baseline="30000" dirty="0">
                <a:solidFill>
                  <a:srgbClr val="FF0000"/>
                </a:solidFill>
                <a:latin typeface="Times New Roman"/>
                <a:ea typeface="Times New Roman"/>
                <a:cs typeface="Times New Roman"/>
              </a:rPr>
              <a:t>2</a:t>
            </a:r>
            <a:r>
              <a:rPr lang="da-DK" sz="3733" b="1" dirty="0">
                <a:solidFill>
                  <a:srgbClr val="FF0000"/>
                </a:solidFill>
                <a:latin typeface="Times New Roman"/>
                <a:ea typeface="Times New Roman"/>
                <a:cs typeface="Times New Roman"/>
              </a:rPr>
              <a:t> ….. 7125m</a:t>
            </a:r>
            <a:r>
              <a:rPr lang="da-DK" sz="3733" b="1" baseline="30000" dirty="0">
                <a:solidFill>
                  <a:srgbClr val="FF0000"/>
                </a:solidFill>
                <a:latin typeface="Times New Roman"/>
                <a:ea typeface="Times New Roman"/>
                <a:cs typeface="Times New Roman"/>
              </a:rPr>
              <a:t>2</a:t>
            </a:r>
            <a:endParaRPr lang="en-US" sz="3733" b="1" dirty="0">
              <a:solidFill>
                <a:srgbClr val="FF0000"/>
              </a:solidFill>
              <a:latin typeface="Calibri"/>
              <a:ea typeface="Times New Roman"/>
              <a:cs typeface="Times New Roman"/>
            </a:endParaRPr>
          </a:p>
          <a:p>
            <a:pPr marL="27517" indent="1041374" algn="just" defTabSz="1219170" fontAlgn="base">
              <a:lnSpc>
                <a:spcPct val="115000"/>
              </a:lnSpc>
              <a:spcBef>
                <a:spcPct val="0"/>
              </a:spcBef>
              <a:defRPr/>
            </a:pPr>
            <a:r>
              <a:rPr lang="da-DK" sz="3733" b="1" dirty="0">
                <a:solidFill>
                  <a:srgbClr val="FF0000"/>
                </a:solidFill>
                <a:latin typeface="Times New Roman"/>
                <a:ea typeface="Times New Roman"/>
                <a:cs typeface="Times New Roman"/>
              </a:rPr>
              <a:t>801cm</a:t>
            </a:r>
            <a:r>
              <a:rPr lang="da-DK" sz="3733" b="1" baseline="30000" dirty="0">
                <a:solidFill>
                  <a:srgbClr val="FF0000"/>
                </a:solidFill>
                <a:latin typeface="Times New Roman"/>
                <a:ea typeface="Times New Roman"/>
                <a:cs typeface="Times New Roman"/>
              </a:rPr>
              <a:t>2</a:t>
            </a:r>
            <a:r>
              <a:rPr lang="da-DK" sz="3733" b="1" dirty="0">
                <a:solidFill>
                  <a:srgbClr val="FF0000"/>
                </a:solidFill>
                <a:latin typeface="Times New Roman"/>
                <a:ea typeface="Times New Roman"/>
                <a:cs typeface="Times New Roman"/>
              </a:rPr>
              <a:t> …….8dm</a:t>
            </a:r>
            <a:r>
              <a:rPr lang="da-DK" sz="3733" b="1" baseline="30000" dirty="0">
                <a:solidFill>
                  <a:srgbClr val="FF0000"/>
                </a:solidFill>
                <a:latin typeface="Times New Roman"/>
                <a:ea typeface="Times New Roman"/>
                <a:cs typeface="Times New Roman"/>
              </a:rPr>
              <a:t>2</a:t>
            </a:r>
            <a:r>
              <a:rPr lang="da-DK" sz="3733" b="1" dirty="0">
                <a:solidFill>
                  <a:srgbClr val="FF0000"/>
                </a:solidFill>
                <a:latin typeface="Times New Roman"/>
                <a:ea typeface="Times New Roman"/>
                <a:cs typeface="Times New Roman"/>
              </a:rPr>
              <a:t> 10cm</a:t>
            </a:r>
            <a:r>
              <a:rPr lang="da-DK" sz="3733" b="1" baseline="30000" dirty="0">
                <a:solidFill>
                  <a:srgbClr val="FF0000"/>
                </a:solidFill>
                <a:latin typeface="Times New Roman"/>
                <a:ea typeface="Times New Roman"/>
                <a:cs typeface="Times New Roman"/>
              </a:rPr>
              <a:t>2</a:t>
            </a:r>
            <a:endParaRPr lang="en-US" sz="3733" b="1" dirty="0">
              <a:solidFill>
                <a:srgbClr val="FF0000"/>
              </a:solidFill>
              <a:latin typeface="Calibri"/>
              <a:ea typeface="Calibri"/>
              <a:cs typeface="Times New Roman"/>
            </a:endParaRPr>
          </a:p>
          <a:p>
            <a:pPr marL="27517" indent="1041374" defTabSz="1219170" fontAlgn="base">
              <a:spcBef>
                <a:spcPct val="0"/>
              </a:spcBef>
              <a:spcAft>
                <a:spcPct val="0"/>
              </a:spcAft>
              <a:defRPr/>
            </a:pPr>
            <a:r>
              <a:rPr lang="en-US" sz="3733" b="1" dirty="0">
                <a:solidFill>
                  <a:srgbClr val="FF0000"/>
                </a:solidFill>
                <a:latin typeface="Times New Roman"/>
                <a:ea typeface="Times New Roman"/>
                <a:cs typeface="Arial" charset="0"/>
              </a:rPr>
              <a:t>12km</a:t>
            </a:r>
            <a:r>
              <a:rPr lang="en-US" sz="3733" b="1" baseline="30000" dirty="0">
                <a:solidFill>
                  <a:srgbClr val="FF0000"/>
                </a:solidFill>
                <a:latin typeface="Times New Roman"/>
                <a:ea typeface="Times New Roman"/>
                <a:cs typeface="Arial" charset="0"/>
              </a:rPr>
              <a:t>2</a:t>
            </a:r>
            <a:r>
              <a:rPr lang="en-US" sz="3733" b="1" dirty="0">
                <a:solidFill>
                  <a:srgbClr val="FF0000"/>
                </a:solidFill>
                <a:latin typeface="Times New Roman"/>
                <a:ea typeface="Times New Roman"/>
                <a:cs typeface="Arial" charset="0"/>
              </a:rPr>
              <a:t> 60hm</a:t>
            </a:r>
            <a:r>
              <a:rPr lang="en-US" sz="3733" b="1" baseline="30000" dirty="0">
                <a:solidFill>
                  <a:srgbClr val="FF0000"/>
                </a:solidFill>
                <a:latin typeface="Times New Roman"/>
                <a:ea typeface="Times New Roman"/>
                <a:cs typeface="Arial" charset="0"/>
              </a:rPr>
              <a:t>2</a:t>
            </a:r>
            <a:r>
              <a:rPr lang="en-US" sz="3733" b="1" dirty="0">
                <a:solidFill>
                  <a:srgbClr val="FF0000"/>
                </a:solidFill>
                <a:latin typeface="Times New Roman"/>
                <a:ea typeface="Times New Roman"/>
                <a:cs typeface="Arial" charset="0"/>
              </a:rPr>
              <a:t> …….1206hm</a:t>
            </a:r>
            <a:r>
              <a:rPr lang="en-US" sz="3733" b="1" baseline="30000" dirty="0">
                <a:solidFill>
                  <a:srgbClr val="FF0000"/>
                </a:solidFill>
                <a:latin typeface="Times New Roman"/>
                <a:ea typeface="Times New Roman"/>
                <a:cs typeface="Arial" charset="0"/>
              </a:rPr>
              <a:t>2</a:t>
            </a:r>
            <a:endParaRPr lang="en-US" sz="3733" b="1" dirty="0">
              <a:solidFill>
                <a:srgbClr val="FF0000"/>
              </a:solidFill>
              <a:latin typeface="Arial" charset="0"/>
              <a:cs typeface="Arial" charset="0"/>
            </a:endParaRPr>
          </a:p>
        </p:txBody>
      </p:sp>
      <p:pic>
        <p:nvPicPr>
          <p:cNvPr id="14" name="图片 47108" descr="1-4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30167" y="3429001"/>
            <a:ext cx="3793067" cy="340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1"/>
          <p:cNvSpPr txBox="1">
            <a:spLocks noChangeArrowheads="1"/>
          </p:cNvSpPr>
          <p:nvPr/>
        </p:nvSpPr>
        <p:spPr bwMode="auto">
          <a:xfrm>
            <a:off x="4152900" y="2755901"/>
            <a:ext cx="5357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4800" b="1">
                <a:solidFill>
                  <a:srgbClr val="0000FF"/>
                </a:solidFill>
                <a:latin typeface="Times New Roman" panose="02020603050405020304" pitchFamily="18" charset="0"/>
              </a:rPr>
              <a:t>&lt;</a:t>
            </a:r>
            <a:endParaRPr lang="en-US" altLang="en-US" sz="4800" b="1">
              <a:solidFill>
                <a:srgbClr val="0000FF"/>
              </a:solidFill>
              <a:latin typeface="Times New Roman" panose="02020603050405020304" pitchFamily="18" charset="0"/>
            </a:endParaRPr>
          </a:p>
        </p:txBody>
      </p:sp>
      <p:sp>
        <p:nvSpPr>
          <p:cNvPr id="16" name="Text Box 23"/>
          <p:cNvSpPr txBox="1">
            <a:spLocks noChangeArrowheads="1"/>
          </p:cNvSpPr>
          <p:nvPr/>
        </p:nvSpPr>
        <p:spPr bwMode="auto">
          <a:xfrm>
            <a:off x="5439833" y="3335867"/>
            <a:ext cx="5357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4800" b="1">
                <a:solidFill>
                  <a:srgbClr val="0000FF"/>
                </a:solidFill>
                <a:latin typeface="Times New Roman" panose="02020603050405020304" pitchFamily="18" charset="0"/>
              </a:rPr>
              <a:t>&gt;</a:t>
            </a:r>
            <a:endParaRPr lang="en-US" altLang="en-US" sz="4800" b="1">
              <a:solidFill>
                <a:srgbClr val="0000FF"/>
              </a:solidFill>
              <a:latin typeface="Times New Roman" panose="02020603050405020304" pitchFamily="18" charset="0"/>
            </a:endParaRPr>
          </a:p>
        </p:txBody>
      </p:sp>
      <p:sp>
        <p:nvSpPr>
          <p:cNvPr id="17" name="Text Box 24"/>
          <p:cNvSpPr txBox="1">
            <a:spLocks noChangeArrowheads="1"/>
          </p:cNvSpPr>
          <p:nvPr/>
        </p:nvSpPr>
        <p:spPr bwMode="auto">
          <a:xfrm>
            <a:off x="5306484" y="2084918"/>
            <a:ext cx="5357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219170" eaLnBrk="1" fontAlgn="base" hangingPunct="1">
              <a:spcBef>
                <a:spcPct val="0"/>
              </a:spcBef>
              <a:spcAft>
                <a:spcPct val="0"/>
              </a:spcAft>
              <a:buNone/>
            </a:pPr>
            <a:r>
              <a:rPr lang="vi-VN" altLang="en-US" sz="4800" b="1">
                <a:solidFill>
                  <a:srgbClr val="0000FF"/>
                </a:solidFill>
                <a:latin typeface="Times New Roman" panose="02020603050405020304" pitchFamily="18" charset="0"/>
              </a:rPr>
              <a:t>=</a:t>
            </a:r>
            <a:endParaRPr lang="en-US" altLang="en-US" sz="4800" b="1">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757518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par>
                                <p:cTn id="17" presetID="47"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1000"/>
                                        <p:tgtEl>
                                          <p:spTgt spid="13">
                                            <p:txEl>
                                              <p:pRg st="0" end="0"/>
                                            </p:txEl>
                                          </p:spTgt>
                                        </p:tgtEl>
                                      </p:cBhvr>
                                    </p:animEffect>
                                    <p:anim calcmode="lin" valueType="num">
                                      <p:cBhvr>
                                        <p:cTn id="2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fade">
                                      <p:cBhvr>
                                        <p:cTn id="33" dur="1000"/>
                                        <p:tgtEl>
                                          <p:spTgt spid="13">
                                            <p:txEl>
                                              <p:pRg st="1" end="1"/>
                                            </p:txEl>
                                          </p:spTgt>
                                        </p:tgtEl>
                                      </p:cBhvr>
                                    </p:animEffect>
                                    <p:anim calcmode="lin" valueType="num">
                                      <p:cBhvr>
                                        <p:cTn id="3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Effect transition="in" filter="fade">
                                      <p:cBhvr>
                                        <p:cTn id="38" dur="1000"/>
                                        <p:tgtEl>
                                          <p:spTgt spid="13">
                                            <p:txEl>
                                              <p:pRg st="2" end="2"/>
                                            </p:txEl>
                                          </p:spTgt>
                                        </p:tgtEl>
                                      </p:cBhvr>
                                    </p:animEffect>
                                    <p:anim calcmode="lin" valueType="num">
                                      <p:cBhvr>
                                        <p:cTn id="3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fade">
                                      <p:cBhvr>
                                        <p:cTn id="43" dur="1000"/>
                                        <p:tgtEl>
                                          <p:spTgt spid="13">
                                            <p:txEl>
                                              <p:pRg st="3" end="3"/>
                                            </p:txEl>
                                          </p:spTgt>
                                        </p:tgtEl>
                                      </p:cBhvr>
                                    </p:animEffect>
                                    <p:anim calcmode="lin" valueType="num">
                                      <p:cBhvr>
                                        <p:cTn id="4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ox(in)">
                                      <p:cBhvr>
                                        <p:cTn id="50" dur="500"/>
                                        <p:tgtEl>
                                          <p:spTgt spid="1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ox(in)">
                                      <p:cBhvr>
                                        <p:cTn id="55" dur="500"/>
                                        <p:tgtEl>
                                          <p:spTgt spid="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ox(in)">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m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WordArt 5"/>
          <p:cNvSpPr>
            <a:spLocks noChangeArrowheads="1" noChangeShapeType="1" noTextEdit="1"/>
          </p:cNvSpPr>
          <p:nvPr/>
        </p:nvSpPr>
        <p:spPr bwMode="auto">
          <a:xfrm>
            <a:off x="2776024" y="2250830"/>
            <a:ext cx="6639951" cy="1981200"/>
          </a:xfrm>
          <a:prstGeom prst="rect">
            <a:avLst/>
          </a:prstGeom>
        </p:spPr>
        <p:txBody>
          <a:bodyPr wrap="none" fromWordArt="1">
            <a:prstTxWarp prst="textWave1">
              <a:avLst>
                <a:gd name="adj1" fmla="val 13005"/>
                <a:gd name="adj2" fmla="val 0"/>
              </a:avLst>
            </a:prstTxWarp>
          </a:bodyPr>
          <a:lstStyle/>
          <a:p>
            <a:pPr algn="ctr"/>
            <a:r>
              <a:rPr lang="en-US" sz="3600" b="1" kern="10" dirty="0" err="1" smtClean="0">
                <a:ln w="12700">
                  <a:solidFill>
                    <a:srgbClr val="FF00FF"/>
                  </a:solidFill>
                  <a:round/>
                  <a:headEnd/>
                  <a:tailEnd/>
                </a:ln>
                <a:solidFill>
                  <a:srgbClr val="FF0000"/>
                </a:solidFill>
                <a:effectLst>
                  <a:outerShdw dist="45791" dir="2021404" algn="ctr" rotWithShape="0">
                    <a:srgbClr val="808080">
                      <a:alpha val="79999"/>
                    </a:srgbClr>
                  </a:outerShdw>
                </a:effectLst>
                <a:latin typeface="Arial"/>
                <a:cs typeface="Arial"/>
              </a:rPr>
              <a:t>Trò</a:t>
            </a:r>
            <a:r>
              <a:rPr lang="en-US" sz="3600" b="1" kern="10" dirty="0" smtClean="0">
                <a:ln w="12700">
                  <a:solidFill>
                    <a:srgbClr val="FF00FF"/>
                  </a:solidFill>
                  <a:round/>
                  <a:headEnd/>
                  <a:tailEnd/>
                </a:ln>
                <a:solidFill>
                  <a:srgbClr val="FF0000"/>
                </a:solidFill>
                <a:effectLst>
                  <a:outerShdw dist="45791" dir="2021404" algn="ctr" rotWithShape="0">
                    <a:srgbClr val="808080">
                      <a:alpha val="79999"/>
                    </a:srgbClr>
                  </a:outerShdw>
                </a:effectLst>
                <a:latin typeface="Arial"/>
                <a:cs typeface="Arial"/>
              </a:rPr>
              <a:t> </a:t>
            </a:r>
            <a:r>
              <a:rPr lang="en-US" sz="3600" b="1" kern="10" dirty="0" err="1" smtClean="0">
                <a:ln w="12700">
                  <a:solidFill>
                    <a:srgbClr val="FF00FF"/>
                  </a:solidFill>
                  <a:round/>
                  <a:headEnd/>
                  <a:tailEnd/>
                </a:ln>
                <a:solidFill>
                  <a:srgbClr val="FF0000"/>
                </a:solidFill>
                <a:effectLst>
                  <a:outerShdw dist="45791" dir="2021404" algn="ctr" rotWithShape="0">
                    <a:srgbClr val="808080">
                      <a:alpha val="79999"/>
                    </a:srgbClr>
                  </a:outerShdw>
                </a:effectLst>
                <a:latin typeface="Arial"/>
                <a:cs typeface="Arial"/>
              </a:rPr>
              <a:t>chơi</a:t>
            </a:r>
            <a:r>
              <a:rPr lang="en-US" sz="3600" b="1" kern="10" dirty="0" smtClean="0">
                <a:ln w="12700">
                  <a:solidFill>
                    <a:srgbClr val="FF00FF"/>
                  </a:solidFill>
                  <a:round/>
                  <a:headEnd/>
                  <a:tailEnd/>
                </a:ln>
                <a:solidFill>
                  <a:srgbClr val="FF0000"/>
                </a:solidFill>
                <a:effectLst>
                  <a:outerShdw dist="45791" dir="2021404" algn="ctr" rotWithShape="0">
                    <a:srgbClr val="808080">
                      <a:alpha val="79999"/>
                    </a:srgbClr>
                  </a:outerShdw>
                </a:effectLst>
                <a:latin typeface="Arial"/>
                <a:cs typeface="Arial"/>
              </a:rPr>
              <a:t> </a:t>
            </a:r>
            <a:endParaRPr lang="en-US" sz="3600" b="1" kern="10" dirty="0">
              <a:ln w="12700">
                <a:solidFill>
                  <a:srgbClr val="FF00FF"/>
                </a:solidFill>
                <a:round/>
                <a:headEnd/>
                <a:tailEnd/>
              </a:ln>
              <a:solidFill>
                <a:srgbClr val="FF0000"/>
              </a:solidFill>
              <a:effectLst>
                <a:outerShdw dist="45791" dir="2021404" algn="ctr" rotWithShape="0">
                  <a:srgbClr val="808080">
                    <a:alpha val="79999"/>
                  </a:srgbClr>
                </a:outerShdw>
              </a:effectLst>
              <a:latin typeface="Arial"/>
              <a:cs typeface="Arial"/>
            </a:endParaRPr>
          </a:p>
        </p:txBody>
      </p:sp>
    </p:spTree>
    <p:extLst>
      <p:ext uri="{BB962C8B-B14F-4D97-AF65-F5344CB8AC3E}">
        <p14:creationId xmlns:p14="http://schemas.microsoft.com/office/powerpoint/2010/main" val="25909695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5000" fill="hold"/>
                                        <p:tgtEl>
                                          <p:spTgt spid="11059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2192000" cy="715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37896" descr="1-26"/>
          <p:cNvPicPr>
            <a:picLocks noChangeAspect="1"/>
          </p:cNvPicPr>
          <p:nvPr/>
        </p:nvPicPr>
        <p:blipFill>
          <a:blip r:embed="rId3"/>
          <a:stretch>
            <a:fillRect/>
          </a:stretch>
        </p:blipFill>
        <p:spPr>
          <a:xfrm>
            <a:off x="284481" y="1448629"/>
            <a:ext cx="3304956" cy="3529532"/>
          </a:xfrm>
          <a:prstGeom prst="rect">
            <a:avLst/>
          </a:prstGeom>
          <a:noFill/>
          <a:ln w="9525">
            <a:noFill/>
          </a:ln>
        </p:spPr>
      </p:pic>
      <p:pic>
        <p:nvPicPr>
          <p:cNvPr id="4" name="图片 37893" descr="1-28"/>
          <p:cNvPicPr>
            <a:picLocks noChangeAspect="1"/>
          </p:cNvPicPr>
          <p:nvPr/>
        </p:nvPicPr>
        <p:blipFill>
          <a:blip r:embed="rId4"/>
          <a:stretch>
            <a:fillRect/>
          </a:stretch>
        </p:blipFill>
        <p:spPr>
          <a:xfrm>
            <a:off x="183417" y="3637531"/>
            <a:ext cx="3184985" cy="2867745"/>
          </a:xfrm>
          <a:prstGeom prst="rect">
            <a:avLst/>
          </a:prstGeom>
          <a:noFill/>
          <a:ln w="9525">
            <a:noFill/>
          </a:ln>
        </p:spPr>
      </p:pic>
      <p:pic>
        <p:nvPicPr>
          <p:cNvPr id="5" name="图片 37894" descr="1-29"/>
          <p:cNvPicPr>
            <a:picLocks noChangeAspect="1"/>
          </p:cNvPicPr>
          <p:nvPr/>
        </p:nvPicPr>
        <p:blipFill>
          <a:blip r:embed="rId5"/>
          <a:stretch>
            <a:fillRect/>
          </a:stretch>
        </p:blipFill>
        <p:spPr>
          <a:xfrm>
            <a:off x="2322514" y="-33528"/>
            <a:ext cx="9731884" cy="6894766"/>
          </a:xfrm>
          <a:prstGeom prst="rect">
            <a:avLst/>
          </a:prstGeom>
          <a:noFill/>
          <a:ln w="9525">
            <a:noFill/>
          </a:ln>
        </p:spPr>
      </p:pic>
      <p:pic>
        <p:nvPicPr>
          <p:cNvPr id="6" name="图片 37895" descr="1-27"/>
          <p:cNvPicPr>
            <a:picLocks noChangeAspect="1"/>
          </p:cNvPicPr>
          <p:nvPr/>
        </p:nvPicPr>
        <p:blipFill>
          <a:blip r:embed="rId6"/>
          <a:stretch>
            <a:fillRect/>
          </a:stretch>
        </p:blipFill>
        <p:spPr>
          <a:xfrm>
            <a:off x="201874" y="-166936"/>
            <a:ext cx="2990033" cy="2647149"/>
          </a:xfrm>
          <a:prstGeom prst="rect">
            <a:avLst/>
          </a:prstGeom>
          <a:noFill/>
          <a:ln w="9525">
            <a:noFill/>
          </a:ln>
        </p:spPr>
      </p:pic>
      <p:sp>
        <p:nvSpPr>
          <p:cNvPr id="7" name="TextBox 6"/>
          <p:cNvSpPr txBox="1"/>
          <p:nvPr/>
        </p:nvSpPr>
        <p:spPr>
          <a:xfrm>
            <a:off x="3368402" y="3048000"/>
            <a:ext cx="5943600" cy="1200329"/>
          </a:xfrm>
          <a:prstGeom prst="rect">
            <a:avLst/>
          </a:prstGeom>
          <a:noFill/>
        </p:spPr>
        <p:txBody>
          <a:bodyPr wrap="square" rtlCol="0">
            <a:spAutoFit/>
          </a:bodyPr>
          <a:lstStyle/>
          <a:p>
            <a:pPr algn="ctr"/>
            <a:r>
              <a:rPr lang="en-US" sz="7200" b="1" dirty="0" smtClean="0">
                <a:solidFill>
                  <a:srgbClr val="FF0066"/>
                </a:solidFill>
              </a:rPr>
              <a:t>KHỞI ĐỘNG</a:t>
            </a: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9945" y="18303"/>
            <a:ext cx="2543175" cy="2543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21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Vertical)">
                                      <p:cBhvr>
                                        <p:cTn id="19" dur="500"/>
                                        <p:tgtEl>
                                          <p:spTgt spid="3"/>
                                        </p:tgtEl>
                                      </p:cBhvr>
                                    </p:animEffect>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3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altLang="en-US" smtClean="0"/>
          </a:p>
        </p:txBody>
      </p:sp>
      <p:sp>
        <p:nvSpPr>
          <p:cNvPr id="11267" name="Rectangle 3"/>
          <p:cNvSpPr>
            <a:spLocks noGrp="1" noChangeArrowheads="1"/>
          </p:cNvSpPr>
          <p:nvPr>
            <p:ph type="body" idx="1"/>
          </p:nvPr>
        </p:nvSpPr>
        <p:spPr/>
        <p:txBody>
          <a:bodyPr/>
          <a:lstStyle/>
          <a:p>
            <a:pPr eaLnBrk="1" hangingPunct="1"/>
            <a:endParaRPr lang="en-US" altLang="en-US" smtClean="0"/>
          </a:p>
        </p:txBody>
      </p:sp>
      <p:pic>
        <p:nvPicPr>
          <p:cNvPr id="11268"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44"/>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ChangeArrowheads="1"/>
          </p:cNvSpPr>
          <p:nvPr/>
        </p:nvSpPr>
        <p:spPr bwMode="auto">
          <a:xfrm>
            <a:off x="2743200" y="381000"/>
            <a:ext cx="9144000" cy="1371600"/>
          </a:xfrm>
          <a:prstGeom prst="rect">
            <a:avLst/>
          </a:prstGeom>
          <a:gradFill rotWithShape="1">
            <a:gsLst>
              <a:gs pos="0">
                <a:srgbClr val="FF0000"/>
              </a:gs>
              <a:gs pos="100000">
                <a:srgbClr val="761847"/>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en-US" sz="5400" dirty="0">
                <a:solidFill>
                  <a:schemeClr val="bg1"/>
                </a:solidFill>
                <a:cs typeface="Times New Roman" pitchFamily="18" charset="0"/>
              </a:rPr>
              <a:t>Ai </a:t>
            </a:r>
            <a:r>
              <a:rPr lang="en-US" altLang="en-US" sz="5400" dirty="0" err="1">
                <a:solidFill>
                  <a:schemeClr val="bg1"/>
                </a:solidFill>
                <a:cs typeface="Times New Roman" pitchFamily="18" charset="0"/>
              </a:rPr>
              <a:t>nhanh</a:t>
            </a:r>
            <a:r>
              <a:rPr lang="en-US" altLang="en-US" sz="5400" dirty="0">
                <a:solidFill>
                  <a:schemeClr val="bg1"/>
                </a:solidFill>
                <a:cs typeface="Times New Roman" pitchFamily="18" charset="0"/>
              </a:rPr>
              <a:t> – Ai </a:t>
            </a:r>
            <a:r>
              <a:rPr lang="en-US" altLang="en-US" sz="5400" dirty="0" err="1">
                <a:solidFill>
                  <a:schemeClr val="bg1"/>
                </a:solidFill>
                <a:cs typeface="Times New Roman" pitchFamily="18" charset="0"/>
              </a:rPr>
              <a:t>đúng</a:t>
            </a:r>
            <a:r>
              <a:rPr lang="en-US" altLang="en-US" sz="3500" dirty="0">
                <a:solidFill>
                  <a:schemeClr val="bg1"/>
                </a:solidFill>
                <a:cs typeface="Times New Roman" pitchFamily="18" charset="0"/>
              </a:rPr>
              <a:t>  </a:t>
            </a:r>
          </a:p>
        </p:txBody>
      </p:sp>
      <p:pic>
        <p:nvPicPr>
          <p:cNvPr id="96262" name="Picture 14" descr="0830js5b15daddi012pz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221714">
            <a:off x="2540000" y="2133600"/>
            <a:ext cx="101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3" name="Picture 14" descr="0830js5b15daddi012pz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71750">
            <a:off x="9550400" y="1981200"/>
            <a:ext cx="101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14" descr="0830js5b15daddi012pz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2057400"/>
            <a:ext cx="101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2" descr="h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4724400"/>
            <a:ext cx="220133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03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p:cTn id="7" dur="1000" fill="hold"/>
                                        <p:tgtEl>
                                          <p:spTgt spid="57347"/>
                                        </p:tgtEl>
                                        <p:attrNameLst>
                                          <p:attrName>ppt_w</p:attrName>
                                        </p:attrNameLst>
                                      </p:cBhvr>
                                      <p:tavLst>
                                        <p:tav tm="0">
                                          <p:val>
                                            <p:strVal val="#ppt_w*0.70"/>
                                          </p:val>
                                        </p:tav>
                                        <p:tav tm="100000">
                                          <p:val>
                                            <p:strVal val="#ppt_w"/>
                                          </p:val>
                                        </p:tav>
                                      </p:tavLst>
                                    </p:anim>
                                    <p:anim calcmode="lin" valueType="num">
                                      <p:cBhvr>
                                        <p:cTn id="8" dur="1000" fill="hold"/>
                                        <p:tgtEl>
                                          <p:spTgt spid="57347"/>
                                        </p:tgtEl>
                                        <p:attrNameLst>
                                          <p:attrName>ppt_h</p:attrName>
                                        </p:attrNameLst>
                                      </p:cBhvr>
                                      <p:tavLst>
                                        <p:tav tm="0">
                                          <p:val>
                                            <p:strVal val="#ppt_h"/>
                                          </p:val>
                                        </p:tav>
                                        <p:tav tm="100000">
                                          <p:val>
                                            <p:strVal val="#ppt_h"/>
                                          </p:val>
                                        </p:tav>
                                      </p:tavLst>
                                    </p:anim>
                                    <p:animEffect transition="in" filter="fade">
                                      <p:cBhvr>
                                        <p:cTn id="9" dur="1000"/>
                                        <p:tgtEl>
                                          <p:spTgt spid="573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96262"/>
                                        </p:tgtEl>
                                        <p:attrNameLst>
                                          <p:attrName>style.visibility</p:attrName>
                                        </p:attrNameLst>
                                      </p:cBhvr>
                                      <p:to>
                                        <p:strVal val="visible"/>
                                      </p:to>
                                    </p:set>
                                    <p:anim calcmode="lin" valueType="num">
                                      <p:cBhvr>
                                        <p:cTn id="14" dur="500" fill="hold"/>
                                        <p:tgtEl>
                                          <p:spTgt spid="96262"/>
                                        </p:tgtEl>
                                        <p:attrNameLst>
                                          <p:attrName>ppt_w</p:attrName>
                                        </p:attrNameLst>
                                      </p:cBhvr>
                                      <p:tavLst>
                                        <p:tav tm="0">
                                          <p:val>
                                            <p:fltVal val="0"/>
                                          </p:val>
                                        </p:tav>
                                        <p:tav tm="100000">
                                          <p:val>
                                            <p:strVal val="#ppt_w"/>
                                          </p:val>
                                        </p:tav>
                                      </p:tavLst>
                                    </p:anim>
                                    <p:anim calcmode="lin" valueType="num">
                                      <p:cBhvr>
                                        <p:cTn id="15" dur="500" fill="hold"/>
                                        <p:tgtEl>
                                          <p:spTgt spid="96262"/>
                                        </p:tgtEl>
                                        <p:attrNameLst>
                                          <p:attrName>ppt_h</p:attrName>
                                        </p:attrNameLst>
                                      </p:cBhvr>
                                      <p:tavLst>
                                        <p:tav tm="0">
                                          <p:val>
                                            <p:fltVal val="0"/>
                                          </p:val>
                                        </p:tav>
                                        <p:tav tm="100000">
                                          <p:val>
                                            <p:strVal val="#ppt_h"/>
                                          </p:val>
                                        </p:tav>
                                      </p:tavLst>
                                    </p:anim>
                                    <p:animEffect transition="in" filter="fade">
                                      <p:cBhvr>
                                        <p:cTn id="16" dur="500"/>
                                        <p:tgtEl>
                                          <p:spTgt spid="96262"/>
                                        </p:tgtEl>
                                      </p:cBhvr>
                                    </p:animEffect>
                                  </p:childTnLst>
                                </p:cTn>
                              </p:par>
                              <p:par>
                                <p:cTn id="17" presetID="53" presetClass="entr" presetSubtype="16" fill="hold" nodeType="withEffect">
                                  <p:stCondLst>
                                    <p:cond delay="0"/>
                                  </p:stCondLst>
                                  <p:childTnLst>
                                    <p:set>
                                      <p:cBhvr>
                                        <p:cTn id="18" dur="1" fill="hold">
                                          <p:stCondLst>
                                            <p:cond delay="0"/>
                                          </p:stCondLst>
                                        </p:cTn>
                                        <p:tgtEl>
                                          <p:spTgt spid="96264"/>
                                        </p:tgtEl>
                                        <p:attrNameLst>
                                          <p:attrName>style.visibility</p:attrName>
                                        </p:attrNameLst>
                                      </p:cBhvr>
                                      <p:to>
                                        <p:strVal val="visible"/>
                                      </p:to>
                                    </p:set>
                                    <p:anim calcmode="lin" valueType="num">
                                      <p:cBhvr>
                                        <p:cTn id="19" dur="500" fill="hold"/>
                                        <p:tgtEl>
                                          <p:spTgt spid="96264"/>
                                        </p:tgtEl>
                                        <p:attrNameLst>
                                          <p:attrName>ppt_w</p:attrName>
                                        </p:attrNameLst>
                                      </p:cBhvr>
                                      <p:tavLst>
                                        <p:tav tm="0">
                                          <p:val>
                                            <p:fltVal val="0"/>
                                          </p:val>
                                        </p:tav>
                                        <p:tav tm="100000">
                                          <p:val>
                                            <p:strVal val="#ppt_w"/>
                                          </p:val>
                                        </p:tav>
                                      </p:tavLst>
                                    </p:anim>
                                    <p:anim calcmode="lin" valueType="num">
                                      <p:cBhvr>
                                        <p:cTn id="20" dur="500" fill="hold"/>
                                        <p:tgtEl>
                                          <p:spTgt spid="96264"/>
                                        </p:tgtEl>
                                        <p:attrNameLst>
                                          <p:attrName>ppt_h</p:attrName>
                                        </p:attrNameLst>
                                      </p:cBhvr>
                                      <p:tavLst>
                                        <p:tav tm="0">
                                          <p:val>
                                            <p:fltVal val="0"/>
                                          </p:val>
                                        </p:tav>
                                        <p:tav tm="100000">
                                          <p:val>
                                            <p:strVal val="#ppt_h"/>
                                          </p:val>
                                        </p:tav>
                                      </p:tavLst>
                                    </p:anim>
                                    <p:animEffect transition="in" filter="fade">
                                      <p:cBhvr>
                                        <p:cTn id="21" dur="500"/>
                                        <p:tgtEl>
                                          <p:spTgt spid="96264"/>
                                        </p:tgtEl>
                                      </p:cBhvr>
                                    </p:animEffect>
                                  </p:childTnLst>
                                </p:cTn>
                              </p:par>
                              <p:par>
                                <p:cTn id="22" presetID="53" presetClass="entr" presetSubtype="16" fill="hold" nodeType="withEffect">
                                  <p:stCondLst>
                                    <p:cond delay="0"/>
                                  </p:stCondLst>
                                  <p:childTnLst>
                                    <p:set>
                                      <p:cBhvr>
                                        <p:cTn id="23" dur="1" fill="hold">
                                          <p:stCondLst>
                                            <p:cond delay="0"/>
                                          </p:stCondLst>
                                        </p:cTn>
                                        <p:tgtEl>
                                          <p:spTgt spid="96263"/>
                                        </p:tgtEl>
                                        <p:attrNameLst>
                                          <p:attrName>style.visibility</p:attrName>
                                        </p:attrNameLst>
                                      </p:cBhvr>
                                      <p:to>
                                        <p:strVal val="visible"/>
                                      </p:to>
                                    </p:set>
                                    <p:anim calcmode="lin" valueType="num">
                                      <p:cBhvr>
                                        <p:cTn id="24" dur="500" fill="hold"/>
                                        <p:tgtEl>
                                          <p:spTgt spid="96263"/>
                                        </p:tgtEl>
                                        <p:attrNameLst>
                                          <p:attrName>ppt_w</p:attrName>
                                        </p:attrNameLst>
                                      </p:cBhvr>
                                      <p:tavLst>
                                        <p:tav tm="0">
                                          <p:val>
                                            <p:fltVal val="0"/>
                                          </p:val>
                                        </p:tav>
                                        <p:tav tm="100000">
                                          <p:val>
                                            <p:strVal val="#ppt_w"/>
                                          </p:val>
                                        </p:tav>
                                      </p:tavLst>
                                    </p:anim>
                                    <p:anim calcmode="lin" valueType="num">
                                      <p:cBhvr>
                                        <p:cTn id="25" dur="500" fill="hold"/>
                                        <p:tgtEl>
                                          <p:spTgt spid="96263"/>
                                        </p:tgtEl>
                                        <p:attrNameLst>
                                          <p:attrName>ppt_h</p:attrName>
                                        </p:attrNameLst>
                                      </p:cBhvr>
                                      <p:tavLst>
                                        <p:tav tm="0">
                                          <p:val>
                                            <p:fltVal val="0"/>
                                          </p:val>
                                        </p:tav>
                                        <p:tav tm="100000">
                                          <p:val>
                                            <p:strVal val="#ppt_h"/>
                                          </p:val>
                                        </p:tav>
                                      </p:tavLst>
                                    </p:anim>
                                    <p:animEffect transition="in" filter="fade">
                                      <p:cBhvr>
                                        <p:cTn id="26" dur="500"/>
                                        <p:tgtEl>
                                          <p:spTgt spid="9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4294967295"/>
          </p:nvPr>
        </p:nvSpPr>
        <p:spPr>
          <a:xfrm>
            <a:off x="1016000" y="1828800"/>
            <a:ext cx="3454400" cy="1295400"/>
          </a:xfrm>
        </p:spPr>
        <p:txBody>
          <a:bodyPr/>
          <a:lstStyle/>
          <a:p>
            <a:pPr marL="273050" indent="-273050" eaLnBrk="1" hangingPunct="1">
              <a:buFontTx/>
              <a:buNone/>
            </a:pPr>
            <a:r>
              <a:rPr lang="en-US" altLang="en-US" sz="3700" smtClean="0">
                <a:solidFill>
                  <a:srgbClr val="FF0000"/>
                </a:solidFill>
                <a:latin typeface="Times New Roman" pitchFamily="18" charset="0"/>
                <a:cs typeface="Times New Roman" pitchFamily="18" charset="0"/>
              </a:rPr>
              <a:t>A.</a:t>
            </a:r>
            <a:r>
              <a:rPr lang="en-US" altLang="en-US" sz="3700" smtClean="0">
                <a:solidFill>
                  <a:schemeClr val="bg1"/>
                </a:solidFill>
                <a:latin typeface="Times New Roman" pitchFamily="18" charset="0"/>
                <a:cs typeface="Times New Roman" pitchFamily="18" charset="0"/>
              </a:rPr>
              <a:t>  </a:t>
            </a:r>
          </a:p>
        </p:txBody>
      </p:sp>
      <p:sp>
        <p:nvSpPr>
          <p:cNvPr id="12291" name="Rectangle 3"/>
          <p:cNvSpPr>
            <a:spLocks noGrp="1" noChangeArrowheads="1"/>
          </p:cNvSpPr>
          <p:nvPr>
            <p:ph type="title" idx="4294967295"/>
          </p:nvPr>
        </p:nvSpPr>
        <p:spPr>
          <a:xfrm>
            <a:off x="711200" y="76200"/>
            <a:ext cx="9448800" cy="1371600"/>
          </a:xfrm>
          <a:gradFill rotWithShape="1">
            <a:gsLst>
              <a:gs pos="0">
                <a:srgbClr val="FF0000"/>
              </a:gs>
              <a:gs pos="100000">
                <a:srgbClr val="761847"/>
              </a:gs>
            </a:gsLst>
            <a:path path="shape">
              <a:fillToRect l="50000" t="50000" r="50000" b="50000"/>
            </a:path>
          </a:gradFill>
        </p:spPr>
        <p:txBody>
          <a:bodyPr lIns="0" rIns="0" bIns="0" anchor="b"/>
          <a:lstStyle/>
          <a:p>
            <a:pPr eaLnBrk="1" hangingPunct="1"/>
            <a:r>
              <a:rPr lang="en-US" altLang="en-US" sz="3500" smtClean="0">
                <a:solidFill>
                  <a:schemeClr val="bg1"/>
                </a:solidFill>
                <a:latin typeface="Times New Roman" pitchFamily="18" charset="0"/>
                <a:cs typeface="Times New Roman" pitchFamily="18" charset="0"/>
              </a:rPr>
              <a:t>18cm</a:t>
            </a:r>
            <a:r>
              <a:rPr lang="en-US" altLang="en-US" sz="3500" baseline="30000" smtClean="0">
                <a:solidFill>
                  <a:schemeClr val="bg1"/>
                </a:solidFill>
                <a:latin typeface="Times New Roman" pitchFamily="18" charset="0"/>
                <a:cs typeface="Times New Roman" pitchFamily="18" charset="0"/>
              </a:rPr>
              <a:t>2</a:t>
            </a:r>
            <a:r>
              <a:rPr lang="en-US" altLang="en-US" sz="3500" smtClean="0">
                <a:solidFill>
                  <a:schemeClr val="bg1"/>
                </a:solidFill>
                <a:latin typeface="Times New Roman" pitchFamily="18" charset="0"/>
                <a:cs typeface="Times New Roman" pitchFamily="18" charset="0"/>
              </a:rPr>
              <a:t> = … dm</a:t>
            </a:r>
            <a:r>
              <a:rPr lang="en-US" altLang="en-US" sz="3500" baseline="30000" smtClean="0">
                <a:solidFill>
                  <a:schemeClr val="bg1"/>
                </a:solidFill>
                <a:latin typeface="Times New Roman" pitchFamily="18" charset="0"/>
                <a:cs typeface="Times New Roman" pitchFamily="18" charset="0"/>
              </a:rPr>
              <a:t>2</a:t>
            </a:r>
            <a:br>
              <a:rPr lang="en-US" altLang="en-US" sz="3500" baseline="30000" smtClean="0">
                <a:solidFill>
                  <a:schemeClr val="bg1"/>
                </a:solidFill>
                <a:latin typeface="Times New Roman" pitchFamily="18" charset="0"/>
                <a:cs typeface="Times New Roman" pitchFamily="18" charset="0"/>
              </a:rPr>
            </a:br>
            <a:r>
              <a:rPr lang="en-US" altLang="en-US" sz="3500" smtClean="0">
                <a:solidFill>
                  <a:schemeClr val="bg1"/>
                </a:solidFill>
                <a:latin typeface="Times New Roman" pitchFamily="18" charset="0"/>
                <a:cs typeface="Times New Roman" pitchFamily="18" charset="0"/>
              </a:rPr>
              <a:t> </a:t>
            </a:r>
          </a:p>
        </p:txBody>
      </p:sp>
      <p:sp>
        <p:nvSpPr>
          <p:cNvPr id="57348" name="Rectangle 4"/>
          <p:cNvSpPr>
            <a:spLocks noChangeArrowheads="1"/>
          </p:cNvSpPr>
          <p:nvPr/>
        </p:nvSpPr>
        <p:spPr bwMode="auto">
          <a:xfrm>
            <a:off x="990600" y="2952750"/>
            <a:ext cx="8432800" cy="1047750"/>
          </a:xfrm>
          <a:prstGeom prst="rect">
            <a:avLst/>
          </a:prstGeom>
          <a:noFill/>
          <a:ln>
            <a:noFill/>
          </a:ln>
          <a:effectLst/>
          <a:extLst/>
        </p:spPr>
        <p:txBody>
          <a:bodyPr/>
          <a:lstStyle/>
          <a:p>
            <a:pPr marL="342900" indent="-342900" eaLnBrk="1" hangingPunct="1">
              <a:spcBef>
                <a:spcPct val="20000"/>
              </a:spcBef>
              <a:buClr>
                <a:schemeClr val="hlink"/>
              </a:buClr>
              <a:buSzPct val="120000"/>
              <a:defRPr/>
            </a:pPr>
            <a:r>
              <a:rPr lang="en-US" sz="3200" dirty="0">
                <a:solidFill>
                  <a:srgbClr val="FF0000"/>
                </a:solidFill>
                <a:effectLst>
                  <a:outerShdw blurRad="38100" dist="38100" dir="2700000" algn="tl">
                    <a:srgbClr val="C0C0C0"/>
                  </a:outerShdw>
                </a:effectLst>
                <a:cs typeface="Times New Roman" pitchFamily="18" charset="0"/>
              </a:rPr>
              <a:t>B</a:t>
            </a:r>
            <a:r>
              <a:rPr lang="en-US" sz="3200" dirty="0">
                <a:solidFill>
                  <a:srgbClr val="0000FF"/>
                </a:solidFill>
                <a:effectLst>
                  <a:outerShdw blurRad="38100" dist="38100" dir="2700000" algn="tl">
                    <a:srgbClr val="C0C0C0"/>
                  </a:outerShdw>
                </a:effectLst>
                <a:cs typeface="Times New Roman" pitchFamily="18" charset="0"/>
              </a:rPr>
              <a:t>. 1800</a:t>
            </a:r>
          </a:p>
        </p:txBody>
      </p:sp>
      <p:sp>
        <p:nvSpPr>
          <p:cNvPr id="57349" name="Rectangle 5"/>
          <p:cNvSpPr>
            <a:spLocks noChangeArrowheads="1"/>
          </p:cNvSpPr>
          <p:nvPr/>
        </p:nvSpPr>
        <p:spPr bwMode="auto">
          <a:xfrm>
            <a:off x="990600" y="3810000"/>
            <a:ext cx="4216400" cy="1333500"/>
          </a:xfrm>
          <a:prstGeom prst="rect">
            <a:avLst/>
          </a:prstGeom>
          <a:noFill/>
          <a:ln>
            <a:noFill/>
          </a:ln>
          <a:effectLst/>
          <a:extLst/>
        </p:spPr>
        <p:txBody>
          <a:bodyPr/>
          <a:lstStyle/>
          <a:p>
            <a:pPr marL="342900" indent="-342900" eaLnBrk="1" hangingPunct="1">
              <a:spcBef>
                <a:spcPct val="20000"/>
              </a:spcBef>
              <a:buClr>
                <a:schemeClr val="hlink"/>
              </a:buClr>
              <a:buSzPct val="120000"/>
              <a:defRPr/>
            </a:pPr>
            <a:r>
              <a:rPr lang="en-US" sz="3200" dirty="0">
                <a:solidFill>
                  <a:srgbClr val="FF0000"/>
                </a:solidFill>
                <a:effectLst>
                  <a:outerShdw blurRad="38100" dist="38100" dir="2700000" algn="tl">
                    <a:srgbClr val="C0C0C0"/>
                  </a:outerShdw>
                </a:effectLst>
                <a:cs typeface="Times New Roman" pitchFamily="18" charset="0"/>
              </a:rPr>
              <a:t>C.</a:t>
            </a:r>
            <a:r>
              <a:rPr lang="en-US" sz="3200" dirty="0">
                <a:solidFill>
                  <a:schemeClr val="bg1"/>
                </a:solidFill>
                <a:effectLst>
                  <a:outerShdw blurRad="38100" dist="38100" dir="2700000" algn="tl">
                    <a:srgbClr val="C0C0C0"/>
                  </a:outerShdw>
                </a:effectLst>
                <a:cs typeface="Times New Roman" pitchFamily="18" charset="0"/>
              </a:rPr>
              <a:t>  </a:t>
            </a:r>
          </a:p>
        </p:txBody>
      </p:sp>
      <p:sp>
        <p:nvSpPr>
          <p:cNvPr id="12294" name="AutoShape 7"/>
          <p:cNvSpPr>
            <a:spLocks noChangeArrowheads="1"/>
          </p:cNvSpPr>
          <p:nvPr/>
        </p:nvSpPr>
        <p:spPr bwMode="auto">
          <a:xfrm>
            <a:off x="10566400" y="1981200"/>
            <a:ext cx="914400" cy="609600"/>
          </a:xfrm>
          <a:prstGeom prst="star8">
            <a:avLst>
              <a:gd name="adj" fmla="val 38250"/>
            </a:avLst>
          </a:prstGeom>
          <a:gradFill rotWithShape="1">
            <a:gsLst>
              <a:gs pos="0">
                <a:srgbClr val="FF0000"/>
              </a:gs>
              <a:gs pos="100000">
                <a:srgbClr val="57F20A"/>
              </a:gs>
            </a:gsLst>
            <a:path path="shape">
              <a:fillToRect l="50000" t="50000" r="50000" b="50000"/>
            </a:path>
          </a:gra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a:solidFill>
                  <a:srgbClr val="0000FF"/>
                </a:solidFill>
              </a:rPr>
              <a:t>?</a:t>
            </a:r>
          </a:p>
        </p:txBody>
      </p:sp>
      <p:sp>
        <p:nvSpPr>
          <p:cNvPr id="12295" name="AutoShape 9"/>
          <p:cNvSpPr>
            <a:spLocks noChangeArrowheads="1"/>
          </p:cNvSpPr>
          <p:nvPr/>
        </p:nvSpPr>
        <p:spPr bwMode="auto">
          <a:xfrm>
            <a:off x="10566400" y="3048000"/>
            <a:ext cx="914400" cy="609600"/>
          </a:xfrm>
          <a:prstGeom prst="star8">
            <a:avLst>
              <a:gd name="adj" fmla="val 38250"/>
            </a:avLst>
          </a:prstGeom>
          <a:gradFill rotWithShape="1">
            <a:gsLst>
              <a:gs pos="0">
                <a:srgbClr val="FF0000"/>
              </a:gs>
              <a:gs pos="100000">
                <a:srgbClr val="57F20A"/>
              </a:gs>
            </a:gsLst>
            <a:path path="shape">
              <a:fillToRect l="50000" t="50000" r="50000" b="50000"/>
            </a:path>
          </a:gra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a:solidFill>
                  <a:srgbClr val="0000FF"/>
                </a:solidFill>
              </a:rPr>
              <a:t>?</a:t>
            </a:r>
          </a:p>
        </p:txBody>
      </p:sp>
      <p:sp>
        <p:nvSpPr>
          <p:cNvPr id="57354" name="AutoShape 10"/>
          <p:cNvSpPr>
            <a:spLocks noChangeArrowheads="1"/>
          </p:cNvSpPr>
          <p:nvPr/>
        </p:nvSpPr>
        <p:spPr bwMode="auto">
          <a:xfrm rot="905439">
            <a:off x="4876800" y="3810000"/>
            <a:ext cx="5740400" cy="2133600"/>
          </a:xfrm>
          <a:prstGeom prst="cloudCallout">
            <a:avLst>
              <a:gd name="adj1" fmla="val 71315"/>
              <a:gd name="adj2" fmla="val 47319"/>
            </a:avLst>
          </a:prstGeom>
          <a:gradFill rotWithShape="1">
            <a:gsLst>
              <a:gs pos="0">
                <a:srgbClr val="FF0000"/>
              </a:gs>
              <a:gs pos="100000">
                <a:srgbClr val="0000FF"/>
              </a:gs>
            </a:gsLst>
            <a:path path="rect">
              <a:fillToRect l="50000" t="50000" r="50000" b="50000"/>
            </a:path>
          </a:gradFill>
          <a:ln w="9525">
            <a:solidFill>
              <a:schemeClr val="tx1"/>
            </a:solidFill>
            <a:round/>
            <a:headEnd/>
            <a:tailEnd/>
          </a:ln>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600">
                <a:solidFill>
                  <a:schemeClr val="bg1"/>
                </a:solidFill>
              </a:rPr>
              <a:t>Hoan hô bạn!</a:t>
            </a:r>
          </a:p>
        </p:txBody>
      </p:sp>
      <p:sp>
        <p:nvSpPr>
          <p:cNvPr id="12297" name="AutoShape 11"/>
          <p:cNvSpPr>
            <a:spLocks noChangeArrowheads="1"/>
          </p:cNvSpPr>
          <p:nvPr/>
        </p:nvSpPr>
        <p:spPr bwMode="auto">
          <a:xfrm>
            <a:off x="10668000" y="4038600"/>
            <a:ext cx="914400" cy="609600"/>
          </a:xfrm>
          <a:prstGeom prst="star8">
            <a:avLst>
              <a:gd name="adj" fmla="val 38250"/>
            </a:avLst>
          </a:prstGeom>
          <a:gradFill rotWithShape="1">
            <a:gsLst>
              <a:gs pos="0">
                <a:srgbClr val="FF0000"/>
              </a:gs>
              <a:gs pos="100000">
                <a:srgbClr val="57F20A"/>
              </a:gs>
            </a:gsLst>
            <a:path path="shape">
              <a:fillToRect l="50000" t="50000" r="50000" b="50000"/>
            </a:path>
          </a:gra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a:solidFill>
                  <a:srgbClr val="0000FF"/>
                </a:solidFill>
              </a:rPr>
              <a:t>?</a:t>
            </a:r>
          </a:p>
        </p:txBody>
      </p:sp>
      <p:pic>
        <p:nvPicPr>
          <p:cNvPr id="12298" name="Picture 12" descr="h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220133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AutoShape 19">
            <a:hlinkClick r:id="rId4" action="ppaction://hlinksldjump" highlightClick="1"/>
          </p:cNvPr>
          <p:cNvSpPr>
            <a:spLocks noChangeArrowheads="1"/>
          </p:cNvSpPr>
          <p:nvPr/>
        </p:nvSpPr>
        <p:spPr bwMode="auto">
          <a:xfrm>
            <a:off x="11684000" y="6553200"/>
            <a:ext cx="508000" cy="3048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2300" name="AutoShape 21">
            <a:hlinkClick r:id="rId5" action="ppaction://hlinksldjump" highlightClick="1"/>
          </p:cNvPr>
          <p:cNvSpPr>
            <a:spLocks noChangeArrowheads="1"/>
          </p:cNvSpPr>
          <p:nvPr/>
        </p:nvSpPr>
        <p:spPr bwMode="auto">
          <a:xfrm>
            <a:off x="11176000" y="6553200"/>
            <a:ext cx="508000" cy="3048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nvGrpSpPr>
          <p:cNvPr id="12301" name="Group 1"/>
          <p:cNvGrpSpPr>
            <a:grpSpLocks/>
          </p:cNvGrpSpPr>
          <p:nvPr/>
        </p:nvGrpSpPr>
        <p:grpSpPr bwMode="auto">
          <a:xfrm>
            <a:off x="1320800" y="1651001"/>
            <a:ext cx="2743200" cy="1127125"/>
            <a:chOff x="990600" y="1652387"/>
            <a:chExt cx="2057400" cy="1127326"/>
          </a:xfrm>
        </p:grpSpPr>
        <p:grpSp>
          <p:nvGrpSpPr>
            <p:cNvPr id="12313" name="Group 22"/>
            <p:cNvGrpSpPr>
              <a:grpSpLocks/>
            </p:cNvGrpSpPr>
            <p:nvPr/>
          </p:nvGrpSpPr>
          <p:grpSpPr bwMode="auto">
            <a:xfrm>
              <a:off x="990600" y="1652387"/>
              <a:ext cx="1178718" cy="1127326"/>
              <a:chOff x="2609850" y="1721341"/>
              <a:chExt cx="879044" cy="1127465"/>
            </a:xfrm>
          </p:grpSpPr>
          <p:sp>
            <p:nvSpPr>
              <p:cNvPr id="12315" name="Text Box 96"/>
              <p:cNvSpPr txBox="1">
                <a:spLocks noChangeArrowheads="1"/>
              </p:cNvSpPr>
              <p:nvPr/>
            </p:nvSpPr>
            <p:spPr bwMode="auto">
              <a:xfrm>
                <a:off x="2609850" y="2040669"/>
                <a:ext cx="381215" cy="5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en-US" altLang="en-US" sz="3200">
                  <a:solidFill>
                    <a:srgbClr val="0000FF"/>
                  </a:solidFill>
                  <a:cs typeface="Times New Roman" pitchFamily="18" charset="0"/>
                </a:endParaRPr>
              </a:p>
            </p:txBody>
          </p:sp>
          <p:sp>
            <p:nvSpPr>
              <p:cNvPr id="12316" name="Text Box 97"/>
              <p:cNvSpPr txBox="1">
                <a:spLocks noChangeArrowheads="1"/>
              </p:cNvSpPr>
              <p:nvPr/>
            </p:nvSpPr>
            <p:spPr bwMode="auto">
              <a:xfrm>
                <a:off x="2962652" y="1721341"/>
                <a:ext cx="442778" cy="5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3200">
                    <a:solidFill>
                      <a:srgbClr val="0000FF"/>
                    </a:solidFill>
                    <a:cs typeface="Times New Roman" pitchFamily="18" charset="0"/>
                  </a:rPr>
                  <a:t>18</a:t>
                </a:r>
              </a:p>
            </p:txBody>
          </p:sp>
          <p:sp>
            <p:nvSpPr>
              <p:cNvPr id="12317" name="Text Box 98"/>
              <p:cNvSpPr txBox="1">
                <a:spLocks noChangeArrowheads="1"/>
              </p:cNvSpPr>
              <p:nvPr/>
            </p:nvSpPr>
            <p:spPr bwMode="auto">
              <a:xfrm>
                <a:off x="2879186" y="2269297"/>
                <a:ext cx="609708" cy="5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3200">
                    <a:solidFill>
                      <a:srgbClr val="0000FF"/>
                    </a:solidFill>
                    <a:cs typeface="Times New Roman" pitchFamily="18" charset="0"/>
                  </a:rPr>
                  <a:t>100</a:t>
                </a:r>
              </a:p>
            </p:txBody>
          </p:sp>
        </p:grpSp>
        <p:sp>
          <p:nvSpPr>
            <p:cNvPr id="12314" name="Text Box 100"/>
            <p:cNvSpPr txBox="1">
              <a:spLocks noChangeArrowheads="1"/>
            </p:cNvSpPr>
            <p:nvPr/>
          </p:nvSpPr>
          <p:spPr bwMode="auto">
            <a:xfrm>
              <a:off x="2047875" y="1906588"/>
              <a:ext cx="10001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3200">
                  <a:solidFill>
                    <a:srgbClr val="0000FF"/>
                  </a:solidFill>
                  <a:cs typeface="Times New Roman" pitchFamily="18" charset="0"/>
                </a:rPr>
                <a:t>dm</a:t>
              </a:r>
              <a:r>
                <a:rPr lang="en-US" altLang="en-US" sz="3200" baseline="30000">
                  <a:solidFill>
                    <a:srgbClr val="0000FF"/>
                  </a:solidFill>
                  <a:cs typeface="Times New Roman" pitchFamily="18" charset="0"/>
                </a:rPr>
                <a:t>2</a:t>
              </a:r>
              <a:endParaRPr lang="en-US" altLang="en-US" sz="3200">
                <a:solidFill>
                  <a:srgbClr val="0000FF"/>
                </a:solidFill>
                <a:cs typeface="Times New Roman" pitchFamily="18" charset="0"/>
              </a:endParaRPr>
            </a:p>
          </p:txBody>
        </p:sp>
      </p:grpSp>
      <p:sp>
        <p:nvSpPr>
          <p:cNvPr id="12302" name="Text Box 100"/>
          <p:cNvSpPr txBox="1">
            <a:spLocks noChangeArrowheads="1"/>
          </p:cNvSpPr>
          <p:nvPr/>
        </p:nvSpPr>
        <p:spPr bwMode="auto">
          <a:xfrm>
            <a:off x="2832101" y="2921000"/>
            <a:ext cx="1333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3200">
                <a:solidFill>
                  <a:srgbClr val="0000FF"/>
                </a:solidFill>
                <a:cs typeface="Times New Roman" pitchFamily="18" charset="0"/>
              </a:rPr>
              <a:t>dm</a:t>
            </a:r>
            <a:r>
              <a:rPr lang="en-US" altLang="en-US" sz="3200" baseline="30000">
                <a:solidFill>
                  <a:srgbClr val="0000FF"/>
                </a:solidFill>
                <a:cs typeface="Times New Roman" pitchFamily="18" charset="0"/>
              </a:rPr>
              <a:t>2</a:t>
            </a:r>
            <a:endParaRPr lang="en-US" altLang="en-US" sz="3200">
              <a:solidFill>
                <a:srgbClr val="0000FF"/>
              </a:solidFill>
              <a:cs typeface="Times New Roman" pitchFamily="18" charset="0"/>
            </a:endParaRPr>
          </a:p>
        </p:txBody>
      </p:sp>
      <p:grpSp>
        <p:nvGrpSpPr>
          <p:cNvPr id="12303" name="Group 2"/>
          <p:cNvGrpSpPr>
            <a:grpSpLocks/>
          </p:cNvGrpSpPr>
          <p:nvPr/>
        </p:nvGrpSpPr>
        <p:grpSpPr bwMode="auto">
          <a:xfrm>
            <a:off x="1797052" y="3810000"/>
            <a:ext cx="2279649" cy="1047750"/>
            <a:chOff x="1348344" y="3798888"/>
            <a:chExt cx="1709181" cy="1047099"/>
          </a:xfrm>
        </p:grpSpPr>
        <p:grpSp>
          <p:nvGrpSpPr>
            <p:cNvPr id="12309" name="Group 27"/>
            <p:cNvGrpSpPr>
              <a:grpSpLocks/>
            </p:cNvGrpSpPr>
            <p:nvPr/>
          </p:nvGrpSpPr>
          <p:grpSpPr bwMode="auto">
            <a:xfrm>
              <a:off x="1348344" y="3798888"/>
              <a:ext cx="1066800" cy="1047099"/>
              <a:chOff x="2868704" y="1735137"/>
              <a:chExt cx="609600" cy="1046648"/>
            </a:xfrm>
          </p:grpSpPr>
          <p:sp>
            <p:nvSpPr>
              <p:cNvPr id="12311" name="Text Box 97"/>
              <p:cNvSpPr txBox="1">
                <a:spLocks noChangeArrowheads="1"/>
              </p:cNvSpPr>
              <p:nvPr/>
            </p:nvSpPr>
            <p:spPr bwMode="auto">
              <a:xfrm>
                <a:off x="2881993" y="1735137"/>
                <a:ext cx="446314" cy="57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3200">
                    <a:solidFill>
                      <a:srgbClr val="0000FF"/>
                    </a:solidFill>
                    <a:cs typeface="Times New Roman" pitchFamily="18" charset="0"/>
                  </a:rPr>
                  <a:t>18</a:t>
                </a:r>
              </a:p>
            </p:txBody>
          </p:sp>
          <p:sp>
            <p:nvSpPr>
              <p:cNvPr id="12312" name="Text Box 98"/>
              <p:cNvSpPr txBox="1">
                <a:spLocks noChangeArrowheads="1"/>
              </p:cNvSpPr>
              <p:nvPr/>
            </p:nvSpPr>
            <p:spPr bwMode="auto">
              <a:xfrm>
                <a:off x="2868704" y="2203002"/>
                <a:ext cx="609600" cy="57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3200">
                    <a:solidFill>
                      <a:srgbClr val="0000FF"/>
                    </a:solidFill>
                    <a:cs typeface="Times New Roman" pitchFamily="18" charset="0"/>
                  </a:rPr>
                  <a:t>10</a:t>
                </a:r>
              </a:p>
            </p:txBody>
          </p:sp>
        </p:grpSp>
        <p:sp>
          <p:nvSpPr>
            <p:cNvPr id="12310" name="Text Box 100"/>
            <p:cNvSpPr txBox="1">
              <a:spLocks noChangeArrowheads="1"/>
            </p:cNvSpPr>
            <p:nvPr/>
          </p:nvSpPr>
          <p:spPr bwMode="auto">
            <a:xfrm>
              <a:off x="2057400" y="3987668"/>
              <a:ext cx="1000125" cy="57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3200">
                  <a:solidFill>
                    <a:srgbClr val="0000FF"/>
                  </a:solidFill>
                  <a:cs typeface="Times New Roman" pitchFamily="18" charset="0"/>
                </a:rPr>
                <a:t>dm</a:t>
              </a:r>
              <a:r>
                <a:rPr lang="en-US" altLang="en-US" sz="3200" baseline="30000">
                  <a:solidFill>
                    <a:srgbClr val="0000FF"/>
                  </a:solidFill>
                  <a:cs typeface="Times New Roman" pitchFamily="18" charset="0"/>
                </a:rPr>
                <a:t>2</a:t>
              </a:r>
              <a:endParaRPr lang="en-US" altLang="en-US" sz="3200">
                <a:solidFill>
                  <a:srgbClr val="0000FF"/>
                </a:solidFill>
                <a:cs typeface="Times New Roman" pitchFamily="18" charset="0"/>
              </a:endParaRPr>
            </a:p>
          </p:txBody>
        </p:sp>
      </p:grpSp>
      <p:sp>
        <p:nvSpPr>
          <p:cNvPr id="87069" name="Oval 29"/>
          <p:cNvSpPr>
            <a:spLocks noChangeArrowheads="1"/>
          </p:cNvSpPr>
          <p:nvPr/>
        </p:nvSpPr>
        <p:spPr bwMode="auto">
          <a:xfrm>
            <a:off x="914400" y="1905000"/>
            <a:ext cx="812800" cy="533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a:solidFill>
                  <a:srgbClr val="FF0000"/>
                </a:solidFill>
              </a:rPr>
              <a:t>A</a:t>
            </a:r>
          </a:p>
        </p:txBody>
      </p:sp>
      <p:pic>
        <p:nvPicPr>
          <p:cNvPr id="87070" name="Picture 14" descr="0830js5b15daddi012pz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12000" y="1447800"/>
            <a:ext cx="101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06" name="Straight Connector 2"/>
          <p:cNvCxnSpPr>
            <a:cxnSpLocks noChangeShapeType="1"/>
          </p:cNvCxnSpPr>
          <p:nvPr/>
        </p:nvCxnSpPr>
        <p:spPr bwMode="auto">
          <a:xfrm>
            <a:off x="1964267" y="2198688"/>
            <a:ext cx="82973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307" name="Straight Connector 4"/>
          <p:cNvCxnSpPr>
            <a:cxnSpLocks noChangeShapeType="1"/>
          </p:cNvCxnSpPr>
          <p:nvPr/>
        </p:nvCxnSpPr>
        <p:spPr bwMode="auto">
          <a:xfrm>
            <a:off x="1909234" y="4343400"/>
            <a:ext cx="76623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7" name="TiengVoTay-DangCapNhat_49xap.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0860617" y="3810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804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69"/>
                                        </p:tgtEl>
                                        <p:attrNameLst>
                                          <p:attrName>style.visibility</p:attrName>
                                        </p:attrNameLst>
                                      </p:cBhvr>
                                      <p:to>
                                        <p:strVal val="visible"/>
                                      </p:to>
                                    </p:set>
                                    <p:anim calcmode="lin" valueType="num">
                                      <p:cBhvr additive="base">
                                        <p:cTn id="7" dur="500" fill="hold"/>
                                        <p:tgtEl>
                                          <p:spTgt spid="87069"/>
                                        </p:tgtEl>
                                        <p:attrNameLst>
                                          <p:attrName>ppt_x</p:attrName>
                                        </p:attrNameLst>
                                      </p:cBhvr>
                                      <p:tavLst>
                                        <p:tav tm="0">
                                          <p:val>
                                            <p:strVal val="#ppt_x"/>
                                          </p:val>
                                        </p:tav>
                                        <p:tav tm="100000">
                                          <p:val>
                                            <p:strVal val="#ppt_x"/>
                                          </p:val>
                                        </p:tav>
                                      </p:tavLst>
                                    </p:anim>
                                    <p:anim calcmode="lin" valueType="num">
                                      <p:cBhvr additive="base">
                                        <p:cTn id="8" dur="500" fill="hold"/>
                                        <p:tgtEl>
                                          <p:spTgt spid="8706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7354"/>
                                        </p:tgtEl>
                                        <p:attrNameLst>
                                          <p:attrName>style.visibility</p:attrName>
                                        </p:attrNameLst>
                                      </p:cBhvr>
                                      <p:to>
                                        <p:strVal val="visible"/>
                                      </p:to>
                                    </p:set>
                                    <p:animEffect transition="in" filter="checkerboard(across)">
                                      <p:cBhvr>
                                        <p:cTn id="13" dur="500"/>
                                        <p:tgtEl>
                                          <p:spTgt spid="573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nodeType="clickEffect">
                                  <p:stCondLst>
                                    <p:cond delay="0"/>
                                  </p:stCondLst>
                                  <p:childTnLst>
                                    <p:set>
                                      <p:cBhvr>
                                        <p:cTn id="17" dur="1" fill="hold">
                                          <p:stCondLst>
                                            <p:cond delay="0"/>
                                          </p:stCondLst>
                                        </p:cTn>
                                        <p:tgtEl>
                                          <p:spTgt spid="87070"/>
                                        </p:tgtEl>
                                        <p:attrNameLst>
                                          <p:attrName>style.visibility</p:attrName>
                                        </p:attrNameLst>
                                      </p:cBhvr>
                                      <p:to>
                                        <p:strVal val="visible"/>
                                      </p:to>
                                    </p:set>
                                    <p:anim calcmode="lin" valueType="num">
                                      <p:cBhvr>
                                        <p:cTn id="18" dur="1000" fill="hold"/>
                                        <p:tgtEl>
                                          <p:spTgt spid="87070"/>
                                        </p:tgtEl>
                                        <p:attrNameLst>
                                          <p:attrName>ppt_w</p:attrName>
                                        </p:attrNameLst>
                                      </p:cBhvr>
                                      <p:tavLst>
                                        <p:tav tm="0">
                                          <p:val>
                                            <p:fltVal val="0"/>
                                          </p:val>
                                        </p:tav>
                                        <p:tav tm="100000">
                                          <p:val>
                                            <p:strVal val="#ppt_w"/>
                                          </p:val>
                                        </p:tav>
                                      </p:tavLst>
                                    </p:anim>
                                    <p:anim calcmode="lin" valueType="num">
                                      <p:cBhvr>
                                        <p:cTn id="19" dur="1000" fill="hold"/>
                                        <p:tgtEl>
                                          <p:spTgt spid="87070"/>
                                        </p:tgtEl>
                                        <p:attrNameLst>
                                          <p:attrName>ppt_h</p:attrName>
                                        </p:attrNameLst>
                                      </p:cBhvr>
                                      <p:tavLst>
                                        <p:tav tm="0">
                                          <p:val>
                                            <p:fltVal val="0"/>
                                          </p:val>
                                        </p:tav>
                                        <p:tav tm="100000">
                                          <p:val>
                                            <p:strVal val="#ppt_h"/>
                                          </p:val>
                                        </p:tav>
                                      </p:tavLst>
                                    </p:anim>
                                    <p:anim calcmode="lin" valueType="num">
                                      <p:cBhvr>
                                        <p:cTn id="20" dur="1000" fill="hold"/>
                                        <p:tgtEl>
                                          <p:spTgt spid="87070"/>
                                        </p:tgtEl>
                                        <p:attrNameLst>
                                          <p:attrName>style.rotation</p:attrName>
                                        </p:attrNameLst>
                                      </p:cBhvr>
                                      <p:tavLst>
                                        <p:tav tm="0">
                                          <p:val>
                                            <p:fltVal val="90"/>
                                          </p:val>
                                        </p:tav>
                                        <p:tav tm="100000">
                                          <p:val>
                                            <p:fltVal val="0"/>
                                          </p:val>
                                        </p:tav>
                                      </p:tavLst>
                                    </p:anim>
                                    <p:animEffect transition="in" filter="fade">
                                      <p:cBhvr>
                                        <p:cTn id="21" dur="1000"/>
                                        <p:tgtEl>
                                          <p:spTgt spid="8707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7"/>
                </p:tgtEl>
              </p:cMediaNode>
            </p:audio>
          </p:childTnLst>
        </p:cTn>
      </p:par>
    </p:tnLst>
    <p:bldLst>
      <p:bldP spid="57354" grpId="0" animBg="1"/>
      <p:bldP spid="8706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1828800" y="2209800"/>
            <a:ext cx="7010400" cy="706438"/>
          </a:xfrm>
          <a:noFill/>
        </p:spPr>
        <p:txBody>
          <a:bodyPr/>
          <a:lstStyle/>
          <a:p>
            <a:pPr marL="609600" indent="-609600" eaLnBrk="1" hangingPunct="1">
              <a:buFontTx/>
              <a:buNone/>
            </a:pPr>
            <a:r>
              <a:rPr lang="en-US" altLang="en-US" sz="3700" smtClean="0">
                <a:solidFill>
                  <a:srgbClr val="FFFF00"/>
                </a:solidFill>
                <a:latin typeface="Times New Roman" pitchFamily="18" charset="0"/>
                <a:cs typeface="Times New Roman" pitchFamily="18" charset="0"/>
              </a:rPr>
              <a:t>	</a:t>
            </a:r>
            <a:r>
              <a:rPr lang="en-US" altLang="en-US" sz="3700" smtClean="0">
                <a:solidFill>
                  <a:srgbClr val="0000FF"/>
                </a:solidFill>
                <a:latin typeface="Times New Roman" pitchFamily="18" charset="0"/>
                <a:cs typeface="Times New Roman" pitchFamily="18" charset="0"/>
              </a:rPr>
              <a:t>1 km</a:t>
            </a:r>
            <a:r>
              <a:rPr lang="en-US" altLang="en-US" sz="3700" baseline="30000" smtClean="0">
                <a:solidFill>
                  <a:srgbClr val="0000FF"/>
                </a:solidFill>
                <a:latin typeface="Times New Roman" pitchFamily="18" charset="0"/>
                <a:cs typeface="Times New Roman" pitchFamily="18" charset="0"/>
              </a:rPr>
              <a:t>2</a:t>
            </a:r>
            <a:r>
              <a:rPr lang="en-US" altLang="en-US" sz="3700" smtClean="0">
                <a:solidFill>
                  <a:srgbClr val="0000FF"/>
                </a:solidFill>
                <a:latin typeface="Times New Roman" pitchFamily="18" charset="0"/>
                <a:cs typeface="Times New Roman" pitchFamily="18" charset="0"/>
              </a:rPr>
              <a:t> 208hm</a:t>
            </a:r>
            <a:r>
              <a:rPr lang="en-US" altLang="en-US" sz="3700" baseline="30000" smtClean="0">
                <a:solidFill>
                  <a:srgbClr val="0000FF"/>
                </a:solidFill>
                <a:latin typeface="Times New Roman" pitchFamily="18" charset="0"/>
                <a:cs typeface="Times New Roman" pitchFamily="18" charset="0"/>
              </a:rPr>
              <a:t>2</a:t>
            </a:r>
            <a:endParaRPr lang="en-US" altLang="en-US" sz="3700" smtClean="0">
              <a:solidFill>
                <a:srgbClr val="0000FF"/>
              </a:solidFill>
              <a:latin typeface="Times New Roman" pitchFamily="18" charset="0"/>
              <a:cs typeface="Times New Roman" pitchFamily="18" charset="0"/>
            </a:endParaRPr>
          </a:p>
        </p:txBody>
      </p:sp>
      <p:pic>
        <p:nvPicPr>
          <p:cNvPr id="62467" name="Picture 3" descr="h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029200"/>
            <a:ext cx="193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4"/>
          <p:cNvSpPr>
            <a:spLocks noChangeArrowheads="1"/>
          </p:cNvSpPr>
          <p:nvPr/>
        </p:nvSpPr>
        <p:spPr bwMode="auto">
          <a:xfrm>
            <a:off x="2133600" y="3200400"/>
            <a:ext cx="5486400" cy="685800"/>
          </a:xfrm>
          <a:prstGeom prst="rect">
            <a:avLst/>
          </a:prstGeom>
          <a:noFill/>
          <a:ln>
            <a:noFill/>
          </a:ln>
          <a:effectLst/>
          <a:extLst/>
        </p:spPr>
        <p:txBody>
          <a:bodyPr/>
          <a:lstStyle/>
          <a:p>
            <a:pPr marL="609600" indent="-609600" eaLnBrk="1" hangingPunct="1">
              <a:spcBef>
                <a:spcPct val="20000"/>
              </a:spcBef>
              <a:buClr>
                <a:schemeClr val="hlink"/>
              </a:buClr>
              <a:buSzPct val="120000"/>
              <a:defRPr/>
            </a:pPr>
            <a:r>
              <a:rPr lang="en-US" sz="3200">
                <a:solidFill>
                  <a:srgbClr val="FFFF00"/>
                </a:solidFill>
                <a:effectLst>
                  <a:outerShdw blurRad="38100" dist="38100" dir="2700000" algn="tl">
                    <a:srgbClr val="C0C0C0"/>
                  </a:outerShdw>
                </a:effectLst>
                <a:cs typeface="Times New Roman" pitchFamily="18" charset="0"/>
              </a:rPr>
              <a:t>	</a:t>
            </a:r>
            <a:r>
              <a:rPr lang="en-US" sz="3200">
                <a:solidFill>
                  <a:srgbClr val="0000FF"/>
                </a:solidFill>
                <a:effectLst>
                  <a:outerShdw blurRad="38100" dist="38100" dir="2700000" algn="tl">
                    <a:srgbClr val="C0C0C0"/>
                  </a:outerShdw>
                </a:effectLst>
                <a:cs typeface="Times New Roman" pitchFamily="18" charset="0"/>
              </a:rPr>
              <a:t>12km</a:t>
            </a:r>
            <a:r>
              <a:rPr lang="en-US" sz="3200" baseline="30000">
                <a:solidFill>
                  <a:srgbClr val="0000FF"/>
                </a:solidFill>
                <a:effectLst>
                  <a:outerShdw blurRad="38100" dist="38100" dir="2700000" algn="tl">
                    <a:srgbClr val="C0C0C0"/>
                  </a:outerShdw>
                </a:effectLst>
                <a:cs typeface="Times New Roman" pitchFamily="18" charset="0"/>
              </a:rPr>
              <a:t>2</a:t>
            </a:r>
            <a:r>
              <a:rPr lang="en-US" sz="3200">
                <a:solidFill>
                  <a:srgbClr val="0000FF"/>
                </a:solidFill>
                <a:effectLst>
                  <a:outerShdw blurRad="38100" dist="38100" dir="2700000" algn="tl">
                    <a:srgbClr val="C0C0C0"/>
                  </a:outerShdw>
                </a:effectLst>
                <a:cs typeface="Times New Roman" pitchFamily="18" charset="0"/>
              </a:rPr>
              <a:t> 8hm</a:t>
            </a:r>
            <a:r>
              <a:rPr lang="en-US" sz="3200" baseline="30000">
                <a:solidFill>
                  <a:srgbClr val="0000FF"/>
                </a:solidFill>
                <a:effectLst>
                  <a:outerShdw blurRad="38100" dist="38100" dir="2700000" algn="tl">
                    <a:srgbClr val="C0C0C0"/>
                  </a:outerShdw>
                </a:effectLst>
                <a:cs typeface="Times New Roman" pitchFamily="18" charset="0"/>
              </a:rPr>
              <a:t>2</a:t>
            </a:r>
            <a:endParaRPr lang="en-US" sz="3200">
              <a:solidFill>
                <a:srgbClr val="0000FF"/>
              </a:solidFill>
              <a:effectLst>
                <a:outerShdw blurRad="38100" dist="38100" dir="2700000" algn="tl">
                  <a:srgbClr val="C0C0C0"/>
                </a:outerShdw>
              </a:effectLst>
              <a:cs typeface="Times New Roman" pitchFamily="18" charset="0"/>
            </a:endParaRPr>
          </a:p>
        </p:txBody>
      </p:sp>
      <p:sp>
        <p:nvSpPr>
          <p:cNvPr id="62469" name="Rectangle 5"/>
          <p:cNvSpPr>
            <a:spLocks noChangeArrowheads="1"/>
          </p:cNvSpPr>
          <p:nvPr/>
        </p:nvSpPr>
        <p:spPr bwMode="auto">
          <a:xfrm>
            <a:off x="2743200" y="4038600"/>
            <a:ext cx="5130800" cy="762000"/>
          </a:xfrm>
          <a:prstGeom prst="rect">
            <a:avLst/>
          </a:prstGeom>
          <a:noFill/>
          <a:ln>
            <a:noFill/>
          </a:ln>
          <a:effectLst/>
          <a:extLst/>
        </p:spPr>
        <p:txBody>
          <a:bodyPr/>
          <a:lstStyle/>
          <a:p>
            <a:pPr marL="609600" indent="-609600" eaLnBrk="1" hangingPunct="1">
              <a:spcBef>
                <a:spcPct val="20000"/>
              </a:spcBef>
              <a:buClr>
                <a:schemeClr val="hlink"/>
              </a:buClr>
              <a:buSzPct val="120000"/>
              <a:defRPr/>
            </a:pPr>
            <a:r>
              <a:rPr lang="en-US" sz="3200">
                <a:solidFill>
                  <a:srgbClr val="0000FF"/>
                </a:solidFill>
                <a:effectLst>
                  <a:outerShdw blurRad="38100" dist="38100" dir="2700000" algn="tl">
                    <a:srgbClr val="C0C0C0"/>
                  </a:outerShdw>
                </a:effectLst>
                <a:cs typeface="Times New Roman" pitchFamily="18" charset="0"/>
              </a:rPr>
              <a:t>120km</a:t>
            </a:r>
            <a:r>
              <a:rPr lang="en-US" sz="3200" baseline="30000">
                <a:solidFill>
                  <a:srgbClr val="0000FF"/>
                </a:solidFill>
                <a:effectLst>
                  <a:outerShdw blurRad="38100" dist="38100" dir="2700000" algn="tl">
                    <a:srgbClr val="C0C0C0"/>
                  </a:outerShdw>
                </a:effectLst>
                <a:cs typeface="Times New Roman" pitchFamily="18" charset="0"/>
              </a:rPr>
              <a:t>2</a:t>
            </a:r>
            <a:r>
              <a:rPr lang="en-US" sz="3200">
                <a:solidFill>
                  <a:srgbClr val="0000FF"/>
                </a:solidFill>
                <a:effectLst>
                  <a:outerShdw blurRad="38100" dist="38100" dir="2700000" algn="tl">
                    <a:srgbClr val="C0C0C0"/>
                  </a:outerShdw>
                </a:effectLst>
                <a:cs typeface="Times New Roman" pitchFamily="18" charset="0"/>
              </a:rPr>
              <a:t> 8hm</a:t>
            </a:r>
            <a:r>
              <a:rPr lang="en-US" sz="3200" baseline="30000">
                <a:solidFill>
                  <a:srgbClr val="0000FF"/>
                </a:solidFill>
                <a:effectLst>
                  <a:outerShdw blurRad="38100" dist="38100" dir="2700000" algn="tl">
                    <a:srgbClr val="C0C0C0"/>
                  </a:outerShdw>
                </a:effectLst>
                <a:cs typeface="Times New Roman" pitchFamily="18" charset="0"/>
              </a:rPr>
              <a:t>2</a:t>
            </a:r>
            <a:endParaRPr lang="en-US" sz="3200">
              <a:solidFill>
                <a:srgbClr val="0000FF"/>
              </a:solidFill>
              <a:effectLst>
                <a:outerShdw blurRad="38100" dist="38100" dir="2700000" algn="tl">
                  <a:srgbClr val="C0C0C0"/>
                </a:outerShdw>
              </a:effectLst>
              <a:cs typeface="Times New Roman" pitchFamily="18" charset="0"/>
            </a:endParaRPr>
          </a:p>
        </p:txBody>
      </p:sp>
      <p:sp>
        <p:nvSpPr>
          <p:cNvPr id="13318" name="AutoShape 6"/>
          <p:cNvSpPr>
            <a:spLocks noChangeArrowheads="1"/>
          </p:cNvSpPr>
          <p:nvPr/>
        </p:nvSpPr>
        <p:spPr bwMode="auto">
          <a:xfrm>
            <a:off x="1625600" y="2209800"/>
            <a:ext cx="914400" cy="609600"/>
          </a:xfrm>
          <a:prstGeom prst="star8">
            <a:avLst>
              <a:gd name="adj" fmla="val 38250"/>
            </a:avLst>
          </a:prstGeom>
          <a:gradFill rotWithShape="1">
            <a:gsLst>
              <a:gs pos="0">
                <a:srgbClr val="66FF66"/>
              </a:gs>
              <a:gs pos="100000">
                <a:srgbClr val="2F762F"/>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a:solidFill>
                  <a:srgbClr val="FF3399"/>
                </a:solidFill>
                <a:cs typeface="Times New Roman" pitchFamily="18" charset="0"/>
              </a:rPr>
              <a:t>A</a:t>
            </a:r>
          </a:p>
        </p:txBody>
      </p:sp>
      <p:sp>
        <p:nvSpPr>
          <p:cNvPr id="13319" name="AutoShape 8"/>
          <p:cNvSpPr>
            <a:spLocks noChangeArrowheads="1"/>
          </p:cNvSpPr>
          <p:nvPr/>
        </p:nvSpPr>
        <p:spPr bwMode="auto">
          <a:xfrm>
            <a:off x="1625600" y="3162300"/>
            <a:ext cx="914400" cy="609600"/>
          </a:xfrm>
          <a:prstGeom prst="star8">
            <a:avLst>
              <a:gd name="adj" fmla="val 38250"/>
            </a:avLst>
          </a:prstGeom>
          <a:gradFill rotWithShape="1">
            <a:gsLst>
              <a:gs pos="0">
                <a:srgbClr val="66FF66"/>
              </a:gs>
              <a:gs pos="100000">
                <a:srgbClr val="2F762F"/>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a:solidFill>
                  <a:srgbClr val="FF3399"/>
                </a:solidFill>
                <a:cs typeface="Times New Roman" pitchFamily="18" charset="0"/>
              </a:rPr>
              <a:t>B</a:t>
            </a:r>
          </a:p>
        </p:txBody>
      </p:sp>
      <p:sp>
        <p:nvSpPr>
          <p:cNvPr id="13320" name="AutoShape 10"/>
          <p:cNvSpPr>
            <a:spLocks noChangeArrowheads="1"/>
          </p:cNvSpPr>
          <p:nvPr/>
        </p:nvSpPr>
        <p:spPr bwMode="auto">
          <a:xfrm>
            <a:off x="1625600" y="4057650"/>
            <a:ext cx="914400" cy="609600"/>
          </a:xfrm>
          <a:prstGeom prst="star8">
            <a:avLst>
              <a:gd name="adj" fmla="val 38250"/>
            </a:avLst>
          </a:prstGeom>
          <a:gradFill rotWithShape="1">
            <a:gsLst>
              <a:gs pos="0">
                <a:srgbClr val="66FF66"/>
              </a:gs>
              <a:gs pos="100000">
                <a:srgbClr val="2F762F"/>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a:solidFill>
                  <a:srgbClr val="FF3399"/>
                </a:solidFill>
                <a:cs typeface="Times New Roman" pitchFamily="18" charset="0"/>
              </a:rPr>
              <a:t>C</a:t>
            </a:r>
          </a:p>
        </p:txBody>
      </p:sp>
      <p:sp>
        <p:nvSpPr>
          <p:cNvPr id="62475" name="AutoShape 11"/>
          <p:cNvSpPr>
            <a:spLocks noChangeArrowheads="1"/>
          </p:cNvSpPr>
          <p:nvPr/>
        </p:nvSpPr>
        <p:spPr bwMode="auto">
          <a:xfrm>
            <a:off x="6096000" y="4002088"/>
            <a:ext cx="5283200" cy="1905000"/>
          </a:xfrm>
          <a:prstGeom prst="cloudCallout">
            <a:avLst>
              <a:gd name="adj1" fmla="val -94088"/>
              <a:gd name="adj2" fmla="val 145167"/>
            </a:avLst>
          </a:prstGeom>
          <a:gradFill rotWithShape="1">
            <a:gsLst>
              <a:gs pos="0">
                <a:srgbClr val="761800"/>
              </a:gs>
              <a:gs pos="100000">
                <a:srgbClr val="FF3300"/>
              </a:gs>
            </a:gsLst>
            <a:path path="rect">
              <a:fillToRect l="50000" t="50000" r="50000" b="50000"/>
            </a:path>
          </a:gradFill>
          <a:ln w="9525">
            <a:solidFill>
              <a:schemeClr val="tx1"/>
            </a:solidFill>
            <a:round/>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a:solidFill>
                  <a:srgbClr val="00FF00"/>
                </a:solidFill>
                <a:cs typeface="Times New Roman" pitchFamily="18" charset="0"/>
              </a:rPr>
              <a:t>Chúc mừng bạn!Bạn trả lời đúng rồi.</a:t>
            </a:r>
          </a:p>
        </p:txBody>
      </p:sp>
      <p:sp>
        <p:nvSpPr>
          <p:cNvPr id="13322" name="AutoShape 16">
            <a:hlinkClick r:id="rId4" action="ppaction://hlinksldjump" highlightClick="1"/>
          </p:cNvPr>
          <p:cNvSpPr>
            <a:spLocks noChangeArrowheads="1"/>
          </p:cNvSpPr>
          <p:nvPr/>
        </p:nvSpPr>
        <p:spPr bwMode="auto">
          <a:xfrm>
            <a:off x="11785600" y="6553200"/>
            <a:ext cx="406400" cy="3048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cs typeface="Times New Roman" pitchFamily="18" charset="0"/>
            </a:endParaRPr>
          </a:p>
        </p:txBody>
      </p:sp>
      <p:sp>
        <p:nvSpPr>
          <p:cNvPr id="13323" name="AutoShape 17">
            <a:hlinkClick r:id="rId5" action="ppaction://hlinksldjump" highlightClick="1"/>
          </p:cNvPr>
          <p:cNvSpPr>
            <a:spLocks noChangeArrowheads="1"/>
          </p:cNvSpPr>
          <p:nvPr/>
        </p:nvSpPr>
        <p:spPr bwMode="auto">
          <a:xfrm>
            <a:off x="11379200" y="6553200"/>
            <a:ext cx="406400" cy="3048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cs typeface="Times New Roman" pitchFamily="18" charset="0"/>
            </a:endParaRPr>
          </a:p>
        </p:txBody>
      </p:sp>
      <p:sp>
        <p:nvSpPr>
          <p:cNvPr id="13324" name="AutoShape 19"/>
          <p:cNvSpPr>
            <a:spLocks noChangeArrowheads="1"/>
          </p:cNvSpPr>
          <p:nvPr/>
        </p:nvSpPr>
        <p:spPr bwMode="auto">
          <a:xfrm>
            <a:off x="406400" y="0"/>
            <a:ext cx="11277600" cy="1524000"/>
          </a:xfrm>
          <a:prstGeom prst="horizontalScroll">
            <a:avLst>
              <a:gd name="adj" fmla="val 12500"/>
            </a:avLst>
          </a:prstGeom>
          <a:gradFill rotWithShape="1">
            <a:gsLst>
              <a:gs pos="0">
                <a:srgbClr val="00FF00"/>
              </a:gs>
              <a:gs pos="100000">
                <a:srgbClr val="007600"/>
              </a:gs>
            </a:gsLst>
            <a:path path="rect">
              <a:fillToRect l="50000" t="50000" r="50000" b="50000"/>
            </a:path>
          </a:gradFill>
          <a:ln w="9525">
            <a:solidFill>
              <a:schemeClr val="tx1"/>
            </a:solidFill>
            <a:round/>
            <a:headEnd/>
            <a:tailEnd/>
          </a:ln>
        </p:spPr>
        <p:txBody>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4000" dirty="0">
                <a:solidFill>
                  <a:schemeClr val="bg1"/>
                </a:solidFill>
                <a:cs typeface="Times New Roman" pitchFamily="18" charset="0"/>
              </a:rPr>
              <a:t>1208hm</a:t>
            </a:r>
            <a:r>
              <a:rPr lang="en-US" altLang="en-US" sz="4000" baseline="30000" dirty="0">
                <a:solidFill>
                  <a:schemeClr val="bg1"/>
                </a:solidFill>
                <a:cs typeface="Times New Roman" pitchFamily="18" charset="0"/>
              </a:rPr>
              <a:t>2</a:t>
            </a:r>
            <a:r>
              <a:rPr lang="en-US" altLang="en-US" sz="4000" dirty="0">
                <a:solidFill>
                  <a:schemeClr val="bg1"/>
                </a:solidFill>
                <a:cs typeface="Times New Roman" pitchFamily="18" charset="0"/>
              </a:rPr>
              <a:t> = … km</a:t>
            </a:r>
            <a:r>
              <a:rPr lang="en-US" altLang="en-US" sz="4000" baseline="30000" dirty="0">
                <a:solidFill>
                  <a:schemeClr val="bg1"/>
                </a:solidFill>
                <a:cs typeface="Times New Roman" pitchFamily="18" charset="0"/>
              </a:rPr>
              <a:t>2</a:t>
            </a:r>
            <a:r>
              <a:rPr lang="en-US" altLang="en-US" sz="4000" dirty="0">
                <a:solidFill>
                  <a:schemeClr val="bg1"/>
                </a:solidFill>
                <a:cs typeface="Times New Roman" pitchFamily="18" charset="0"/>
              </a:rPr>
              <a:t>… hm</a:t>
            </a:r>
            <a:r>
              <a:rPr lang="en-US" altLang="en-US" sz="4000" baseline="30000" dirty="0">
                <a:solidFill>
                  <a:schemeClr val="bg1"/>
                </a:solidFill>
                <a:cs typeface="Times New Roman" pitchFamily="18" charset="0"/>
              </a:rPr>
              <a:t>2</a:t>
            </a:r>
            <a:br>
              <a:rPr lang="en-US" altLang="en-US" sz="4000" baseline="30000" dirty="0">
                <a:solidFill>
                  <a:schemeClr val="bg1"/>
                </a:solidFill>
                <a:cs typeface="Times New Roman" pitchFamily="18" charset="0"/>
              </a:rPr>
            </a:br>
            <a:r>
              <a:rPr lang="en-US" altLang="en-US" sz="4000" dirty="0">
                <a:solidFill>
                  <a:schemeClr val="bg1"/>
                </a:solidFill>
                <a:cs typeface="Times New Roman" pitchFamily="18" charset="0"/>
              </a:rPr>
              <a:t> </a:t>
            </a:r>
            <a:endParaRPr lang="en-US" altLang="en-US" sz="4000" b="1" dirty="0">
              <a:solidFill>
                <a:srgbClr val="FF3300"/>
              </a:solidFill>
              <a:latin typeface=".VnTimeH" pitchFamily="34" charset="0"/>
            </a:endParaRPr>
          </a:p>
        </p:txBody>
      </p:sp>
      <p:sp>
        <p:nvSpPr>
          <p:cNvPr id="88079" name="Oval 15"/>
          <p:cNvSpPr>
            <a:spLocks noChangeArrowheads="1"/>
          </p:cNvSpPr>
          <p:nvPr/>
        </p:nvSpPr>
        <p:spPr bwMode="auto">
          <a:xfrm>
            <a:off x="1524000" y="3124200"/>
            <a:ext cx="1117600" cy="6858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600" b="1">
                <a:solidFill>
                  <a:srgbClr val="FF0000"/>
                </a:solidFill>
              </a:rPr>
              <a:t>B</a:t>
            </a:r>
          </a:p>
        </p:txBody>
      </p:sp>
      <p:pic>
        <p:nvPicPr>
          <p:cNvPr id="88084" name="Picture 14" descr="0830js5b15daddi012pz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1181100"/>
            <a:ext cx="101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engVoTay-DangCapNhat_49xap.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1176000" y="13716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427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fade">
                                      <p:cBhvr>
                                        <p:cTn id="7" dur="2000"/>
                                        <p:tgtEl>
                                          <p:spTgt spid="62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8079"/>
                                        </p:tgtEl>
                                        <p:attrNameLst>
                                          <p:attrName>style.visibility</p:attrName>
                                        </p:attrNameLst>
                                      </p:cBhvr>
                                      <p:to>
                                        <p:strVal val="visible"/>
                                      </p:to>
                                    </p:set>
                                    <p:animEffect transition="in" filter="checkerboard(across)">
                                      <p:cBhvr>
                                        <p:cTn id="12" dur="500"/>
                                        <p:tgtEl>
                                          <p:spTgt spid="880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80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11061" fill="hold"/>
                                        <p:tgtEl>
                                          <p:spTgt spid="2"/>
                                        </p:tgtEl>
                                      </p:cBhvr>
                                    </p:cmd>
                                  </p:childTnLst>
                                </p:cTn>
                              </p:par>
                            </p:childTnLst>
                          </p:cTn>
                        </p:par>
                      </p:childTnLst>
                    </p:cTn>
                  </p:par>
                </p:childTnLst>
              </p:cTn>
              <p:nextCondLst>
                <p:cond evt="onClick" delay="0">
                  <p:tgtEl>
                    <p:spTgt spid="2"/>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bldLst>
      <p:bldP spid="62475" grpId="0" animBg="1"/>
      <p:bldP spid="880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h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800600"/>
            <a:ext cx="2286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5"/>
          <p:cNvSpPr>
            <a:spLocks noChangeArrowheads="1"/>
          </p:cNvSpPr>
          <p:nvPr/>
        </p:nvSpPr>
        <p:spPr bwMode="auto">
          <a:xfrm>
            <a:off x="1625600" y="3657600"/>
            <a:ext cx="393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80000"/>
              </a:lnSpc>
              <a:spcBef>
                <a:spcPct val="20000"/>
              </a:spcBef>
              <a:buClr>
                <a:schemeClr val="hlink"/>
              </a:buClr>
              <a:buSzPct val="120000"/>
            </a:pPr>
            <a:r>
              <a:rPr lang="en-US" altLang="en-US" sz="3200">
                <a:solidFill>
                  <a:srgbClr val="0000FF"/>
                </a:solidFill>
                <a:cs typeface="Times New Roman" pitchFamily="18" charset="0"/>
              </a:rPr>
              <a:t>504cm</a:t>
            </a:r>
            <a:r>
              <a:rPr lang="en-US" altLang="en-US" sz="3200" baseline="30000">
                <a:solidFill>
                  <a:srgbClr val="0000FF"/>
                </a:solidFill>
                <a:cs typeface="Times New Roman" pitchFamily="18" charset="0"/>
              </a:rPr>
              <a:t>2</a:t>
            </a:r>
            <a:endParaRPr lang="en-US" altLang="en-US" sz="3200">
              <a:solidFill>
                <a:srgbClr val="0000FF"/>
              </a:solidFill>
              <a:cs typeface="Times New Roman" pitchFamily="18" charset="0"/>
            </a:endParaRPr>
          </a:p>
        </p:txBody>
      </p:sp>
      <p:sp>
        <p:nvSpPr>
          <p:cNvPr id="14340" name="Rectangle 6"/>
          <p:cNvSpPr>
            <a:spLocks noChangeArrowheads="1"/>
          </p:cNvSpPr>
          <p:nvPr/>
        </p:nvSpPr>
        <p:spPr bwMode="auto">
          <a:xfrm>
            <a:off x="914401" y="2743200"/>
            <a:ext cx="6007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80000"/>
              </a:lnSpc>
              <a:spcBef>
                <a:spcPct val="20000"/>
              </a:spcBef>
              <a:buClr>
                <a:schemeClr val="hlink"/>
              </a:buClr>
              <a:buSzPct val="120000"/>
            </a:pPr>
            <a:r>
              <a:rPr lang="en-US" altLang="en-US" sz="3200" i="1">
                <a:cs typeface="Times New Roman" pitchFamily="18" charset="0"/>
              </a:rPr>
              <a:t>	</a:t>
            </a:r>
            <a:r>
              <a:rPr lang="en-US" altLang="en-US" sz="3200">
                <a:solidFill>
                  <a:srgbClr val="0000FF"/>
                </a:solidFill>
                <a:cs typeface="Times New Roman" pitchFamily="18" charset="0"/>
              </a:rPr>
              <a:t>50 400cm</a:t>
            </a:r>
            <a:r>
              <a:rPr lang="en-US" altLang="en-US" sz="3200" baseline="30000">
                <a:solidFill>
                  <a:srgbClr val="0000FF"/>
                </a:solidFill>
                <a:cs typeface="Times New Roman" pitchFamily="18" charset="0"/>
              </a:rPr>
              <a:t>2</a:t>
            </a:r>
            <a:endParaRPr lang="en-US" altLang="en-US" sz="3200">
              <a:solidFill>
                <a:srgbClr val="0000FF"/>
              </a:solidFill>
              <a:cs typeface="Times New Roman" pitchFamily="18" charset="0"/>
            </a:endParaRPr>
          </a:p>
        </p:txBody>
      </p:sp>
      <p:sp>
        <p:nvSpPr>
          <p:cNvPr id="14341" name="Rectangle 7"/>
          <p:cNvSpPr>
            <a:spLocks noChangeArrowheads="1"/>
          </p:cNvSpPr>
          <p:nvPr/>
        </p:nvSpPr>
        <p:spPr bwMode="auto">
          <a:xfrm>
            <a:off x="1828800" y="1676400"/>
            <a:ext cx="302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lnSpc>
                <a:spcPct val="80000"/>
              </a:lnSpc>
              <a:spcBef>
                <a:spcPct val="20000"/>
              </a:spcBef>
              <a:buClr>
                <a:schemeClr val="hlink"/>
              </a:buClr>
              <a:buSzPct val="120000"/>
            </a:pPr>
            <a:r>
              <a:rPr lang="en-US" altLang="en-US" sz="3200">
                <a:solidFill>
                  <a:srgbClr val="0000FF"/>
                </a:solidFill>
                <a:cs typeface="Times New Roman" pitchFamily="18" charset="0"/>
              </a:rPr>
              <a:t>54cm</a:t>
            </a:r>
            <a:r>
              <a:rPr lang="en-US" altLang="en-US" sz="3200" baseline="30000">
                <a:solidFill>
                  <a:srgbClr val="0000FF"/>
                </a:solidFill>
                <a:cs typeface="Times New Roman" pitchFamily="18" charset="0"/>
              </a:rPr>
              <a:t>2</a:t>
            </a:r>
            <a:endParaRPr lang="en-US" altLang="en-US" sz="3200">
              <a:solidFill>
                <a:srgbClr val="0000FF"/>
              </a:solidFill>
              <a:cs typeface="Times New Roman" pitchFamily="18" charset="0"/>
            </a:endParaRPr>
          </a:p>
        </p:txBody>
      </p:sp>
      <p:sp>
        <p:nvSpPr>
          <p:cNvPr id="14342" name="AutoShape 8"/>
          <p:cNvSpPr>
            <a:spLocks noChangeArrowheads="1"/>
          </p:cNvSpPr>
          <p:nvPr/>
        </p:nvSpPr>
        <p:spPr bwMode="auto">
          <a:xfrm>
            <a:off x="635000" y="1676400"/>
            <a:ext cx="914400" cy="609600"/>
          </a:xfrm>
          <a:prstGeom prst="star8">
            <a:avLst>
              <a:gd name="adj" fmla="val 38250"/>
            </a:avLst>
          </a:prstGeom>
          <a:gradFill rotWithShape="1">
            <a:gsLst>
              <a:gs pos="0">
                <a:srgbClr val="66FF66"/>
              </a:gs>
              <a:gs pos="100000">
                <a:srgbClr val="2F762F"/>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a:solidFill>
                  <a:srgbClr val="FF3399"/>
                </a:solidFill>
                <a:cs typeface="Times New Roman" pitchFamily="18" charset="0"/>
              </a:rPr>
              <a:t>A</a:t>
            </a:r>
          </a:p>
        </p:txBody>
      </p:sp>
      <p:sp>
        <p:nvSpPr>
          <p:cNvPr id="14343" name="AutoShape 9"/>
          <p:cNvSpPr>
            <a:spLocks noChangeArrowheads="1"/>
          </p:cNvSpPr>
          <p:nvPr/>
        </p:nvSpPr>
        <p:spPr bwMode="auto">
          <a:xfrm>
            <a:off x="635000" y="2647950"/>
            <a:ext cx="914400" cy="609600"/>
          </a:xfrm>
          <a:prstGeom prst="star8">
            <a:avLst>
              <a:gd name="adj" fmla="val 38250"/>
            </a:avLst>
          </a:prstGeom>
          <a:gradFill rotWithShape="1">
            <a:gsLst>
              <a:gs pos="0">
                <a:srgbClr val="66FF66"/>
              </a:gs>
              <a:gs pos="100000">
                <a:srgbClr val="2F762F"/>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a:solidFill>
                  <a:srgbClr val="FF3399"/>
                </a:solidFill>
                <a:cs typeface="Times New Roman" pitchFamily="18" charset="0"/>
              </a:rPr>
              <a:t>B</a:t>
            </a:r>
          </a:p>
        </p:txBody>
      </p:sp>
      <p:sp>
        <p:nvSpPr>
          <p:cNvPr id="14344" name="AutoShape 10"/>
          <p:cNvSpPr>
            <a:spLocks noChangeArrowheads="1"/>
          </p:cNvSpPr>
          <p:nvPr/>
        </p:nvSpPr>
        <p:spPr bwMode="auto">
          <a:xfrm>
            <a:off x="609600" y="3581400"/>
            <a:ext cx="914400" cy="609600"/>
          </a:xfrm>
          <a:prstGeom prst="star8">
            <a:avLst>
              <a:gd name="adj" fmla="val 38250"/>
            </a:avLst>
          </a:prstGeom>
          <a:gradFill rotWithShape="1">
            <a:gsLst>
              <a:gs pos="0">
                <a:srgbClr val="66FF66"/>
              </a:gs>
              <a:gs pos="100000">
                <a:srgbClr val="2F762F"/>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a:solidFill>
                  <a:srgbClr val="FF3399"/>
                </a:solidFill>
                <a:cs typeface="Times New Roman" pitchFamily="18" charset="0"/>
              </a:rPr>
              <a:t>C</a:t>
            </a:r>
          </a:p>
        </p:txBody>
      </p:sp>
      <p:sp>
        <p:nvSpPr>
          <p:cNvPr id="58382" name="AutoShape 14"/>
          <p:cNvSpPr>
            <a:spLocks noChangeArrowheads="1"/>
          </p:cNvSpPr>
          <p:nvPr/>
        </p:nvSpPr>
        <p:spPr bwMode="auto">
          <a:xfrm>
            <a:off x="5486400" y="3124200"/>
            <a:ext cx="5689600" cy="1600200"/>
          </a:xfrm>
          <a:prstGeom prst="cloudCallout">
            <a:avLst>
              <a:gd name="adj1" fmla="val -71468"/>
              <a:gd name="adj2" fmla="val 138491"/>
            </a:avLst>
          </a:prstGeom>
          <a:gradFill rotWithShape="1">
            <a:gsLst>
              <a:gs pos="0">
                <a:srgbClr val="761800"/>
              </a:gs>
              <a:gs pos="100000">
                <a:srgbClr val="FF3300"/>
              </a:gs>
            </a:gsLst>
            <a:path path="rect">
              <a:fillToRect l="50000" t="50000" r="50000" b="50000"/>
            </a:path>
          </a:gradFill>
          <a:ln w="9525">
            <a:solidFill>
              <a:schemeClr val="tx1"/>
            </a:solidFill>
            <a:round/>
            <a:headEnd/>
            <a:tailEnd/>
          </a:ln>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a:solidFill>
                  <a:srgbClr val="00FF00"/>
                </a:solidFill>
                <a:cs typeface="Times New Roman" pitchFamily="18" charset="0"/>
              </a:rPr>
              <a:t>Tuyệt vời! Bạn nhanh thật.</a:t>
            </a:r>
          </a:p>
        </p:txBody>
      </p:sp>
      <p:sp>
        <p:nvSpPr>
          <p:cNvPr id="14346" name="AutoShape 18">
            <a:hlinkClick r:id="rId5" action="ppaction://hlinksldjump" highlightClick="1"/>
          </p:cNvPr>
          <p:cNvSpPr>
            <a:spLocks noChangeArrowheads="1"/>
          </p:cNvSpPr>
          <p:nvPr/>
        </p:nvSpPr>
        <p:spPr bwMode="auto">
          <a:xfrm>
            <a:off x="11785600" y="6553200"/>
            <a:ext cx="406400" cy="3048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cs typeface="Times New Roman" pitchFamily="18" charset="0"/>
            </a:endParaRPr>
          </a:p>
        </p:txBody>
      </p:sp>
      <p:sp>
        <p:nvSpPr>
          <p:cNvPr id="14347" name="AutoShape 19">
            <a:hlinkClick r:id="rId6" action="ppaction://hlinksldjump" highlightClick="1"/>
          </p:cNvPr>
          <p:cNvSpPr>
            <a:spLocks noChangeArrowheads="1"/>
          </p:cNvSpPr>
          <p:nvPr/>
        </p:nvSpPr>
        <p:spPr bwMode="auto">
          <a:xfrm>
            <a:off x="11480800" y="6553200"/>
            <a:ext cx="355600" cy="3048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cs typeface="Times New Roman" pitchFamily="18" charset="0"/>
            </a:endParaRPr>
          </a:p>
        </p:txBody>
      </p:sp>
      <p:sp>
        <p:nvSpPr>
          <p:cNvPr id="14348" name="AutoShape 20"/>
          <p:cNvSpPr>
            <a:spLocks noChangeArrowheads="1"/>
          </p:cNvSpPr>
          <p:nvPr/>
        </p:nvSpPr>
        <p:spPr bwMode="auto">
          <a:xfrm>
            <a:off x="914400" y="152400"/>
            <a:ext cx="10566400" cy="1295400"/>
          </a:xfrm>
          <a:prstGeom prst="horizontalScroll">
            <a:avLst>
              <a:gd name="adj" fmla="val 12500"/>
            </a:avLst>
          </a:prstGeom>
          <a:gradFill rotWithShape="1">
            <a:gsLst>
              <a:gs pos="0">
                <a:srgbClr val="FF3300"/>
              </a:gs>
              <a:gs pos="100000">
                <a:srgbClr val="761800"/>
              </a:gs>
            </a:gsLst>
            <a:path path="rect">
              <a:fillToRect l="50000" t="50000" r="50000" b="50000"/>
            </a:path>
          </a:gradFill>
          <a:ln w="9525">
            <a:solidFill>
              <a:schemeClr val="tx1"/>
            </a:solidFill>
            <a:round/>
            <a:headEnd/>
            <a:tailEnd/>
          </a:ln>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600">
                <a:solidFill>
                  <a:srgbClr val="57F20A"/>
                </a:solidFill>
                <a:cs typeface="Times New Roman" pitchFamily="18" charset="0"/>
              </a:rPr>
              <a:t>5dm</a:t>
            </a:r>
            <a:r>
              <a:rPr lang="en-US" altLang="en-US" sz="3600" baseline="30000">
                <a:solidFill>
                  <a:srgbClr val="57F20A"/>
                </a:solidFill>
                <a:cs typeface="Times New Roman" pitchFamily="18" charset="0"/>
              </a:rPr>
              <a:t>2</a:t>
            </a:r>
            <a:r>
              <a:rPr lang="en-US" altLang="en-US" sz="3600">
                <a:solidFill>
                  <a:srgbClr val="57F20A"/>
                </a:solidFill>
                <a:cs typeface="Times New Roman" pitchFamily="18" charset="0"/>
              </a:rPr>
              <a:t> 4cm</a:t>
            </a:r>
            <a:r>
              <a:rPr lang="en-US" altLang="en-US" sz="3600" baseline="30000">
                <a:solidFill>
                  <a:srgbClr val="57F20A"/>
                </a:solidFill>
                <a:cs typeface="Times New Roman" pitchFamily="18" charset="0"/>
              </a:rPr>
              <a:t>2</a:t>
            </a:r>
            <a:r>
              <a:rPr lang="en-US" altLang="en-US" sz="3600">
                <a:solidFill>
                  <a:srgbClr val="57F20A"/>
                </a:solidFill>
                <a:cs typeface="Times New Roman" pitchFamily="18" charset="0"/>
              </a:rPr>
              <a:t> = … cm</a:t>
            </a:r>
            <a:r>
              <a:rPr lang="en-US" altLang="en-US" sz="3600" baseline="30000">
                <a:solidFill>
                  <a:srgbClr val="57F20A"/>
                </a:solidFill>
                <a:cs typeface="Times New Roman" pitchFamily="18" charset="0"/>
              </a:rPr>
              <a:t>2</a:t>
            </a:r>
            <a:endParaRPr lang="en-US" altLang="en-US" sz="3600">
              <a:solidFill>
                <a:srgbClr val="57F20A"/>
              </a:solidFill>
              <a:cs typeface="Times New Roman" pitchFamily="18" charset="0"/>
            </a:endParaRPr>
          </a:p>
        </p:txBody>
      </p:sp>
      <p:graphicFrame>
        <p:nvGraphicFramePr>
          <p:cNvPr id="14349" name="Object 22"/>
          <p:cNvGraphicFramePr>
            <a:graphicFrameLocks noGrp="1" noChangeAspect="1"/>
          </p:cNvGraphicFramePr>
          <p:nvPr>
            <p:ph sz="half" idx="4294967295"/>
          </p:nvPr>
        </p:nvGraphicFramePr>
        <p:xfrm>
          <a:off x="3175000" y="4051300"/>
          <a:ext cx="152400" cy="222250"/>
        </p:xfrm>
        <a:graphic>
          <a:graphicData uri="http://schemas.openxmlformats.org/presentationml/2006/ole">
            <mc:AlternateContent xmlns:mc="http://schemas.openxmlformats.org/markup-compatibility/2006">
              <mc:Choice xmlns:v="urn:schemas-microsoft-com:vml" Requires="v">
                <p:oleObj spid="_x0000_s7186"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00" y="4051300"/>
                        <a:ext cx="152400" cy="22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105" name="Oval 17"/>
          <p:cNvSpPr>
            <a:spLocks noChangeArrowheads="1"/>
          </p:cNvSpPr>
          <p:nvPr/>
        </p:nvSpPr>
        <p:spPr bwMode="auto">
          <a:xfrm>
            <a:off x="565151" y="3570288"/>
            <a:ext cx="1117600" cy="6096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5400" b="1">
                <a:solidFill>
                  <a:srgbClr val="FF0000"/>
                </a:solidFill>
              </a:rPr>
              <a:t>c</a:t>
            </a:r>
          </a:p>
        </p:txBody>
      </p:sp>
      <p:pic>
        <p:nvPicPr>
          <p:cNvPr id="89106" name="Picture 14" descr="0830js5b15daddi012pz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905000"/>
            <a:ext cx="101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TiengVoTay-DangCapNhat_49xap.mp3">
            <a:hlinkClick r:id="" action="ppaction://media"/>
          </p:cNvPr>
          <p:cNvPicPr>
            <a:picLocks noRot="1" noChangeAspect="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10953751" y="1438275"/>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76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500" fill="hold"/>
                                        <p:tgtEl>
                                          <p:spTgt spid="58372"/>
                                        </p:tgtEl>
                                        <p:attrNameLst>
                                          <p:attrName>ppt_x</p:attrName>
                                        </p:attrNameLst>
                                      </p:cBhvr>
                                      <p:tavLst>
                                        <p:tav tm="0">
                                          <p:val>
                                            <p:strVal val="#ppt_x"/>
                                          </p:val>
                                        </p:tav>
                                        <p:tav tm="100000">
                                          <p:val>
                                            <p:strVal val="#ppt_x"/>
                                          </p:val>
                                        </p:tav>
                                      </p:tavLst>
                                    </p:anim>
                                    <p:anim calcmode="lin" valueType="num">
                                      <p:cBhvr additive="base">
                                        <p:cTn id="8"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105"/>
                                        </p:tgtEl>
                                        <p:attrNameLst>
                                          <p:attrName>style.visibility</p:attrName>
                                        </p:attrNameLst>
                                      </p:cBhvr>
                                      <p:to>
                                        <p:strVal val="visible"/>
                                      </p:to>
                                    </p:set>
                                    <p:anim calcmode="lin" valueType="num">
                                      <p:cBhvr additive="base">
                                        <p:cTn id="13" dur="500" fill="hold"/>
                                        <p:tgtEl>
                                          <p:spTgt spid="89105"/>
                                        </p:tgtEl>
                                        <p:attrNameLst>
                                          <p:attrName>ppt_x</p:attrName>
                                        </p:attrNameLst>
                                      </p:cBhvr>
                                      <p:tavLst>
                                        <p:tav tm="0">
                                          <p:val>
                                            <p:strVal val="#ppt_x"/>
                                          </p:val>
                                        </p:tav>
                                        <p:tav tm="100000">
                                          <p:val>
                                            <p:strVal val="#ppt_x"/>
                                          </p:val>
                                        </p:tav>
                                      </p:tavLst>
                                    </p:anim>
                                    <p:anim calcmode="lin" valueType="num">
                                      <p:cBhvr additive="base">
                                        <p:cTn id="14" dur="500" fill="hold"/>
                                        <p:tgtEl>
                                          <p:spTgt spid="8910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8382"/>
                                        </p:tgtEl>
                                        <p:attrNameLst>
                                          <p:attrName>style.visibility</p:attrName>
                                        </p:attrNameLst>
                                      </p:cBhvr>
                                      <p:to>
                                        <p:strVal val="visible"/>
                                      </p:to>
                                    </p:set>
                                    <p:animEffect transition="in" filter="fade">
                                      <p:cBhvr>
                                        <p:cTn id="19" dur="500"/>
                                        <p:tgtEl>
                                          <p:spTgt spid="58382"/>
                                        </p:tgtEl>
                                      </p:cBhvr>
                                    </p:animEffect>
                                  </p:childTnLst>
                                </p:cTn>
                              </p:par>
                              <p:par>
                                <p:cTn id="20" presetID="10" presetClass="entr" presetSubtype="0" fill="hold" nodeType="withEffect">
                                  <p:stCondLst>
                                    <p:cond delay="0"/>
                                  </p:stCondLst>
                                  <p:childTnLst>
                                    <p:set>
                                      <p:cBhvr>
                                        <p:cTn id="21" dur="1" fill="hold">
                                          <p:stCondLst>
                                            <p:cond delay="0"/>
                                          </p:stCondLst>
                                        </p:cTn>
                                        <p:tgtEl>
                                          <p:spTgt spid="89106"/>
                                        </p:tgtEl>
                                        <p:attrNameLst>
                                          <p:attrName>style.visibility</p:attrName>
                                        </p:attrNameLst>
                                      </p:cBhvr>
                                      <p:to>
                                        <p:strVal val="visible"/>
                                      </p:to>
                                    </p:set>
                                    <p:animEffect transition="in" filter="fade">
                                      <p:cBhvr>
                                        <p:cTn id="22" dur="5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mediacall" presetSubtype="0" fill="hold" nodeType="clickEffect">
                                  <p:stCondLst>
                                    <p:cond delay="0"/>
                                  </p:stCondLst>
                                  <p:childTnLst>
                                    <p:cmd type="call" cmd="playFrom(0.0)">
                                      <p:cBhvr>
                                        <p:cTn id="27" dur="11061"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58382" grpId="0" animBg="1"/>
      <p:bldP spid="8910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花卉"/>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7" y="-10584"/>
            <a:ext cx="12192000"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16"/>
          <p:cNvGrpSpPr>
            <a:grpSpLocks/>
          </p:cNvGrpSpPr>
          <p:nvPr/>
        </p:nvGrpSpPr>
        <p:grpSpPr bwMode="auto">
          <a:xfrm>
            <a:off x="1371601" y="1801285"/>
            <a:ext cx="2199217" cy="2789767"/>
            <a:chOff x="5681" y="3188"/>
            <a:chExt cx="3466" cy="4391"/>
          </a:xfrm>
        </p:grpSpPr>
        <p:cxnSp>
          <p:nvCxnSpPr>
            <p:cNvPr id="4" name="直接连接符 9"/>
            <p:cNvCxnSpPr/>
            <p:nvPr/>
          </p:nvCxnSpPr>
          <p:spPr>
            <a:xfrm>
              <a:off x="5704" y="3195"/>
              <a:ext cx="0" cy="4341"/>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cxnSp>
          <p:nvCxnSpPr>
            <p:cNvPr id="5" name="直接连接符 1"/>
            <p:cNvCxnSpPr/>
            <p:nvPr/>
          </p:nvCxnSpPr>
          <p:spPr>
            <a:xfrm flipV="1">
              <a:off x="5681" y="3211"/>
              <a:ext cx="3466" cy="7"/>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cxnSp>
          <p:nvCxnSpPr>
            <p:cNvPr id="6" name="直接连接符 2"/>
            <p:cNvCxnSpPr/>
            <p:nvPr/>
          </p:nvCxnSpPr>
          <p:spPr>
            <a:xfrm flipV="1">
              <a:off x="5681" y="7526"/>
              <a:ext cx="3466" cy="10"/>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cxnSp>
          <p:nvCxnSpPr>
            <p:cNvPr id="7" name="直接连接符 3"/>
            <p:cNvCxnSpPr/>
            <p:nvPr/>
          </p:nvCxnSpPr>
          <p:spPr>
            <a:xfrm flipH="1" flipV="1">
              <a:off x="9117" y="3188"/>
              <a:ext cx="7" cy="876"/>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cxnSp>
          <p:nvCxnSpPr>
            <p:cNvPr id="8" name="直接连接符 4"/>
            <p:cNvCxnSpPr/>
            <p:nvPr/>
          </p:nvCxnSpPr>
          <p:spPr>
            <a:xfrm flipH="1" flipV="1">
              <a:off x="9107" y="6703"/>
              <a:ext cx="10" cy="876"/>
            </a:xfrm>
            <a:prstGeom prst="line">
              <a:avLst/>
            </a:prstGeom>
            <a:ln w="38100">
              <a:solidFill>
                <a:srgbClr val="E94B52"/>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a:spLocks noChangeArrowheads="1"/>
          </p:cNvSpPr>
          <p:nvPr/>
        </p:nvSpPr>
        <p:spPr bwMode="auto">
          <a:xfrm>
            <a:off x="1473200" y="2584452"/>
            <a:ext cx="9245600" cy="994833"/>
          </a:xfrm>
          <a:prstGeom prst="rect">
            <a:avLst/>
          </a:prstGeom>
          <a:noFill/>
          <a:ln w="19050">
            <a:solidFill>
              <a:srgbClr val="C00000"/>
            </a:solidFill>
            <a:prstDash val="lgDashDotDot"/>
            <a:miter lim="800000"/>
            <a:headEnd/>
            <a:tailEnd/>
          </a:ln>
        </p:spPr>
        <p:txBody>
          <a:bodyPr lIns="91438" tIns="45719" rIns="91438" bIns="45719">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ctr" eaLnBrk="1" hangingPunct="1">
              <a:defRPr/>
            </a:pPr>
            <a:r>
              <a:rPr lang="en-US" altLang="zh-CN" sz="5900" dirty="0">
                <a:solidFill>
                  <a:srgbClr val="E94B52"/>
                </a:solidFill>
                <a:latin typeface="+mj-lt"/>
                <a:ea typeface="Microsoft YaHei" pitchFamily="34" charset="-122"/>
                <a:cs typeface="Arial" charset="0"/>
              </a:rPr>
              <a:t>GIỜ HỌC KẾT THÚC</a:t>
            </a:r>
          </a:p>
        </p:txBody>
      </p:sp>
      <p:pic>
        <p:nvPicPr>
          <p:cNvPr id="10" name="图片 15" descr="玫瑰"/>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19718"/>
            <a:ext cx="1439333" cy="12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32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53"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9+ Hình nền Powerpoint đẹp, đơn giản, ấn tượng theo Chủ đ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7005390"/>
          </a:xfrm>
          <a:prstGeom prst="rect">
            <a:avLst/>
          </a:prstGeom>
          <a:noFill/>
          <a:extLst>
            <a:ext uri="{909E8E84-426E-40DD-AFC4-6F175D3DCCD1}">
              <a14:hiddenFill xmlns:a14="http://schemas.microsoft.com/office/drawing/2010/main">
                <a:solidFill>
                  <a:srgbClr val="FFFFFF"/>
                </a:solidFill>
              </a14:hiddenFill>
            </a:ext>
          </a:extLst>
        </p:spPr>
      </p:pic>
      <p:pic>
        <p:nvPicPr>
          <p:cNvPr id="188444" name="Picture 5" descr="TRFAQ"/>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500794"/>
            <a:ext cx="1382254" cy="123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58" name="Text Box 42"/>
          <p:cNvSpPr txBox="1">
            <a:spLocks noChangeArrowheads="1"/>
          </p:cNvSpPr>
          <p:nvPr/>
        </p:nvSpPr>
        <p:spPr bwMode="auto">
          <a:xfrm>
            <a:off x="1087854" y="500794"/>
            <a:ext cx="100342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GB" altLang="en-US" sz="4000" b="1" dirty="0" smtClean="0">
                <a:solidFill>
                  <a:srgbClr val="0000FF"/>
                </a:solidFill>
                <a:latin typeface="Times New Roman" pitchFamily="18" charset="0"/>
                <a:cs typeface="Times New Roman" pitchFamily="18" charset="0"/>
              </a:rPr>
              <a:t> </a:t>
            </a:r>
            <a:r>
              <a:rPr lang="en-GB" altLang="en-US" sz="4000" b="1" dirty="0" err="1">
                <a:solidFill>
                  <a:srgbClr val="0000FF"/>
                </a:solidFill>
                <a:latin typeface="Times New Roman" pitchFamily="18" charset="0"/>
                <a:cs typeface="Times New Roman" pitchFamily="18" charset="0"/>
              </a:rPr>
              <a:t>Nêu</a:t>
            </a:r>
            <a:r>
              <a:rPr lang="en-GB" altLang="en-US" sz="4000" b="1" dirty="0">
                <a:solidFill>
                  <a:srgbClr val="0000FF"/>
                </a:solidFill>
                <a:latin typeface="Times New Roman" pitchFamily="18" charset="0"/>
                <a:cs typeface="Times New Roman" pitchFamily="18" charset="0"/>
              </a:rPr>
              <a:t> </a:t>
            </a:r>
            <a:r>
              <a:rPr lang="en-GB" altLang="en-US" sz="4000" b="1" dirty="0" err="1">
                <a:solidFill>
                  <a:srgbClr val="0000FF"/>
                </a:solidFill>
                <a:latin typeface="Times New Roman" pitchFamily="18" charset="0"/>
                <a:cs typeface="Times New Roman" pitchFamily="18" charset="0"/>
              </a:rPr>
              <a:t>tên</a:t>
            </a:r>
            <a:r>
              <a:rPr lang="en-GB" altLang="en-US" sz="4000" b="1" dirty="0">
                <a:solidFill>
                  <a:srgbClr val="0000FF"/>
                </a:solidFill>
                <a:latin typeface="Times New Roman" pitchFamily="18" charset="0"/>
                <a:cs typeface="Times New Roman" pitchFamily="18" charset="0"/>
              </a:rPr>
              <a:t> </a:t>
            </a:r>
            <a:r>
              <a:rPr lang="en-GB" altLang="en-US" sz="4000" b="1" dirty="0" err="1">
                <a:solidFill>
                  <a:srgbClr val="0000FF"/>
                </a:solidFill>
                <a:latin typeface="Times New Roman" pitchFamily="18" charset="0"/>
                <a:cs typeface="Times New Roman" pitchFamily="18" charset="0"/>
              </a:rPr>
              <a:t>các</a:t>
            </a:r>
            <a:r>
              <a:rPr lang="en-GB" altLang="en-US" sz="4000" b="1" dirty="0">
                <a:solidFill>
                  <a:srgbClr val="0000FF"/>
                </a:solidFill>
                <a:latin typeface="Times New Roman" pitchFamily="18" charset="0"/>
                <a:cs typeface="Times New Roman" pitchFamily="18" charset="0"/>
              </a:rPr>
              <a:t> </a:t>
            </a:r>
            <a:r>
              <a:rPr lang="en-GB" altLang="en-US" sz="4000" b="1" dirty="0" err="1">
                <a:solidFill>
                  <a:srgbClr val="0000FF"/>
                </a:solidFill>
                <a:latin typeface="Times New Roman" pitchFamily="18" charset="0"/>
                <a:cs typeface="Times New Roman" pitchFamily="18" charset="0"/>
              </a:rPr>
              <a:t>đơn</a:t>
            </a:r>
            <a:r>
              <a:rPr lang="en-GB" altLang="en-US" sz="4000" b="1" dirty="0">
                <a:solidFill>
                  <a:srgbClr val="0000FF"/>
                </a:solidFill>
                <a:latin typeface="Times New Roman" pitchFamily="18" charset="0"/>
                <a:cs typeface="Times New Roman" pitchFamily="18" charset="0"/>
              </a:rPr>
              <a:t> </a:t>
            </a:r>
            <a:r>
              <a:rPr lang="en-GB" altLang="en-US" sz="4000" b="1" dirty="0" err="1">
                <a:solidFill>
                  <a:srgbClr val="0000FF"/>
                </a:solidFill>
                <a:latin typeface="Times New Roman" pitchFamily="18" charset="0"/>
                <a:cs typeface="Times New Roman" pitchFamily="18" charset="0"/>
              </a:rPr>
              <a:t>vị</a:t>
            </a:r>
            <a:r>
              <a:rPr lang="en-GB" altLang="en-US" sz="4000" b="1" dirty="0">
                <a:solidFill>
                  <a:srgbClr val="0000FF"/>
                </a:solidFill>
                <a:latin typeface="Times New Roman" pitchFamily="18" charset="0"/>
                <a:cs typeface="Times New Roman" pitchFamily="18" charset="0"/>
              </a:rPr>
              <a:t> </a:t>
            </a:r>
            <a:r>
              <a:rPr lang="en-GB" altLang="en-US" sz="4000" b="1" dirty="0" err="1">
                <a:solidFill>
                  <a:srgbClr val="0000FF"/>
                </a:solidFill>
                <a:latin typeface="Times New Roman" pitchFamily="18" charset="0"/>
                <a:cs typeface="Times New Roman" pitchFamily="18" charset="0"/>
              </a:rPr>
              <a:t>đo</a:t>
            </a:r>
            <a:r>
              <a:rPr lang="en-GB" altLang="en-US" sz="4000" b="1" dirty="0">
                <a:solidFill>
                  <a:srgbClr val="0000FF"/>
                </a:solidFill>
                <a:latin typeface="Times New Roman" pitchFamily="18" charset="0"/>
                <a:cs typeface="Times New Roman" pitchFamily="18" charset="0"/>
              </a:rPr>
              <a:t> </a:t>
            </a:r>
            <a:r>
              <a:rPr lang="en-GB" altLang="en-US" sz="4000" b="1" dirty="0" err="1">
                <a:solidFill>
                  <a:srgbClr val="0000FF"/>
                </a:solidFill>
                <a:latin typeface="Times New Roman" pitchFamily="18" charset="0"/>
                <a:cs typeface="Times New Roman" pitchFamily="18" charset="0"/>
              </a:rPr>
              <a:t>diện</a:t>
            </a:r>
            <a:r>
              <a:rPr lang="en-GB" altLang="en-US" sz="4000" b="1" dirty="0">
                <a:solidFill>
                  <a:srgbClr val="0000FF"/>
                </a:solidFill>
                <a:latin typeface="Times New Roman" pitchFamily="18" charset="0"/>
                <a:cs typeface="Times New Roman" pitchFamily="18" charset="0"/>
              </a:rPr>
              <a:t> </a:t>
            </a:r>
            <a:r>
              <a:rPr lang="en-GB" altLang="en-US" sz="4000" b="1" dirty="0" err="1">
                <a:solidFill>
                  <a:srgbClr val="0000FF"/>
                </a:solidFill>
                <a:latin typeface="Times New Roman" pitchFamily="18" charset="0"/>
                <a:cs typeface="Times New Roman" pitchFamily="18" charset="0"/>
              </a:rPr>
              <a:t>tích</a:t>
            </a:r>
            <a:r>
              <a:rPr lang="en-GB" altLang="en-US" sz="4000" b="1" dirty="0">
                <a:solidFill>
                  <a:srgbClr val="0000FF"/>
                </a:solidFill>
                <a:latin typeface="Times New Roman" pitchFamily="18" charset="0"/>
                <a:cs typeface="Times New Roman" pitchFamily="18" charset="0"/>
              </a:rPr>
              <a:t> </a:t>
            </a:r>
            <a:r>
              <a:rPr lang="en-GB" altLang="en-US" sz="4000" b="1" dirty="0" err="1">
                <a:solidFill>
                  <a:srgbClr val="0000FF"/>
                </a:solidFill>
                <a:latin typeface="Times New Roman" pitchFamily="18" charset="0"/>
                <a:cs typeface="Times New Roman" pitchFamily="18" charset="0"/>
              </a:rPr>
              <a:t>đã</a:t>
            </a:r>
            <a:r>
              <a:rPr lang="en-GB" altLang="en-US" sz="4000" b="1" dirty="0">
                <a:solidFill>
                  <a:srgbClr val="0000FF"/>
                </a:solidFill>
                <a:latin typeface="Times New Roman" pitchFamily="18" charset="0"/>
                <a:cs typeface="Times New Roman" pitchFamily="18" charset="0"/>
              </a:rPr>
              <a:t> </a:t>
            </a:r>
            <a:r>
              <a:rPr lang="en-GB" altLang="en-US" sz="4000" b="1" dirty="0" err="1">
                <a:solidFill>
                  <a:srgbClr val="0000FF"/>
                </a:solidFill>
                <a:latin typeface="Times New Roman" pitchFamily="18" charset="0"/>
                <a:cs typeface="Times New Roman" pitchFamily="18" charset="0"/>
              </a:rPr>
              <a:t>học</a:t>
            </a:r>
            <a:r>
              <a:rPr lang="en-GB" altLang="en-US" sz="4000" b="1" dirty="0">
                <a:solidFill>
                  <a:srgbClr val="0000FF"/>
                </a:solidFill>
                <a:latin typeface="Times New Roman" pitchFamily="18" charset="0"/>
                <a:cs typeface="Times New Roman" pitchFamily="18" charset="0"/>
              </a:rPr>
              <a:t>?</a:t>
            </a:r>
            <a:endParaRPr lang="en-US" altLang="en-US" sz="4000" b="1" dirty="0">
              <a:solidFill>
                <a:srgbClr val="0000FF"/>
              </a:solidFill>
              <a:latin typeface="Times New Roman" pitchFamily="18" charset="0"/>
              <a:cs typeface="Times New Roman" pitchFamily="18" charset="0"/>
            </a:endParaRPr>
          </a:p>
        </p:txBody>
      </p:sp>
      <p:sp>
        <p:nvSpPr>
          <p:cNvPr id="6" name="Text Box 14"/>
          <p:cNvSpPr txBox="1">
            <a:spLocks noChangeArrowheads="1"/>
          </p:cNvSpPr>
          <p:nvPr/>
        </p:nvSpPr>
        <p:spPr bwMode="auto">
          <a:xfrm>
            <a:off x="2642118" y="4102504"/>
            <a:ext cx="746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ltLang="en-US" sz="2800" b="1" dirty="0">
              <a:solidFill>
                <a:srgbClr val="0000FF"/>
              </a:solidFill>
              <a:latin typeface="Times New Roman" pitchFamily="18" charset="0"/>
              <a:cs typeface="Times New Roman" pitchFamily="18" charset="0"/>
            </a:endParaRPr>
          </a:p>
        </p:txBody>
      </p:sp>
      <p:sp>
        <p:nvSpPr>
          <p:cNvPr id="7" name="Text Box 33"/>
          <p:cNvSpPr txBox="1">
            <a:spLocks noChangeArrowheads="1"/>
          </p:cNvSpPr>
          <p:nvPr/>
        </p:nvSpPr>
        <p:spPr bwMode="auto">
          <a:xfrm>
            <a:off x="1087854" y="2095500"/>
            <a:ext cx="10818008"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5400" b="1" dirty="0" smtClean="0">
                <a:solidFill>
                  <a:srgbClr val="FF0000"/>
                </a:solidFill>
              </a:rPr>
              <a:t>km</a:t>
            </a:r>
            <a:r>
              <a:rPr lang="en-US" altLang="en-US" sz="5400" b="1" baseline="30000" dirty="0" smtClean="0">
                <a:solidFill>
                  <a:srgbClr val="FF0000"/>
                </a:solidFill>
              </a:rPr>
              <a:t>2</a:t>
            </a:r>
            <a:r>
              <a:rPr lang="en-US" altLang="en-US" sz="5400" b="1" dirty="0" smtClean="0">
                <a:solidFill>
                  <a:srgbClr val="FF0000"/>
                </a:solidFill>
              </a:rPr>
              <a:t>, hm</a:t>
            </a:r>
            <a:r>
              <a:rPr lang="en-US" altLang="en-US" sz="5400" b="1" baseline="30000" dirty="0" smtClean="0">
                <a:solidFill>
                  <a:srgbClr val="FF0000"/>
                </a:solidFill>
              </a:rPr>
              <a:t>2</a:t>
            </a:r>
            <a:r>
              <a:rPr lang="en-US" altLang="en-US" sz="5400" b="1" dirty="0" smtClean="0">
                <a:solidFill>
                  <a:srgbClr val="FF0000"/>
                </a:solidFill>
              </a:rPr>
              <a:t>, dam</a:t>
            </a:r>
            <a:r>
              <a:rPr lang="en-US" altLang="en-US" sz="5400" b="1" baseline="30000" dirty="0" smtClean="0">
                <a:solidFill>
                  <a:srgbClr val="FF0000"/>
                </a:solidFill>
              </a:rPr>
              <a:t>2</a:t>
            </a:r>
            <a:r>
              <a:rPr lang="en-US" altLang="en-US" sz="5400" b="1" dirty="0" smtClean="0">
                <a:solidFill>
                  <a:srgbClr val="FF0000"/>
                </a:solidFill>
              </a:rPr>
              <a:t>, m</a:t>
            </a:r>
            <a:r>
              <a:rPr lang="en-US" altLang="en-US" sz="5400" b="1" baseline="30000" dirty="0" smtClean="0">
                <a:solidFill>
                  <a:srgbClr val="FF0000"/>
                </a:solidFill>
              </a:rPr>
              <a:t>2</a:t>
            </a:r>
            <a:r>
              <a:rPr lang="en-US" altLang="en-US" sz="5400" b="1" dirty="0" smtClean="0">
                <a:solidFill>
                  <a:srgbClr val="FF0000"/>
                </a:solidFill>
              </a:rPr>
              <a:t> , dm</a:t>
            </a:r>
            <a:r>
              <a:rPr lang="en-US" altLang="en-US" sz="5400" b="1" baseline="30000" dirty="0" smtClean="0">
                <a:solidFill>
                  <a:srgbClr val="FF0000"/>
                </a:solidFill>
              </a:rPr>
              <a:t>2</a:t>
            </a:r>
            <a:r>
              <a:rPr lang="en-US" altLang="en-US" sz="6000" b="1" dirty="0" smtClean="0">
                <a:solidFill>
                  <a:srgbClr val="FF0000"/>
                </a:solidFill>
              </a:rPr>
              <a:t>, </a:t>
            </a:r>
            <a:r>
              <a:rPr lang="en-US" altLang="en-US" sz="5400" b="1" dirty="0" smtClean="0">
                <a:solidFill>
                  <a:srgbClr val="FF0000"/>
                </a:solidFill>
              </a:rPr>
              <a:t>cm</a:t>
            </a:r>
            <a:r>
              <a:rPr lang="en-US" altLang="en-US" sz="5400" b="1" baseline="30000" dirty="0" smtClean="0">
                <a:solidFill>
                  <a:srgbClr val="FF0000"/>
                </a:solidFill>
              </a:rPr>
              <a:t>2</a:t>
            </a:r>
            <a:endParaRPr lang="en-US" altLang="en-US" sz="5400" b="1" dirty="0">
              <a:solidFill>
                <a:srgbClr val="FF0000"/>
              </a:solidFill>
            </a:endParaRPr>
          </a:p>
          <a:p>
            <a:pPr algn="ctr" eaLnBrk="1" hangingPunct="1">
              <a:spcBef>
                <a:spcPct val="50000"/>
              </a:spcBef>
            </a:pPr>
            <a:endParaRPr lang="en-US" altLang="en-US" sz="5400" b="1" dirty="0">
              <a:solidFill>
                <a:srgbClr val="FF0000"/>
              </a:solidFill>
            </a:endParaRPr>
          </a:p>
        </p:txBody>
      </p:sp>
    </p:spTree>
    <p:extLst>
      <p:ext uri="{BB962C8B-B14F-4D97-AF65-F5344CB8AC3E}">
        <p14:creationId xmlns:p14="http://schemas.microsoft.com/office/powerpoint/2010/main" val="41266508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8458"/>
                                        </p:tgtEl>
                                        <p:attrNameLst>
                                          <p:attrName>style.visibility</p:attrName>
                                        </p:attrNameLst>
                                      </p:cBhvr>
                                      <p:to>
                                        <p:strVal val="visible"/>
                                      </p:to>
                                    </p:set>
                                    <p:anim calcmode="lin" valueType="num">
                                      <p:cBhvr>
                                        <p:cTn id="7" dur="500" fill="hold"/>
                                        <p:tgtEl>
                                          <p:spTgt spid="188458"/>
                                        </p:tgtEl>
                                        <p:attrNameLst>
                                          <p:attrName>ppt_w</p:attrName>
                                        </p:attrNameLst>
                                      </p:cBhvr>
                                      <p:tavLst>
                                        <p:tav tm="0">
                                          <p:val>
                                            <p:fltVal val="0"/>
                                          </p:val>
                                        </p:tav>
                                        <p:tav tm="100000">
                                          <p:val>
                                            <p:strVal val="#ppt_w"/>
                                          </p:val>
                                        </p:tav>
                                      </p:tavLst>
                                    </p:anim>
                                    <p:anim calcmode="lin" valueType="num">
                                      <p:cBhvr>
                                        <p:cTn id="8" dur="500" fill="hold"/>
                                        <p:tgtEl>
                                          <p:spTgt spid="188458"/>
                                        </p:tgtEl>
                                        <p:attrNameLst>
                                          <p:attrName>ppt_h</p:attrName>
                                        </p:attrNameLst>
                                      </p:cBhvr>
                                      <p:tavLst>
                                        <p:tav tm="0">
                                          <p:val>
                                            <p:fltVal val="0"/>
                                          </p:val>
                                        </p:tav>
                                        <p:tav tm="100000">
                                          <p:val>
                                            <p:strVal val="#ppt_h"/>
                                          </p:val>
                                        </p:tav>
                                      </p:tavLst>
                                    </p:anim>
                                    <p:animEffect transition="in" filter="fade">
                                      <p:cBhvr>
                                        <p:cTn id="9" dur="500"/>
                                        <p:tgtEl>
                                          <p:spTgt spid="18845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188458"/>
                                        </p:tgtEl>
                                        <p:attrNameLst>
                                          <p:attrName>ppt_x</p:attrName>
                                        </p:attrNameLst>
                                      </p:cBhvr>
                                      <p:tavLst>
                                        <p:tav tm="0">
                                          <p:val>
                                            <p:strVal val="ppt_x"/>
                                          </p:val>
                                        </p:tav>
                                        <p:tav tm="100000">
                                          <p:val>
                                            <p:strVal val="ppt_x"/>
                                          </p:val>
                                        </p:tav>
                                      </p:tavLst>
                                    </p:anim>
                                    <p:anim calcmode="lin" valueType="num">
                                      <p:cBhvr additive="base">
                                        <p:cTn id="14" dur="500"/>
                                        <p:tgtEl>
                                          <p:spTgt spid="188458"/>
                                        </p:tgtEl>
                                        <p:attrNameLst>
                                          <p:attrName>ppt_y</p:attrName>
                                        </p:attrNameLst>
                                      </p:cBhvr>
                                      <p:tavLst>
                                        <p:tav tm="0">
                                          <p:val>
                                            <p:strVal val="ppt_y"/>
                                          </p:val>
                                        </p:tav>
                                        <p:tav tm="100000">
                                          <p:val>
                                            <p:strVal val="1+ppt_h/2"/>
                                          </p:val>
                                        </p:tav>
                                      </p:tavLst>
                                    </p:anim>
                                    <p:set>
                                      <p:cBhvr>
                                        <p:cTn id="15" dur="1" fill="hold">
                                          <p:stCondLst>
                                            <p:cond delay="499"/>
                                          </p:stCondLst>
                                        </p:cTn>
                                        <p:tgtEl>
                                          <p:spTgt spid="188458"/>
                                        </p:tgtEl>
                                        <p:attrNameLst>
                                          <p:attrName>style.visibility</p:attrName>
                                        </p:attrNameLst>
                                      </p:cBhvr>
                                      <p:to>
                                        <p:strVal val="hidden"/>
                                      </p:to>
                                    </p:set>
                                  </p:childTnLst>
                                </p:cTn>
                              </p:par>
                              <p:par>
                                <p:cTn id="16" presetID="23" presetClass="entr" presetSubtype="16" fill="hold" nodeType="withEffect">
                                  <p:stCondLst>
                                    <p:cond delay="0"/>
                                  </p:stCondLst>
                                  <p:childTnLst>
                                    <p:set>
                                      <p:cBhvr>
                                        <p:cTn id="17" dur="1" fill="hold">
                                          <p:stCondLst>
                                            <p:cond delay="0"/>
                                          </p:stCondLst>
                                        </p:cTn>
                                        <p:tgtEl>
                                          <p:spTgt spid="188444"/>
                                        </p:tgtEl>
                                        <p:attrNameLst>
                                          <p:attrName>style.visibility</p:attrName>
                                        </p:attrNameLst>
                                      </p:cBhvr>
                                      <p:to>
                                        <p:strVal val="visible"/>
                                      </p:to>
                                    </p:set>
                                    <p:anim calcmode="lin" valueType="num">
                                      <p:cBhvr>
                                        <p:cTn id="18" dur="500" fill="hold"/>
                                        <p:tgtEl>
                                          <p:spTgt spid="188444"/>
                                        </p:tgtEl>
                                        <p:attrNameLst>
                                          <p:attrName>ppt_w</p:attrName>
                                        </p:attrNameLst>
                                      </p:cBhvr>
                                      <p:tavLst>
                                        <p:tav tm="0">
                                          <p:val>
                                            <p:fltVal val="0"/>
                                          </p:val>
                                        </p:tav>
                                        <p:tav tm="100000">
                                          <p:val>
                                            <p:strVal val="#ppt_w"/>
                                          </p:val>
                                        </p:tav>
                                      </p:tavLst>
                                    </p:anim>
                                    <p:anim calcmode="lin" valueType="num">
                                      <p:cBhvr>
                                        <p:cTn id="19" dur="500" fill="hold"/>
                                        <p:tgtEl>
                                          <p:spTgt spid="188444"/>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58" grpId="0"/>
      <p:bldP spid="188458" grpId="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Pictur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19882"/>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Giai cuu dai duong 2\700_FO65125975_f041b01242bb3572e28f8de75888685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7315201" y="4726618"/>
            <a:ext cx="1546503" cy="12423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Giai cuu dai duong 2\700_FO63651544_20d8d8a83358c7cd2f7a9ac1d4852302.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29714" y1="9076" x2="26714" y2="21656"/>
                        <a14:foregroundMark x1="19000" y1="9873" x2="34143" y2="16879"/>
                      </a14:backgroundRemoval>
                    </a14:imgEffect>
                  </a14:imgLayer>
                </a14:imgProps>
              </a:ext>
              <a:ext uri="{28A0092B-C50C-407E-A947-70E740481C1C}">
                <a14:useLocalDpi xmlns:a14="http://schemas.microsoft.com/office/drawing/2010/main" val="0"/>
              </a:ext>
            </a:extLst>
          </a:blip>
          <a:srcRect/>
          <a:stretch>
            <a:fillRect/>
          </a:stretch>
        </p:blipFill>
        <p:spPr bwMode="auto">
          <a:xfrm rot="1323641" flipH="1">
            <a:off x="3346790" y="3868876"/>
            <a:ext cx="2808919" cy="2393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ADMIN\Desktop\Giai cuu dai duong 2\Luo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96194" y="-1925320"/>
            <a:ext cx="7759700" cy="118872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esktop\Giai cuu dai duong 2\seashell-border-382756.jpg"/>
          <p:cNvPicPr>
            <a:picLocks noChangeAspect="1" noChangeArrowheads="1"/>
          </p:cNvPicPr>
          <p:nvPr/>
        </p:nvPicPr>
        <p:blipFill>
          <a:blip r:embed="rId13" cstate="print">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72028" y="99247"/>
            <a:ext cx="9616771"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ounded Rectangle 4"/>
          <p:cNvSpPr/>
          <p:nvPr/>
        </p:nvSpPr>
        <p:spPr>
          <a:xfrm>
            <a:off x="203200" y="3006875"/>
            <a:ext cx="2641600" cy="125790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33CC"/>
                </a:solidFill>
                <a:effectLst/>
                <a:uLnTx/>
                <a:uFillTx/>
                <a:latin typeface="Calibri"/>
                <a:ea typeface="+mn-ea"/>
                <a:cs typeface="+mn-cs"/>
              </a:rPr>
              <a:t>A.</a:t>
            </a:r>
          </a:p>
        </p:txBody>
      </p:sp>
      <p:sp>
        <p:nvSpPr>
          <p:cNvPr id="15" name="Rounded Rectangle 14"/>
          <p:cNvSpPr/>
          <p:nvPr/>
        </p:nvSpPr>
        <p:spPr>
          <a:xfrm>
            <a:off x="3121050" y="3006875"/>
            <a:ext cx="2873351" cy="1189091"/>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33CC"/>
                </a:solidFill>
                <a:effectLst/>
                <a:uLnTx/>
                <a:uFillTx/>
                <a:latin typeface="Calibri"/>
                <a:ea typeface="+mn-ea"/>
                <a:cs typeface="+mn-cs"/>
              </a:rPr>
              <a:t>B.</a:t>
            </a:r>
          </a:p>
        </p:txBody>
      </p:sp>
      <p:sp>
        <p:nvSpPr>
          <p:cNvPr id="16" name="Rounded Rectangle 15"/>
          <p:cNvSpPr/>
          <p:nvPr/>
        </p:nvSpPr>
        <p:spPr>
          <a:xfrm>
            <a:off x="6285743" y="2956657"/>
            <a:ext cx="2765703" cy="124218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33CC"/>
                </a:solidFill>
                <a:effectLst/>
                <a:uLnTx/>
                <a:uFillTx/>
                <a:latin typeface="Calibri"/>
                <a:ea typeface="+mn-ea"/>
                <a:cs typeface="+mn-cs"/>
              </a:rPr>
              <a:t>C.</a:t>
            </a:r>
          </a:p>
        </p:txBody>
      </p:sp>
      <p:sp>
        <p:nvSpPr>
          <p:cNvPr id="17" name="Rounded Rectangle 16"/>
          <p:cNvSpPr/>
          <p:nvPr/>
        </p:nvSpPr>
        <p:spPr>
          <a:xfrm>
            <a:off x="9351547" y="2974817"/>
            <a:ext cx="2641600" cy="125790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33CC"/>
                </a:solidFill>
                <a:effectLst/>
                <a:uLnTx/>
                <a:uFillTx/>
                <a:latin typeface="Calibri"/>
                <a:ea typeface="+mn-ea"/>
                <a:cs typeface="+mn-cs"/>
              </a:rPr>
              <a:t>D. </a:t>
            </a:r>
            <a:endParaRPr kumimoji="0" lang="en-US" sz="2700" b="0" i="0" u="none" strike="noStrike" kern="1200" cap="none" spc="0" normalizeH="0" baseline="0" noProof="0" dirty="0">
              <a:ln>
                <a:noFill/>
              </a:ln>
              <a:solidFill>
                <a:srgbClr val="0033CC"/>
              </a:solidFill>
              <a:effectLst/>
              <a:uLnTx/>
              <a:uFillTx/>
              <a:latin typeface="Calibri"/>
              <a:ea typeface="+mn-ea"/>
              <a:cs typeface="+mn-cs"/>
            </a:endParaRPr>
          </a:p>
        </p:txBody>
      </p:sp>
      <p:pic>
        <p:nvPicPr>
          <p:cNvPr id="2" name="Picture 2" descr="C:\Users\ADMIN\Desktop\Phan Thi Do Uyen\Giai cuu dai duong\Picture2.png">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74655" y="5684880"/>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cstate="print"/>
          <a:stretch>
            <a:fillRect/>
          </a:stretch>
        </p:blipFill>
        <p:spPr>
          <a:xfrm>
            <a:off x="13208000" y="3858381"/>
            <a:ext cx="812800" cy="812800"/>
          </a:xfrm>
          <a:prstGeom prst="rect">
            <a:avLst/>
          </a:prstGeom>
        </p:spPr>
      </p:pic>
      <p:grpSp>
        <p:nvGrpSpPr>
          <p:cNvPr id="52" name="Group 51">
            <a:extLst>
              <a:ext uri="{FF2B5EF4-FFF2-40B4-BE49-F238E27FC236}">
                <a16:creationId xmlns:a16="http://schemas.microsoft.com/office/drawing/2014/main" xmlns="" id="{A3772A17-BB74-4A75-BA55-D622FE4D0639}"/>
              </a:ext>
            </a:extLst>
          </p:cNvPr>
          <p:cNvGrpSpPr/>
          <p:nvPr/>
        </p:nvGrpSpPr>
        <p:grpSpPr>
          <a:xfrm>
            <a:off x="1244330" y="945133"/>
            <a:ext cx="120325" cy="101771"/>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8" name="Group 57">
            <a:extLst>
              <a:ext uri="{FF2B5EF4-FFF2-40B4-BE49-F238E27FC236}">
                <a16:creationId xmlns:a16="http://schemas.microsoft.com/office/drawing/2014/main" xmlns="" id="{A3772A17-BB74-4A75-BA55-D622FE4D0639}"/>
              </a:ext>
            </a:extLst>
          </p:cNvPr>
          <p:cNvGrpSpPr/>
          <p:nvPr/>
        </p:nvGrpSpPr>
        <p:grpSpPr>
          <a:xfrm>
            <a:off x="1246124" y="1681532"/>
            <a:ext cx="120325" cy="101771"/>
            <a:chOff x="2455863" y="2411803"/>
            <a:chExt cx="566738" cy="566738"/>
          </a:xfrm>
        </p:grpSpPr>
        <p:sp>
          <p:nvSpPr>
            <p:cNvPr id="5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4" name="Group 63">
            <a:extLst>
              <a:ext uri="{FF2B5EF4-FFF2-40B4-BE49-F238E27FC236}">
                <a16:creationId xmlns:a16="http://schemas.microsoft.com/office/drawing/2014/main" xmlns="" id="{A3772A17-BB74-4A75-BA55-D622FE4D0639}"/>
              </a:ext>
            </a:extLst>
          </p:cNvPr>
          <p:cNvGrpSpPr/>
          <p:nvPr/>
        </p:nvGrpSpPr>
        <p:grpSpPr>
          <a:xfrm>
            <a:off x="1642171" y="1335825"/>
            <a:ext cx="120325" cy="101771"/>
            <a:chOff x="2455863" y="2411803"/>
            <a:chExt cx="566738" cy="566738"/>
          </a:xfrm>
        </p:grpSpPr>
        <p:sp>
          <p:nvSpPr>
            <p:cNvPr id="6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0" name="Group 69">
            <a:extLst>
              <a:ext uri="{FF2B5EF4-FFF2-40B4-BE49-F238E27FC236}">
                <a16:creationId xmlns:a16="http://schemas.microsoft.com/office/drawing/2014/main" xmlns="" id="{A3772A17-BB74-4A75-BA55-D622FE4D0639}"/>
              </a:ext>
            </a:extLst>
          </p:cNvPr>
          <p:cNvGrpSpPr/>
          <p:nvPr/>
        </p:nvGrpSpPr>
        <p:grpSpPr>
          <a:xfrm>
            <a:off x="882526" y="1369076"/>
            <a:ext cx="120325" cy="101771"/>
            <a:chOff x="2455863" y="2411803"/>
            <a:chExt cx="566738" cy="566738"/>
          </a:xfrm>
        </p:grpSpPr>
        <p:sp>
          <p:nvSpPr>
            <p:cNvPr id="7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6"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8" rIns="121917" bIns="6095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Box 2"/>
          <p:cNvSpPr txBox="1">
            <a:spLocks noChangeArrowheads="1"/>
          </p:cNvSpPr>
          <p:nvPr/>
        </p:nvSpPr>
        <p:spPr bwMode="auto">
          <a:xfrm>
            <a:off x="2316844" y="128122"/>
            <a:ext cx="10276113" cy="22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400" b="1" i="0" u="sng"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Câu</a:t>
            </a:r>
            <a:r>
              <a:rPr kumimoji="0" lang="en-US" altLang="en-US" sz="4400" b="1" i="0" u="sng"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1</a:t>
            </a:r>
            <a:r>
              <a:rPr kumimoji="0" lang="en-US" altLang="en-US" sz="44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altLang="en-US" sz="4400" b="1" i="0" u="none" strike="noStrike" kern="120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Điền</a:t>
            </a:r>
            <a:r>
              <a:rPr kumimoji="0" lang="en-US" altLang="en-US" sz="4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altLang="en-US" sz="4400" b="1" i="0" u="none" strike="noStrike" kern="120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số</a:t>
            </a:r>
            <a:r>
              <a:rPr kumimoji="0" lang="en-US" altLang="en-US" sz="4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altLang="en-US" sz="4400" b="1" i="0" u="none" strike="noStrike" kern="120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thích</a:t>
            </a:r>
            <a:r>
              <a:rPr kumimoji="0" lang="en-US" altLang="en-US" sz="4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altLang="en-US" sz="4400" b="1" i="0" u="none" strike="noStrike" kern="120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hợp</a:t>
            </a:r>
            <a:r>
              <a:rPr kumimoji="0" lang="en-US" altLang="en-US" sz="4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altLang="en-US" sz="4400" b="1" i="0" u="none" strike="noStrike" kern="120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vào</a:t>
            </a:r>
            <a:r>
              <a:rPr kumimoji="0" lang="en-US" altLang="en-US" sz="4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altLang="en-US" sz="4400" b="1" i="0" u="none" strike="noStrike" kern="120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chỗ</a:t>
            </a:r>
            <a:r>
              <a:rPr kumimoji="0" lang="en-US" altLang="en-US" sz="4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altLang="en-US" sz="4400" b="1" i="0" u="none" strike="noStrike" kern="120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trống</a:t>
            </a:r>
            <a:r>
              <a:rPr kumimoji="0" lang="en-US" altLang="en-US" sz="4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a:t>
            </a:r>
          </a:p>
          <a:p>
            <a:pPr lvl="0" algn="ctr" eaLnBrk="1" hangingPunct="1">
              <a:spcBef>
                <a:spcPct val="0"/>
              </a:spcBef>
              <a:buNone/>
            </a:pPr>
            <a:r>
              <a:rPr kumimoji="0" lang="en-US" altLang="en-US" sz="4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lang="en-US" altLang="en-US" sz="3600" b="1" dirty="0">
                <a:latin typeface="Times New Roman" pitchFamily="18" charset="0"/>
                <a:ea typeface="Times New Roman" pitchFamily="18" charset="0"/>
                <a:cs typeface="Times New Roman" pitchFamily="18" charset="0"/>
              </a:rPr>
              <a:t>5dam</a:t>
            </a:r>
            <a:r>
              <a:rPr lang="en-US" altLang="en-US" sz="3600" b="1" baseline="30000" dirty="0">
                <a:latin typeface="Times New Roman" pitchFamily="18" charset="0"/>
                <a:ea typeface="Times New Roman" pitchFamily="18" charset="0"/>
                <a:cs typeface="Times New Roman" pitchFamily="18" charset="0"/>
              </a:rPr>
              <a:t>2</a:t>
            </a:r>
            <a:r>
              <a:rPr lang="en-US" altLang="en-US" sz="3600" b="1" dirty="0">
                <a:latin typeface="Times New Roman" pitchFamily="18" charset="0"/>
                <a:ea typeface="Times New Roman" pitchFamily="18" charset="0"/>
                <a:cs typeface="Times New Roman" pitchFamily="18" charset="0"/>
              </a:rPr>
              <a:t> = ... m</a:t>
            </a:r>
            <a:r>
              <a:rPr lang="en-US" altLang="en-US" sz="3600" b="1" baseline="30000" dirty="0">
                <a:latin typeface="Times New Roman" pitchFamily="18" charset="0"/>
                <a:ea typeface="Times New Roman" pitchFamily="18" charset="0"/>
                <a:cs typeface="Times New Roman" pitchFamily="18" charset="0"/>
              </a:rPr>
              <a:t>2</a:t>
            </a:r>
            <a:endParaRPr kumimoji="0" lang="en-US" altLang="en-US" sz="36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44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mc:AlternateContent xmlns:mc="http://schemas.openxmlformats.org/markup-compatibility/2006" xmlns:a14="http://schemas.microsoft.com/office/drawing/2010/main">
        <mc:Choice Requires="a14">
          <p:sp>
            <p:nvSpPr>
              <p:cNvPr id="78" name="TextBox 77"/>
              <p:cNvSpPr txBox="1"/>
              <p:nvPr/>
            </p:nvSpPr>
            <p:spPr>
              <a:xfrm>
                <a:off x="10142382" y="3247477"/>
                <a:ext cx="10273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𝟓</m:t>
                      </m:r>
                      <m:r>
                        <a:rPr kumimoji="0" lang="en-US" sz="4000" b="1" i="0" u="none" strike="noStrike" kern="1200" cap="none" spc="0" normalizeH="0" baseline="0" noProof="0" smtClean="0">
                          <a:ln>
                            <a:noFill/>
                          </a:ln>
                          <a:solidFill>
                            <a:srgbClr val="FF0000"/>
                          </a:solidFill>
                          <a:effectLst/>
                          <a:uLnTx/>
                          <a:uFillTx/>
                          <a:latin typeface="Cambria Math"/>
                          <a:ea typeface="+mn-ea"/>
                          <a:cs typeface="+mn-cs"/>
                        </a:rPr>
                        <m:t>𝟎𝟎</m:t>
                      </m:r>
                    </m:oMath>
                  </m:oMathPara>
                </a14:m>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10142382" y="3247477"/>
                <a:ext cx="1027351" cy="707886"/>
              </a:xfrm>
              <a:prstGeom prst="rect">
                <a:avLst/>
              </a:prstGeom>
              <a:blipFill>
                <a:blip r:embed="rId17"/>
                <a:stretch>
                  <a:fillRect/>
                </a:stretch>
              </a:blipFill>
            </p:spPr>
            <p:txBody>
              <a:bodyPr/>
              <a:lstStyle/>
              <a:p>
                <a:r>
                  <a:rPr lang="en-US">
                    <a:noFill/>
                  </a:rPr>
                  <a:t> </a:t>
                </a:r>
              </a:p>
            </p:txBody>
          </p:sp>
        </mc:Fallback>
      </mc:AlternateContent>
      <p:sp>
        <p:nvSpPr>
          <p:cNvPr id="79" name="TextBox 78"/>
          <p:cNvSpPr txBox="1"/>
          <p:nvPr/>
        </p:nvSpPr>
        <p:spPr>
          <a:xfrm>
            <a:off x="6788233" y="3219918"/>
            <a:ext cx="17426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Times New Roman" panose="02020603050405020304" pitchFamily="18" charset="0"/>
                <a:cs typeface="Times New Roman" panose="02020603050405020304" pitchFamily="18" charset="0"/>
              </a:rPr>
              <a:t>5</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000</a:t>
            </a:r>
            <a:endPar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0" name="TextBox 79"/>
              <p:cNvSpPr txBox="1"/>
              <p:nvPr/>
            </p:nvSpPr>
            <p:spPr>
              <a:xfrm>
                <a:off x="3865179" y="2949460"/>
                <a:ext cx="1742631" cy="13018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0" u="none" strike="noStrike" kern="1200" cap="none" spc="0" normalizeH="0" baseline="0" noProof="0" smtClean="0">
                          <a:ln>
                            <a:noFill/>
                          </a:ln>
                          <a:solidFill>
                            <a:srgbClr val="FF0000"/>
                          </a:solidFill>
                          <a:effectLst/>
                          <a:uLnTx/>
                          <a:uFillTx/>
                          <a:latin typeface="Cambria Math"/>
                          <a:ea typeface="+mn-ea"/>
                          <a:cs typeface="+mn-cs"/>
                        </a:rPr>
                        <m:t>   </m:t>
                      </m:r>
                      <m:f>
                        <m:fPr>
                          <m:ctrlPr>
                            <a:rPr kumimoji="0" lang="vi-VN"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40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m:t>
                          </m:r>
                        </m:num>
                        <m:den>
                          <m:r>
                            <a:rPr kumimoji="0" lang="en-US" sz="4000" b="0" i="1" u="none" strike="noStrike" kern="1200" cap="none" spc="0" normalizeH="0" baseline="0" noProof="0" smtClean="0">
                              <a:ln>
                                <a:noFill/>
                              </a:ln>
                              <a:solidFill>
                                <a:srgbClr val="FF0000"/>
                              </a:solidFill>
                              <a:effectLst/>
                              <a:uLnTx/>
                              <a:uFillTx/>
                              <a:latin typeface="Cambria Math"/>
                              <a:ea typeface="+mn-ea"/>
                              <a:cs typeface="+mn-cs"/>
                            </a:rPr>
                            <m:t>10</m:t>
                          </m:r>
                        </m:den>
                      </m:f>
                    </m:oMath>
                  </m:oMathPara>
                </a14:m>
                <a:endPar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3865179" y="2949460"/>
                <a:ext cx="1742631" cy="1301895"/>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724878" y="3219918"/>
                <a:ext cx="17426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1" i="0" u="none" strike="noStrike" kern="1200" cap="none" spc="0" normalizeH="0" baseline="0" noProof="0" smtClean="0">
                          <a:ln>
                            <a:noFill/>
                          </a:ln>
                          <a:solidFill>
                            <a:srgbClr val="FF0000"/>
                          </a:solidFill>
                          <a:effectLst/>
                          <a:uLnTx/>
                          <a:uFillTx/>
                          <a:latin typeface="Cambria Math"/>
                          <a:ea typeface="+mn-ea"/>
                          <a:cs typeface="+mn-cs"/>
                        </a:rPr>
                        <m:t>  </m:t>
                      </m:r>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𝟓</m:t>
                      </m:r>
                      <m:r>
                        <a:rPr kumimoji="0" lang="en-US" sz="4000" b="1" i="0" u="none" strike="noStrike" kern="1200" cap="none" spc="0" normalizeH="0" baseline="0" noProof="0" smtClean="0">
                          <a:ln>
                            <a:noFill/>
                          </a:ln>
                          <a:solidFill>
                            <a:srgbClr val="FF0000"/>
                          </a:solidFill>
                          <a:effectLst/>
                          <a:uLnTx/>
                          <a:uFillTx/>
                          <a:latin typeface="Cambria Math"/>
                          <a:ea typeface="+mn-ea"/>
                          <a:cs typeface="+mn-cs"/>
                        </a:rPr>
                        <m:t>𝟎</m:t>
                      </m:r>
                    </m:oMath>
                  </m:oMathPara>
                </a14:m>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724878" y="3219918"/>
                <a:ext cx="1742631" cy="707886"/>
              </a:xfrm>
              <a:prstGeom prst="rect">
                <a:avLst/>
              </a:prstGeom>
              <a:blipFill>
                <a:blip r:embed="rId19"/>
                <a:stretch>
                  <a:fillRect/>
                </a:stretch>
              </a:blipFill>
            </p:spPr>
            <p:txBody>
              <a:bodyPr/>
              <a:lstStyle/>
              <a:p>
                <a:r>
                  <a:rPr lang="en-US">
                    <a:noFill/>
                  </a:rPr>
                  <a:t> </a:t>
                </a:r>
              </a:p>
            </p:txBody>
          </p:sp>
        </mc:Fallback>
      </mc:AlternateContent>
      <p:grpSp>
        <p:nvGrpSpPr>
          <p:cNvPr id="82" name="Group 6"/>
          <p:cNvGrpSpPr>
            <a:grpSpLocks/>
          </p:cNvGrpSpPr>
          <p:nvPr/>
        </p:nvGrpSpPr>
        <p:grpSpPr bwMode="auto">
          <a:xfrm>
            <a:off x="-212059" y="-164698"/>
            <a:ext cx="3017259" cy="2423203"/>
            <a:chOff x="4536" y="3066"/>
            <a:chExt cx="1212" cy="1318"/>
          </a:xfrm>
        </p:grpSpPr>
        <p:pic>
          <p:nvPicPr>
            <p:cNvPr id="83" name="Picture 7" descr="9OCLOCK"/>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4536" y="3066"/>
              <a:ext cx="1212" cy="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Oval 8" descr="Parchment"/>
            <p:cNvSpPr>
              <a:spLocks noChangeArrowheads="1"/>
            </p:cNvSpPr>
            <p:nvPr/>
          </p:nvSpPr>
          <p:spPr bwMode="auto">
            <a:xfrm>
              <a:off x="4758" y="3300"/>
              <a:ext cx="816" cy="864"/>
            </a:xfrm>
            <a:prstGeom prst="ellipse">
              <a:avLst/>
            </a:prstGeom>
            <a:blipFill dpi="0" rotWithShape="1">
              <a:blip r:embed="rId21"/>
              <a:srcRect/>
              <a:tile tx="0" ty="0" sx="100000" sy="100000" flip="none" algn="tl"/>
            </a:blip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0000" b="0" i="0" u="none" strike="noStrike" kern="1200" cap="none" spc="0" normalizeH="0" baseline="0" noProof="0">
                <a:ln>
                  <a:noFill/>
                </a:ln>
                <a:solidFill>
                  <a:prstClr val="black"/>
                </a:solidFill>
                <a:effectLst/>
                <a:uLnTx/>
                <a:uFillTx/>
                <a:latin typeface="Calibri"/>
                <a:ea typeface="+mn-ea"/>
                <a:cs typeface="+mn-cs"/>
              </a:endParaRPr>
            </a:p>
          </p:txBody>
        </p:sp>
      </p:grpSp>
      <p:sp>
        <p:nvSpPr>
          <p:cNvPr id="85" name="Oval 9"/>
          <p:cNvSpPr>
            <a:spLocks noChangeArrowheads="1"/>
          </p:cNvSpPr>
          <p:nvPr/>
        </p:nvSpPr>
        <p:spPr bwMode="auto">
          <a:xfrm>
            <a:off x="453719" y="389631"/>
            <a:ext cx="1820447" cy="1295505"/>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0000" b="0" i="0" u="none" strike="noStrike" kern="1200" cap="none" spc="0" normalizeH="0" baseline="0" noProof="0">
              <a:ln>
                <a:noFill/>
              </a:ln>
              <a:solidFill>
                <a:prstClr val="black"/>
              </a:solidFill>
              <a:effectLst/>
              <a:uLnTx/>
              <a:uFillTx/>
              <a:latin typeface="Calibri"/>
              <a:ea typeface="+mn-ea"/>
              <a:cs typeface="+mn-cs"/>
            </a:endParaRPr>
          </a:p>
        </p:txBody>
      </p:sp>
      <p:sp>
        <p:nvSpPr>
          <p:cNvPr id="86" name="AutoShape 10"/>
          <p:cNvSpPr>
            <a:spLocks noChangeArrowheads="1"/>
          </p:cNvSpPr>
          <p:nvPr/>
        </p:nvSpPr>
        <p:spPr bwMode="auto">
          <a:xfrm>
            <a:off x="884868" y="801904"/>
            <a:ext cx="1038224" cy="695381"/>
          </a:xfrm>
          <a:prstGeom prst="octagon">
            <a:avLst>
              <a:gd name="adj" fmla="val 29287"/>
            </a:avLst>
          </a:prstGeom>
          <a:solidFill>
            <a:srgbClr val="FFFFFF"/>
          </a:solidFill>
          <a:ln>
            <a:noFill/>
          </a:ln>
          <a:effectLst/>
          <a:extLst>
            <a:ext uri="{91240B29-F687-4F45-9708-019B960494DF}">
              <a14:hiddenLine xmlns:a14="http://schemas.microsoft.com/office/drawing/2010/main" w="38100" cmpd="dbl">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0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VnCentury Schoolbook" pitchFamily="34" charset="0"/>
                <a:ea typeface="+mn-ea"/>
                <a:cs typeface="+mn-cs"/>
              </a:rPr>
              <a:t>1</a:t>
            </a:r>
          </a:p>
        </p:txBody>
      </p:sp>
      <p:sp>
        <p:nvSpPr>
          <p:cNvPr id="87" name="AutoShape 11"/>
          <p:cNvSpPr>
            <a:spLocks noChangeArrowheads="1"/>
          </p:cNvSpPr>
          <p:nvPr/>
        </p:nvSpPr>
        <p:spPr bwMode="auto">
          <a:xfrm>
            <a:off x="946589" y="797096"/>
            <a:ext cx="1038224" cy="695381"/>
          </a:xfrm>
          <a:prstGeom prst="octagon">
            <a:avLst>
              <a:gd name="adj" fmla="val 29287"/>
            </a:avLst>
          </a:prstGeom>
          <a:solidFill>
            <a:srgbClr val="FFFFFF"/>
          </a:solidFill>
          <a:ln>
            <a:noFill/>
          </a:ln>
          <a:effectLst/>
          <a:extLst>
            <a:ext uri="{91240B29-F687-4F45-9708-019B960494DF}">
              <a14:hiddenLine xmlns:a14="http://schemas.microsoft.com/office/drawing/2010/main" w="38100" cmpd="dbl">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6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VnCentury Schoolbook" pitchFamily="34" charset="0"/>
                <a:ea typeface="+mn-ea"/>
                <a:cs typeface="+mn-cs"/>
              </a:rPr>
              <a:t>2</a:t>
            </a:r>
          </a:p>
        </p:txBody>
      </p:sp>
      <p:sp>
        <p:nvSpPr>
          <p:cNvPr id="88" name="AutoShape 12"/>
          <p:cNvSpPr>
            <a:spLocks noChangeArrowheads="1"/>
          </p:cNvSpPr>
          <p:nvPr/>
        </p:nvSpPr>
        <p:spPr bwMode="auto">
          <a:xfrm>
            <a:off x="946589" y="629174"/>
            <a:ext cx="1038224" cy="695381"/>
          </a:xfrm>
          <a:prstGeom prst="octagon">
            <a:avLst>
              <a:gd name="adj" fmla="val 29287"/>
            </a:avLst>
          </a:prstGeom>
          <a:solidFill>
            <a:srgbClr val="FFFFFF"/>
          </a:solidFill>
          <a:ln>
            <a:noFill/>
          </a:ln>
          <a:effectLst/>
          <a:extLst>
            <a:ext uri="{91240B29-F687-4F45-9708-019B960494DF}">
              <a14:hiddenLine xmlns:a14="http://schemas.microsoft.com/office/drawing/2010/main" w="38100" cmpd="dbl">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6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VnCentury Schoolbook" pitchFamily="34" charset="0"/>
                <a:ea typeface="+mn-ea"/>
                <a:cs typeface="+mn-cs"/>
              </a:rPr>
              <a:t>3</a:t>
            </a:r>
          </a:p>
        </p:txBody>
      </p:sp>
      <p:sp>
        <p:nvSpPr>
          <p:cNvPr id="89" name="AutoShape 13"/>
          <p:cNvSpPr>
            <a:spLocks noChangeArrowheads="1"/>
          </p:cNvSpPr>
          <p:nvPr/>
        </p:nvSpPr>
        <p:spPr bwMode="auto">
          <a:xfrm>
            <a:off x="884868" y="675124"/>
            <a:ext cx="1038224" cy="695381"/>
          </a:xfrm>
          <a:prstGeom prst="octagon">
            <a:avLst>
              <a:gd name="adj" fmla="val 29287"/>
            </a:avLst>
          </a:prstGeom>
          <a:solidFill>
            <a:srgbClr val="FFFFFF"/>
          </a:solidFill>
          <a:ln>
            <a:noFill/>
          </a:ln>
          <a:effectLst/>
          <a:extLst>
            <a:ext uri="{91240B29-F687-4F45-9708-019B960494DF}">
              <a14:hiddenLine xmlns:a14="http://schemas.microsoft.com/office/drawing/2010/main" w="38100" cmpd="dbl">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0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VnCentury Schoolbook" pitchFamily="34" charset="0"/>
                <a:ea typeface="+mn-ea"/>
                <a:cs typeface="+mn-cs"/>
              </a:rPr>
              <a:t>4</a:t>
            </a:r>
          </a:p>
        </p:txBody>
      </p:sp>
      <p:sp>
        <p:nvSpPr>
          <p:cNvPr id="90" name="AutoShape 14"/>
          <p:cNvSpPr>
            <a:spLocks noChangeArrowheads="1"/>
          </p:cNvSpPr>
          <p:nvPr/>
        </p:nvSpPr>
        <p:spPr bwMode="auto">
          <a:xfrm>
            <a:off x="882526" y="265522"/>
            <a:ext cx="1102287" cy="1416010"/>
          </a:xfrm>
          <a:prstGeom prst="octagon">
            <a:avLst>
              <a:gd name="adj" fmla="val 29287"/>
            </a:avLst>
          </a:prstGeom>
          <a:solidFill>
            <a:srgbClr val="FFFFFF"/>
          </a:solidFill>
          <a:ln>
            <a:noFill/>
          </a:ln>
          <a:effectLst/>
          <a:extLst>
            <a:ext uri="{91240B29-F687-4F45-9708-019B960494DF}">
              <a14:hiddenLine xmlns:a14="http://schemas.microsoft.com/office/drawing/2010/main" w="38100" cmpd="dbl">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0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itchFamily="18" charset="0"/>
                <a:ea typeface="+mn-ea"/>
                <a:cs typeface="Times New Roman" pitchFamily="18" charset="0"/>
              </a:rPr>
              <a:t>5</a:t>
            </a:r>
          </a:p>
        </p:txBody>
      </p:sp>
      <p:sp>
        <p:nvSpPr>
          <p:cNvPr id="91" name="AutoShape 20"/>
          <p:cNvSpPr>
            <a:spLocks noChangeArrowheads="1"/>
          </p:cNvSpPr>
          <p:nvPr/>
        </p:nvSpPr>
        <p:spPr bwMode="auto">
          <a:xfrm>
            <a:off x="-113743" y="85540"/>
            <a:ext cx="2877164" cy="1948466"/>
          </a:xfrm>
          <a:prstGeom prst="sun">
            <a:avLst>
              <a:gd name="adj" fmla="val 25000"/>
            </a:avLst>
          </a:prstGeom>
          <a:solidFill>
            <a:srgbClr val="FFCC00"/>
          </a:solidFill>
          <a:ln w="9525">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err="1">
                <a:ln>
                  <a:noFill/>
                </a:ln>
                <a:solidFill>
                  <a:srgbClr val="C00000"/>
                </a:solidFill>
                <a:effectLst/>
                <a:uLnTx/>
                <a:uFillTx/>
                <a:latin typeface=".VnArialH" pitchFamily="34" charset="0"/>
                <a:ea typeface="+mn-ea"/>
                <a:cs typeface="+mn-cs"/>
              </a:rPr>
              <a:t>Hết</a:t>
            </a:r>
            <a:r>
              <a:rPr kumimoji="0" lang="en-US" altLang="en-US" sz="3200" b="1" i="0" u="none" strike="noStrike" kern="1200" cap="none" spc="0" normalizeH="0" baseline="0" noProof="0" dirty="0">
                <a:ln>
                  <a:noFill/>
                </a:ln>
                <a:solidFill>
                  <a:srgbClr val="C00000"/>
                </a:solidFill>
                <a:effectLst/>
                <a:uLnTx/>
                <a:uFillTx/>
                <a:latin typeface=".VnArialH" pitchFamily="34" charset="0"/>
                <a:ea typeface="+mn-ea"/>
                <a:cs typeface="+mn-cs"/>
              </a:rPr>
              <a:t> </a:t>
            </a:r>
            <a:r>
              <a:rPr kumimoji="0" lang="en-US" altLang="en-US" sz="3200" b="1" i="0" u="none" strike="noStrike" kern="1200" cap="none" spc="0" normalizeH="0" baseline="0" noProof="0" dirty="0" err="1">
                <a:ln>
                  <a:noFill/>
                </a:ln>
                <a:solidFill>
                  <a:srgbClr val="C00000"/>
                </a:solidFill>
                <a:effectLst/>
                <a:uLnTx/>
                <a:uFillTx/>
                <a:latin typeface=".VnArialH" pitchFamily="34" charset="0"/>
                <a:ea typeface="+mn-ea"/>
                <a:cs typeface="+mn-cs"/>
              </a:rPr>
              <a:t>giờ</a:t>
            </a:r>
            <a:endParaRPr kumimoji="0" lang="en-US" altLang="en-US" sz="3200" b="1" i="0" u="none" strike="noStrike" kern="1200" cap="none" spc="0" normalizeH="0" baseline="0" noProof="0" dirty="0">
              <a:ln>
                <a:noFill/>
              </a:ln>
              <a:solidFill>
                <a:srgbClr val="C00000"/>
              </a:solidFill>
              <a:effectLst/>
              <a:uLnTx/>
              <a:uFillTx/>
              <a:latin typeface=".VnArialH" pitchFamily="34" charset="0"/>
              <a:ea typeface="+mn-ea"/>
              <a:cs typeface="+mn-cs"/>
            </a:endParaRPr>
          </a:p>
        </p:txBody>
      </p:sp>
      <p:sp>
        <p:nvSpPr>
          <p:cNvPr id="93" name="Rounded Rectangle 92"/>
          <p:cNvSpPr/>
          <p:nvPr/>
        </p:nvSpPr>
        <p:spPr>
          <a:xfrm>
            <a:off x="9351547" y="2987263"/>
            <a:ext cx="2641600" cy="125790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33CC"/>
                </a:solidFill>
                <a:effectLst/>
                <a:uLnTx/>
                <a:uFillTx/>
                <a:latin typeface="Calibri"/>
                <a:ea typeface="+mn-ea"/>
                <a:cs typeface="+mn-cs"/>
              </a:rPr>
              <a:t>D. </a:t>
            </a:r>
            <a:endParaRPr kumimoji="0" lang="en-US" sz="2700" b="0" i="0" u="none" strike="noStrike" kern="1200" cap="none" spc="0" normalizeH="0" baseline="0" noProof="0" dirty="0">
              <a:ln>
                <a:noFill/>
              </a:ln>
              <a:solidFill>
                <a:srgbClr val="0033CC"/>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4" name="TextBox 93"/>
              <p:cNvSpPr txBox="1"/>
              <p:nvPr/>
            </p:nvSpPr>
            <p:spPr>
              <a:xfrm>
                <a:off x="10149853" y="3261604"/>
                <a:ext cx="10273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𝟓𝟎</m:t>
                      </m:r>
                      <m:r>
                        <a:rPr kumimoji="0" lang="en-US" sz="4000" b="1" i="0" u="none" strike="noStrike" kern="1200" cap="none" spc="0" normalizeH="0" baseline="0" noProof="0" smtClean="0">
                          <a:ln>
                            <a:noFill/>
                          </a:ln>
                          <a:solidFill>
                            <a:srgbClr val="002060"/>
                          </a:solidFill>
                          <a:effectLst/>
                          <a:uLnTx/>
                          <a:uFillTx/>
                          <a:latin typeface="Cambria Math"/>
                          <a:ea typeface="+mn-ea"/>
                          <a:cs typeface="+mn-cs"/>
                        </a:rPr>
                        <m:t>𝟎</m:t>
                      </m:r>
                    </m:oMath>
                  </m:oMathPara>
                </a14:m>
                <a:endParaRPr kumimoji="0" lang="vi-VN" sz="4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10149853" y="3261604"/>
                <a:ext cx="1027351" cy="707886"/>
              </a:xfrm>
              <a:prstGeom prst="rect">
                <a:avLst/>
              </a:prstGeom>
              <a:blipFill>
                <a:blip r:embed="rId2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821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2"/>
                                        </p:tgtEl>
                                        <p:attrNameLst>
                                          <p:attrName>r</p:attrName>
                                        </p:attrNameLst>
                                      </p:cBhvr>
                                    </p:animRot>
                                    <p:animRot by="-240000">
                                      <p:cBhvr>
                                        <p:cTn id="7" dur="600" fill="hold">
                                          <p:stCondLst>
                                            <p:cond delay="600"/>
                                          </p:stCondLst>
                                        </p:cTn>
                                        <p:tgtEl>
                                          <p:spTgt spid="1032"/>
                                        </p:tgtEl>
                                        <p:attrNameLst>
                                          <p:attrName>r</p:attrName>
                                        </p:attrNameLst>
                                      </p:cBhvr>
                                    </p:animRot>
                                    <p:animRot by="240000">
                                      <p:cBhvr>
                                        <p:cTn id="8" dur="600" fill="hold">
                                          <p:stCondLst>
                                            <p:cond delay="1200"/>
                                          </p:stCondLst>
                                        </p:cTn>
                                        <p:tgtEl>
                                          <p:spTgt spid="1032"/>
                                        </p:tgtEl>
                                        <p:attrNameLst>
                                          <p:attrName>r</p:attrName>
                                        </p:attrNameLst>
                                      </p:cBhvr>
                                    </p:animRot>
                                    <p:animRot by="-240000">
                                      <p:cBhvr>
                                        <p:cTn id="9" dur="600" fill="hold">
                                          <p:stCondLst>
                                            <p:cond delay="1800"/>
                                          </p:stCondLst>
                                        </p:cTn>
                                        <p:tgtEl>
                                          <p:spTgt spid="1032"/>
                                        </p:tgtEl>
                                        <p:attrNameLst>
                                          <p:attrName>r</p:attrName>
                                        </p:attrNameLst>
                                      </p:cBhvr>
                                    </p:animRot>
                                    <p:animRot by="120000">
                                      <p:cBhvr>
                                        <p:cTn id="10" dur="600" fill="hold">
                                          <p:stCondLst>
                                            <p:cond delay="2400"/>
                                          </p:stCondLst>
                                        </p:cTn>
                                        <p:tgtEl>
                                          <p:spTgt spid="10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1"/>
                                        </p:tgtEl>
                                        <p:attrNameLst>
                                          <p:attrName>r</p:attrName>
                                        </p:attrNameLst>
                                      </p:cBhvr>
                                    </p:animRot>
                                    <p:animRot by="-240000">
                                      <p:cBhvr>
                                        <p:cTn id="13" dur="400" fill="hold">
                                          <p:stCondLst>
                                            <p:cond delay="400"/>
                                          </p:stCondLst>
                                        </p:cTn>
                                        <p:tgtEl>
                                          <p:spTgt spid="1031"/>
                                        </p:tgtEl>
                                        <p:attrNameLst>
                                          <p:attrName>r</p:attrName>
                                        </p:attrNameLst>
                                      </p:cBhvr>
                                    </p:animRot>
                                    <p:animRot by="240000">
                                      <p:cBhvr>
                                        <p:cTn id="14" dur="400" fill="hold">
                                          <p:stCondLst>
                                            <p:cond delay="800"/>
                                          </p:stCondLst>
                                        </p:cTn>
                                        <p:tgtEl>
                                          <p:spTgt spid="1031"/>
                                        </p:tgtEl>
                                        <p:attrNameLst>
                                          <p:attrName>r</p:attrName>
                                        </p:attrNameLst>
                                      </p:cBhvr>
                                    </p:animRot>
                                    <p:animRot by="-240000">
                                      <p:cBhvr>
                                        <p:cTn id="15" dur="400" fill="hold">
                                          <p:stCondLst>
                                            <p:cond delay="1200"/>
                                          </p:stCondLst>
                                        </p:cTn>
                                        <p:tgtEl>
                                          <p:spTgt spid="1031"/>
                                        </p:tgtEl>
                                        <p:attrNameLst>
                                          <p:attrName>r</p:attrName>
                                        </p:attrNameLst>
                                      </p:cBhvr>
                                    </p:animRot>
                                    <p:animRot by="120000">
                                      <p:cBhvr>
                                        <p:cTn id="16" dur="400" fill="hold">
                                          <p:stCondLst>
                                            <p:cond delay="1600"/>
                                          </p:stCondLst>
                                        </p:cTn>
                                        <p:tgtEl>
                                          <p:spTgt spid="1031"/>
                                        </p:tgtEl>
                                        <p:attrNameLst>
                                          <p:attrName>r</p:attrName>
                                        </p:attrNameLst>
                                      </p:cBhvr>
                                    </p:animRot>
                                  </p:childTnLst>
                                </p:cTn>
                              </p:par>
                              <p:par>
                                <p:cTn id="17" presetID="47" presetClass="entr" presetSubtype="0" fill="hold" nodeType="withEffect">
                                  <p:stCondLst>
                                    <p:cond delay="0"/>
                                  </p:stCondLst>
                                  <p:childTnLst>
                                    <p:set>
                                      <p:cBhvr>
                                        <p:cTn id="18" dur="1" fill="hold">
                                          <p:stCondLst>
                                            <p:cond delay="0"/>
                                          </p:stCondLst>
                                        </p:cTn>
                                        <p:tgtEl>
                                          <p:spTgt spid="1035"/>
                                        </p:tgtEl>
                                        <p:attrNameLst>
                                          <p:attrName>style.visibility</p:attrName>
                                        </p:attrNameLst>
                                      </p:cBhvr>
                                      <p:to>
                                        <p:strVal val="visible"/>
                                      </p:to>
                                    </p:set>
                                    <p:animEffect transition="in" filter="fade">
                                      <p:cBhvr>
                                        <p:cTn id="19" dur="1000"/>
                                        <p:tgtEl>
                                          <p:spTgt spid="1035"/>
                                        </p:tgtEl>
                                      </p:cBhvr>
                                    </p:animEffect>
                                    <p:anim calcmode="lin" valueType="num">
                                      <p:cBhvr>
                                        <p:cTn id="20" dur="1000" fill="hold"/>
                                        <p:tgtEl>
                                          <p:spTgt spid="1035"/>
                                        </p:tgtEl>
                                        <p:attrNameLst>
                                          <p:attrName>ppt_x</p:attrName>
                                        </p:attrNameLst>
                                      </p:cBhvr>
                                      <p:tavLst>
                                        <p:tav tm="0">
                                          <p:val>
                                            <p:strVal val="#ppt_x"/>
                                          </p:val>
                                        </p:tav>
                                        <p:tav tm="100000">
                                          <p:val>
                                            <p:strVal val="#ppt_x"/>
                                          </p:val>
                                        </p:tav>
                                      </p:tavLst>
                                    </p:anim>
                                    <p:anim calcmode="lin" valueType="num">
                                      <p:cBhvr>
                                        <p:cTn id="21"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7800" fill="hold"/>
                                        <p:tgtEl>
                                          <p:spTgt spid="16"/>
                                        </p:tgtEl>
                                        <p:attrNameLst>
                                          <p:attrName>ppt_x</p:attrName>
                                        </p:attrNameLst>
                                      </p:cBhvr>
                                      <p:tavLst>
                                        <p:tav tm="0">
                                          <p:val>
                                            <p:strVal val="#ppt_x"/>
                                          </p:val>
                                        </p:tav>
                                        <p:tav tm="100000">
                                          <p:val>
                                            <p:strVal val="#ppt_x"/>
                                          </p:val>
                                        </p:tav>
                                      </p:tavLst>
                                    </p:anim>
                                    <p:anim calcmode="lin" valueType="num">
                                      <p:cBhvr additive="base">
                                        <p:cTn id="35" dur="178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16" presetClass="entr" presetSubtype="2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barn(inVertical)">
                                      <p:cBhvr>
                                        <p:cTn id="42" dur="500"/>
                                        <p:tgtEl>
                                          <p:spTgt spid="7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inVertical)">
                                      <p:cBhvr>
                                        <p:cTn id="45" dur="500"/>
                                        <p:tgtEl>
                                          <p:spTgt spid="7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barn(inVertical)">
                                      <p:cBhvr>
                                        <p:cTn id="48" dur="500"/>
                                        <p:tgtEl>
                                          <p:spTgt spid="8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barn(inVertical)">
                                      <p:cBhvr>
                                        <p:cTn id="51" dur="500"/>
                                        <p:tgtEl>
                                          <p:spTgt spid="8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90"/>
                                        </p:tgtEl>
                                        <p:attrNameLst>
                                          <p:attrName>style.visibility</p:attrName>
                                        </p:attrNameLst>
                                      </p:cBhvr>
                                      <p:to>
                                        <p:strVal val="hidden"/>
                                      </p:to>
                                    </p:set>
                                  </p:childTnLst>
                                  <p:subTnLst>
                                    <p:audio>
                                      <p:cMediaNode vol="100000">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par>
                          <p:cTn id="56" fill="hold">
                            <p:stCondLst>
                              <p:cond delay="0"/>
                            </p:stCondLst>
                            <p:childTnLst>
                              <p:par>
                                <p:cTn id="57" presetID="1" presetClass="exit" presetSubtype="0" fill="hold" grpId="0" nodeType="afterEffect">
                                  <p:stCondLst>
                                    <p:cond delay="1000"/>
                                  </p:stCondLst>
                                  <p:childTnLst>
                                    <p:set>
                                      <p:cBhvr>
                                        <p:cTn id="58" dur="1" fill="hold">
                                          <p:stCondLst>
                                            <p:cond delay="0"/>
                                          </p:stCondLst>
                                        </p:cTn>
                                        <p:tgtEl>
                                          <p:spTgt spid="89"/>
                                        </p:tgtEl>
                                        <p:attrNameLst>
                                          <p:attrName>style.visibility</p:attrName>
                                        </p:attrNameLst>
                                      </p:cBhvr>
                                      <p:to>
                                        <p:strVal val="hidden"/>
                                      </p:to>
                                    </p:set>
                                  </p:childTnLst>
                                  <p:subTnLst>
                                    <p:audio>
                                      <p:cMediaNode vol="100000">
                                        <p:cTn display="0" masterRel="sameClick">
                                          <p:stCondLst>
                                            <p:cond evt="begin" delay="0">
                                              <p:tn val="57"/>
                                            </p:cond>
                                          </p:stCondLst>
                                          <p:endCondLst>
                                            <p:cond evt="onStopAudio" delay="0">
                                              <p:tgtEl>
                                                <p:sldTgt/>
                                              </p:tgtEl>
                                            </p:cond>
                                          </p:endCondLst>
                                        </p:cTn>
                                        <p:tgtEl>
                                          <p:sndTgt r:embed="rId5" name="click.wav"/>
                                        </p:tgtEl>
                                      </p:cMediaNode>
                                    </p:audio>
                                  </p:subTnLst>
                                </p:cTn>
                              </p:par>
                            </p:childTnLst>
                          </p:cTn>
                        </p:par>
                        <p:par>
                          <p:cTn id="59" fill="hold">
                            <p:stCondLst>
                              <p:cond delay="1000"/>
                            </p:stCondLst>
                            <p:childTnLst>
                              <p:par>
                                <p:cTn id="60" presetID="1" presetClass="exit" presetSubtype="0" fill="hold" grpId="0" nodeType="afterEffect">
                                  <p:stCondLst>
                                    <p:cond delay="1000"/>
                                  </p:stCondLst>
                                  <p:childTnLst>
                                    <p:set>
                                      <p:cBhvr>
                                        <p:cTn id="61" dur="1" fill="hold">
                                          <p:stCondLst>
                                            <p:cond delay="0"/>
                                          </p:stCondLst>
                                        </p:cTn>
                                        <p:tgtEl>
                                          <p:spTgt spid="88"/>
                                        </p:tgtEl>
                                        <p:attrNameLst>
                                          <p:attrName>style.visibility</p:attrName>
                                        </p:attrNameLst>
                                      </p:cBhvr>
                                      <p:to>
                                        <p:strVal val="hidden"/>
                                      </p:to>
                                    </p:set>
                                  </p:childTnLst>
                                  <p:subTnLst>
                                    <p:audio>
                                      <p:cMediaNode vol="100000">
                                        <p:cTn display="0" masterRel="sameClick">
                                          <p:stCondLst>
                                            <p:cond evt="begin" delay="0">
                                              <p:tn val="60"/>
                                            </p:cond>
                                          </p:stCondLst>
                                          <p:endCondLst>
                                            <p:cond evt="onStopAudio" delay="0">
                                              <p:tgtEl>
                                                <p:sldTgt/>
                                              </p:tgtEl>
                                            </p:cond>
                                          </p:endCondLst>
                                        </p:cTn>
                                        <p:tgtEl>
                                          <p:sndTgt r:embed="rId5" name="click.wav"/>
                                        </p:tgtEl>
                                      </p:cMediaNode>
                                    </p:audio>
                                  </p:subTnLst>
                                </p:cTn>
                              </p:par>
                            </p:childTnLst>
                          </p:cTn>
                        </p:par>
                        <p:par>
                          <p:cTn id="62" fill="hold">
                            <p:stCondLst>
                              <p:cond delay="2000"/>
                            </p:stCondLst>
                            <p:childTnLst>
                              <p:par>
                                <p:cTn id="63" presetID="1" presetClass="exit" presetSubtype="0" fill="hold" grpId="0" nodeType="afterEffect">
                                  <p:stCondLst>
                                    <p:cond delay="1000"/>
                                  </p:stCondLst>
                                  <p:childTnLst>
                                    <p:set>
                                      <p:cBhvr>
                                        <p:cTn id="64" dur="1" fill="hold">
                                          <p:stCondLst>
                                            <p:cond delay="0"/>
                                          </p:stCondLst>
                                        </p:cTn>
                                        <p:tgtEl>
                                          <p:spTgt spid="87"/>
                                        </p:tgtEl>
                                        <p:attrNameLst>
                                          <p:attrName>style.visibility</p:attrName>
                                        </p:attrNameLst>
                                      </p:cBhvr>
                                      <p:to>
                                        <p:strVal val="hidden"/>
                                      </p:to>
                                    </p:set>
                                  </p:childTnLst>
                                  <p:subTnLst>
                                    <p:audio>
                                      <p:cMediaNode vol="100000">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par>
                          <p:cTn id="65" fill="hold">
                            <p:stCondLst>
                              <p:cond delay="3000"/>
                            </p:stCondLst>
                            <p:childTnLst>
                              <p:par>
                                <p:cTn id="66" presetID="1" presetClass="exit" presetSubtype="0" fill="hold" grpId="0" nodeType="afterEffect">
                                  <p:stCondLst>
                                    <p:cond delay="1000"/>
                                  </p:stCondLst>
                                  <p:childTnLst>
                                    <p:set>
                                      <p:cBhvr>
                                        <p:cTn id="67" dur="1" fill="hold">
                                          <p:stCondLst>
                                            <p:cond delay="0"/>
                                          </p:stCondLst>
                                        </p:cTn>
                                        <p:tgtEl>
                                          <p:spTgt spid="86"/>
                                        </p:tgtEl>
                                        <p:attrNameLst>
                                          <p:attrName>style.visibility</p:attrName>
                                        </p:attrNameLst>
                                      </p:cBhvr>
                                      <p:to>
                                        <p:strVal val="hidden"/>
                                      </p:to>
                                    </p:set>
                                  </p:childTnLst>
                                  <p:subTnLst>
                                    <p:audio>
                                      <p:cMediaNode vol="100000">
                                        <p:cTn display="0" masterRel="sameClick">
                                          <p:stCondLst>
                                            <p:cond evt="begin" delay="0">
                                              <p:tn val="66"/>
                                            </p:cond>
                                          </p:stCondLst>
                                          <p:endCondLst>
                                            <p:cond evt="onStopAudio" delay="0">
                                              <p:tgtEl>
                                                <p:sldTgt/>
                                              </p:tgtEl>
                                            </p:cond>
                                          </p:endCondLst>
                                        </p:cTn>
                                        <p:tgtEl>
                                          <p:sndTgt r:embed="rId5" name="click.wav"/>
                                        </p:tgtEl>
                                      </p:cMediaNode>
                                    </p:audio>
                                  </p:subTnLst>
                                </p:cTn>
                              </p:par>
                            </p:childTnLst>
                          </p:cTn>
                        </p:par>
                        <p:par>
                          <p:cTn id="68" fill="hold">
                            <p:stCondLst>
                              <p:cond delay="4000"/>
                            </p:stCondLst>
                            <p:childTnLst>
                              <p:par>
                                <p:cTn id="69" presetID="49" presetClass="entr" presetSubtype="0" repeatCount="2000" decel="100000"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p:cTn id="71" dur="500" fill="hold"/>
                                        <p:tgtEl>
                                          <p:spTgt spid="91"/>
                                        </p:tgtEl>
                                        <p:attrNameLst>
                                          <p:attrName>ppt_w</p:attrName>
                                        </p:attrNameLst>
                                      </p:cBhvr>
                                      <p:tavLst>
                                        <p:tav tm="0">
                                          <p:val>
                                            <p:fltVal val="0"/>
                                          </p:val>
                                        </p:tav>
                                        <p:tav tm="100000">
                                          <p:val>
                                            <p:strVal val="#ppt_w"/>
                                          </p:val>
                                        </p:tav>
                                      </p:tavLst>
                                    </p:anim>
                                    <p:anim calcmode="lin" valueType="num">
                                      <p:cBhvr>
                                        <p:cTn id="72" dur="500" fill="hold"/>
                                        <p:tgtEl>
                                          <p:spTgt spid="91"/>
                                        </p:tgtEl>
                                        <p:attrNameLst>
                                          <p:attrName>ppt_h</p:attrName>
                                        </p:attrNameLst>
                                      </p:cBhvr>
                                      <p:tavLst>
                                        <p:tav tm="0">
                                          <p:val>
                                            <p:fltVal val="0"/>
                                          </p:val>
                                        </p:tav>
                                        <p:tav tm="100000">
                                          <p:val>
                                            <p:strVal val="#ppt_h"/>
                                          </p:val>
                                        </p:tav>
                                      </p:tavLst>
                                    </p:anim>
                                    <p:anim calcmode="lin" valueType="num">
                                      <p:cBhvr>
                                        <p:cTn id="73" dur="500" fill="hold"/>
                                        <p:tgtEl>
                                          <p:spTgt spid="91"/>
                                        </p:tgtEl>
                                        <p:attrNameLst>
                                          <p:attrName>style.rotation</p:attrName>
                                        </p:attrNameLst>
                                      </p:cBhvr>
                                      <p:tavLst>
                                        <p:tav tm="0">
                                          <p:val>
                                            <p:fltVal val="360"/>
                                          </p:val>
                                        </p:tav>
                                        <p:tav tm="100000">
                                          <p:val>
                                            <p:fltVal val="0"/>
                                          </p:val>
                                        </p:tav>
                                      </p:tavLst>
                                    </p:anim>
                                    <p:animEffect transition="in" filter="fade">
                                      <p:cBhvr>
                                        <p:cTn id="74" dur="500"/>
                                        <p:tgtEl>
                                          <p:spTgt spid="91"/>
                                        </p:tgtEl>
                                      </p:cBhvr>
                                    </p:animEffect>
                                  </p:childTnLst>
                                  <p:subTnLst>
                                    <p:audio>
                                      <p:cMediaNode vol="100000">
                                        <p:cTn display="0" masterRel="sameClick">
                                          <p:stCondLst>
                                            <p:cond evt="begin" delay="0">
                                              <p:tn val="69"/>
                                            </p:cond>
                                          </p:stCondLst>
                                          <p:endCondLst>
                                            <p:cond evt="onStopAudio" delay="0">
                                              <p:tgtEl>
                                                <p:sldTgt/>
                                              </p:tgtEl>
                                            </p:cond>
                                          </p:endCondLst>
                                        </p:cTn>
                                        <p:tgtEl>
                                          <p:sndTgt r:embed="rId6" name="Chuong Dong Ho=convert.wav"/>
                                        </p:tgtEl>
                                      </p:cMediaNode>
                                    </p:audio>
                                  </p:subTnLst>
                                </p:cTn>
                              </p:par>
                            </p:childTnLst>
                          </p:cTn>
                        </p:par>
                        <p:par>
                          <p:cTn id="75" fill="hold">
                            <p:stCondLst>
                              <p:cond delay="5000"/>
                            </p:stCondLst>
                            <p:childTnLst>
                              <p:par>
                                <p:cTn id="76" presetID="6" presetClass="exit" presetSubtype="16" fill="hold" grpId="1" nodeType="afterEffect">
                                  <p:stCondLst>
                                    <p:cond delay="0"/>
                                  </p:stCondLst>
                                  <p:childTnLst>
                                    <p:animEffect transition="out" filter="circle(in)">
                                      <p:cBhvr>
                                        <p:cTn id="77" dur="2000"/>
                                        <p:tgtEl>
                                          <p:spTgt spid="91"/>
                                        </p:tgtEl>
                                      </p:cBhvr>
                                    </p:animEffect>
                                    <p:set>
                                      <p:cBhvr>
                                        <p:cTn id="78" dur="1" fill="hold">
                                          <p:stCondLst>
                                            <p:cond delay="1999"/>
                                          </p:stCondLst>
                                        </p:cTn>
                                        <p:tgtEl>
                                          <p:spTgt spid="9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down)">
                                      <p:cBhvr>
                                        <p:cTn id="83" dur="500"/>
                                        <p:tgtEl>
                                          <p:spTgt spid="93"/>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wipe(down)">
                                      <p:cBhvr>
                                        <p:cTn id="8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7" restart="whenNotActive" fill="hold" evtFilter="cancelBubble" nodeType="interactiveSeq">
                <p:stCondLst>
                  <p:cond evt="onClick" delay="0">
                    <p:tgtEl>
                      <p:spTgt spid="17"/>
                    </p:tgtEl>
                  </p:cond>
                </p:stCondLst>
                <p:endSync evt="end" delay="0">
                  <p:rtn val="all"/>
                </p:endSync>
                <p:childTnLst>
                  <p:par>
                    <p:cTn id="88" fill="hold">
                      <p:stCondLst>
                        <p:cond delay="0"/>
                      </p:stCondLst>
                      <p:childTnLst>
                        <p:par>
                          <p:cTn id="89" fill="hold">
                            <p:stCondLst>
                              <p:cond delay="0"/>
                            </p:stCondLst>
                            <p:childTnLst>
                              <p:par>
                                <p:cTn id="90" presetID="2" presetClass="exit" presetSubtype="1" fill="hold" nodeType="clickEffect">
                                  <p:stCondLst>
                                    <p:cond delay="0"/>
                                  </p:stCondLst>
                                  <p:childTnLst>
                                    <p:anim calcmode="lin" valueType="num">
                                      <p:cBhvr additive="base">
                                        <p:cTn id="91" dur="2000"/>
                                        <p:tgtEl>
                                          <p:spTgt spid="10"/>
                                        </p:tgtEl>
                                        <p:attrNameLst>
                                          <p:attrName>ppt_x</p:attrName>
                                        </p:attrNameLst>
                                      </p:cBhvr>
                                      <p:tavLst>
                                        <p:tav tm="0">
                                          <p:val>
                                            <p:strVal val="ppt_x"/>
                                          </p:val>
                                        </p:tav>
                                        <p:tav tm="100000">
                                          <p:val>
                                            <p:strVal val="ppt_x"/>
                                          </p:val>
                                        </p:tav>
                                      </p:tavLst>
                                    </p:anim>
                                    <p:anim calcmode="lin" valueType="num">
                                      <p:cBhvr additive="base">
                                        <p:cTn id="92" dur="2000"/>
                                        <p:tgtEl>
                                          <p:spTgt spid="10"/>
                                        </p:tgtEl>
                                        <p:attrNameLst>
                                          <p:attrName>ppt_y</p:attrName>
                                        </p:attrNameLst>
                                      </p:cBhvr>
                                      <p:tavLst>
                                        <p:tav tm="0">
                                          <p:val>
                                            <p:strVal val="ppt_y"/>
                                          </p:val>
                                        </p:tav>
                                        <p:tav tm="100000">
                                          <p:val>
                                            <p:strVal val="0-ppt_h/2"/>
                                          </p:val>
                                        </p:tav>
                                      </p:tavLst>
                                    </p:anim>
                                    <p:set>
                                      <p:cBhvr>
                                        <p:cTn id="93" dur="1" fill="hold">
                                          <p:stCondLst>
                                            <p:cond delay="1999"/>
                                          </p:stCondLst>
                                        </p:cTn>
                                        <p:tgtEl>
                                          <p:spTgt spid="10"/>
                                        </p:tgtEl>
                                        <p:attrNameLst>
                                          <p:attrName>style.visibility</p:attrName>
                                        </p:attrNameLst>
                                      </p:cBhvr>
                                      <p:to>
                                        <p:strVal val="hidden"/>
                                      </p:to>
                                    </p:set>
                                  </p:childTnLst>
                                </p:cTn>
                              </p:par>
                              <p:par>
                                <p:cTn id="94" presetID="1" presetClass="mediacall" presetSubtype="0" fill="hold" nodeType="withEffect">
                                  <p:stCondLst>
                                    <p:cond delay="0"/>
                                  </p:stCondLst>
                                  <p:childTnLst>
                                    <p:cmd type="call" cmd="playFrom(0.0)">
                                      <p:cBhvr>
                                        <p:cTn id="95" dur="4744" fill="hold"/>
                                        <p:tgtEl>
                                          <p:spTgt spid="13"/>
                                        </p:tgtEl>
                                      </p:cBhvr>
                                    </p:cmd>
                                  </p:childTnLst>
                                </p:cTn>
                              </p:par>
                              <p:par>
                                <p:cTn id="96" presetID="21" presetClass="emph" presetSubtype="0" repeatCount="indefinite" fill="hold" grpId="1" nodeType="withEffect">
                                  <p:stCondLst>
                                    <p:cond delay="0"/>
                                  </p:stCondLst>
                                  <p:childTnLst>
                                    <p:animClr clrSpc="hsl" dir="cw">
                                      <p:cBhvr override="childStyle">
                                        <p:cTn id="97" dur="500" fill="hold"/>
                                        <p:tgtEl>
                                          <p:spTgt spid="17"/>
                                        </p:tgtEl>
                                        <p:attrNameLst>
                                          <p:attrName>style.color</p:attrName>
                                        </p:attrNameLst>
                                      </p:cBhvr>
                                      <p:by>
                                        <p:hsl h="7200000" s="0" l="0"/>
                                      </p:by>
                                    </p:animClr>
                                    <p:animClr clrSpc="hsl" dir="cw">
                                      <p:cBhvr>
                                        <p:cTn id="98" dur="500" fill="hold"/>
                                        <p:tgtEl>
                                          <p:spTgt spid="17"/>
                                        </p:tgtEl>
                                        <p:attrNameLst>
                                          <p:attrName>fillcolor</p:attrName>
                                        </p:attrNameLst>
                                      </p:cBhvr>
                                      <p:by>
                                        <p:hsl h="7200000" s="0" l="0"/>
                                      </p:by>
                                    </p:animClr>
                                    <p:animClr clrSpc="hsl" dir="cw">
                                      <p:cBhvr>
                                        <p:cTn id="99" dur="500" fill="hold"/>
                                        <p:tgtEl>
                                          <p:spTgt spid="17"/>
                                        </p:tgtEl>
                                        <p:attrNameLst>
                                          <p:attrName>stroke.color</p:attrName>
                                        </p:attrNameLst>
                                      </p:cBhvr>
                                      <p:by>
                                        <p:hsl h="7200000" s="0" l="0"/>
                                      </p:by>
                                    </p:animClr>
                                    <p:set>
                                      <p:cBhvr>
                                        <p:cTn id="100" dur="500" fill="hold"/>
                                        <p:tgtEl>
                                          <p:spTgt spid="17"/>
                                        </p:tgtEl>
                                        <p:attrNameLst>
                                          <p:attrName>fill.type</p:attrName>
                                        </p:attrNameLst>
                                      </p:cBhvr>
                                      <p:to>
                                        <p:strVal val="solid"/>
                                      </p:to>
                                    </p:set>
                                  </p:childTnLst>
                                </p:cTn>
                              </p:par>
                              <p:par>
                                <p:cTn id="101" presetID="35" presetClass="path" presetSubtype="0" accel="50000" decel="50000" fill="hold" nodeType="withEffect">
                                  <p:stCondLst>
                                    <p:cond delay="0"/>
                                  </p:stCondLst>
                                  <p:childTnLst>
                                    <p:animMotion origin="layout" path="M -1.11111E-6 4.93827E-7 L -0.13403 0.02438 " pathEditMode="relative" rAng="0" ptsTypes="AA">
                                      <p:cBhvr>
                                        <p:cTn id="102" dur="3000" fill="hold"/>
                                        <p:tgtEl>
                                          <p:spTgt spid="1031"/>
                                        </p:tgtEl>
                                        <p:attrNameLst>
                                          <p:attrName>ppt_x</p:attrName>
                                          <p:attrName>ppt_y</p:attrName>
                                        </p:attrNameLst>
                                      </p:cBhvr>
                                      <p:rCtr x="-6701" y="1204"/>
                                    </p:animMotion>
                                  </p:childTnLst>
                                </p:cTn>
                              </p:par>
                            </p:childTnLst>
                          </p:cTn>
                        </p:par>
                      </p:childTnLst>
                    </p:cTn>
                  </p:par>
                </p:childTnLst>
              </p:cTn>
              <p:nextCondLst>
                <p:cond evt="onClick" delay="0">
                  <p:tgtEl>
                    <p:spTgt spid="17"/>
                  </p:tgtEl>
                </p:cond>
              </p:nextCondLst>
            </p:seq>
            <p:seq concurrent="1" nextAc="seek">
              <p:cTn id="103" restart="whenNotActive" fill="hold" evtFilter="cancelBubble" nodeType="interactiveSeq">
                <p:stCondLst>
                  <p:cond evt="onClick" delay="0">
                    <p:tgtEl>
                      <p:spTgt spid="16"/>
                    </p:tgtEl>
                  </p:cond>
                </p:stCondLst>
                <p:endSync evt="end" delay="0">
                  <p:rtn val="all"/>
                </p:endSync>
                <p:childTnLst>
                  <p:par>
                    <p:cTn id="104" fill="hold">
                      <p:stCondLst>
                        <p:cond delay="0"/>
                      </p:stCondLst>
                      <p:childTnLst>
                        <p:par>
                          <p:cTn id="105" fill="hold">
                            <p:stCondLst>
                              <p:cond delay="0"/>
                            </p:stCondLst>
                            <p:childTnLst>
                              <p:par>
                                <p:cTn id="106" presetID="42" presetClass="exit" presetSubtype="0" fill="hold" grpId="1" nodeType="clickEffect">
                                  <p:stCondLst>
                                    <p:cond delay="0"/>
                                  </p:stCondLst>
                                  <p:childTnLst>
                                    <p:animEffect transition="out" filter="fade">
                                      <p:cBhvr>
                                        <p:cTn id="107" dur="1000"/>
                                        <p:tgtEl>
                                          <p:spTgt spid="16"/>
                                        </p:tgtEl>
                                      </p:cBhvr>
                                    </p:animEffect>
                                    <p:anim calcmode="lin" valueType="num">
                                      <p:cBhvr>
                                        <p:cTn id="108" dur="1000"/>
                                        <p:tgtEl>
                                          <p:spTgt spid="16"/>
                                        </p:tgtEl>
                                        <p:attrNameLst>
                                          <p:attrName>ppt_x</p:attrName>
                                        </p:attrNameLst>
                                      </p:cBhvr>
                                      <p:tavLst>
                                        <p:tav tm="0">
                                          <p:val>
                                            <p:strVal val="ppt_x"/>
                                          </p:val>
                                        </p:tav>
                                        <p:tav tm="100000">
                                          <p:val>
                                            <p:strVal val="ppt_x"/>
                                          </p:val>
                                        </p:tav>
                                      </p:tavLst>
                                    </p:anim>
                                    <p:anim calcmode="lin" valueType="num">
                                      <p:cBhvr>
                                        <p:cTn id="109" dur="1000"/>
                                        <p:tgtEl>
                                          <p:spTgt spid="16"/>
                                        </p:tgtEl>
                                        <p:attrNameLst>
                                          <p:attrName>ppt_y</p:attrName>
                                        </p:attrNameLst>
                                      </p:cBhvr>
                                      <p:tavLst>
                                        <p:tav tm="0">
                                          <p:val>
                                            <p:strVal val="ppt_y"/>
                                          </p:val>
                                        </p:tav>
                                        <p:tav tm="100000">
                                          <p:val>
                                            <p:strVal val="ppt_y+.1"/>
                                          </p:val>
                                        </p:tav>
                                      </p:tavLst>
                                    </p:anim>
                                    <p:set>
                                      <p:cBhvr>
                                        <p:cTn id="110"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1" restart="whenNotActive" fill="hold" evtFilter="cancelBubble" nodeType="interactiveSeq">
                <p:stCondLst>
                  <p:cond evt="onClick" delay="0">
                    <p:tgtEl>
                      <p:spTgt spid="15"/>
                    </p:tgtEl>
                  </p:cond>
                </p:stCondLst>
                <p:endSync evt="end" delay="0">
                  <p:rtn val="all"/>
                </p:endSync>
                <p:childTnLst>
                  <p:par>
                    <p:cTn id="112" fill="hold">
                      <p:stCondLst>
                        <p:cond delay="0"/>
                      </p:stCondLst>
                      <p:childTnLst>
                        <p:par>
                          <p:cTn id="113" fill="hold">
                            <p:stCondLst>
                              <p:cond delay="0"/>
                            </p:stCondLst>
                            <p:childTnLst>
                              <p:par>
                                <p:cTn id="114" presetID="42" presetClass="exit" presetSubtype="0" fill="hold" grpId="1" nodeType="clickEffect">
                                  <p:stCondLst>
                                    <p:cond delay="0"/>
                                  </p:stCondLst>
                                  <p:childTnLst>
                                    <p:animEffect transition="out" filter="fade">
                                      <p:cBhvr>
                                        <p:cTn id="115" dur="1000"/>
                                        <p:tgtEl>
                                          <p:spTgt spid="15"/>
                                        </p:tgtEl>
                                      </p:cBhvr>
                                    </p:animEffect>
                                    <p:anim calcmode="lin" valueType="num">
                                      <p:cBhvr>
                                        <p:cTn id="116" dur="1000"/>
                                        <p:tgtEl>
                                          <p:spTgt spid="15"/>
                                        </p:tgtEl>
                                        <p:attrNameLst>
                                          <p:attrName>ppt_x</p:attrName>
                                        </p:attrNameLst>
                                      </p:cBhvr>
                                      <p:tavLst>
                                        <p:tav tm="0">
                                          <p:val>
                                            <p:strVal val="ppt_x"/>
                                          </p:val>
                                        </p:tav>
                                        <p:tav tm="100000">
                                          <p:val>
                                            <p:strVal val="ppt_x"/>
                                          </p:val>
                                        </p:tav>
                                      </p:tavLst>
                                    </p:anim>
                                    <p:anim calcmode="lin" valueType="num">
                                      <p:cBhvr>
                                        <p:cTn id="117" dur="1000"/>
                                        <p:tgtEl>
                                          <p:spTgt spid="15"/>
                                        </p:tgtEl>
                                        <p:attrNameLst>
                                          <p:attrName>ppt_y</p:attrName>
                                        </p:attrNameLst>
                                      </p:cBhvr>
                                      <p:tavLst>
                                        <p:tav tm="0">
                                          <p:val>
                                            <p:strVal val="ppt_y"/>
                                          </p:val>
                                        </p:tav>
                                        <p:tav tm="100000">
                                          <p:val>
                                            <p:strVal val="ppt_y+.1"/>
                                          </p:val>
                                        </p:tav>
                                      </p:tavLst>
                                    </p:anim>
                                    <p:set>
                                      <p:cBhvr>
                                        <p:cTn id="118"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5"/>
                    </p:tgtEl>
                  </p:cond>
                </p:stCondLst>
                <p:endSync evt="end" delay="0">
                  <p:rtn val="all"/>
                </p:endSync>
                <p:childTnLst>
                  <p:par>
                    <p:cTn id="120" fill="hold">
                      <p:stCondLst>
                        <p:cond delay="0"/>
                      </p:stCondLst>
                      <p:childTnLst>
                        <p:par>
                          <p:cTn id="121" fill="hold">
                            <p:stCondLst>
                              <p:cond delay="0"/>
                            </p:stCondLst>
                            <p:childTnLst>
                              <p:par>
                                <p:cTn id="122" presetID="42" presetClass="exit" presetSubtype="0" fill="hold" grpId="1" nodeType="clickEffect">
                                  <p:stCondLst>
                                    <p:cond delay="0"/>
                                  </p:stCondLst>
                                  <p:childTnLst>
                                    <p:animEffect transition="out" filter="fade">
                                      <p:cBhvr>
                                        <p:cTn id="123" dur="1000"/>
                                        <p:tgtEl>
                                          <p:spTgt spid="5"/>
                                        </p:tgtEl>
                                      </p:cBhvr>
                                    </p:animEffect>
                                    <p:anim calcmode="lin" valueType="num">
                                      <p:cBhvr>
                                        <p:cTn id="124" dur="1000"/>
                                        <p:tgtEl>
                                          <p:spTgt spid="5"/>
                                        </p:tgtEl>
                                        <p:attrNameLst>
                                          <p:attrName>ppt_x</p:attrName>
                                        </p:attrNameLst>
                                      </p:cBhvr>
                                      <p:tavLst>
                                        <p:tav tm="0">
                                          <p:val>
                                            <p:strVal val="ppt_x"/>
                                          </p:val>
                                        </p:tav>
                                        <p:tav tm="100000">
                                          <p:val>
                                            <p:strVal val="ppt_x"/>
                                          </p:val>
                                        </p:tav>
                                      </p:tavLst>
                                    </p:anim>
                                    <p:anim calcmode="lin" valueType="num">
                                      <p:cBhvr>
                                        <p:cTn id="125" dur="1000"/>
                                        <p:tgtEl>
                                          <p:spTgt spid="5"/>
                                        </p:tgtEl>
                                        <p:attrNameLst>
                                          <p:attrName>ppt_y</p:attrName>
                                        </p:attrNameLst>
                                      </p:cBhvr>
                                      <p:tavLst>
                                        <p:tav tm="0">
                                          <p:val>
                                            <p:strVal val="ppt_y"/>
                                          </p:val>
                                        </p:tav>
                                        <p:tav tm="100000">
                                          <p:val>
                                            <p:strVal val="ppt_y+.1"/>
                                          </p:val>
                                        </p:tav>
                                      </p:tavLst>
                                    </p:anim>
                                    <p:set>
                                      <p:cBhvr>
                                        <p:cTn id="126"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127" fill="hold" display="0">
                  <p:stCondLst>
                    <p:cond delay="indefinite"/>
                  </p:stCondLst>
                  <p:endCondLst>
                    <p:cond evt="onStopAudio" delay="0">
                      <p:tgtEl>
                        <p:sldTgt/>
                      </p:tgtEl>
                    </p:cond>
                  </p:endCondLst>
                </p:cTn>
                <p:tgtEl>
                  <p:spTgt spid="13"/>
                </p:tgtEl>
              </p:cMediaNode>
            </p:audio>
          </p:childTnLst>
        </p:cTn>
      </p:par>
    </p:tnLst>
    <p:bldLst>
      <p:bldP spid="5" grpId="0" animBg="1"/>
      <p:bldP spid="5" grpId="1" animBg="1"/>
      <p:bldP spid="15" grpId="0" animBg="1"/>
      <p:bldP spid="15" grpId="1" animBg="1"/>
      <p:bldP spid="16" grpId="0" animBg="1"/>
      <p:bldP spid="16" grpId="1" animBg="1"/>
      <p:bldP spid="17" grpId="0" animBg="1"/>
      <p:bldP spid="17" grpId="1" animBg="1"/>
      <p:bldP spid="78" grpId="0"/>
      <p:bldP spid="79" grpId="0"/>
      <p:bldP spid="80" grpId="0"/>
      <p:bldP spid="81" grpId="0"/>
      <p:bldP spid="86" grpId="0" animBg="1"/>
      <p:bldP spid="87" grpId="0" animBg="1"/>
      <p:bldP spid="88" grpId="0" animBg="1"/>
      <p:bldP spid="89" grpId="0" animBg="1"/>
      <p:bldP spid="90" grpId="0" animBg="1"/>
      <p:bldP spid="91" grpId="0" animBg="1"/>
      <p:bldP spid="91" grpId="1" animBg="1"/>
      <p:bldP spid="93" grpId="0" animBg="1"/>
      <p:bldP spid="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657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9" y="19050"/>
            <a:ext cx="12198729" cy="68389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Phan Thi Do Uyen\Giai cuu dai duong\Picture2.png">
            <a:hlinkClick r:id="" action="ppaction://hlinkshowjump?jump=nextslid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79858" y="5219701"/>
            <a:ext cx="181534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2a.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432" b="98651" l="571" r="99000"/>
                    </a14:imgEffect>
                  </a14:imgLayer>
                </a14:imgProps>
              </a:ext>
              <a:ext uri="{28A0092B-C50C-407E-A947-70E740481C1C}">
                <a14:useLocalDpi xmlns:a14="http://schemas.microsoft.com/office/drawing/2010/main" val="0"/>
              </a:ext>
            </a:extLst>
          </a:blip>
          <a:srcRect/>
          <a:stretch>
            <a:fillRect/>
          </a:stretch>
        </p:blipFill>
        <p:spPr bwMode="auto">
          <a:xfrm rot="573886" flipH="1">
            <a:off x="28381" y="2462856"/>
            <a:ext cx="7069012" cy="46017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Giai cuu dai duong 2\2.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167033" y="3797302"/>
            <a:ext cx="3310467" cy="23080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ADMIN\Desktop\Giai cuu dai duong 2\Luo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5728" y="-3205796"/>
            <a:ext cx="8331201" cy="13512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ADMIN\Desktop\Giai cuu dai duong 2\seashell-border-382756.jpg"/>
          <p:cNvPicPr>
            <a:picLocks noChangeAspect="1" noChangeArrowheads="1"/>
          </p:cNvPicPr>
          <p:nvPr/>
        </p:nvPicPr>
        <p:blipFill>
          <a:blip r:embed="rId13" cstate="print">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451100" y="125404"/>
            <a:ext cx="9667852"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ounded Rectangle 20"/>
          <p:cNvSpPr/>
          <p:nvPr/>
        </p:nvSpPr>
        <p:spPr>
          <a:xfrm>
            <a:off x="203200" y="3006875"/>
            <a:ext cx="2641600" cy="1273781"/>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33CC"/>
                </a:solidFill>
                <a:effectLst/>
                <a:uLnTx/>
                <a:uFillTx/>
                <a:latin typeface="Calibri"/>
                <a:ea typeface="+mn-ea"/>
                <a:cs typeface="+mn-cs"/>
              </a:rPr>
              <a:t>A.</a:t>
            </a:r>
          </a:p>
        </p:txBody>
      </p:sp>
      <p:sp>
        <p:nvSpPr>
          <p:cNvPr id="22" name="Rounded Rectangle 21"/>
          <p:cNvSpPr/>
          <p:nvPr/>
        </p:nvSpPr>
        <p:spPr>
          <a:xfrm>
            <a:off x="9245601" y="3006875"/>
            <a:ext cx="2873351" cy="1257905"/>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33CC"/>
                </a:solidFill>
                <a:effectLst/>
                <a:uLnTx/>
                <a:uFillTx/>
                <a:latin typeface="Calibri"/>
                <a:ea typeface="+mn-ea"/>
                <a:cs typeface="+mn-cs"/>
              </a:rPr>
              <a:t>D.</a:t>
            </a:r>
          </a:p>
        </p:txBody>
      </p:sp>
      <p:sp>
        <p:nvSpPr>
          <p:cNvPr id="23" name="Rounded Rectangle 22"/>
          <p:cNvSpPr/>
          <p:nvPr/>
        </p:nvSpPr>
        <p:spPr>
          <a:xfrm>
            <a:off x="6197601" y="3022599"/>
            <a:ext cx="2765703" cy="1258057"/>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33CC"/>
                </a:solidFill>
                <a:effectLst/>
                <a:uLnTx/>
                <a:uFillTx/>
                <a:latin typeface="Calibri"/>
                <a:ea typeface="+mn-ea"/>
                <a:cs typeface="+mn-cs"/>
              </a:rPr>
              <a:t>C.</a:t>
            </a:r>
          </a:p>
        </p:txBody>
      </p:sp>
      <p:sp>
        <p:nvSpPr>
          <p:cNvPr id="24" name="Rounded Rectangle 23"/>
          <p:cNvSpPr/>
          <p:nvPr/>
        </p:nvSpPr>
        <p:spPr>
          <a:xfrm>
            <a:off x="3149600" y="3006875"/>
            <a:ext cx="2743200" cy="1273781"/>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33CC"/>
                </a:solidFill>
                <a:effectLst/>
                <a:uLnTx/>
                <a:uFillTx/>
                <a:latin typeface="Calibri"/>
                <a:ea typeface="+mn-ea"/>
                <a:cs typeface="+mn-cs"/>
              </a:rPr>
              <a:t>B.</a:t>
            </a:r>
            <a:endParaRPr kumimoji="0" lang="en-US" sz="2700" b="0" i="0" u="none" strike="noStrike" kern="1200" cap="none" spc="0" normalizeH="0" baseline="0" noProof="0" dirty="0">
              <a:ln>
                <a:noFill/>
              </a:ln>
              <a:solidFill>
                <a:srgbClr val="0033CC"/>
              </a:solidFill>
              <a:effectLst/>
              <a:uLnTx/>
              <a:uFillTx/>
              <a:latin typeface="Calibri"/>
              <a:ea typeface="+mn-ea"/>
              <a:cs typeface="+mn-cs"/>
            </a:endParaRPr>
          </a:p>
        </p:txBody>
      </p:sp>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cstate="print"/>
          <a:stretch>
            <a:fillRect/>
          </a:stretch>
        </p:blipFill>
        <p:spPr>
          <a:xfrm>
            <a:off x="13208000" y="3858381"/>
            <a:ext cx="812800" cy="812800"/>
          </a:xfrm>
          <a:prstGeom prst="rect">
            <a:avLst/>
          </a:prstGeom>
        </p:spPr>
      </p:pic>
      <p:grpSp>
        <p:nvGrpSpPr>
          <p:cNvPr id="27" name="Group 26">
            <a:extLst>
              <a:ext uri="{FF2B5EF4-FFF2-40B4-BE49-F238E27FC236}">
                <a16:creationId xmlns:a16="http://schemas.microsoft.com/office/drawing/2014/main" xmlns="" id="{A3772A17-BB74-4A75-BA55-D622FE4D0639}"/>
              </a:ext>
            </a:extLst>
          </p:cNvPr>
          <p:cNvGrpSpPr/>
          <p:nvPr/>
        </p:nvGrpSpPr>
        <p:grpSpPr>
          <a:xfrm>
            <a:off x="1244330" y="945133"/>
            <a:ext cx="120325" cy="101771"/>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xmlns="" id="{A3772A17-BB74-4A75-BA55-D622FE4D0639}"/>
              </a:ext>
            </a:extLst>
          </p:cNvPr>
          <p:cNvGrpSpPr/>
          <p:nvPr/>
        </p:nvGrpSpPr>
        <p:grpSpPr>
          <a:xfrm>
            <a:off x="1246124" y="1681532"/>
            <a:ext cx="120325" cy="101771"/>
            <a:chOff x="2455863" y="2411803"/>
            <a:chExt cx="566738" cy="566738"/>
          </a:xfrm>
        </p:grpSpPr>
        <p:sp>
          <p:nvSpPr>
            <p:cNvPr id="3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9" name="Group 38">
            <a:extLst>
              <a:ext uri="{FF2B5EF4-FFF2-40B4-BE49-F238E27FC236}">
                <a16:creationId xmlns:a16="http://schemas.microsoft.com/office/drawing/2014/main" xmlns="" id="{A3772A17-BB74-4A75-BA55-D622FE4D0639}"/>
              </a:ext>
            </a:extLst>
          </p:cNvPr>
          <p:cNvGrpSpPr/>
          <p:nvPr/>
        </p:nvGrpSpPr>
        <p:grpSpPr>
          <a:xfrm>
            <a:off x="1642171" y="1335825"/>
            <a:ext cx="120325" cy="101771"/>
            <a:chOff x="2455863" y="2411803"/>
            <a:chExt cx="566738" cy="566738"/>
          </a:xfrm>
        </p:grpSpPr>
        <p:sp>
          <p:nvSpPr>
            <p:cNvPr id="4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xmlns="" id="{A3772A17-BB74-4A75-BA55-D622FE4D0639}"/>
              </a:ext>
            </a:extLst>
          </p:cNvPr>
          <p:cNvGrpSpPr/>
          <p:nvPr/>
        </p:nvGrpSpPr>
        <p:grpSpPr>
          <a:xfrm>
            <a:off x="882526" y="1369076"/>
            <a:ext cx="120325" cy="101771"/>
            <a:chOff x="2455863" y="2411803"/>
            <a:chExt cx="566738" cy="566738"/>
          </a:xfrm>
        </p:grpSpPr>
        <p:sp>
          <p:nvSpPr>
            <p:cNvPr id="4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1" name="Oval 107"/>
          <p:cNvSpPr>
            <a:spLocks noChangeArrowheads="1"/>
          </p:cNvSpPr>
          <p:nvPr/>
        </p:nvSpPr>
        <p:spPr bwMode="auto">
          <a:xfrm>
            <a:off x="1259312" y="13319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17" tIns="60958" rIns="121917" bIns="6095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TextBox 2"/>
          <p:cNvSpPr txBox="1">
            <a:spLocks noChangeArrowheads="1"/>
          </p:cNvSpPr>
          <p:nvPr/>
        </p:nvSpPr>
        <p:spPr bwMode="auto">
          <a:xfrm>
            <a:off x="2418342" y="173510"/>
            <a:ext cx="10276113" cy="22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400" b="1" i="0" u="sng"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Câu</a:t>
            </a:r>
            <a:r>
              <a:rPr kumimoji="0" lang="en-US" altLang="en-US" sz="4400" b="1" i="0" u="sng"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altLang="en-US" sz="4400" b="1" i="0" u="sng"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2</a:t>
            </a:r>
            <a:r>
              <a:rPr kumimoji="0" lang="en-US" altLang="en-US" sz="4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altLang="en-US" sz="44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Điền</a:t>
            </a:r>
            <a:r>
              <a:rPr kumimoji="0" lang="en-US" altLang="en-US" sz="44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altLang="en-US" sz="44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số</a:t>
            </a:r>
            <a:r>
              <a:rPr kumimoji="0" lang="en-US" altLang="en-US" sz="44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altLang="en-US" sz="44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thích</a:t>
            </a:r>
            <a:r>
              <a:rPr kumimoji="0" lang="en-US" altLang="en-US" sz="44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altLang="en-US" sz="44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hợp</a:t>
            </a:r>
            <a:r>
              <a:rPr kumimoji="0" lang="en-US" altLang="en-US" sz="44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altLang="en-US" sz="44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vào</a:t>
            </a:r>
            <a:r>
              <a:rPr kumimoji="0" lang="en-US" altLang="en-US" sz="44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altLang="en-US" sz="44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chỗ</a:t>
            </a:r>
            <a:r>
              <a:rPr kumimoji="0" lang="en-US" altLang="en-US" sz="44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altLang="en-US" sz="44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trống</a:t>
            </a:r>
            <a:r>
              <a:rPr kumimoji="0" lang="en-US" altLang="en-US" sz="44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p>
          <a:p>
            <a:pPr lvl="0" eaLnBrk="1" hangingPunct="1">
              <a:spcBef>
                <a:spcPct val="0"/>
              </a:spcBef>
              <a:buNone/>
            </a:pPr>
            <a:r>
              <a:rPr kumimoji="0" lang="en-US" altLang="en-US" sz="4400" b="1" i="0" u="none" strike="noStrike" kern="1200" cap="none" spc="0" normalizeH="0" baseline="0" noProof="0" dirty="0" smtClean="0">
                <a:ln>
                  <a:noFill/>
                </a:ln>
                <a:solidFill>
                  <a:prstClr val="black"/>
                </a:solidFill>
                <a:effectLst/>
                <a:uLnTx/>
                <a:uFillTx/>
                <a:latin typeface="Arial" pitchFamily="34" charset="0"/>
                <a:ea typeface="+mn-ea"/>
                <a:cs typeface="+mn-cs"/>
              </a:rPr>
              <a:t>              </a:t>
            </a:r>
            <a:r>
              <a:rPr lang="en-US" altLang="en-US" sz="4400" dirty="0" smtClean="0">
                <a:latin typeface="Times New Roman" pitchFamily="18" charset="0"/>
                <a:ea typeface="Times New Roman" pitchFamily="18" charset="0"/>
                <a:cs typeface="Times New Roman" pitchFamily="18" charset="0"/>
              </a:rPr>
              <a:t>2dam</a:t>
            </a:r>
            <a:r>
              <a:rPr lang="en-US" altLang="en-US" sz="4400" baseline="30000" dirty="0" smtClean="0">
                <a:latin typeface="Times New Roman" pitchFamily="18" charset="0"/>
                <a:ea typeface="Times New Roman" pitchFamily="18" charset="0"/>
                <a:cs typeface="Times New Roman" pitchFamily="18" charset="0"/>
              </a:rPr>
              <a:t>2</a:t>
            </a:r>
            <a:r>
              <a:rPr lang="en-US" altLang="en-US" sz="4400" dirty="0" smtClean="0">
                <a:latin typeface="Times New Roman" pitchFamily="18" charset="0"/>
                <a:ea typeface="Times New Roman" pitchFamily="18" charset="0"/>
                <a:cs typeface="Times New Roman" pitchFamily="18" charset="0"/>
              </a:rPr>
              <a:t> </a:t>
            </a:r>
            <a:r>
              <a:rPr lang="en-US" altLang="en-US" sz="4400" dirty="0">
                <a:latin typeface="Times New Roman" pitchFamily="18" charset="0"/>
                <a:ea typeface="Times New Roman" pitchFamily="18" charset="0"/>
                <a:cs typeface="Times New Roman" pitchFamily="18" charset="0"/>
              </a:rPr>
              <a:t>36m2 = ...m</a:t>
            </a:r>
            <a:r>
              <a:rPr lang="en-US" altLang="en-US" sz="4400" baseline="30000" dirty="0">
                <a:latin typeface="Times New Roman" pitchFamily="18" charset="0"/>
                <a:ea typeface="Times New Roman" pitchFamily="18" charset="0"/>
                <a:cs typeface="Times New Roman" pitchFamily="18" charset="0"/>
              </a:rPr>
              <a:t>2</a:t>
            </a:r>
            <a:endParaRPr kumimoji="0" lang="en-US" altLang="en-US" sz="3600" b="1"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44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mc:AlternateContent xmlns:mc="http://schemas.openxmlformats.org/markup-compatibility/2006" xmlns:a14="http://schemas.microsoft.com/office/drawing/2010/main">
        <mc:Choice Requires="a14">
          <p:sp>
            <p:nvSpPr>
              <p:cNvPr id="56" name="TextBox 55"/>
              <p:cNvSpPr txBox="1"/>
              <p:nvPr/>
            </p:nvSpPr>
            <p:spPr>
              <a:xfrm>
                <a:off x="9606184" y="3196661"/>
                <a:ext cx="17426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𝟒𝟎</m:t>
                      </m:r>
                    </m:oMath>
                  </m:oMathPara>
                </a14:m>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9606184" y="3196661"/>
                <a:ext cx="1742631" cy="70788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700407" y="3235881"/>
                <a:ext cx="17426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4000" b="1" i="0" u="none" strike="noStrike" kern="1200" cap="none" spc="0" normalizeH="0" baseline="0" noProof="0" smtClean="0">
                        <a:ln>
                          <a:noFill/>
                        </a:ln>
                        <a:solidFill>
                          <a:srgbClr val="002060"/>
                        </a:solidFill>
                        <a:effectLst/>
                        <a:uLnTx/>
                        <a:uFillTx/>
                        <a:latin typeface="Cambria Math" panose="02040503050406030204" pitchFamily="18" charset="0"/>
                        <a:ea typeface="+mn-ea"/>
                        <a:cs typeface="+mn-cs"/>
                      </a:rPr>
                      <m:t>  </m:t>
                    </m:r>
                    <m:r>
                      <a:rPr kumimoji="0" lang="en-US" sz="4000" b="1" i="0" u="none" strike="noStrike" kern="1200" cap="none" spc="0" normalizeH="0" baseline="0" noProof="0">
                        <a:ln>
                          <a:noFill/>
                        </a:ln>
                        <a:solidFill>
                          <a:srgbClr val="002060"/>
                        </a:solidFill>
                        <a:effectLst/>
                        <a:uLnTx/>
                        <a:uFillTx/>
                        <a:latin typeface="Cambria Math"/>
                        <a:ea typeface="+mn-ea"/>
                        <a:cs typeface="+mn-cs"/>
                      </a:rPr>
                      <m:t>𝟐</m:t>
                    </m:r>
                  </m:oMath>
                </a14:m>
                <a:r>
                  <a:rPr kumimoji="0" lang="en-US" sz="40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036</a:t>
                </a:r>
                <a:endParaRPr kumimoji="0" lang="vi-VN" sz="40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6700407" y="3235881"/>
                <a:ext cx="1742631" cy="707886"/>
              </a:xfrm>
              <a:prstGeom prst="rect">
                <a:avLst/>
              </a:prstGeom>
              <a:blipFill>
                <a:blip r:embed="rId17"/>
                <a:stretch>
                  <a:fillRect t="-15517" r="-1399"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3806371" y="3219929"/>
                <a:ext cx="14117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1" i="0" u="none" strike="noStrike" kern="1200" cap="none" spc="0" normalizeH="0" baseline="0" noProof="0" smtClean="0">
                          <a:ln>
                            <a:noFill/>
                          </a:ln>
                          <a:solidFill>
                            <a:srgbClr val="002060"/>
                          </a:solidFill>
                          <a:effectLst/>
                          <a:uLnTx/>
                          <a:uFillTx/>
                          <a:latin typeface="Cambria Math"/>
                          <a:ea typeface="+mn-ea"/>
                          <a:cs typeface="+mn-cs"/>
                        </a:rPr>
                        <m:t>   </m:t>
                      </m:r>
                      <m:r>
                        <a:rPr kumimoji="0" lang="en-US" sz="4000" b="1" i="0" u="none" strike="noStrike" kern="1200" cap="none" spc="0" normalizeH="0" baseline="0" noProof="0" smtClean="0">
                          <a:ln>
                            <a:noFill/>
                          </a:ln>
                          <a:solidFill>
                            <a:srgbClr val="002060"/>
                          </a:solidFill>
                          <a:effectLst/>
                          <a:uLnTx/>
                          <a:uFillTx/>
                          <a:latin typeface="Cambria Math"/>
                          <a:ea typeface="+mn-ea"/>
                          <a:cs typeface="+mn-cs"/>
                        </a:rPr>
                        <m:t>𝟐𝟑𝟔</m:t>
                      </m:r>
                    </m:oMath>
                  </m:oMathPara>
                </a14:m>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3806371" y="3219929"/>
                <a:ext cx="1411754" cy="707886"/>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675711" y="3219929"/>
                <a:ext cx="17426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smtClean="0">
                    <a:ln>
                      <a:noFill/>
                    </a:ln>
                    <a:solidFill>
                      <a:srgbClr val="002060"/>
                    </a:solidFill>
                    <a:effectLst/>
                    <a:uLnTx/>
                    <a:uFillTx/>
                    <a:ea typeface="+mn-ea"/>
                    <a:cs typeface="+mn-cs"/>
                  </a:rPr>
                  <a:t>236</a:t>
                </a:r>
                <a14:m>
                  <m:oMath xmlns:m="http://schemas.openxmlformats.org/officeDocument/2006/math">
                    <m:r>
                      <a:rPr kumimoji="0" lang="en-US" sz="4000" b="1" i="1" u="none" strike="noStrike" kern="1200" cap="none" spc="0" normalizeH="0" baseline="0" noProof="0" smtClean="0">
                        <a:ln>
                          <a:noFill/>
                        </a:ln>
                        <a:solidFill>
                          <a:srgbClr val="002060"/>
                        </a:solidFill>
                        <a:effectLst/>
                        <a:uLnTx/>
                        <a:uFillTx/>
                        <a:latin typeface="Cambria Math"/>
                        <a:ea typeface="+mn-ea"/>
                        <a:cs typeface="+mn-cs"/>
                      </a:rPr>
                      <m:t>𝟎</m:t>
                    </m:r>
                  </m:oMath>
                </a14:m>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675711" y="3219929"/>
                <a:ext cx="1742631" cy="707886"/>
              </a:xfrm>
              <a:prstGeom prst="rect">
                <a:avLst/>
              </a:prstGeom>
              <a:blipFill>
                <a:blip r:embed="rId19"/>
                <a:stretch>
                  <a:fillRect l="-12587" t="-14655" b="-37069"/>
                </a:stretch>
              </a:blipFill>
            </p:spPr>
            <p:txBody>
              <a:bodyPr/>
              <a:lstStyle/>
              <a:p>
                <a:r>
                  <a:rPr lang="en-US">
                    <a:noFill/>
                  </a:rPr>
                  <a:t> </a:t>
                </a:r>
              </a:p>
            </p:txBody>
          </p:sp>
        </mc:Fallback>
      </mc:AlternateContent>
      <p:grpSp>
        <p:nvGrpSpPr>
          <p:cNvPr id="61" name="Group 6"/>
          <p:cNvGrpSpPr>
            <a:grpSpLocks/>
          </p:cNvGrpSpPr>
          <p:nvPr/>
        </p:nvGrpSpPr>
        <p:grpSpPr bwMode="auto">
          <a:xfrm>
            <a:off x="-350520" y="125404"/>
            <a:ext cx="3014125" cy="2552573"/>
            <a:chOff x="4536" y="3066"/>
            <a:chExt cx="1212" cy="1318"/>
          </a:xfrm>
        </p:grpSpPr>
        <p:pic>
          <p:nvPicPr>
            <p:cNvPr id="62" name="Picture 7" descr="9OCLOCK"/>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4536" y="3066"/>
              <a:ext cx="1212" cy="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Oval 8" descr="Parchment"/>
            <p:cNvSpPr>
              <a:spLocks noChangeArrowheads="1"/>
            </p:cNvSpPr>
            <p:nvPr/>
          </p:nvSpPr>
          <p:spPr bwMode="auto">
            <a:xfrm>
              <a:off x="4752" y="3300"/>
              <a:ext cx="816" cy="864"/>
            </a:xfrm>
            <a:prstGeom prst="ellipse">
              <a:avLst/>
            </a:prstGeom>
            <a:blipFill dpi="0" rotWithShape="1">
              <a:blip r:embed="rId21"/>
              <a:srcRect/>
              <a:tile tx="0" ty="0" sx="100000" sy="100000" flip="none" algn="tl"/>
            </a:blip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00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Oval 9"/>
          <p:cNvSpPr>
            <a:spLocks noChangeArrowheads="1"/>
          </p:cNvSpPr>
          <p:nvPr/>
        </p:nvSpPr>
        <p:spPr bwMode="auto">
          <a:xfrm>
            <a:off x="253832" y="578591"/>
            <a:ext cx="1757848" cy="1349501"/>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0000" b="0" i="0" u="none" strike="noStrike" kern="1200" cap="none" spc="0" normalizeH="0" baseline="0" noProof="0">
              <a:ln>
                <a:noFill/>
              </a:ln>
              <a:solidFill>
                <a:prstClr val="black"/>
              </a:solidFill>
              <a:effectLst/>
              <a:uLnTx/>
              <a:uFillTx/>
              <a:latin typeface="Calibri"/>
              <a:ea typeface="+mn-ea"/>
              <a:cs typeface="+mn-cs"/>
            </a:endParaRPr>
          </a:p>
        </p:txBody>
      </p:sp>
      <p:sp>
        <p:nvSpPr>
          <p:cNvPr id="65" name="AutoShape 10"/>
          <p:cNvSpPr>
            <a:spLocks noChangeArrowheads="1"/>
          </p:cNvSpPr>
          <p:nvPr/>
        </p:nvSpPr>
        <p:spPr bwMode="auto">
          <a:xfrm>
            <a:off x="691698" y="1105328"/>
            <a:ext cx="1208961" cy="834711"/>
          </a:xfrm>
          <a:prstGeom prst="octagon">
            <a:avLst>
              <a:gd name="adj" fmla="val 29287"/>
            </a:avLst>
          </a:prstGeom>
          <a:solidFill>
            <a:srgbClr val="FFFFFF"/>
          </a:solidFill>
          <a:ln>
            <a:noFill/>
          </a:ln>
          <a:effectLst/>
          <a:extLst>
            <a:ext uri="{91240B29-F687-4F45-9708-019B960494DF}">
              <a14:hiddenLine xmlns:a14="http://schemas.microsoft.com/office/drawing/2010/main" w="38100" cmpd="dbl">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0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VnCentury Schoolbook" pitchFamily="34" charset="0"/>
                <a:ea typeface="+mn-ea"/>
                <a:cs typeface="+mn-cs"/>
              </a:rPr>
              <a:t>1</a:t>
            </a:r>
          </a:p>
        </p:txBody>
      </p:sp>
      <p:sp>
        <p:nvSpPr>
          <p:cNvPr id="66" name="AutoShape 11"/>
          <p:cNvSpPr>
            <a:spLocks noChangeArrowheads="1"/>
          </p:cNvSpPr>
          <p:nvPr/>
        </p:nvSpPr>
        <p:spPr bwMode="auto">
          <a:xfrm>
            <a:off x="661979" y="963360"/>
            <a:ext cx="1208961" cy="834711"/>
          </a:xfrm>
          <a:prstGeom prst="octagon">
            <a:avLst>
              <a:gd name="adj" fmla="val 29287"/>
            </a:avLst>
          </a:prstGeom>
          <a:solidFill>
            <a:srgbClr val="FFFFFF"/>
          </a:solidFill>
          <a:ln>
            <a:noFill/>
          </a:ln>
          <a:effectLst/>
          <a:extLst>
            <a:ext uri="{91240B29-F687-4F45-9708-019B960494DF}">
              <a14:hiddenLine xmlns:a14="http://schemas.microsoft.com/office/drawing/2010/main" w="38100" cmpd="dbl">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6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VnCentury Schoolbook" pitchFamily="34" charset="0"/>
                <a:ea typeface="+mn-ea"/>
                <a:cs typeface="+mn-cs"/>
              </a:rPr>
              <a:t>2</a:t>
            </a:r>
          </a:p>
        </p:txBody>
      </p:sp>
      <p:sp>
        <p:nvSpPr>
          <p:cNvPr id="67" name="AutoShape 12"/>
          <p:cNvSpPr>
            <a:spLocks noChangeArrowheads="1"/>
          </p:cNvSpPr>
          <p:nvPr/>
        </p:nvSpPr>
        <p:spPr bwMode="auto">
          <a:xfrm>
            <a:off x="661979" y="932881"/>
            <a:ext cx="1208961" cy="834711"/>
          </a:xfrm>
          <a:prstGeom prst="octagon">
            <a:avLst>
              <a:gd name="adj" fmla="val 29287"/>
            </a:avLst>
          </a:prstGeom>
          <a:solidFill>
            <a:srgbClr val="FFFFFF"/>
          </a:solidFill>
          <a:ln>
            <a:noFill/>
          </a:ln>
          <a:effectLst/>
          <a:extLst>
            <a:ext uri="{91240B29-F687-4F45-9708-019B960494DF}">
              <a14:hiddenLine xmlns:a14="http://schemas.microsoft.com/office/drawing/2010/main" w="38100" cmpd="dbl">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6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VnCentury Schoolbook" pitchFamily="34" charset="0"/>
                <a:ea typeface="+mn-ea"/>
                <a:cs typeface="+mn-cs"/>
              </a:rPr>
              <a:t>3</a:t>
            </a:r>
          </a:p>
        </p:txBody>
      </p:sp>
      <p:sp>
        <p:nvSpPr>
          <p:cNvPr id="68" name="AutoShape 13"/>
          <p:cNvSpPr>
            <a:spLocks noChangeArrowheads="1"/>
          </p:cNvSpPr>
          <p:nvPr/>
        </p:nvSpPr>
        <p:spPr bwMode="auto">
          <a:xfrm>
            <a:off x="554538" y="908799"/>
            <a:ext cx="1208961" cy="834711"/>
          </a:xfrm>
          <a:prstGeom prst="octagon">
            <a:avLst>
              <a:gd name="adj" fmla="val 29287"/>
            </a:avLst>
          </a:prstGeom>
          <a:solidFill>
            <a:srgbClr val="FFFFFF"/>
          </a:solidFill>
          <a:ln>
            <a:noFill/>
          </a:ln>
          <a:effectLst/>
          <a:extLst>
            <a:ext uri="{91240B29-F687-4F45-9708-019B960494DF}">
              <a14:hiddenLine xmlns:a14="http://schemas.microsoft.com/office/drawing/2010/main" w="38100" cmpd="dbl">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0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VnCentury Schoolbook" pitchFamily="34" charset="0"/>
                <a:ea typeface="+mn-ea"/>
                <a:cs typeface="+mn-cs"/>
              </a:rPr>
              <a:t>4</a:t>
            </a:r>
          </a:p>
        </p:txBody>
      </p:sp>
      <p:sp>
        <p:nvSpPr>
          <p:cNvPr id="69" name="AutoShape 14"/>
          <p:cNvSpPr>
            <a:spLocks noChangeArrowheads="1"/>
          </p:cNvSpPr>
          <p:nvPr/>
        </p:nvSpPr>
        <p:spPr bwMode="auto">
          <a:xfrm>
            <a:off x="596826" y="939885"/>
            <a:ext cx="1208961" cy="834711"/>
          </a:xfrm>
          <a:prstGeom prst="octagon">
            <a:avLst>
              <a:gd name="adj" fmla="val 29287"/>
            </a:avLst>
          </a:prstGeom>
          <a:solidFill>
            <a:srgbClr val="FFFFFF"/>
          </a:solidFill>
          <a:ln>
            <a:noFill/>
          </a:ln>
          <a:effectLst/>
          <a:extLst>
            <a:ext uri="{91240B29-F687-4F45-9708-019B960494DF}">
              <a14:hiddenLine xmlns:a14="http://schemas.microsoft.com/office/drawing/2010/main" w="38100" cmpd="dbl">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0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Times New Roman" pitchFamily="18" charset="0"/>
                <a:ea typeface="+mn-ea"/>
                <a:cs typeface="Times New Roman" pitchFamily="18" charset="0"/>
              </a:rPr>
              <a:t>5</a:t>
            </a:r>
          </a:p>
        </p:txBody>
      </p:sp>
      <p:sp>
        <p:nvSpPr>
          <p:cNvPr id="70" name="AutoShape 20"/>
          <p:cNvSpPr>
            <a:spLocks noChangeArrowheads="1"/>
          </p:cNvSpPr>
          <p:nvPr/>
        </p:nvSpPr>
        <p:spPr bwMode="auto">
          <a:xfrm>
            <a:off x="-264073" y="351591"/>
            <a:ext cx="2948968" cy="2070570"/>
          </a:xfrm>
          <a:prstGeom prst="sun">
            <a:avLst>
              <a:gd name="adj" fmla="val 25000"/>
            </a:avLst>
          </a:prstGeom>
          <a:solidFill>
            <a:srgbClr val="FFCC00"/>
          </a:solidFill>
          <a:ln w="9525">
            <a:solidFill>
              <a:srgbClr val="66FF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en-US" sz="3200" b="1" i="0" u="none" strike="noStrike" kern="1200" cap="none" spc="0" normalizeH="0" baseline="0" noProof="0" dirty="0" smtClean="0">
              <a:ln>
                <a:noFill/>
              </a:ln>
              <a:solidFill>
                <a:srgbClr val="C00000"/>
              </a:solidFill>
              <a:effectLst/>
              <a:uLnTx/>
              <a:uFillTx/>
              <a:latin typeface=".VnArialH" pitchFamily="34" charset="0"/>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err="1" smtClean="0">
                <a:ln>
                  <a:noFill/>
                </a:ln>
                <a:solidFill>
                  <a:srgbClr val="C00000"/>
                </a:solidFill>
                <a:effectLst/>
                <a:uLnTx/>
                <a:uFillTx/>
                <a:latin typeface=".VnArialH" pitchFamily="34" charset="0"/>
                <a:ea typeface="+mn-ea"/>
                <a:cs typeface="+mn-cs"/>
              </a:rPr>
              <a:t>Hết</a:t>
            </a:r>
            <a:r>
              <a:rPr kumimoji="0" lang="en-US" altLang="en-US" sz="3200" b="1" i="0" u="none" strike="noStrike" kern="1200" cap="none" spc="0" normalizeH="0" baseline="0" noProof="0" dirty="0" smtClean="0">
                <a:ln>
                  <a:noFill/>
                </a:ln>
                <a:solidFill>
                  <a:srgbClr val="C00000"/>
                </a:solidFill>
                <a:effectLst/>
                <a:uLnTx/>
                <a:uFillTx/>
                <a:latin typeface=".VnArialH" pitchFamily="34" charset="0"/>
                <a:ea typeface="+mn-ea"/>
                <a:cs typeface="+mn-cs"/>
              </a:rPr>
              <a:t> </a:t>
            </a:r>
            <a:r>
              <a:rPr kumimoji="0" lang="en-US" altLang="en-US" sz="3200" b="1" i="0" u="none" strike="noStrike" kern="1200" cap="none" spc="0" normalizeH="0" baseline="0" noProof="0" dirty="0" err="1" smtClean="0">
                <a:ln>
                  <a:noFill/>
                </a:ln>
                <a:solidFill>
                  <a:srgbClr val="C00000"/>
                </a:solidFill>
                <a:effectLst/>
                <a:uLnTx/>
                <a:uFillTx/>
                <a:latin typeface=".VnArialH" pitchFamily="34" charset="0"/>
                <a:ea typeface="+mn-ea"/>
                <a:cs typeface="+mn-cs"/>
              </a:rPr>
              <a:t>giờ</a:t>
            </a:r>
            <a:endParaRPr kumimoji="0" lang="en-US" altLang="en-US" sz="3200" b="1" i="0" u="none" strike="noStrike" kern="1200" cap="none" spc="0" normalizeH="0" baseline="0" noProof="0" dirty="0">
              <a:ln>
                <a:noFill/>
              </a:ln>
              <a:solidFill>
                <a:srgbClr val="C00000"/>
              </a:solidFill>
              <a:effectLst/>
              <a:uLnTx/>
              <a:uFillTx/>
              <a:latin typeface=".VnArialH" pitchFamily="34" charset="0"/>
              <a:ea typeface="+mn-ea"/>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en-US" sz="3200" b="1" i="0" u="none" strike="noStrike" kern="1200" cap="none" spc="0" normalizeH="0" baseline="0" noProof="0" dirty="0">
              <a:ln>
                <a:noFill/>
              </a:ln>
              <a:solidFill>
                <a:srgbClr val="FF00FF"/>
              </a:solidFill>
              <a:effectLst/>
              <a:uLnTx/>
              <a:uFillTx/>
              <a:latin typeface=".VnArialH" pitchFamily="34" charset="0"/>
              <a:ea typeface="+mn-ea"/>
              <a:cs typeface="+mn-cs"/>
            </a:endParaRPr>
          </a:p>
        </p:txBody>
      </p:sp>
      <p:sp>
        <p:nvSpPr>
          <p:cNvPr id="53" name="Rounded Rectangle 52"/>
          <p:cNvSpPr/>
          <p:nvPr/>
        </p:nvSpPr>
        <p:spPr>
          <a:xfrm>
            <a:off x="3127097" y="3006875"/>
            <a:ext cx="2743200" cy="1273781"/>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Calibri"/>
                <a:ea typeface="+mn-ea"/>
                <a:cs typeface="+mn-cs"/>
              </a:rPr>
              <a:t>B.</a:t>
            </a:r>
            <a:endParaRPr kumimoji="0" lang="en-US" sz="2700" b="0" i="0" u="none" strike="noStrike" kern="1200" cap="none" spc="0" normalizeH="0" baseline="0" noProof="0" dirty="0">
              <a:ln>
                <a:noFill/>
              </a:ln>
              <a:solidFill>
                <a:srgbClr val="FF0000"/>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5" name="TextBox 54"/>
              <p:cNvSpPr txBox="1"/>
              <p:nvPr/>
            </p:nvSpPr>
            <p:spPr>
              <a:xfrm>
                <a:off x="3722453" y="3235881"/>
                <a:ext cx="15428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4000" b="1" i="0" u="none" strike="noStrike" kern="1200" cap="none" spc="0" normalizeH="0" baseline="0" noProof="0" smtClean="0">
                        <a:ln>
                          <a:noFill/>
                        </a:ln>
                        <a:solidFill>
                          <a:srgbClr val="002060"/>
                        </a:solidFill>
                        <a:effectLst/>
                        <a:uLnTx/>
                        <a:uFillTx/>
                        <a:latin typeface="Cambria Math"/>
                        <a:ea typeface="+mn-ea"/>
                        <a:cs typeface="+mn-cs"/>
                      </a:rPr>
                      <m:t>  </m:t>
                    </m:r>
                  </m:oMath>
                </a14:m>
                <a:r>
                  <a:rPr kumimoji="0" lang="en-US" sz="4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236</a:t>
                </a:r>
                <a:endPar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722453" y="3235881"/>
                <a:ext cx="1542841" cy="707886"/>
              </a:xfrm>
              <a:prstGeom prst="rect">
                <a:avLst/>
              </a:prstGeom>
              <a:blipFill>
                <a:blip r:embed="rId22"/>
                <a:stretch>
                  <a:fillRect t="-15517" b="-36207"/>
                </a:stretch>
              </a:blipFill>
            </p:spPr>
            <p:txBody>
              <a:bodyPr/>
              <a:lstStyle/>
              <a:p>
                <a:r>
                  <a:rPr lang="en-US">
                    <a:noFill/>
                  </a:rPr>
                  <a:t> </a:t>
                </a:r>
              </a:p>
            </p:txBody>
          </p:sp>
        </mc:Fallback>
      </mc:AlternateContent>
    </p:spTree>
    <p:extLst>
      <p:ext uri="{BB962C8B-B14F-4D97-AF65-F5344CB8AC3E}">
        <p14:creationId xmlns:p14="http://schemas.microsoft.com/office/powerpoint/2010/main" val="347734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500" fill="hold">
                                          <p:stCondLst>
                                            <p:cond delay="0"/>
                                          </p:stCondLst>
                                        </p:cTn>
                                        <p:tgtEl>
                                          <p:spTgt spid="2051"/>
                                        </p:tgtEl>
                                        <p:attrNameLst>
                                          <p:attrName>r</p:attrName>
                                        </p:attrNameLst>
                                      </p:cBhvr>
                                    </p:animRot>
                                    <p:animRot by="-240000">
                                      <p:cBhvr>
                                        <p:cTn id="12" dur="1000" fill="hold">
                                          <p:stCondLst>
                                            <p:cond delay="1000"/>
                                          </p:stCondLst>
                                        </p:cTn>
                                        <p:tgtEl>
                                          <p:spTgt spid="2051"/>
                                        </p:tgtEl>
                                        <p:attrNameLst>
                                          <p:attrName>r</p:attrName>
                                        </p:attrNameLst>
                                      </p:cBhvr>
                                    </p:animRot>
                                    <p:animRot by="240000">
                                      <p:cBhvr>
                                        <p:cTn id="13" dur="1000" fill="hold">
                                          <p:stCondLst>
                                            <p:cond delay="2000"/>
                                          </p:stCondLst>
                                        </p:cTn>
                                        <p:tgtEl>
                                          <p:spTgt spid="2051"/>
                                        </p:tgtEl>
                                        <p:attrNameLst>
                                          <p:attrName>r</p:attrName>
                                        </p:attrNameLst>
                                      </p:cBhvr>
                                    </p:animRot>
                                    <p:animRot by="-240000">
                                      <p:cBhvr>
                                        <p:cTn id="14" dur="1000" fill="hold">
                                          <p:stCondLst>
                                            <p:cond delay="3000"/>
                                          </p:stCondLst>
                                        </p:cTn>
                                        <p:tgtEl>
                                          <p:spTgt spid="2051"/>
                                        </p:tgtEl>
                                        <p:attrNameLst>
                                          <p:attrName>r</p:attrName>
                                        </p:attrNameLst>
                                      </p:cBhvr>
                                    </p:animRot>
                                    <p:animRot by="120000">
                                      <p:cBhvr>
                                        <p:cTn id="15" dur="1000" fill="hold">
                                          <p:stCondLst>
                                            <p:cond delay="4000"/>
                                          </p:stCondLst>
                                        </p:cTn>
                                        <p:tgtEl>
                                          <p:spTgt spid="2051"/>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500" fill="hold">
                                          <p:stCondLst>
                                            <p:cond delay="0"/>
                                          </p:stCondLst>
                                        </p:cTn>
                                        <p:tgtEl>
                                          <p:spTgt spid="2052"/>
                                        </p:tgtEl>
                                        <p:attrNameLst>
                                          <p:attrName>r</p:attrName>
                                        </p:attrNameLst>
                                      </p:cBhvr>
                                    </p:animRot>
                                    <p:animRot by="-240000">
                                      <p:cBhvr>
                                        <p:cTn id="18" dur="1000" fill="hold">
                                          <p:stCondLst>
                                            <p:cond delay="1000"/>
                                          </p:stCondLst>
                                        </p:cTn>
                                        <p:tgtEl>
                                          <p:spTgt spid="2052"/>
                                        </p:tgtEl>
                                        <p:attrNameLst>
                                          <p:attrName>r</p:attrName>
                                        </p:attrNameLst>
                                      </p:cBhvr>
                                    </p:animRot>
                                    <p:animRot by="240000">
                                      <p:cBhvr>
                                        <p:cTn id="19" dur="1000" fill="hold">
                                          <p:stCondLst>
                                            <p:cond delay="2000"/>
                                          </p:stCondLst>
                                        </p:cTn>
                                        <p:tgtEl>
                                          <p:spTgt spid="2052"/>
                                        </p:tgtEl>
                                        <p:attrNameLst>
                                          <p:attrName>r</p:attrName>
                                        </p:attrNameLst>
                                      </p:cBhvr>
                                    </p:animRot>
                                    <p:animRot by="-240000">
                                      <p:cBhvr>
                                        <p:cTn id="20" dur="1000" fill="hold">
                                          <p:stCondLst>
                                            <p:cond delay="3000"/>
                                          </p:stCondLst>
                                        </p:cTn>
                                        <p:tgtEl>
                                          <p:spTgt spid="2052"/>
                                        </p:tgtEl>
                                        <p:attrNameLst>
                                          <p:attrName>r</p:attrName>
                                        </p:attrNameLst>
                                      </p:cBhvr>
                                    </p:animRot>
                                    <p:animRot by="120000">
                                      <p:cBhvr>
                                        <p:cTn id="21" dur="1000" fill="hold">
                                          <p:stCondLst>
                                            <p:cond delay="4000"/>
                                          </p:stCondLst>
                                        </p:cTn>
                                        <p:tgtEl>
                                          <p:spTgt spid="205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barn(inVertical)">
                                      <p:cBhvr>
                                        <p:cTn id="44" dur="500"/>
                                        <p:tgtEl>
                                          <p:spTgt spid="5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barn(inVertical)">
                                      <p:cBhvr>
                                        <p:cTn id="47" dur="500"/>
                                        <p:tgtEl>
                                          <p:spTgt spid="5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barn(inVertical)">
                                      <p:cBhvr>
                                        <p:cTn id="50" dur="500"/>
                                        <p:tgtEl>
                                          <p:spTgt spid="58"/>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barn(inVertical)">
                                      <p:cBhvr>
                                        <p:cTn id="53" dur="50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0" nodeType="clickEffect">
                                  <p:stCondLst>
                                    <p:cond delay="0"/>
                                  </p:stCondLst>
                                  <p:childTnLst>
                                    <p:set>
                                      <p:cBhvr>
                                        <p:cTn id="57" dur="1" fill="hold">
                                          <p:stCondLst>
                                            <p:cond delay="0"/>
                                          </p:stCondLst>
                                        </p:cTn>
                                        <p:tgtEl>
                                          <p:spTgt spid="69"/>
                                        </p:tgtEl>
                                        <p:attrNameLst>
                                          <p:attrName>style.visibility</p:attrName>
                                        </p:attrNameLst>
                                      </p:cBhvr>
                                      <p:to>
                                        <p:strVal val="hidden"/>
                                      </p:to>
                                    </p:set>
                                  </p:childTnLst>
                                  <p:subTnLst>
                                    <p:audio>
                                      <p:cMediaNode vol="100000">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0"/>
                            </p:stCondLst>
                            <p:childTnLst>
                              <p:par>
                                <p:cTn id="59" presetID="1" presetClass="exit" presetSubtype="0" fill="hold" grpId="0" nodeType="afterEffect">
                                  <p:stCondLst>
                                    <p:cond delay="1000"/>
                                  </p:stCondLst>
                                  <p:childTnLst>
                                    <p:set>
                                      <p:cBhvr>
                                        <p:cTn id="60" dur="1" fill="hold">
                                          <p:stCondLst>
                                            <p:cond delay="0"/>
                                          </p:stCondLst>
                                        </p:cTn>
                                        <p:tgtEl>
                                          <p:spTgt spid="68"/>
                                        </p:tgtEl>
                                        <p:attrNameLst>
                                          <p:attrName>style.visibility</p:attrName>
                                        </p:attrNameLst>
                                      </p:cBhvr>
                                      <p:to>
                                        <p:strVal val="hidden"/>
                                      </p:to>
                                    </p:set>
                                  </p:childTnLst>
                                  <p:subTnLst>
                                    <p:audio>
                                      <p:cMediaNode vol="100000">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1000"/>
                            </p:stCondLst>
                            <p:childTnLst>
                              <p:par>
                                <p:cTn id="62" presetID="1" presetClass="exit" presetSubtype="0" fill="hold" grpId="0" nodeType="afterEffect">
                                  <p:stCondLst>
                                    <p:cond delay="1000"/>
                                  </p:stCondLst>
                                  <p:childTnLst>
                                    <p:set>
                                      <p:cBhvr>
                                        <p:cTn id="63" dur="1" fill="hold">
                                          <p:stCondLst>
                                            <p:cond delay="0"/>
                                          </p:stCondLst>
                                        </p:cTn>
                                        <p:tgtEl>
                                          <p:spTgt spid="67"/>
                                        </p:tgtEl>
                                        <p:attrNameLst>
                                          <p:attrName>style.visibility</p:attrName>
                                        </p:attrNameLst>
                                      </p:cBhvr>
                                      <p:to>
                                        <p:strVal val="hidden"/>
                                      </p:to>
                                    </p:set>
                                  </p:childTnLst>
                                  <p:subTnLst>
                                    <p:audio>
                                      <p:cMediaNode vol="100000">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2000"/>
                            </p:stCondLst>
                            <p:childTnLst>
                              <p:par>
                                <p:cTn id="65" presetID="1" presetClass="exit" presetSubtype="0" fill="hold" grpId="0" nodeType="afterEffect">
                                  <p:stCondLst>
                                    <p:cond delay="1000"/>
                                  </p:stCondLst>
                                  <p:childTnLst>
                                    <p:set>
                                      <p:cBhvr>
                                        <p:cTn id="66" dur="1" fill="hold">
                                          <p:stCondLst>
                                            <p:cond delay="0"/>
                                          </p:stCondLst>
                                        </p:cTn>
                                        <p:tgtEl>
                                          <p:spTgt spid="66"/>
                                        </p:tgtEl>
                                        <p:attrNameLst>
                                          <p:attrName>style.visibility</p:attrName>
                                        </p:attrNameLst>
                                      </p:cBhvr>
                                      <p:to>
                                        <p:strVal val="hidden"/>
                                      </p:to>
                                    </p:set>
                                  </p:childTnLst>
                                  <p:subTnLst>
                                    <p:audio>
                                      <p:cMediaNode vol="100000">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3000"/>
                            </p:stCondLst>
                            <p:childTnLst>
                              <p:par>
                                <p:cTn id="68" presetID="1" presetClass="exit" presetSubtype="0" fill="hold" grpId="0" nodeType="afterEffect">
                                  <p:stCondLst>
                                    <p:cond delay="1000"/>
                                  </p:stCondLst>
                                  <p:childTnLst>
                                    <p:set>
                                      <p:cBhvr>
                                        <p:cTn id="69" dur="1" fill="hold">
                                          <p:stCondLst>
                                            <p:cond delay="0"/>
                                          </p:stCondLst>
                                        </p:cTn>
                                        <p:tgtEl>
                                          <p:spTgt spid="65"/>
                                        </p:tgtEl>
                                        <p:attrNameLst>
                                          <p:attrName>style.visibility</p:attrName>
                                        </p:attrNameLst>
                                      </p:cBhvr>
                                      <p:to>
                                        <p:strVal val="hidden"/>
                                      </p:to>
                                    </p:set>
                                  </p:childTnLst>
                                  <p:subTnLst>
                                    <p:audio>
                                      <p:cMediaNode vol="100000">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4000"/>
                            </p:stCondLst>
                            <p:childTnLst>
                              <p:par>
                                <p:cTn id="71" presetID="49" presetClass="entr" presetSubtype="0" repeatCount="2000" decel="100000"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 calcmode="lin" valueType="num">
                                      <p:cBhvr>
                                        <p:cTn id="75" dur="500" fill="hold"/>
                                        <p:tgtEl>
                                          <p:spTgt spid="70"/>
                                        </p:tgtEl>
                                        <p:attrNameLst>
                                          <p:attrName>style.rotation</p:attrName>
                                        </p:attrNameLst>
                                      </p:cBhvr>
                                      <p:tavLst>
                                        <p:tav tm="0">
                                          <p:val>
                                            <p:fltVal val="360"/>
                                          </p:val>
                                        </p:tav>
                                        <p:tav tm="100000">
                                          <p:val>
                                            <p:fltVal val="0"/>
                                          </p:val>
                                        </p:tav>
                                      </p:tavLst>
                                    </p:anim>
                                    <p:animEffect transition="in" filter="fade">
                                      <p:cBhvr>
                                        <p:cTn id="76" dur="500"/>
                                        <p:tgtEl>
                                          <p:spTgt spid="70"/>
                                        </p:tgtEl>
                                      </p:cBhvr>
                                    </p:animEffect>
                                  </p:childTnLst>
                                  <p:subTnLst>
                                    <p:audio>
                                      <p:cMediaNode vol="100000">
                                        <p:cTn display="0" masterRel="sameClick">
                                          <p:stCondLst>
                                            <p:cond evt="begin" delay="0">
                                              <p:tn val="71"/>
                                            </p:cond>
                                          </p:stCondLst>
                                          <p:endCondLst>
                                            <p:cond evt="onStopAudio" delay="0">
                                              <p:tgtEl>
                                                <p:sldTgt/>
                                              </p:tgtEl>
                                            </p:cond>
                                          </p:endCondLst>
                                        </p:cTn>
                                        <p:tgtEl>
                                          <p:sndTgt r:embed="rId5" name="Chuong Dong Ho=convert.wav"/>
                                        </p:tgtEl>
                                      </p:cMediaNode>
                                    </p:audio>
                                  </p:subTnLst>
                                </p:cTn>
                              </p:par>
                            </p:childTnLst>
                          </p:cTn>
                        </p:par>
                        <p:par>
                          <p:cTn id="77" fill="hold">
                            <p:stCondLst>
                              <p:cond delay="5000"/>
                            </p:stCondLst>
                            <p:childTnLst>
                              <p:par>
                                <p:cTn id="78" presetID="6" presetClass="exit" presetSubtype="16" fill="hold" grpId="1" nodeType="afterEffect">
                                  <p:stCondLst>
                                    <p:cond delay="0"/>
                                  </p:stCondLst>
                                  <p:childTnLst>
                                    <p:animEffect transition="out" filter="circle(in)">
                                      <p:cBhvr>
                                        <p:cTn id="79" dur="2000"/>
                                        <p:tgtEl>
                                          <p:spTgt spid="70"/>
                                        </p:tgtEl>
                                      </p:cBhvr>
                                    </p:animEffect>
                                    <p:set>
                                      <p:cBhvr>
                                        <p:cTn id="80" dur="1" fill="hold">
                                          <p:stCondLst>
                                            <p:cond delay="1999"/>
                                          </p:stCondLst>
                                        </p:cTn>
                                        <p:tgtEl>
                                          <p:spTgt spid="7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down)">
                                      <p:cBhvr>
                                        <p:cTn id="85" dur="500"/>
                                        <p:tgtEl>
                                          <p:spTgt spid="53"/>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barn(inVertical)">
                                      <p:cBhvr>
                                        <p:cTn id="8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9" restart="whenNotActive" fill="hold" evtFilter="cancelBubble" nodeType="interactiveSeq">
                <p:stCondLst>
                  <p:cond evt="onClick" delay="0">
                    <p:tgtEl>
                      <p:spTgt spid="24"/>
                    </p:tgtEl>
                  </p:cond>
                </p:stCondLst>
                <p:endSync evt="end" delay="0">
                  <p:rtn val="all"/>
                </p:endSync>
                <p:childTnLst>
                  <p:par>
                    <p:cTn id="90" fill="hold">
                      <p:stCondLst>
                        <p:cond delay="0"/>
                      </p:stCondLst>
                      <p:childTnLst>
                        <p:par>
                          <p:cTn id="91" fill="hold">
                            <p:stCondLst>
                              <p:cond delay="0"/>
                            </p:stCondLst>
                            <p:childTnLst>
                              <p:par>
                                <p:cTn id="92" presetID="21" presetClass="emph" presetSubtype="0" repeatCount="indefinite" fill="hold" grpId="1" nodeType="withEffect">
                                  <p:stCondLst>
                                    <p:cond delay="0"/>
                                  </p:stCondLst>
                                  <p:childTnLst>
                                    <p:animClr clrSpc="hsl" dir="cw">
                                      <p:cBhvr override="childStyle">
                                        <p:cTn id="93" dur="500" fill="hold"/>
                                        <p:tgtEl>
                                          <p:spTgt spid="24"/>
                                        </p:tgtEl>
                                        <p:attrNameLst>
                                          <p:attrName>style.color</p:attrName>
                                        </p:attrNameLst>
                                      </p:cBhvr>
                                      <p:by>
                                        <p:hsl h="7200000" s="0" l="0"/>
                                      </p:by>
                                    </p:animClr>
                                    <p:animClr clrSpc="hsl" dir="cw">
                                      <p:cBhvr>
                                        <p:cTn id="94" dur="500" fill="hold"/>
                                        <p:tgtEl>
                                          <p:spTgt spid="24"/>
                                        </p:tgtEl>
                                        <p:attrNameLst>
                                          <p:attrName>fillcolor</p:attrName>
                                        </p:attrNameLst>
                                      </p:cBhvr>
                                      <p:by>
                                        <p:hsl h="7200000" s="0" l="0"/>
                                      </p:by>
                                    </p:animClr>
                                    <p:animClr clrSpc="hsl" dir="cw">
                                      <p:cBhvr>
                                        <p:cTn id="95" dur="500" fill="hold"/>
                                        <p:tgtEl>
                                          <p:spTgt spid="24"/>
                                        </p:tgtEl>
                                        <p:attrNameLst>
                                          <p:attrName>stroke.color</p:attrName>
                                        </p:attrNameLst>
                                      </p:cBhvr>
                                      <p:by>
                                        <p:hsl h="7200000" s="0" l="0"/>
                                      </p:by>
                                    </p:animClr>
                                    <p:set>
                                      <p:cBhvr>
                                        <p:cTn id="96" dur="500" fill="hold"/>
                                        <p:tgtEl>
                                          <p:spTgt spid="24"/>
                                        </p:tgtEl>
                                        <p:attrNameLst>
                                          <p:attrName>fill.type</p:attrName>
                                        </p:attrNameLst>
                                      </p:cBhvr>
                                      <p:to>
                                        <p:strVal val="solid"/>
                                      </p:to>
                                    </p:set>
                                  </p:childTnLst>
                                </p:cTn>
                              </p:par>
                              <p:par>
                                <p:cTn id="97" presetID="1" presetClass="mediacall" presetSubtype="0" fill="hold" nodeType="withEffect">
                                  <p:stCondLst>
                                    <p:cond delay="0"/>
                                  </p:stCondLst>
                                  <p:childTnLst>
                                    <p:cmd type="call" cmd="playFrom(0.0)">
                                      <p:cBhvr>
                                        <p:cTn id="98" dur="4715" fill="hold"/>
                                        <p:tgtEl>
                                          <p:spTgt spid="13"/>
                                        </p:tgtEl>
                                      </p:cBhvr>
                                    </p:cmd>
                                  </p:childTnLst>
                                </p:cTn>
                              </p:par>
                              <p:par>
                                <p:cTn id="99" presetID="2" presetClass="exit" presetSubtype="1" fill="hold" nodeType="withEffect">
                                  <p:stCondLst>
                                    <p:cond delay="0"/>
                                  </p:stCondLst>
                                  <p:childTnLst>
                                    <p:anim calcmode="lin" valueType="num">
                                      <p:cBhvr additive="base">
                                        <p:cTn id="100" dur="2000"/>
                                        <p:tgtEl>
                                          <p:spTgt spid="18"/>
                                        </p:tgtEl>
                                        <p:attrNameLst>
                                          <p:attrName>ppt_x</p:attrName>
                                        </p:attrNameLst>
                                      </p:cBhvr>
                                      <p:tavLst>
                                        <p:tav tm="0">
                                          <p:val>
                                            <p:strVal val="ppt_x"/>
                                          </p:val>
                                        </p:tav>
                                        <p:tav tm="100000">
                                          <p:val>
                                            <p:strVal val="ppt_x"/>
                                          </p:val>
                                        </p:tav>
                                      </p:tavLst>
                                    </p:anim>
                                    <p:anim calcmode="lin" valueType="num">
                                      <p:cBhvr additive="base">
                                        <p:cTn id="101" dur="2000"/>
                                        <p:tgtEl>
                                          <p:spTgt spid="18"/>
                                        </p:tgtEl>
                                        <p:attrNameLst>
                                          <p:attrName>ppt_y</p:attrName>
                                        </p:attrNameLst>
                                      </p:cBhvr>
                                      <p:tavLst>
                                        <p:tav tm="0">
                                          <p:val>
                                            <p:strVal val="ppt_y"/>
                                          </p:val>
                                        </p:tav>
                                        <p:tav tm="100000">
                                          <p:val>
                                            <p:strVal val="0-ppt_h/2"/>
                                          </p:val>
                                        </p:tav>
                                      </p:tavLst>
                                    </p:anim>
                                    <p:set>
                                      <p:cBhvr>
                                        <p:cTn id="102" dur="1" fill="hold">
                                          <p:stCondLst>
                                            <p:cond delay="1999"/>
                                          </p:stCondLst>
                                        </p:cTn>
                                        <p:tgtEl>
                                          <p:spTgt spid="18"/>
                                        </p:tgtEl>
                                        <p:attrNameLst>
                                          <p:attrName>style.visibility</p:attrName>
                                        </p:attrNameLst>
                                      </p:cBhvr>
                                      <p:to>
                                        <p:strVal val="hidden"/>
                                      </p:to>
                                    </p:set>
                                  </p:childTnLst>
                                </p:cTn>
                              </p:par>
                              <p:par>
                                <p:cTn id="103" presetID="35" presetClass="path" presetSubtype="0" accel="50000" decel="50000" fill="hold" nodeType="withEffect">
                                  <p:stCondLst>
                                    <p:cond delay="0"/>
                                  </p:stCondLst>
                                  <p:childTnLst>
                                    <p:animMotion origin="layout" path="M -1.11111E-6 -3.58025E-6 L -0.19028 0.07439 " pathEditMode="relative" rAng="0" ptsTypes="AA">
                                      <p:cBhvr>
                                        <p:cTn id="104" dur="3000" fill="hold"/>
                                        <p:tgtEl>
                                          <p:spTgt spid="2052"/>
                                        </p:tgtEl>
                                        <p:attrNameLst>
                                          <p:attrName>ppt_x</p:attrName>
                                          <p:attrName>ppt_y</p:attrName>
                                        </p:attrNameLst>
                                      </p:cBhvr>
                                      <p:rCtr x="-9514" y="3704"/>
                                    </p:animMotion>
                                  </p:childTnLst>
                                </p:cTn>
                              </p:par>
                            </p:childTnLst>
                          </p:cTn>
                        </p:par>
                      </p:childTnLst>
                    </p:cTn>
                  </p:par>
                </p:childTnLst>
              </p:cTn>
              <p:nextCondLst>
                <p:cond evt="onClick" delay="0">
                  <p:tgtEl>
                    <p:spTgt spid="24"/>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42" presetClass="exit" presetSubtype="0" fill="hold" grpId="1" nodeType="clickEffect">
                                  <p:stCondLst>
                                    <p:cond delay="0"/>
                                  </p:stCondLst>
                                  <p:childTnLst>
                                    <p:animEffect transition="out" filter="fade">
                                      <p:cBhvr>
                                        <p:cTn id="109" dur="1000"/>
                                        <p:tgtEl>
                                          <p:spTgt spid="23"/>
                                        </p:tgtEl>
                                      </p:cBhvr>
                                    </p:animEffect>
                                    <p:anim calcmode="lin" valueType="num">
                                      <p:cBhvr>
                                        <p:cTn id="110" dur="1000"/>
                                        <p:tgtEl>
                                          <p:spTgt spid="23"/>
                                        </p:tgtEl>
                                        <p:attrNameLst>
                                          <p:attrName>ppt_x</p:attrName>
                                        </p:attrNameLst>
                                      </p:cBhvr>
                                      <p:tavLst>
                                        <p:tav tm="0">
                                          <p:val>
                                            <p:strVal val="ppt_x"/>
                                          </p:val>
                                        </p:tav>
                                        <p:tav tm="100000">
                                          <p:val>
                                            <p:strVal val="ppt_x"/>
                                          </p:val>
                                        </p:tav>
                                      </p:tavLst>
                                    </p:anim>
                                    <p:anim calcmode="lin" valueType="num">
                                      <p:cBhvr>
                                        <p:cTn id="111" dur="1000"/>
                                        <p:tgtEl>
                                          <p:spTgt spid="23"/>
                                        </p:tgtEl>
                                        <p:attrNameLst>
                                          <p:attrName>ppt_y</p:attrName>
                                        </p:attrNameLst>
                                      </p:cBhvr>
                                      <p:tavLst>
                                        <p:tav tm="0">
                                          <p:val>
                                            <p:strVal val="ppt_y"/>
                                          </p:val>
                                        </p:tav>
                                        <p:tav tm="100000">
                                          <p:val>
                                            <p:strVal val="ppt_y+.1"/>
                                          </p:val>
                                        </p:tav>
                                      </p:tavLst>
                                    </p:anim>
                                    <p:set>
                                      <p:cBhvr>
                                        <p:cTn id="112"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13" restart="whenNotActive" fill="hold" evtFilter="cancelBubble" nodeType="interactiveSeq">
                <p:stCondLst>
                  <p:cond evt="onClick" delay="0">
                    <p:tgtEl>
                      <p:spTgt spid="22"/>
                    </p:tgtEl>
                  </p:cond>
                </p:stCondLst>
                <p:endSync evt="end" delay="0">
                  <p:rtn val="all"/>
                </p:endSync>
                <p:childTnLst>
                  <p:par>
                    <p:cTn id="114" fill="hold">
                      <p:stCondLst>
                        <p:cond delay="0"/>
                      </p:stCondLst>
                      <p:childTnLst>
                        <p:par>
                          <p:cTn id="115" fill="hold">
                            <p:stCondLst>
                              <p:cond delay="0"/>
                            </p:stCondLst>
                            <p:childTnLst>
                              <p:par>
                                <p:cTn id="116" presetID="42" presetClass="exit" presetSubtype="0" fill="hold" grpId="1" nodeType="clickEffect">
                                  <p:stCondLst>
                                    <p:cond delay="0"/>
                                  </p:stCondLst>
                                  <p:childTnLst>
                                    <p:animEffect transition="out" filter="fade">
                                      <p:cBhvr>
                                        <p:cTn id="117" dur="1000"/>
                                        <p:tgtEl>
                                          <p:spTgt spid="22"/>
                                        </p:tgtEl>
                                      </p:cBhvr>
                                    </p:animEffect>
                                    <p:anim calcmode="lin" valueType="num">
                                      <p:cBhvr>
                                        <p:cTn id="118" dur="1000"/>
                                        <p:tgtEl>
                                          <p:spTgt spid="22"/>
                                        </p:tgtEl>
                                        <p:attrNameLst>
                                          <p:attrName>ppt_x</p:attrName>
                                        </p:attrNameLst>
                                      </p:cBhvr>
                                      <p:tavLst>
                                        <p:tav tm="0">
                                          <p:val>
                                            <p:strVal val="ppt_x"/>
                                          </p:val>
                                        </p:tav>
                                        <p:tav tm="100000">
                                          <p:val>
                                            <p:strVal val="ppt_x"/>
                                          </p:val>
                                        </p:tav>
                                      </p:tavLst>
                                    </p:anim>
                                    <p:anim calcmode="lin" valueType="num">
                                      <p:cBhvr>
                                        <p:cTn id="119" dur="1000"/>
                                        <p:tgtEl>
                                          <p:spTgt spid="22"/>
                                        </p:tgtEl>
                                        <p:attrNameLst>
                                          <p:attrName>ppt_y</p:attrName>
                                        </p:attrNameLst>
                                      </p:cBhvr>
                                      <p:tavLst>
                                        <p:tav tm="0">
                                          <p:val>
                                            <p:strVal val="ppt_y"/>
                                          </p:val>
                                        </p:tav>
                                        <p:tav tm="100000">
                                          <p:val>
                                            <p:strVal val="ppt_y+.1"/>
                                          </p:val>
                                        </p:tav>
                                      </p:tavLst>
                                    </p:anim>
                                    <p:set>
                                      <p:cBhvr>
                                        <p:cTn id="120"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1" restart="whenNotActive" fill="hold" evtFilter="cancelBubble" nodeType="interactiveSeq">
                <p:stCondLst>
                  <p:cond evt="onClick" delay="0">
                    <p:tgtEl>
                      <p:spTgt spid="21"/>
                    </p:tgtEl>
                  </p:cond>
                </p:stCondLst>
                <p:endSync evt="end" delay="0">
                  <p:rtn val="all"/>
                </p:endSync>
                <p:childTnLst>
                  <p:par>
                    <p:cTn id="122" fill="hold">
                      <p:stCondLst>
                        <p:cond delay="0"/>
                      </p:stCondLst>
                      <p:childTnLst>
                        <p:par>
                          <p:cTn id="123" fill="hold">
                            <p:stCondLst>
                              <p:cond delay="0"/>
                            </p:stCondLst>
                            <p:childTnLst>
                              <p:par>
                                <p:cTn id="124" presetID="42" presetClass="exit" presetSubtype="0" fill="hold" grpId="1" nodeType="clickEffect">
                                  <p:stCondLst>
                                    <p:cond delay="0"/>
                                  </p:stCondLst>
                                  <p:childTnLst>
                                    <p:animEffect transition="out" filter="fade">
                                      <p:cBhvr>
                                        <p:cTn id="125" dur="1000"/>
                                        <p:tgtEl>
                                          <p:spTgt spid="21"/>
                                        </p:tgtEl>
                                      </p:cBhvr>
                                    </p:animEffect>
                                    <p:anim calcmode="lin" valueType="num">
                                      <p:cBhvr>
                                        <p:cTn id="126" dur="1000"/>
                                        <p:tgtEl>
                                          <p:spTgt spid="21"/>
                                        </p:tgtEl>
                                        <p:attrNameLst>
                                          <p:attrName>ppt_x</p:attrName>
                                        </p:attrNameLst>
                                      </p:cBhvr>
                                      <p:tavLst>
                                        <p:tav tm="0">
                                          <p:val>
                                            <p:strVal val="ppt_x"/>
                                          </p:val>
                                        </p:tav>
                                        <p:tav tm="100000">
                                          <p:val>
                                            <p:strVal val="ppt_x"/>
                                          </p:val>
                                        </p:tav>
                                      </p:tavLst>
                                    </p:anim>
                                    <p:anim calcmode="lin" valueType="num">
                                      <p:cBhvr>
                                        <p:cTn id="127" dur="1000"/>
                                        <p:tgtEl>
                                          <p:spTgt spid="21"/>
                                        </p:tgtEl>
                                        <p:attrNameLst>
                                          <p:attrName>ppt_y</p:attrName>
                                        </p:attrNameLst>
                                      </p:cBhvr>
                                      <p:tavLst>
                                        <p:tav tm="0">
                                          <p:val>
                                            <p:strVal val="ppt_y"/>
                                          </p:val>
                                        </p:tav>
                                        <p:tav tm="100000">
                                          <p:val>
                                            <p:strVal val="ppt_y+.1"/>
                                          </p:val>
                                        </p:tav>
                                      </p:tavLst>
                                    </p:anim>
                                    <p:set>
                                      <p:cBhvr>
                                        <p:cTn id="128"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80000">
                <p:cTn id="129" fill="hold" display="0">
                  <p:stCondLst>
                    <p:cond delay="indefinite"/>
                  </p:stCondLst>
                  <p:endCondLst>
                    <p:cond evt="onStopAudio" delay="0">
                      <p:tgtEl>
                        <p:sldTgt/>
                      </p:tgtEl>
                    </p:cond>
                  </p:endCondLst>
                </p:cTn>
                <p:tgtEl>
                  <p:spTgt spid="13"/>
                </p:tgtEl>
              </p:cMediaNode>
            </p:audio>
          </p:childTnLst>
        </p:cTn>
      </p:par>
    </p:tnLst>
    <p:bldLst>
      <p:bldP spid="21" grpId="0" animBg="1"/>
      <p:bldP spid="21" grpId="1" animBg="1"/>
      <p:bldP spid="22" grpId="0" animBg="1"/>
      <p:bldP spid="22" grpId="1" animBg="1"/>
      <p:bldP spid="23" grpId="0" animBg="1"/>
      <p:bldP spid="23" grpId="1" animBg="1"/>
      <p:bldP spid="24" grpId="0" animBg="1"/>
      <p:bldP spid="24" grpId="1" animBg="1"/>
      <p:bldP spid="56" grpId="0"/>
      <p:bldP spid="57" grpId="0"/>
      <p:bldP spid="58" grpId="0"/>
      <p:bldP spid="59" grpId="0"/>
      <p:bldP spid="65" grpId="0" animBg="1"/>
      <p:bldP spid="66" grpId="0" animBg="1"/>
      <p:bldP spid="67" grpId="0" animBg="1"/>
      <p:bldP spid="68" grpId="0" animBg="1"/>
      <p:bldP spid="69" grpId="0" animBg="1"/>
      <p:bldP spid="70" grpId="0" animBg="1"/>
      <p:bldP spid="70" grpId="1" animBg="1"/>
      <p:bldP spid="53" grpId="0" animBg="1"/>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50 mẫu background powerpoint đơn giản, ấn tượng | ADV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95544" cy="6771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3"/>
          <p:cNvSpPr txBox="1">
            <a:spLocks noChangeArrowheads="1"/>
          </p:cNvSpPr>
          <p:nvPr/>
        </p:nvSpPr>
        <p:spPr bwMode="auto">
          <a:xfrm>
            <a:off x="-439837" y="1361374"/>
            <a:ext cx="1253538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200" b="1" dirty="0" err="1" smtClean="0">
                <a:solidFill>
                  <a:srgbClr val="FF0000"/>
                </a:solidFill>
                <a:latin typeface="Times New Roman" panose="02020603050405020304" pitchFamily="18" charset="0"/>
                <a:cs typeface="Times New Roman" panose="02020603050405020304" pitchFamily="18" charset="0"/>
              </a:rPr>
              <a:t>Mi</a:t>
            </a:r>
            <a:r>
              <a:rPr lang="en-US" altLang="en-US" sz="7200" b="1" dirty="0" smtClean="0">
                <a:solidFill>
                  <a:srgbClr val="FF0000"/>
                </a:solidFill>
                <a:latin typeface="Times New Roman" panose="02020603050405020304" pitchFamily="18" charset="0"/>
                <a:cs typeface="Times New Roman" panose="02020603050405020304" pitchFamily="18" charset="0"/>
              </a:rPr>
              <a:t> - li – </a:t>
            </a:r>
            <a:r>
              <a:rPr lang="en-US" altLang="en-US" sz="7200" b="1" dirty="0" err="1" smtClean="0">
                <a:solidFill>
                  <a:srgbClr val="FF0000"/>
                </a:solidFill>
                <a:latin typeface="Times New Roman" panose="02020603050405020304" pitchFamily="18" charset="0"/>
                <a:cs typeface="Times New Roman" panose="02020603050405020304" pitchFamily="18" charset="0"/>
              </a:rPr>
              <a:t>mét</a:t>
            </a:r>
            <a:r>
              <a:rPr lang="en-US" altLang="en-US" sz="7200" b="1" dirty="0" smtClean="0">
                <a:solidFill>
                  <a:srgbClr val="FF0000"/>
                </a:solidFill>
                <a:latin typeface="Times New Roman" panose="02020603050405020304" pitchFamily="18" charset="0"/>
                <a:cs typeface="Times New Roman" panose="02020603050405020304" pitchFamily="18" charset="0"/>
              </a:rPr>
              <a:t> </a:t>
            </a:r>
            <a:r>
              <a:rPr lang="en-US" altLang="en-US" sz="7200" b="1" dirty="0" err="1" smtClean="0">
                <a:solidFill>
                  <a:srgbClr val="FF0000"/>
                </a:solidFill>
                <a:latin typeface="Times New Roman" panose="02020603050405020304" pitchFamily="18" charset="0"/>
                <a:cs typeface="Times New Roman" panose="02020603050405020304" pitchFamily="18" charset="0"/>
              </a:rPr>
              <a:t>vuông</a:t>
            </a:r>
            <a:endParaRPr lang="en-US" altLang="en-US" sz="7200"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7200" b="1" dirty="0" err="1" smtClean="0">
                <a:solidFill>
                  <a:srgbClr val="FF0000"/>
                </a:solidFill>
                <a:latin typeface="Times New Roman" panose="02020603050405020304" pitchFamily="18" charset="0"/>
                <a:cs typeface="Times New Roman" panose="02020603050405020304" pitchFamily="18" charset="0"/>
              </a:rPr>
              <a:t>Bảng</a:t>
            </a:r>
            <a:r>
              <a:rPr lang="en-US" altLang="en-US" sz="7200" b="1" dirty="0" smtClean="0">
                <a:solidFill>
                  <a:srgbClr val="FF0000"/>
                </a:solidFill>
                <a:latin typeface="Times New Roman" panose="02020603050405020304" pitchFamily="18" charset="0"/>
                <a:cs typeface="Times New Roman" panose="02020603050405020304" pitchFamily="18" charset="0"/>
              </a:rPr>
              <a:t> </a:t>
            </a:r>
            <a:r>
              <a:rPr lang="en-US" altLang="en-US" sz="7200" b="1" dirty="0" err="1" smtClean="0">
                <a:solidFill>
                  <a:srgbClr val="FF0000"/>
                </a:solidFill>
                <a:latin typeface="Times New Roman" panose="02020603050405020304" pitchFamily="18" charset="0"/>
                <a:cs typeface="Times New Roman" panose="02020603050405020304" pitchFamily="18" charset="0"/>
              </a:rPr>
              <a:t>đơn</a:t>
            </a:r>
            <a:r>
              <a:rPr lang="en-US" altLang="en-US" sz="7200" b="1" dirty="0" smtClean="0">
                <a:solidFill>
                  <a:srgbClr val="FF0000"/>
                </a:solidFill>
                <a:latin typeface="Times New Roman" panose="02020603050405020304" pitchFamily="18" charset="0"/>
                <a:cs typeface="Times New Roman" panose="02020603050405020304" pitchFamily="18" charset="0"/>
              </a:rPr>
              <a:t> </a:t>
            </a:r>
            <a:r>
              <a:rPr lang="en-US" altLang="en-US" sz="7200" b="1" dirty="0" err="1" smtClean="0">
                <a:solidFill>
                  <a:srgbClr val="FF0000"/>
                </a:solidFill>
                <a:latin typeface="Times New Roman" panose="02020603050405020304" pitchFamily="18" charset="0"/>
                <a:cs typeface="Times New Roman" panose="02020603050405020304" pitchFamily="18" charset="0"/>
              </a:rPr>
              <a:t>vị</a:t>
            </a:r>
            <a:r>
              <a:rPr lang="en-US" altLang="en-US" sz="7200" b="1" dirty="0" smtClean="0">
                <a:solidFill>
                  <a:srgbClr val="FF0000"/>
                </a:solidFill>
                <a:latin typeface="Times New Roman" panose="02020603050405020304" pitchFamily="18" charset="0"/>
                <a:cs typeface="Times New Roman" panose="02020603050405020304" pitchFamily="18" charset="0"/>
              </a:rPr>
              <a:t> </a:t>
            </a:r>
            <a:r>
              <a:rPr lang="en-US" altLang="en-US" sz="7200" b="1" dirty="0" err="1" smtClean="0">
                <a:solidFill>
                  <a:srgbClr val="FF0000"/>
                </a:solidFill>
                <a:latin typeface="Times New Roman" panose="02020603050405020304" pitchFamily="18" charset="0"/>
                <a:cs typeface="Times New Roman" panose="02020603050405020304" pitchFamily="18" charset="0"/>
              </a:rPr>
              <a:t>đo</a:t>
            </a:r>
            <a:r>
              <a:rPr lang="en-US" altLang="en-US" sz="7200" b="1" dirty="0" smtClean="0">
                <a:solidFill>
                  <a:srgbClr val="FF0000"/>
                </a:solidFill>
                <a:latin typeface="Times New Roman" panose="02020603050405020304" pitchFamily="18" charset="0"/>
                <a:cs typeface="Times New Roman" panose="02020603050405020304" pitchFamily="18" charset="0"/>
              </a:rPr>
              <a:t> </a:t>
            </a:r>
            <a:r>
              <a:rPr lang="en-US" altLang="en-US" sz="7200" b="1" dirty="0" err="1" smtClean="0">
                <a:solidFill>
                  <a:srgbClr val="FF0000"/>
                </a:solidFill>
                <a:latin typeface="Times New Roman" panose="02020603050405020304" pitchFamily="18" charset="0"/>
                <a:cs typeface="Times New Roman" panose="02020603050405020304" pitchFamily="18" charset="0"/>
              </a:rPr>
              <a:t>diện</a:t>
            </a:r>
            <a:r>
              <a:rPr lang="en-US" altLang="en-US" sz="7200" b="1" dirty="0" smtClean="0">
                <a:solidFill>
                  <a:srgbClr val="FF0000"/>
                </a:solidFill>
                <a:latin typeface="Times New Roman" panose="02020603050405020304" pitchFamily="18" charset="0"/>
                <a:cs typeface="Times New Roman" panose="02020603050405020304" pitchFamily="18" charset="0"/>
              </a:rPr>
              <a:t> </a:t>
            </a:r>
            <a:r>
              <a:rPr lang="en-US" altLang="en-US" sz="7200" b="1" dirty="0" err="1" smtClean="0">
                <a:solidFill>
                  <a:srgbClr val="FF0000"/>
                </a:solidFill>
                <a:latin typeface="Times New Roman" panose="02020603050405020304" pitchFamily="18" charset="0"/>
                <a:cs typeface="Times New Roman" panose="02020603050405020304" pitchFamily="18" charset="0"/>
              </a:rPr>
              <a:t>tích</a:t>
            </a:r>
            <a:endParaRPr lang="en-US" altLang="en-US" sz="7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46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4.79167E-6 1.85185E-6 L -4.79167E-6 -0.07222 " pathEditMode="relative" rAng="0" ptsTypes="AA">
                                      <p:cBhvr>
                                        <p:cTn id="6" dur="250" accel="50000" decel="50000" autoRev="1" fill="hold">
                                          <p:stCondLst>
                                            <p:cond delay="0"/>
                                          </p:stCondLst>
                                        </p:cTn>
                                        <p:tgtEl>
                                          <p:spTgt spid="5"/>
                                        </p:tgtEl>
                                        <p:attrNameLst>
                                          <p:attrName>ppt_x</p:attrName>
                                          <p:attrName>ppt_y</p:attrName>
                                        </p:attrNameLst>
                                      </p:cBhvr>
                                      <p:rCtr x="0" y="-3611"/>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nh slide\tsvety-rozy-buket-f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0" y="311974"/>
            <a:ext cx="11658600" cy="951222"/>
          </a:xfrm>
          <a:prstGeom prst="rect">
            <a:avLst/>
          </a:prstGeom>
          <a:solidFill>
            <a:schemeClr val="accent5">
              <a:lumMod val="20000"/>
              <a:lumOff val="80000"/>
            </a:schemeClr>
          </a:solidFill>
          <a:ln w="9525">
            <a:solidFill>
              <a:schemeClr val="bg1"/>
            </a:solidFill>
            <a:miter lim="800000"/>
            <a:headEnd/>
            <a:tailEnd/>
          </a:ln>
          <a:effectLs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60000"/>
              </a:lnSpc>
              <a:spcBef>
                <a:spcPct val="50000"/>
              </a:spcBef>
              <a:buFontTx/>
              <a:buNone/>
            </a:pPr>
            <a:r>
              <a:rPr lang="en-US" altLang="en-US" sz="4000" b="1" dirty="0">
                <a:latin typeface="Times New Roman" panose="02020603050405020304" pitchFamily="18" charset="0"/>
              </a:rPr>
              <a:t>   </a:t>
            </a:r>
            <a:r>
              <a:rPr lang="vi-VN" altLang="en-US" sz="4000" b="1" dirty="0" smtClean="0">
                <a:latin typeface="Times New Roman" panose="02020603050405020304" pitchFamily="18" charset="0"/>
              </a:rPr>
              <a:t>  </a:t>
            </a:r>
            <a:r>
              <a:rPr lang="en-US" altLang="en-US" b="1" u="sng" dirty="0" err="1" smtClean="0">
                <a:latin typeface="Times New Roman" panose="02020603050405020304" pitchFamily="18" charset="0"/>
              </a:rPr>
              <a:t>Ví</a:t>
            </a:r>
            <a:r>
              <a:rPr lang="en-US" altLang="en-US" b="1" u="sng" dirty="0" smtClean="0">
                <a:latin typeface="Times New Roman" panose="02020603050405020304" pitchFamily="18" charset="0"/>
              </a:rPr>
              <a:t> </a:t>
            </a:r>
            <a:r>
              <a:rPr lang="en-US" altLang="en-US" b="1" u="sng" dirty="0" err="1">
                <a:latin typeface="Times New Roman" panose="02020603050405020304" pitchFamily="18" charset="0"/>
              </a:rPr>
              <a:t>dụ</a:t>
            </a:r>
            <a:r>
              <a:rPr lang="en-US" altLang="en-US" b="1" u="sng" dirty="0" smtClean="0">
                <a:latin typeface="Times New Roman" panose="02020603050405020304" pitchFamily="18" charset="0"/>
              </a:rPr>
              <a:t>: </a:t>
            </a:r>
            <a:r>
              <a:rPr lang="en-US" altLang="en-US" b="1" dirty="0" err="1">
                <a:latin typeface="Times New Roman" panose="02020603050405020304" pitchFamily="18" charset="0"/>
              </a:rPr>
              <a:t>T</a:t>
            </a:r>
            <a:r>
              <a:rPr lang="en-US" altLang="en-US" b="1" dirty="0" err="1" smtClean="0">
                <a:latin typeface="Times New Roman" panose="02020603050405020304" pitchFamily="18" charset="0"/>
              </a:rPr>
              <a:t>ính</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diện</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tích</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hình</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vuông</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có</a:t>
            </a:r>
            <a:r>
              <a:rPr lang="en-US" altLang="en-US" b="1" dirty="0" smtClean="0">
                <a:latin typeface="Times New Roman" panose="02020603050405020304" pitchFamily="18" charset="0"/>
              </a:rPr>
              <a:t> </a:t>
            </a:r>
            <a:r>
              <a:rPr lang="en-US" altLang="en-US" b="1" dirty="0" err="1" smtClean="0">
                <a:latin typeface="Times New Roman" panose="02020603050405020304" pitchFamily="18" charset="0"/>
              </a:rPr>
              <a:t>cạnh</a:t>
            </a:r>
            <a:r>
              <a:rPr lang="en-US" altLang="en-US" b="1" dirty="0" smtClean="0">
                <a:latin typeface="Times New Roman" panose="02020603050405020304" pitchFamily="18" charset="0"/>
              </a:rPr>
              <a:t> 1mm? </a:t>
            </a:r>
            <a:endParaRPr lang="en-US" altLang="en-US" b="1" dirty="0">
              <a:latin typeface="Times New Roman" panose="02020603050405020304" pitchFamily="18" charset="0"/>
            </a:endParaRPr>
          </a:p>
        </p:txBody>
      </p:sp>
      <p:sp>
        <p:nvSpPr>
          <p:cNvPr id="5" name="Rectangle 2"/>
          <p:cNvSpPr>
            <a:spLocks noChangeArrowheads="1"/>
          </p:cNvSpPr>
          <p:nvPr/>
        </p:nvSpPr>
        <p:spPr bwMode="auto">
          <a:xfrm>
            <a:off x="685799" y="1475028"/>
            <a:ext cx="3352800" cy="3200400"/>
          </a:xfrm>
          <a:prstGeom prst="rect">
            <a:avLst/>
          </a:prstGeom>
          <a:solidFill>
            <a:srgbClr val="CC3300"/>
          </a:solidFill>
          <a:ln w="9525">
            <a:solidFill>
              <a:schemeClr val="tx1"/>
            </a:solidFill>
            <a:miter lim="800000"/>
            <a:headEnd/>
            <a:tailEnd/>
          </a:ln>
        </p:spPr>
        <p:txBody>
          <a:bodyPr wrap="none" anchor="ctr"/>
          <a:lstStyle>
            <a:lvl1pPr>
              <a:defRPr sz="2600">
                <a:solidFill>
                  <a:srgbClr val="0000FF"/>
                </a:solidFill>
                <a:latin typeface=".VnTime" pitchFamily="34" charset="0"/>
              </a:defRPr>
            </a:lvl1pPr>
            <a:lvl2pPr marL="742950" indent="-285750">
              <a:defRPr sz="2600">
                <a:solidFill>
                  <a:srgbClr val="0000FF"/>
                </a:solidFill>
                <a:latin typeface=".VnTime" pitchFamily="34" charset="0"/>
              </a:defRPr>
            </a:lvl2pPr>
            <a:lvl3pPr marL="1143000" indent="-228600">
              <a:defRPr sz="2600">
                <a:solidFill>
                  <a:srgbClr val="0000FF"/>
                </a:solidFill>
                <a:latin typeface=".VnTime" pitchFamily="34" charset="0"/>
              </a:defRPr>
            </a:lvl3pPr>
            <a:lvl4pPr marL="1600200" indent="-228600">
              <a:defRPr sz="2600">
                <a:solidFill>
                  <a:srgbClr val="0000FF"/>
                </a:solidFill>
                <a:latin typeface=".VnTime" pitchFamily="34" charset="0"/>
              </a:defRPr>
            </a:lvl4pPr>
            <a:lvl5pPr marL="2057400" indent="-228600">
              <a:defRPr sz="2600">
                <a:solidFill>
                  <a:srgbClr val="0000FF"/>
                </a:solidFill>
                <a:latin typeface=".VnTime" pitchFamily="34" charset="0"/>
              </a:defRPr>
            </a:lvl5pPr>
            <a:lvl6pPr marL="2514600" indent="-228600" eaLnBrk="0" fontAlgn="base" hangingPunct="0">
              <a:spcBef>
                <a:spcPct val="0"/>
              </a:spcBef>
              <a:spcAft>
                <a:spcPct val="0"/>
              </a:spcAft>
              <a:defRPr sz="2600">
                <a:solidFill>
                  <a:srgbClr val="0000FF"/>
                </a:solidFill>
                <a:latin typeface=".VnTime" pitchFamily="34" charset="0"/>
              </a:defRPr>
            </a:lvl6pPr>
            <a:lvl7pPr marL="2971800" indent="-228600" eaLnBrk="0" fontAlgn="base" hangingPunct="0">
              <a:spcBef>
                <a:spcPct val="0"/>
              </a:spcBef>
              <a:spcAft>
                <a:spcPct val="0"/>
              </a:spcAft>
              <a:defRPr sz="2600">
                <a:solidFill>
                  <a:srgbClr val="0000FF"/>
                </a:solidFill>
                <a:latin typeface=".VnTime" pitchFamily="34" charset="0"/>
              </a:defRPr>
            </a:lvl7pPr>
            <a:lvl8pPr marL="3429000" indent="-228600" eaLnBrk="0" fontAlgn="base" hangingPunct="0">
              <a:spcBef>
                <a:spcPct val="0"/>
              </a:spcBef>
              <a:spcAft>
                <a:spcPct val="0"/>
              </a:spcAft>
              <a:defRPr sz="2600">
                <a:solidFill>
                  <a:srgbClr val="0000FF"/>
                </a:solidFill>
                <a:latin typeface=".VnTime" pitchFamily="34" charset="0"/>
              </a:defRPr>
            </a:lvl8pPr>
            <a:lvl9pPr marL="3886200" indent="-228600" eaLnBrk="0" fontAlgn="base" hangingPunct="0">
              <a:spcBef>
                <a:spcPct val="0"/>
              </a:spcBef>
              <a:spcAft>
                <a:spcPct val="0"/>
              </a:spcAft>
              <a:defRPr sz="2600">
                <a:solidFill>
                  <a:srgbClr val="0000FF"/>
                </a:solidFill>
                <a:latin typeface=".VnTime" pitchFamily="34" charset="0"/>
              </a:defRPr>
            </a:lvl9pPr>
          </a:lstStyle>
          <a:p>
            <a:pPr algn="ctr"/>
            <a:endParaRPr lang="vi-VN" altLang="en-US" sz="1800">
              <a:solidFill>
                <a:schemeClr val="tx1"/>
              </a:solidFill>
              <a:latin typeface="Times New Roman" pitchFamily="18" charset="0"/>
            </a:endParaRPr>
          </a:p>
        </p:txBody>
      </p:sp>
      <p:sp>
        <p:nvSpPr>
          <p:cNvPr id="6" name="Rectangle 4"/>
          <p:cNvSpPr>
            <a:spLocks noChangeArrowheads="1"/>
          </p:cNvSpPr>
          <p:nvPr/>
        </p:nvSpPr>
        <p:spPr bwMode="auto">
          <a:xfrm>
            <a:off x="1681064" y="4639661"/>
            <a:ext cx="1362269" cy="53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600">
                <a:solidFill>
                  <a:srgbClr val="0000FF"/>
                </a:solidFill>
                <a:latin typeface=".VnTime" pitchFamily="34" charset="0"/>
              </a:defRPr>
            </a:lvl1pPr>
            <a:lvl2pPr marL="742950" indent="-285750">
              <a:defRPr sz="2600">
                <a:solidFill>
                  <a:srgbClr val="0000FF"/>
                </a:solidFill>
                <a:latin typeface=".VnTime" pitchFamily="34" charset="0"/>
              </a:defRPr>
            </a:lvl2pPr>
            <a:lvl3pPr marL="1143000" indent="-228600">
              <a:defRPr sz="2600">
                <a:solidFill>
                  <a:srgbClr val="0000FF"/>
                </a:solidFill>
                <a:latin typeface=".VnTime" pitchFamily="34" charset="0"/>
              </a:defRPr>
            </a:lvl3pPr>
            <a:lvl4pPr marL="1600200" indent="-228600">
              <a:defRPr sz="2600">
                <a:solidFill>
                  <a:srgbClr val="0000FF"/>
                </a:solidFill>
                <a:latin typeface=".VnTime" pitchFamily="34" charset="0"/>
              </a:defRPr>
            </a:lvl4pPr>
            <a:lvl5pPr marL="2057400" indent="-228600">
              <a:defRPr sz="2600">
                <a:solidFill>
                  <a:srgbClr val="0000FF"/>
                </a:solidFill>
                <a:latin typeface=".VnTime" pitchFamily="34" charset="0"/>
              </a:defRPr>
            </a:lvl5pPr>
            <a:lvl6pPr marL="2514600" indent="-228600" eaLnBrk="0" fontAlgn="base" hangingPunct="0">
              <a:spcBef>
                <a:spcPct val="0"/>
              </a:spcBef>
              <a:spcAft>
                <a:spcPct val="0"/>
              </a:spcAft>
              <a:defRPr sz="2600">
                <a:solidFill>
                  <a:srgbClr val="0000FF"/>
                </a:solidFill>
                <a:latin typeface=".VnTime" pitchFamily="34" charset="0"/>
              </a:defRPr>
            </a:lvl6pPr>
            <a:lvl7pPr marL="2971800" indent="-228600" eaLnBrk="0" fontAlgn="base" hangingPunct="0">
              <a:spcBef>
                <a:spcPct val="0"/>
              </a:spcBef>
              <a:spcAft>
                <a:spcPct val="0"/>
              </a:spcAft>
              <a:defRPr sz="2600">
                <a:solidFill>
                  <a:srgbClr val="0000FF"/>
                </a:solidFill>
                <a:latin typeface=".VnTime" pitchFamily="34" charset="0"/>
              </a:defRPr>
            </a:lvl7pPr>
            <a:lvl8pPr marL="3429000" indent="-228600" eaLnBrk="0" fontAlgn="base" hangingPunct="0">
              <a:spcBef>
                <a:spcPct val="0"/>
              </a:spcBef>
              <a:spcAft>
                <a:spcPct val="0"/>
              </a:spcAft>
              <a:defRPr sz="2600">
                <a:solidFill>
                  <a:srgbClr val="0000FF"/>
                </a:solidFill>
                <a:latin typeface=".VnTime" pitchFamily="34" charset="0"/>
              </a:defRPr>
            </a:lvl8pPr>
            <a:lvl9pPr marL="3886200" indent="-228600" eaLnBrk="0" fontAlgn="base" hangingPunct="0">
              <a:spcBef>
                <a:spcPct val="0"/>
              </a:spcBef>
              <a:spcAft>
                <a:spcPct val="0"/>
              </a:spcAft>
              <a:defRPr sz="2600">
                <a:solidFill>
                  <a:srgbClr val="0000FF"/>
                </a:solidFill>
                <a:latin typeface=".VnTime" pitchFamily="34" charset="0"/>
              </a:defRPr>
            </a:lvl9pPr>
          </a:lstStyle>
          <a:p>
            <a:r>
              <a:rPr lang="en-US" altLang="en-US" sz="3200" b="1" dirty="0">
                <a:solidFill>
                  <a:srgbClr val="00CC00"/>
                </a:solidFill>
                <a:latin typeface="Times New Roman" pitchFamily="18" charset="0"/>
              </a:rPr>
              <a:t>1 m</a:t>
            </a:r>
            <a:r>
              <a:rPr lang="en-US" altLang="en-US" sz="3200" b="1" dirty="0" smtClean="0">
                <a:solidFill>
                  <a:srgbClr val="00CC00"/>
                </a:solidFill>
                <a:latin typeface="Times New Roman" pitchFamily="18" charset="0"/>
              </a:rPr>
              <a:t>m</a:t>
            </a:r>
            <a:r>
              <a:rPr lang="en-US" altLang="en-US" sz="3200" dirty="0" smtClean="0">
                <a:solidFill>
                  <a:srgbClr val="00CC00"/>
                </a:solidFill>
                <a:latin typeface="Times New Roman" pitchFamily="18" charset="0"/>
              </a:rPr>
              <a:t> </a:t>
            </a:r>
            <a:endParaRPr lang="en-US" altLang="en-US" sz="3200" dirty="0">
              <a:solidFill>
                <a:srgbClr val="00CC00"/>
              </a:solidFill>
              <a:latin typeface="Times New Roman" pitchFamily="18" charset="0"/>
            </a:endParaRPr>
          </a:p>
        </p:txBody>
      </p:sp>
      <p:sp>
        <p:nvSpPr>
          <p:cNvPr id="7" name="Rectangle 3"/>
          <p:cNvSpPr>
            <a:spLocks noChangeArrowheads="1"/>
          </p:cNvSpPr>
          <p:nvPr/>
        </p:nvSpPr>
        <p:spPr bwMode="auto">
          <a:xfrm>
            <a:off x="4915676" y="1861457"/>
            <a:ext cx="5758543" cy="100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600">
                <a:solidFill>
                  <a:srgbClr val="0000FF"/>
                </a:solidFill>
                <a:latin typeface=".VnTime" pitchFamily="34" charset="0"/>
              </a:defRPr>
            </a:lvl1pPr>
            <a:lvl2pPr marL="742950" indent="-285750">
              <a:defRPr sz="2600">
                <a:solidFill>
                  <a:srgbClr val="0000FF"/>
                </a:solidFill>
                <a:latin typeface=".VnTime" pitchFamily="34" charset="0"/>
              </a:defRPr>
            </a:lvl2pPr>
            <a:lvl3pPr marL="1143000" indent="-228600">
              <a:defRPr sz="2600">
                <a:solidFill>
                  <a:srgbClr val="0000FF"/>
                </a:solidFill>
                <a:latin typeface=".VnTime" pitchFamily="34" charset="0"/>
              </a:defRPr>
            </a:lvl3pPr>
            <a:lvl4pPr marL="1600200" indent="-228600">
              <a:defRPr sz="2600">
                <a:solidFill>
                  <a:srgbClr val="0000FF"/>
                </a:solidFill>
                <a:latin typeface=".VnTime" pitchFamily="34" charset="0"/>
              </a:defRPr>
            </a:lvl4pPr>
            <a:lvl5pPr marL="2057400" indent="-228600">
              <a:defRPr sz="2600">
                <a:solidFill>
                  <a:srgbClr val="0000FF"/>
                </a:solidFill>
                <a:latin typeface=".VnTime" pitchFamily="34" charset="0"/>
              </a:defRPr>
            </a:lvl5pPr>
            <a:lvl6pPr marL="2514600" indent="-228600" eaLnBrk="0" fontAlgn="base" hangingPunct="0">
              <a:spcBef>
                <a:spcPct val="0"/>
              </a:spcBef>
              <a:spcAft>
                <a:spcPct val="0"/>
              </a:spcAft>
              <a:defRPr sz="2600">
                <a:solidFill>
                  <a:srgbClr val="0000FF"/>
                </a:solidFill>
                <a:latin typeface=".VnTime" pitchFamily="34" charset="0"/>
              </a:defRPr>
            </a:lvl6pPr>
            <a:lvl7pPr marL="2971800" indent="-228600" eaLnBrk="0" fontAlgn="base" hangingPunct="0">
              <a:spcBef>
                <a:spcPct val="0"/>
              </a:spcBef>
              <a:spcAft>
                <a:spcPct val="0"/>
              </a:spcAft>
              <a:defRPr sz="2600">
                <a:solidFill>
                  <a:srgbClr val="0000FF"/>
                </a:solidFill>
                <a:latin typeface=".VnTime" pitchFamily="34" charset="0"/>
              </a:defRPr>
            </a:lvl7pPr>
            <a:lvl8pPr marL="3429000" indent="-228600" eaLnBrk="0" fontAlgn="base" hangingPunct="0">
              <a:spcBef>
                <a:spcPct val="0"/>
              </a:spcBef>
              <a:spcAft>
                <a:spcPct val="0"/>
              </a:spcAft>
              <a:defRPr sz="2600">
                <a:solidFill>
                  <a:srgbClr val="0000FF"/>
                </a:solidFill>
                <a:latin typeface=".VnTime" pitchFamily="34" charset="0"/>
              </a:defRPr>
            </a:lvl8pPr>
            <a:lvl9pPr marL="3886200" indent="-228600" eaLnBrk="0" fontAlgn="base" hangingPunct="0">
              <a:spcBef>
                <a:spcPct val="0"/>
              </a:spcBef>
              <a:spcAft>
                <a:spcPct val="0"/>
              </a:spcAft>
              <a:defRPr sz="2600">
                <a:solidFill>
                  <a:srgbClr val="0000FF"/>
                </a:solidFill>
                <a:latin typeface=".VnTime" pitchFamily="34" charset="0"/>
              </a:defRPr>
            </a:lvl9pPr>
          </a:lstStyle>
          <a:p>
            <a:pPr algn="ctr"/>
            <a:r>
              <a:rPr lang="en-US" altLang="en-US" sz="4000" b="1" dirty="0">
                <a:latin typeface="Times New Roman" pitchFamily="18" charset="0"/>
              </a:rPr>
              <a:t>S</a:t>
            </a:r>
            <a:r>
              <a:rPr lang="en-US" altLang="en-US" sz="3600" b="1" dirty="0">
                <a:latin typeface="Times New Roman" pitchFamily="18" charset="0"/>
              </a:rPr>
              <a:t> =1 m</a:t>
            </a:r>
            <a:r>
              <a:rPr lang="en-US" altLang="en-US" sz="3600" b="1" dirty="0" smtClean="0">
                <a:latin typeface="Times New Roman" pitchFamily="18" charset="0"/>
              </a:rPr>
              <a:t>m </a:t>
            </a:r>
            <a:r>
              <a:rPr lang="en-US" altLang="en-US" sz="3600" b="1" dirty="0">
                <a:latin typeface="Times New Roman" pitchFamily="18" charset="0"/>
              </a:rPr>
              <a:t>x 1 m</a:t>
            </a:r>
            <a:r>
              <a:rPr lang="en-US" altLang="en-US" sz="3600" b="1" dirty="0" smtClean="0">
                <a:latin typeface="Times New Roman" pitchFamily="18" charset="0"/>
              </a:rPr>
              <a:t>m </a:t>
            </a:r>
            <a:r>
              <a:rPr lang="en-US" altLang="en-US" sz="3600" b="1" dirty="0">
                <a:latin typeface="Times New Roman" pitchFamily="18" charset="0"/>
              </a:rPr>
              <a:t>= 1 </a:t>
            </a:r>
            <a:r>
              <a:rPr lang="en-US" altLang="en-US" sz="3600" b="1" dirty="0">
                <a:solidFill>
                  <a:srgbClr val="EE403C"/>
                </a:solidFill>
                <a:latin typeface="Times New Roman" pitchFamily="18" charset="0"/>
              </a:rPr>
              <a:t>m</a:t>
            </a:r>
            <a:r>
              <a:rPr lang="en-US" altLang="en-US" sz="3600" b="1" dirty="0" smtClean="0">
                <a:solidFill>
                  <a:srgbClr val="EE403C"/>
                </a:solidFill>
                <a:latin typeface="Times New Roman" pitchFamily="18" charset="0"/>
              </a:rPr>
              <a:t>m</a:t>
            </a:r>
            <a:r>
              <a:rPr lang="en-US" altLang="en-US" sz="3600" b="1" baseline="30000" dirty="0" smtClean="0">
                <a:solidFill>
                  <a:srgbClr val="EE403C"/>
                </a:solidFill>
                <a:latin typeface="Times New Roman" pitchFamily="18" charset="0"/>
              </a:rPr>
              <a:t>2</a:t>
            </a:r>
            <a:endParaRPr lang="en-US" altLang="en-US" sz="3600" b="1" dirty="0">
              <a:solidFill>
                <a:srgbClr val="EE403C"/>
              </a:solidFill>
              <a:latin typeface="Times New Roman" pitchFamily="18" charset="0"/>
            </a:endParaRPr>
          </a:p>
        </p:txBody>
      </p:sp>
      <p:sp>
        <p:nvSpPr>
          <p:cNvPr id="8" name="AutoShape 5"/>
          <p:cNvSpPr>
            <a:spLocks noChangeArrowheads="1"/>
          </p:cNvSpPr>
          <p:nvPr/>
        </p:nvSpPr>
        <p:spPr bwMode="auto">
          <a:xfrm>
            <a:off x="8263292" y="1517944"/>
            <a:ext cx="3396342" cy="459915"/>
          </a:xfrm>
          <a:prstGeom prst="wedgeRoundRectCallout">
            <a:avLst>
              <a:gd name="adj1" fmla="val 11537"/>
              <a:gd name="adj2" fmla="val 113958"/>
              <a:gd name="adj3" fmla="val 16667"/>
            </a:avLst>
          </a:prstGeom>
          <a:solidFill>
            <a:srgbClr val="E4B8D7"/>
          </a:solidFill>
          <a:ln/>
        </p:spPr>
        <p:style>
          <a:lnRef idx="2">
            <a:schemeClr val="accent6"/>
          </a:lnRef>
          <a:fillRef idx="1">
            <a:schemeClr val="lt1"/>
          </a:fillRef>
          <a:effectRef idx="0">
            <a:schemeClr val="accent6"/>
          </a:effectRef>
          <a:fontRef idx="minor">
            <a:schemeClr val="dk1"/>
          </a:fontRef>
        </p:style>
        <p:txBody>
          <a:bodyPr/>
          <a:lstStyle>
            <a:lvl1pPr>
              <a:defRPr sz="2600">
                <a:solidFill>
                  <a:srgbClr val="0000FF"/>
                </a:solidFill>
                <a:latin typeface=".VnTime" pitchFamily="34" charset="0"/>
              </a:defRPr>
            </a:lvl1pPr>
            <a:lvl2pPr marL="742950" indent="-285750">
              <a:defRPr sz="2600">
                <a:solidFill>
                  <a:srgbClr val="0000FF"/>
                </a:solidFill>
                <a:latin typeface=".VnTime" pitchFamily="34" charset="0"/>
              </a:defRPr>
            </a:lvl2pPr>
            <a:lvl3pPr marL="1143000" indent="-228600">
              <a:defRPr sz="2600">
                <a:solidFill>
                  <a:srgbClr val="0000FF"/>
                </a:solidFill>
                <a:latin typeface=".VnTime" pitchFamily="34" charset="0"/>
              </a:defRPr>
            </a:lvl3pPr>
            <a:lvl4pPr marL="1600200" indent="-228600">
              <a:defRPr sz="2600">
                <a:solidFill>
                  <a:srgbClr val="0000FF"/>
                </a:solidFill>
                <a:latin typeface=".VnTime" pitchFamily="34" charset="0"/>
              </a:defRPr>
            </a:lvl4pPr>
            <a:lvl5pPr marL="2057400" indent="-228600">
              <a:defRPr sz="2600">
                <a:solidFill>
                  <a:srgbClr val="0000FF"/>
                </a:solidFill>
                <a:latin typeface=".VnTime" pitchFamily="34" charset="0"/>
              </a:defRPr>
            </a:lvl5pPr>
            <a:lvl6pPr marL="2514600" indent="-228600" eaLnBrk="0" fontAlgn="base" hangingPunct="0">
              <a:spcBef>
                <a:spcPct val="0"/>
              </a:spcBef>
              <a:spcAft>
                <a:spcPct val="0"/>
              </a:spcAft>
              <a:defRPr sz="2600">
                <a:solidFill>
                  <a:srgbClr val="0000FF"/>
                </a:solidFill>
                <a:latin typeface=".VnTime" pitchFamily="34" charset="0"/>
              </a:defRPr>
            </a:lvl6pPr>
            <a:lvl7pPr marL="2971800" indent="-228600" eaLnBrk="0" fontAlgn="base" hangingPunct="0">
              <a:spcBef>
                <a:spcPct val="0"/>
              </a:spcBef>
              <a:spcAft>
                <a:spcPct val="0"/>
              </a:spcAft>
              <a:defRPr sz="2600">
                <a:solidFill>
                  <a:srgbClr val="0000FF"/>
                </a:solidFill>
                <a:latin typeface=".VnTime" pitchFamily="34" charset="0"/>
              </a:defRPr>
            </a:lvl7pPr>
            <a:lvl8pPr marL="3429000" indent="-228600" eaLnBrk="0" fontAlgn="base" hangingPunct="0">
              <a:spcBef>
                <a:spcPct val="0"/>
              </a:spcBef>
              <a:spcAft>
                <a:spcPct val="0"/>
              </a:spcAft>
              <a:defRPr sz="2600">
                <a:solidFill>
                  <a:srgbClr val="0000FF"/>
                </a:solidFill>
                <a:latin typeface=".VnTime" pitchFamily="34" charset="0"/>
              </a:defRPr>
            </a:lvl8pPr>
            <a:lvl9pPr marL="3886200" indent="-228600" eaLnBrk="0" fontAlgn="base" hangingPunct="0">
              <a:spcBef>
                <a:spcPct val="0"/>
              </a:spcBef>
              <a:spcAft>
                <a:spcPct val="0"/>
              </a:spcAft>
              <a:defRPr sz="2600">
                <a:solidFill>
                  <a:srgbClr val="0000FF"/>
                </a:solidFill>
                <a:latin typeface=".VnTime" pitchFamily="34" charset="0"/>
              </a:defRPr>
            </a:lvl9pPr>
          </a:lstStyle>
          <a:p>
            <a:pPr algn="ctr"/>
            <a:r>
              <a:rPr lang="en-US" altLang="en-US" sz="2800" b="1" dirty="0" err="1" smtClean="0">
                <a:solidFill>
                  <a:schemeClr val="tx1"/>
                </a:solidFill>
                <a:latin typeface="Times New Roman" pitchFamily="18" charset="0"/>
              </a:rPr>
              <a:t>Mi</a:t>
            </a:r>
            <a:r>
              <a:rPr lang="en-US" altLang="en-US" sz="2800" b="1" dirty="0" smtClean="0">
                <a:solidFill>
                  <a:schemeClr val="tx1"/>
                </a:solidFill>
                <a:latin typeface="Times New Roman" pitchFamily="18" charset="0"/>
              </a:rPr>
              <a:t> </a:t>
            </a:r>
            <a:r>
              <a:rPr lang="en-US" altLang="en-US" sz="2800" b="1" dirty="0">
                <a:solidFill>
                  <a:schemeClr val="tx1"/>
                </a:solidFill>
                <a:latin typeface="Times New Roman" pitchFamily="18" charset="0"/>
              </a:rPr>
              <a:t>- </a:t>
            </a:r>
            <a:r>
              <a:rPr lang="en-US" altLang="en-US" sz="2800" b="1" dirty="0" smtClean="0">
                <a:solidFill>
                  <a:schemeClr val="tx1"/>
                </a:solidFill>
                <a:latin typeface="Times New Roman" pitchFamily="18" charset="0"/>
              </a:rPr>
              <a:t>li- </a:t>
            </a:r>
            <a:r>
              <a:rPr lang="en-US" altLang="en-US" sz="2800" b="1" dirty="0" err="1">
                <a:solidFill>
                  <a:schemeClr val="tx1"/>
                </a:solidFill>
                <a:latin typeface="Times New Roman" pitchFamily="18" charset="0"/>
              </a:rPr>
              <a:t>mét</a:t>
            </a:r>
            <a:r>
              <a:rPr lang="en-US" altLang="en-US" sz="2800" b="1" dirty="0">
                <a:solidFill>
                  <a:schemeClr val="tx1"/>
                </a:solidFill>
                <a:latin typeface="Times New Roman" pitchFamily="18" charset="0"/>
              </a:rPr>
              <a:t> </a:t>
            </a:r>
            <a:r>
              <a:rPr lang="en-US" altLang="en-US" sz="2800" b="1" dirty="0" err="1">
                <a:solidFill>
                  <a:schemeClr val="tx1"/>
                </a:solidFill>
                <a:latin typeface="Times New Roman" pitchFamily="18" charset="0"/>
              </a:rPr>
              <a:t>vuông</a:t>
            </a:r>
            <a:endParaRPr lang="en-US" altLang="en-US" sz="2800" b="1" dirty="0">
              <a:solidFill>
                <a:schemeClr val="tx1"/>
              </a:solidFill>
              <a:latin typeface="Times New Roman" pitchFamily="18" charset="0"/>
            </a:endParaRPr>
          </a:p>
        </p:txBody>
      </p:sp>
      <p:sp>
        <p:nvSpPr>
          <p:cNvPr id="9" name="Text Box 11"/>
          <p:cNvSpPr txBox="1">
            <a:spLocks noChangeArrowheads="1"/>
          </p:cNvSpPr>
          <p:nvPr/>
        </p:nvSpPr>
        <p:spPr bwMode="auto">
          <a:xfrm>
            <a:off x="4488025" y="2956833"/>
            <a:ext cx="743649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a:solidFill>
                  <a:srgbClr val="0000FF"/>
                </a:solidFill>
                <a:latin typeface=".VnTime" pitchFamily="34" charset="0"/>
              </a:defRPr>
            </a:lvl1pPr>
            <a:lvl2pPr marL="742950" indent="-285750">
              <a:defRPr sz="2600">
                <a:solidFill>
                  <a:srgbClr val="0000FF"/>
                </a:solidFill>
                <a:latin typeface=".VnTime" pitchFamily="34" charset="0"/>
              </a:defRPr>
            </a:lvl2pPr>
            <a:lvl3pPr marL="1143000" indent="-228600">
              <a:defRPr sz="2600">
                <a:solidFill>
                  <a:srgbClr val="0000FF"/>
                </a:solidFill>
                <a:latin typeface=".VnTime" pitchFamily="34" charset="0"/>
              </a:defRPr>
            </a:lvl3pPr>
            <a:lvl4pPr marL="1600200" indent="-228600">
              <a:defRPr sz="2600">
                <a:solidFill>
                  <a:srgbClr val="0000FF"/>
                </a:solidFill>
                <a:latin typeface=".VnTime" pitchFamily="34" charset="0"/>
              </a:defRPr>
            </a:lvl4pPr>
            <a:lvl5pPr marL="2057400" indent="-228600">
              <a:defRPr sz="2600">
                <a:solidFill>
                  <a:srgbClr val="0000FF"/>
                </a:solidFill>
                <a:latin typeface=".VnTime" pitchFamily="34" charset="0"/>
              </a:defRPr>
            </a:lvl5pPr>
            <a:lvl6pPr marL="2514600" indent="-228600" eaLnBrk="0" fontAlgn="base" hangingPunct="0">
              <a:spcBef>
                <a:spcPct val="0"/>
              </a:spcBef>
              <a:spcAft>
                <a:spcPct val="0"/>
              </a:spcAft>
              <a:defRPr sz="2600">
                <a:solidFill>
                  <a:srgbClr val="0000FF"/>
                </a:solidFill>
                <a:latin typeface=".VnTime" pitchFamily="34" charset="0"/>
              </a:defRPr>
            </a:lvl6pPr>
            <a:lvl7pPr marL="2971800" indent="-228600" eaLnBrk="0" fontAlgn="base" hangingPunct="0">
              <a:spcBef>
                <a:spcPct val="0"/>
              </a:spcBef>
              <a:spcAft>
                <a:spcPct val="0"/>
              </a:spcAft>
              <a:defRPr sz="2600">
                <a:solidFill>
                  <a:srgbClr val="0000FF"/>
                </a:solidFill>
                <a:latin typeface=".VnTime" pitchFamily="34" charset="0"/>
              </a:defRPr>
            </a:lvl7pPr>
            <a:lvl8pPr marL="3429000" indent="-228600" eaLnBrk="0" fontAlgn="base" hangingPunct="0">
              <a:spcBef>
                <a:spcPct val="0"/>
              </a:spcBef>
              <a:spcAft>
                <a:spcPct val="0"/>
              </a:spcAft>
              <a:defRPr sz="2600">
                <a:solidFill>
                  <a:srgbClr val="0000FF"/>
                </a:solidFill>
                <a:latin typeface=".VnTime" pitchFamily="34" charset="0"/>
              </a:defRPr>
            </a:lvl8pPr>
            <a:lvl9pPr marL="3886200" indent="-228600" eaLnBrk="0" fontAlgn="base" hangingPunct="0">
              <a:spcBef>
                <a:spcPct val="0"/>
              </a:spcBef>
              <a:spcAft>
                <a:spcPct val="0"/>
              </a:spcAft>
              <a:defRPr sz="2600">
                <a:solidFill>
                  <a:srgbClr val="0000FF"/>
                </a:solidFill>
                <a:latin typeface=".VnTime" pitchFamily="34" charset="0"/>
              </a:defRPr>
            </a:lvl9pPr>
          </a:lstStyle>
          <a:p>
            <a:pPr algn="just"/>
            <a:r>
              <a:rPr lang="en-US" altLang="en-US" sz="3200" b="1" dirty="0">
                <a:solidFill>
                  <a:srgbClr val="339933"/>
                </a:solidFill>
              </a:rPr>
              <a:t>    </a:t>
            </a:r>
            <a:r>
              <a:rPr lang="en-US" altLang="en-US" sz="3200" b="1" dirty="0" err="1" smtClean="0">
                <a:solidFill>
                  <a:srgbClr val="339933"/>
                </a:solidFill>
                <a:latin typeface="Times New Roman" panose="02020603050405020304" pitchFamily="18" charset="0"/>
                <a:cs typeface="Times New Roman" panose="02020603050405020304" pitchFamily="18" charset="0"/>
              </a:rPr>
              <a:t>Mi</a:t>
            </a:r>
            <a:r>
              <a:rPr lang="en-US" altLang="en-US" sz="3200" b="1" dirty="0" smtClean="0">
                <a:solidFill>
                  <a:srgbClr val="339933"/>
                </a:solidFill>
                <a:latin typeface="Times New Roman" panose="02020603050405020304" pitchFamily="18" charset="0"/>
                <a:cs typeface="Times New Roman" panose="02020603050405020304" pitchFamily="18" charset="0"/>
              </a:rPr>
              <a:t>- li-</a:t>
            </a:r>
            <a:r>
              <a:rPr lang="en-US" altLang="en-US" sz="3200" b="1" dirty="0" err="1" smtClean="0">
                <a:solidFill>
                  <a:srgbClr val="339933"/>
                </a:solidFill>
                <a:latin typeface="Times New Roman" panose="02020603050405020304" pitchFamily="18" charset="0"/>
                <a:cs typeface="Times New Roman" panose="02020603050405020304" pitchFamily="18" charset="0"/>
              </a:rPr>
              <a:t>mét</a:t>
            </a:r>
            <a:r>
              <a:rPr lang="en-US" altLang="en-US" sz="3200" b="1" dirty="0" smtClean="0">
                <a:solidFill>
                  <a:srgbClr val="339933"/>
                </a:solidFill>
                <a:latin typeface="Times New Roman" panose="02020603050405020304" pitchFamily="18" charset="0"/>
                <a:cs typeface="Times New Roman" panose="02020603050405020304" pitchFamily="18" charset="0"/>
              </a:rPr>
              <a:t> </a:t>
            </a:r>
            <a:r>
              <a:rPr lang="en-US" altLang="en-US" sz="3200" b="1" dirty="0" err="1" smtClean="0">
                <a:solidFill>
                  <a:srgbClr val="339933"/>
                </a:solidFill>
                <a:latin typeface="Times New Roman" panose="02020603050405020304" pitchFamily="18" charset="0"/>
                <a:cs typeface="Times New Roman" panose="02020603050405020304" pitchFamily="18" charset="0"/>
              </a:rPr>
              <a:t>vuông</a:t>
            </a:r>
            <a:r>
              <a:rPr lang="en-US" altLang="en-US" sz="3200" b="1" dirty="0" smtClean="0">
                <a:solidFill>
                  <a:srgbClr val="339933"/>
                </a:solidFill>
                <a:latin typeface="Times New Roman" panose="02020603050405020304" pitchFamily="18" charset="0"/>
                <a:cs typeface="Times New Roman" panose="02020603050405020304" pitchFamily="18" charset="0"/>
              </a:rPr>
              <a:t> </a:t>
            </a:r>
            <a:r>
              <a:rPr lang="en-US" altLang="en-US" sz="3200" b="1" dirty="0" err="1" smtClean="0">
                <a:solidFill>
                  <a:srgbClr val="339933"/>
                </a:solidFill>
                <a:latin typeface="Times New Roman" panose="02020603050405020304" pitchFamily="18" charset="0"/>
                <a:cs typeface="Times New Roman" panose="02020603050405020304" pitchFamily="18" charset="0"/>
              </a:rPr>
              <a:t>là</a:t>
            </a:r>
            <a:r>
              <a:rPr lang="en-US" altLang="en-US" sz="3200" b="1" dirty="0" smtClean="0">
                <a:solidFill>
                  <a:srgbClr val="339933"/>
                </a:solidFill>
                <a:latin typeface="Times New Roman" panose="02020603050405020304" pitchFamily="18" charset="0"/>
                <a:cs typeface="Times New Roman" panose="02020603050405020304" pitchFamily="18" charset="0"/>
              </a:rPr>
              <a:t> </a:t>
            </a:r>
            <a:r>
              <a:rPr lang="en-US" altLang="en-US" sz="3200" b="1" dirty="0" err="1" smtClean="0">
                <a:solidFill>
                  <a:srgbClr val="339933"/>
                </a:solidFill>
                <a:latin typeface="Times New Roman" panose="02020603050405020304" pitchFamily="18" charset="0"/>
                <a:cs typeface="Times New Roman" panose="02020603050405020304" pitchFamily="18" charset="0"/>
              </a:rPr>
              <a:t>diện</a:t>
            </a:r>
            <a:r>
              <a:rPr lang="en-US" altLang="en-US" sz="3200" b="1" dirty="0" smtClean="0">
                <a:solidFill>
                  <a:srgbClr val="339933"/>
                </a:solidFill>
                <a:latin typeface="Times New Roman" panose="02020603050405020304" pitchFamily="18" charset="0"/>
                <a:cs typeface="Times New Roman" panose="02020603050405020304" pitchFamily="18" charset="0"/>
              </a:rPr>
              <a:t> </a:t>
            </a:r>
            <a:r>
              <a:rPr lang="en-US" altLang="en-US" sz="3200" b="1" dirty="0" err="1" smtClean="0">
                <a:solidFill>
                  <a:srgbClr val="339933"/>
                </a:solidFill>
                <a:latin typeface="Times New Roman" panose="02020603050405020304" pitchFamily="18" charset="0"/>
                <a:cs typeface="Times New Roman" panose="02020603050405020304" pitchFamily="18" charset="0"/>
              </a:rPr>
              <a:t>tích</a:t>
            </a:r>
            <a:r>
              <a:rPr lang="en-US" altLang="en-US" sz="3200" b="1" dirty="0" smtClean="0">
                <a:solidFill>
                  <a:srgbClr val="339933"/>
                </a:solidFill>
                <a:latin typeface="Times New Roman" panose="02020603050405020304" pitchFamily="18" charset="0"/>
                <a:cs typeface="Times New Roman" panose="02020603050405020304" pitchFamily="18" charset="0"/>
              </a:rPr>
              <a:t> </a:t>
            </a:r>
            <a:r>
              <a:rPr lang="en-US" altLang="en-US" sz="3200" b="1" dirty="0" err="1" smtClean="0">
                <a:solidFill>
                  <a:srgbClr val="339933"/>
                </a:solidFill>
                <a:latin typeface="Times New Roman" panose="02020603050405020304" pitchFamily="18" charset="0"/>
                <a:cs typeface="Times New Roman" panose="02020603050405020304" pitchFamily="18" charset="0"/>
              </a:rPr>
              <a:t>của</a:t>
            </a:r>
            <a:r>
              <a:rPr lang="en-US" altLang="en-US" sz="3200" b="1" dirty="0" smtClean="0">
                <a:solidFill>
                  <a:srgbClr val="339933"/>
                </a:solidFill>
                <a:latin typeface="Times New Roman" panose="02020603050405020304" pitchFamily="18" charset="0"/>
                <a:cs typeface="Times New Roman" panose="02020603050405020304" pitchFamily="18" charset="0"/>
              </a:rPr>
              <a:t> </a:t>
            </a:r>
            <a:r>
              <a:rPr lang="en-US" altLang="en-US" sz="3200" b="1" dirty="0" err="1" smtClean="0">
                <a:solidFill>
                  <a:srgbClr val="339933"/>
                </a:solidFill>
                <a:latin typeface="Times New Roman" panose="02020603050405020304" pitchFamily="18" charset="0"/>
                <a:cs typeface="Times New Roman" panose="02020603050405020304" pitchFamily="18" charset="0"/>
              </a:rPr>
              <a:t>một</a:t>
            </a:r>
            <a:r>
              <a:rPr lang="en-US" altLang="en-US" sz="3200" b="1" dirty="0" smtClean="0">
                <a:solidFill>
                  <a:srgbClr val="339933"/>
                </a:solidFill>
                <a:latin typeface="Times New Roman" panose="02020603050405020304" pitchFamily="18" charset="0"/>
                <a:cs typeface="Times New Roman" panose="02020603050405020304" pitchFamily="18" charset="0"/>
              </a:rPr>
              <a:t> </a:t>
            </a:r>
            <a:r>
              <a:rPr lang="en-US" altLang="en-US" sz="3200" b="1" dirty="0" err="1" smtClean="0">
                <a:solidFill>
                  <a:srgbClr val="339933"/>
                </a:solidFill>
                <a:latin typeface="Times New Roman" panose="02020603050405020304" pitchFamily="18" charset="0"/>
                <a:cs typeface="Times New Roman" panose="02020603050405020304" pitchFamily="18" charset="0"/>
              </a:rPr>
              <a:t>hình</a:t>
            </a:r>
            <a:r>
              <a:rPr lang="en-US" altLang="en-US" sz="3200" b="1" dirty="0" smtClean="0">
                <a:solidFill>
                  <a:srgbClr val="339933"/>
                </a:solidFill>
                <a:latin typeface="Times New Roman" panose="02020603050405020304" pitchFamily="18" charset="0"/>
                <a:cs typeface="Times New Roman" panose="02020603050405020304" pitchFamily="18" charset="0"/>
              </a:rPr>
              <a:t> </a:t>
            </a:r>
            <a:r>
              <a:rPr lang="en-US" altLang="en-US" sz="3200" b="1" dirty="0" err="1" smtClean="0">
                <a:solidFill>
                  <a:srgbClr val="339933"/>
                </a:solidFill>
                <a:latin typeface="Times New Roman" panose="02020603050405020304" pitchFamily="18" charset="0"/>
                <a:cs typeface="Times New Roman" panose="02020603050405020304" pitchFamily="18" charset="0"/>
              </a:rPr>
              <a:t>vuông</a:t>
            </a:r>
            <a:r>
              <a:rPr lang="en-US" altLang="en-US" sz="3200" b="1" dirty="0" smtClean="0">
                <a:solidFill>
                  <a:srgbClr val="339933"/>
                </a:solidFill>
                <a:latin typeface="Times New Roman" panose="02020603050405020304" pitchFamily="18" charset="0"/>
                <a:cs typeface="Times New Roman" panose="02020603050405020304" pitchFamily="18" charset="0"/>
              </a:rPr>
              <a:t> </a:t>
            </a:r>
            <a:r>
              <a:rPr lang="en-US" altLang="en-US" sz="3200" b="1" dirty="0" err="1" smtClean="0">
                <a:solidFill>
                  <a:srgbClr val="339933"/>
                </a:solidFill>
                <a:latin typeface="Times New Roman" panose="02020603050405020304" pitchFamily="18" charset="0"/>
                <a:cs typeface="Times New Roman" panose="02020603050405020304" pitchFamily="18" charset="0"/>
              </a:rPr>
              <a:t>có</a:t>
            </a:r>
            <a:r>
              <a:rPr lang="en-US" altLang="en-US" sz="3200" b="1" dirty="0" smtClean="0">
                <a:solidFill>
                  <a:srgbClr val="339933"/>
                </a:solidFill>
                <a:latin typeface="Times New Roman" panose="02020603050405020304" pitchFamily="18" charset="0"/>
                <a:cs typeface="Times New Roman" panose="02020603050405020304" pitchFamily="18" charset="0"/>
              </a:rPr>
              <a:t> </a:t>
            </a:r>
            <a:r>
              <a:rPr lang="en-US" altLang="en-US" sz="3200" b="1" dirty="0" err="1" smtClean="0">
                <a:solidFill>
                  <a:srgbClr val="339933"/>
                </a:solidFill>
                <a:latin typeface="Times New Roman" panose="02020603050405020304" pitchFamily="18" charset="0"/>
                <a:cs typeface="Times New Roman" panose="02020603050405020304" pitchFamily="18" charset="0"/>
              </a:rPr>
              <a:t>cạnh</a:t>
            </a:r>
            <a:r>
              <a:rPr lang="en-US" altLang="en-US" sz="3200" b="1" dirty="0" smtClean="0">
                <a:solidFill>
                  <a:srgbClr val="339933"/>
                </a:solidFill>
                <a:latin typeface="Times New Roman" panose="02020603050405020304" pitchFamily="18" charset="0"/>
                <a:cs typeface="Times New Roman" panose="02020603050405020304" pitchFamily="18" charset="0"/>
              </a:rPr>
              <a:t> </a:t>
            </a:r>
            <a:r>
              <a:rPr lang="en-US" altLang="en-US" sz="3200" b="1" dirty="0" err="1" smtClean="0">
                <a:solidFill>
                  <a:srgbClr val="339933"/>
                </a:solidFill>
                <a:latin typeface="Times New Roman" panose="02020603050405020304" pitchFamily="18" charset="0"/>
                <a:cs typeface="Times New Roman" panose="02020603050405020304" pitchFamily="18" charset="0"/>
              </a:rPr>
              <a:t>là</a:t>
            </a:r>
            <a:r>
              <a:rPr lang="en-US" altLang="en-US" sz="3200" b="1" dirty="0" smtClean="0">
                <a:solidFill>
                  <a:srgbClr val="339933"/>
                </a:solidFill>
                <a:latin typeface="Times New Roman" panose="02020603050405020304" pitchFamily="18" charset="0"/>
                <a:cs typeface="Times New Roman" panose="02020603050405020304" pitchFamily="18" charset="0"/>
              </a:rPr>
              <a:t> 1mm</a:t>
            </a:r>
            <a:endParaRPr lang="en-US" altLang="en-US" sz="3200" b="1" dirty="0">
              <a:solidFill>
                <a:srgbClr val="339933"/>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49194" y="5179281"/>
            <a:ext cx="6333785" cy="584775"/>
          </a:xfrm>
          <a:prstGeom prst="rect">
            <a:avLst/>
          </a:prstGeom>
        </p:spPr>
        <p:txBody>
          <a:bodyPr wrap="none">
            <a:spAutoFit/>
          </a:bodyPr>
          <a:lstStyle/>
          <a:p>
            <a:pPr algn="just">
              <a:spcBef>
                <a:spcPct val="50000"/>
              </a:spcBef>
            </a:pPr>
            <a:r>
              <a:rPr lang="en-US" altLang="en-US" sz="3200" b="1" dirty="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Mi</a:t>
            </a:r>
            <a:r>
              <a:rPr lang="en-US" altLang="en-US" sz="3200" b="1" dirty="0" smtClean="0">
                <a:solidFill>
                  <a:srgbClr val="0000FF"/>
                </a:solidFill>
                <a:latin typeface="Times New Roman" pitchFamily="18" charset="0"/>
                <a:cs typeface="Times New Roman" pitchFamily="18" charset="0"/>
              </a:rPr>
              <a:t>-li-</a:t>
            </a:r>
            <a:r>
              <a:rPr lang="en-US" altLang="en-US" sz="3200" b="1" dirty="0" err="1" smtClean="0">
                <a:solidFill>
                  <a:srgbClr val="0000FF"/>
                </a:solidFill>
                <a:latin typeface="Times New Roman" pitchFamily="18" charset="0"/>
                <a:cs typeface="Times New Roman" pitchFamily="18" charset="0"/>
              </a:rPr>
              <a:t>mét</a:t>
            </a:r>
            <a:r>
              <a:rPr lang="en-US" altLang="en-US" sz="3200" b="1" dirty="0" smtClean="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vuông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viết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tắt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là</a:t>
            </a:r>
            <a:r>
              <a:rPr lang="en-US" altLang="en-US" sz="3200" b="1" dirty="0">
                <a:solidFill>
                  <a:srgbClr val="0000FF"/>
                </a:solidFill>
                <a:latin typeface="Times New Roman" pitchFamily="18" charset="0"/>
                <a:cs typeface="Times New Roman" pitchFamily="18" charset="0"/>
              </a:rPr>
              <a:t>:  m</a:t>
            </a:r>
            <a:r>
              <a:rPr lang="en-US" altLang="en-US" sz="3200" b="1" dirty="0" smtClean="0">
                <a:solidFill>
                  <a:srgbClr val="0000FF"/>
                </a:solidFill>
                <a:latin typeface="Times New Roman" pitchFamily="18" charset="0"/>
                <a:cs typeface="Times New Roman" pitchFamily="18" charset="0"/>
              </a:rPr>
              <a:t>m</a:t>
            </a:r>
            <a:r>
              <a:rPr lang="en-US" altLang="en-US" sz="3200" b="1" baseline="30000" dirty="0" smtClean="0">
                <a:solidFill>
                  <a:srgbClr val="0000FF"/>
                </a:solidFill>
                <a:latin typeface="Times New Roman" pitchFamily="18" charset="0"/>
                <a:cs typeface="Times New Roman" pitchFamily="18" charset="0"/>
              </a:rPr>
              <a:t>2</a:t>
            </a:r>
            <a:r>
              <a:rPr lang="en-US" altLang="en-US" sz="3200" b="1" dirty="0">
                <a:solidFill>
                  <a:srgbClr val="0000FF"/>
                </a:solidFill>
                <a:latin typeface="Times New Roman" pitchFamily="18" charset="0"/>
                <a:cs typeface="Times New Roman" pitchFamily="18" charset="0"/>
              </a:rPr>
              <a:t>.</a:t>
            </a:r>
          </a:p>
        </p:txBody>
      </p:sp>
      <p:sp>
        <p:nvSpPr>
          <p:cNvPr id="11" name="Text Box 142"/>
          <p:cNvSpPr txBox="1">
            <a:spLocks noChangeArrowheads="1"/>
          </p:cNvSpPr>
          <p:nvPr/>
        </p:nvSpPr>
        <p:spPr bwMode="auto">
          <a:xfrm>
            <a:off x="349195" y="88984"/>
            <a:ext cx="4337106" cy="584200"/>
          </a:xfrm>
          <a:prstGeom prst="rect">
            <a:avLst/>
          </a:prstGeom>
          <a:solidFill>
            <a:srgbClr val="FF00FF">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200" b="1" dirty="0">
                <a:solidFill>
                  <a:schemeClr val="bg1"/>
                </a:solidFill>
              </a:rPr>
              <a:t>a</a:t>
            </a:r>
            <a:r>
              <a:rPr lang="en-US" altLang="en-US" sz="3200" b="1" dirty="0" smtClean="0">
                <a:solidFill>
                  <a:schemeClr val="bg1"/>
                </a:solidFill>
              </a:rPr>
              <a:t>) </a:t>
            </a:r>
            <a:r>
              <a:rPr lang="en-US" altLang="en-US" sz="3200" b="1" dirty="0" err="1" smtClean="0">
                <a:solidFill>
                  <a:schemeClr val="bg1"/>
                </a:solidFill>
              </a:rPr>
              <a:t>Mi</a:t>
            </a:r>
            <a:r>
              <a:rPr lang="en-US" altLang="en-US" sz="3200" b="1" dirty="0" smtClean="0">
                <a:solidFill>
                  <a:schemeClr val="bg1"/>
                </a:solidFill>
              </a:rPr>
              <a:t> – li – </a:t>
            </a:r>
            <a:r>
              <a:rPr lang="en-US" altLang="en-US" sz="3200" b="1" dirty="0" err="1" smtClean="0">
                <a:solidFill>
                  <a:schemeClr val="bg1"/>
                </a:solidFill>
              </a:rPr>
              <a:t>mét</a:t>
            </a:r>
            <a:r>
              <a:rPr lang="en-US" altLang="en-US" sz="3200" b="1" dirty="0" smtClean="0">
                <a:solidFill>
                  <a:schemeClr val="bg1"/>
                </a:solidFill>
              </a:rPr>
              <a:t> </a:t>
            </a:r>
            <a:r>
              <a:rPr lang="en-US" altLang="en-US" sz="3200" b="1" dirty="0" err="1" smtClean="0">
                <a:solidFill>
                  <a:schemeClr val="bg1"/>
                </a:solidFill>
              </a:rPr>
              <a:t>vuông</a:t>
            </a:r>
            <a:endParaRPr lang="en-US" altLang="en-US" sz="3200" b="1" dirty="0">
              <a:solidFill>
                <a:schemeClr val="bg1"/>
              </a:solidFill>
            </a:endParaRPr>
          </a:p>
        </p:txBody>
      </p:sp>
    </p:spTree>
    <p:extLst>
      <p:ext uri="{BB962C8B-B14F-4D97-AF65-F5344CB8AC3E}">
        <p14:creationId xmlns:p14="http://schemas.microsoft.com/office/powerpoint/2010/main" val="190186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accel="50000" decel="50000" fill="hold" grpId="0"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 calcmode="lin" valueType="num">
                                      <p:cBhvr additive="base">
                                        <p:cTn id="36"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3" accel="50000" decel="5000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1000" fill="hold"/>
                                        <p:tgtEl>
                                          <p:spTgt spid="8"/>
                                        </p:tgtEl>
                                        <p:attrNameLst>
                                          <p:attrName>ppt_x</p:attrName>
                                        </p:attrNameLst>
                                      </p:cBhvr>
                                      <p:tavLst>
                                        <p:tav tm="0">
                                          <p:val>
                                            <p:strVal val="1+#ppt_w/2"/>
                                          </p:val>
                                        </p:tav>
                                        <p:tav tm="100000">
                                          <p:val>
                                            <p:strVal val="#ppt_x"/>
                                          </p:val>
                                        </p:tav>
                                      </p:tavLst>
                                    </p:anim>
                                    <p:anim calcmode="lin" valueType="num">
                                      <p:cBhvr additive="base">
                                        <p:cTn id="43"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2000"/>
                                        <p:tgtEl>
                                          <p:spTgt spid="9"/>
                                        </p:tgtEl>
                                      </p:cBhvr>
                                    </p:animEffect>
                                    <p:anim calcmode="lin" valueType="num">
                                      <p:cBhvr>
                                        <p:cTn id="54" dur="2000" fill="hold"/>
                                        <p:tgtEl>
                                          <p:spTgt spid="9"/>
                                        </p:tgtEl>
                                        <p:attrNameLst>
                                          <p:attrName>ppt_w</p:attrName>
                                        </p:attrNameLst>
                                      </p:cBhvr>
                                      <p:tavLst>
                                        <p:tav tm="0" fmla="#ppt_w*sin(2.5*pi*$)">
                                          <p:val>
                                            <p:fltVal val="0"/>
                                          </p:val>
                                        </p:tav>
                                        <p:tav tm="100000">
                                          <p:val>
                                            <p:fltVal val="1"/>
                                          </p:val>
                                        </p:tav>
                                      </p:tavLst>
                                    </p:anim>
                                    <p:anim calcmode="lin" valueType="num">
                                      <p:cBhvr>
                                        <p:cTn id="5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build="allAtOnce"/>
      <p:bldP spid="8"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p:cNvSpPr>
            <a:spLocks noChangeArrowheads="1"/>
          </p:cNvSpPr>
          <p:nvPr/>
        </p:nvSpPr>
        <p:spPr bwMode="auto">
          <a:xfrm>
            <a:off x="6943725" y="1810431"/>
            <a:ext cx="3048000" cy="3048000"/>
          </a:xfrm>
          <a:prstGeom prst="rect">
            <a:avLst/>
          </a:prstGeom>
          <a:solidFill>
            <a:srgbClr val="00CC00"/>
          </a:solidFill>
          <a:ln w="9525">
            <a:solidFill>
              <a:srgbClr val="000000"/>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11" name="Group 11"/>
          <p:cNvGrpSpPr>
            <a:grpSpLocks/>
          </p:cNvGrpSpPr>
          <p:nvPr/>
        </p:nvGrpSpPr>
        <p:grpSpPr bwMode="auto">
          <a:xfrm>
            <a:off x="6943725" y="1810431"/>
            <a:ext cx="3048000" cy="3048000"/>
            <a:chOff x="288" y="1968"/>
            <a:chExt cx="1920" cy="1920"/>
          </a:xfrm>
        </p:grpSpPr>
        <p:sp>
          <p:nvSpPr>
            <p:cNvPr id="17" name="Line 12"/>
            <p:cNvSpPr>
              <a:spLocks noChangeShapeType="1"/>
            </p:cNvSpPr>
            <p:nvPr/>
          </p:nvSpPr>
          <p:spPr bwMode="auto">
            <a:xfrm>
              <a:off x="288" y="2352"/>
              <a:ext cx="19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8" name="Line 13"/>
            <p:cNvSpPr>
              <a:spLocks noChangeShapeType="1"/>
            </p:cNvSpPr>
            <p:nvPr/>
          </p:nvSpPr>
          <p:spPr bwMode="auto">
            <a:xfrm>
              <a:off x="288" y="2736"/>
              <a:ext cx="19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9" name="Line 14"/>
            <p:cNvSpPr>
              <a:spLocks noChangeShapeType="1"/>
            </p:cNvSpPr>
            <p:nvPr/>
          </p:nvSpPr>
          <p:spPr bwMode="auto">
            <a:xfrm>
              <a:off x="288" y="2928"/>
              <a:ext cx="19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20" name="Line 15"/>
            <p:cNvSpPr>
              <a:spLocks noChangeShapeType="1"/>
            </p:cNvSpPr>
            <p:nvPr/>
          </p:nvSpPr>
          <p:spPr bwMode="auto">
            <a:xfrm>
              <a:off x="288" y="3120"/>
              <a:ext cx="19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21" name="Line 16"/>
            <p:cNvSpPr>
              <a:spLocks noChangeShapeType="1"/>
            </p:cNvSpPr>
            <p:nvPr/>
          </p:nvSpPr>
          <p:spPr bwMode="auto">
            <a:xfrm>
              <a:off x="288" y="3312"/>
              <a:ext cx="19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22" name="Line 17"/>
            <p:cNvSpPr>
              <a:spLocks noChangeShapeType="1"/>
            </p:cNvSpPr>
            <p:nvPr/>
          </p:nvSpPr>
          <p:spPr bwMode="auto">
            <a:xfrm>
              <a:off x="288" y="3504"/>
              <a:ext cx="19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23" name="Line 18"/>
            <p:cNvSpPr>
              <a:spLocks noChangeShapeType="1"/>
            </p:cNvSpPr>
            <p:nvPr/>
          </p:nvSpPr>
          <p:spPr bwMode="auto">
            <a:xfrm>
              <a:off x="288" y="3696"/>
              <a:ext cx="19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24" name="Line 19"/>
            <p:cNvSpPr>
              <a:spLocks noChangeShapeType="1"/>
            </p:cNvSpPr>
            <p:nvPr/>
          </p:nvSpPr>
          <p:spPr bwMode="auto">
            <a:xfrm>
              <a:off x="288" y="2160"/>
              <a:ext cx="19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25" name="Line 20"/>
            <p:cNvSpPr>
              <a:spLocks noChangeShapeType="1"/>
            </p:cNvSpPr>
            <p:nvPr/>
          </p:nvSpPr>
          <p:spPr bwMode="auto">
            <a:xfrm>
              <a:off x="288" y="2544"/>
              <a:ext cx="19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26" name="Line 21"/>
            <p:cNvSpPr>
              <a:spLocks noChangeShapeType="1"/>
            </p:cNvSpPr>
            <p:nvPr/>
          </p:nvSpPr>
          <p:spPr bwMode="auto">
            <a:xfrm>
              <a:off x="288" y="1968"/>
              <a:ext cx="19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27" name="Line 22"/>
            <p:cNvSpPr>
              <a:spLocks noChangeShapeType="1"/>
            </p:cNvSpPr>
            <p:nvPr/>
          </p:nvSpPr>
          <p:spPr bwMode="auto">
            <a:xfrm>
              <a:off x="288" y="3888"/>
              <a:ext cx="19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28" name="Line 23"/>
            <p:cNvSpPr>
              <a:spLocks noChangeShapeType="1"/>
            </p:cNvSpPr>
            <p:nvPr/>
          </p:nvSpPr>
          <p:spPr bwMode="auto">
            <a:xfrm>
              <a:off x="480" y="1968"/>
              <a:ext cx="0" cy="19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29" name="Line 24"/>
            <p:cNvSpPr>
              <a:spLocks noChangeShapeType="1"/>
            </p:cNvSpPr>
            <p:nvPr/>
          </p:nvSpPr>
          <p:spPr bwMode="auto">
            <a:xfrm>
              <a:off x="672" y="1968"/>
              <a:ext cx="0" cy="19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30" name="Line 25"/>
            <p:cNvSpPr>
              <a:spLocks noChangeShapeType="1"/>
            </p:cNvSpPr>
            <p:nvPr/>
          </p:nvSpPr>
          <p:spPr bwMode="auto">
            <a:xfrm>
              <a:off x="864" y="1968"/>
              <a:ext cx="0" cy="19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31" name="Line 26"/>
            <p:cNvSpPr>
              <a:spLocks noChangeShapeType="1"/>
            </p:cNvSpPr>
            <p:nvPr/>
          </p:nvSpPr>
          <p:spPr bwMode="auto">
            <a:xfrm>
              <a:off x="1056" y="1968"/>
              <a:ext cx="0" cy="19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32" name="Line 27"/>
            <p:cNvSpPr>
              <a:spLocks noChangeShapeType="1"/>
            </p:cNvSpPr>
            <p:nvPr/>
          </p:nvSpPr>
          <p:spPr bwMode="auto">
            <a:xfrm>
              <a:off x="1248" y="1968"/>
              <a:ext cx="0" cy="19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33" name="Line 28"/>
            <p:cNvSpPr>
              <a:spLocks noChangeShapeType="1"/>
            </p:cNvSpPr>
            <p:nvPr/>
          </p:nvSpPr>
          <p:spPr bwMode="auto">
            <a:xfrm>
              <a:off x="1440" y="1968"/>
              <a:ext cx="0" cy="19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34" name="Line 29"/>
            <p:cNvSpPr>
              <a:spLocks noChangeShapeType="1"/>
            </p:cNvSpPr>
            <p:nvPr/>
          </p:nvSpPr>
          <p:spPr bwMode="auto">
            <a:xfrm>
              <a:off x="1632" y="1968"/>
              <a:ext cx="0" cy="19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35" name="Line 30"/>
            <p:cNvSpPr>
              <a:spLocks noChangeShapeType="1"/>
            </p:cNvSpPr>
            <p:nvPr/>
          </p:nvSpPr>
          <p:spPr bwMode="auto">
            <a:xfrm>
              <a:off x="1824" y="1968"/>
              <a:ext cx="0" cy="19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36" name="Line 31"/>
            <p:cNvSpPr>
              <a:spLocks noChangeShapeType="1"/>
            </p:cNvSpPr>
            <p:nvPr/>
          </p:nvSpPr>
          <p:spPr bwMode="auto">
            <a:xfrm>
              <a:off x="2016" y="1968"/>
              <a:ext cx="0" cy="19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37" name="Line 32"/>
            <p:cNvSpPr>
              <a:spLocks noChangeShapeType="1"/>
            </p:cNvSpPr>
            <p:nvPr/>
          </p:nvSpPr>
          <p:spPr bwMode="auto">
            <a:xfrm>
              <a:off x="2208" y="1968"/>
              <a:ext cx="0" cy="19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38" name="Line 33"/>
            <p:cNvSpPr>
              <a:spLocks noChangeShapeType="1"/>
            </p:cNvSpPr>
            <p:nvPr/>
          </p:nvSpPr>
          <p:spPr bwMode="auto">
            <a:xfrm>
              <a:off x="288" y="1968"/>
              <a:ext cx="0" cy="19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39" name="Rectangle 34"/>
          <p:cNvSpPr>
            <a:spLocks noChangeArrowheads="1"/>
          </p:cNvSpPr>
          <p:nvPr/>
        </p:nvSpPr>
        <p:spPr bwMode="auto">
          <a:xfrm>
            <a:off x="6029325" y="4553631"/>
            <a:ext cx="304800" cy="304800"/>
          </a:xfrm>
          <a:prstGeom prst="rect">
            <a:avLst/>
          </a:prstGeom>
          <a:solidFill>
            <a:srgbClr val="FF3300"/>
          </a:solidFill>
          <a:ln w="9525">
            <a:solidFill>
              <a:srgbClr val="000000"/>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40" name="Group 35"/>
          <p:cNvGrpSpPr>
            <a:grpSpLocks/>
          </p:cNvGrpSpPr>
          <p:nvPr/>
        </p:nvGrpSpPr>
        <p:grpSpPr bwMode="auto">
          <a:xfrm>
            <a:off x="5724525" y="4858431"/>
            <a:ext cx="1066800" cy="396875"/>
            <a:chOff x="2304" y="3696"/>
            <a:chExt cx="672" cy="250"/>
          </a:xfrm>
        </p:grpSpPr>
        <p:sp>
          <p:nvSpPr>
            <p:cNvPr id="41" name="Text Box 36"/>
            <p:cNvSpPr txBox="1">
              <a:spLocks noChangeArrowheads="1"/>
            </p:cNvSpPr>
            <p:nvPr/>
          </p:nvSpPr>
          <p:spPr bwMode="auto">
            <a:xfrm>
              <a:off x="2304" y="3696"/>
              <a:ext cx="5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2000" smtClean="0">
                  <a:solidFill>
                    <a:srgbClr val="000000"/>
                  </a:solidFill>
                  <a:latin typeface=".VnTime" pitchFamily="34" charset="0"/>
                </a:rPr>
                <a:t>1 mm</a:t>
              </a:r>
            </a:p>
          </p:txBody>
        </p:sp>
        <p:sp>
          <p:nvSpPr>
            <p:cNvPr id="42" name="Text Box 37"/>
            <p:cNvSpPr txBox="1">
              <a:spLocks noChangeArrowheads="1"/>
            </p:cNvSpPr>
            <p:nvPr/>
          </p:nvSpPr>
          <p:spPr bwMode="auto">
            <a:xfrm>
              <a:off x="2688" y="3696"/>
              <a:ext cx="2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1600" b="1" smtClean="0">
                  <a:solidFill>
                    <a:srgbClr val="000000"/>
                  </a:solidFill>
                  <a:latin typeface=".VnTime" pitchFamily="34" charset="0"/>
                </a:rPr>
                <a:t>2</a:t>
              </a:r>
            </a:p>
          </p:txBody>
        </p:sp>
      </p:grpSp>
      <p:grpSp>
        <p:nvGrpSpPr>
          <p:cNvPr id="43" name="Group 38"/>
          <p:cNvGrpSpPr>
            <a:grpSpLocks/>
          </p:cNvGrpSpPr>
          <p:nvPr/>
        </p:nvGrpSpPr>
        <p:grpSpPr bwMode="auto">
          <a:xfrm>
            <a:off x="6867525" y="1810431"/>
            <a:ext cx="152400" cy="3048000"/>
            <a:chOff x="3552" y="1968"/>
            <a:chExt cx="58" cy="1920"/>
          </a:xfrm>
        </p:grpSpPr>
        <p:sp>
          <p:nvSpPr>
            <p:cNvPr id="44" name="Line 39"/>
            <p:cNvSpPr>
              <a:spLocks noChangeShapeType="1"/>
            </p:cNvSpPr>
            <p:nvPr/>
          </p:nvSpPr>
          <p:spPr bwMode="auto">
            <a:xfrm flipH="1" flipV="1">
              <a:off x="3552" y="1968"/>
              <a:ext cx="5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45" name="Line 40"/>
            <p:cNvSpPr>
              <a:spLocks noChangeShapeType="1"/>
            </p:cNvSpPr>
            <p:nvPr/>
          </p:nvSpPr>
          <p:spPr bwMode="auto">
            <a:xfrm flipH="1" flipV="1">
              <a:off x="3552" y="2160"/>
              <a:ext cx="5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46" name="Line 41"/>
            <p:cNvSpPr>
              <a:spLocks noChangeShapeType="1"/>
            </p:cNvSpPr>
            <p:nvPr/>
          </p:nvSpPr>
          <p:spPr bwMode="auto">
            <a:xfrm flipH="1" flipV="1">
              <a:off x="3552" y="2352"/>
              <a:ext cx="5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47" name="Line 42"/>
            <p:cNvSpPr>
              <a:spLocks noChangeShapeType="1"/>
            </p:cNvSpPr>
            <p:nvPr/>
          </p:nvSpPr>
          <p:spPr bwMode="auto">
            <a:xfrm flipH="1" flipV="1">
              <a:off x="3552" y="2544"/>
              <a:ext cx="5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48" name="Line 43"/>
            <p:cNvSpPr>
              <a:spLocks noChangeShapeType="1"/>
            </p:cNvSpPr>
            <p:nvPr/>
          </p:nvSpPr>
          <p:spPr bwMode="auto">
            <a:xfrm flipH="1" flipV="1">
              <a:off x="3552" y="2736"/>
              <a:ext cx="5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49" name="Line 44"/>
            <p:cNvSpPr>
              <a:spLocks noChangeShapeType="1"/>
            </p:cNvSpPr>
            <p:nvPr/>
          </p:nvSpPr>
          <p:spPr bwMode="auto">
            <a:xfrm flipH="1" flipV="1">
              <a:off x="3552" y="2928"/>
              <a:ext cx="5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0" name="Line 45"/>
            <p:cNvSpPr>
              <a:spLocks noChangeShapeType="1"/>
            </p:cNvSpPr>
            <p:nvPr/>
          </p:nvSpPr>
          <p:spPr bwMode="auto">
            <a:xfrm flipH="1" flipV="1">
              <a:off x="3552" y="3120"/>
              <a:ext cx="5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1" name="Line 46"/>
            <p:cNvSpPr>
              <a:spLocks noChangeShapeType="1"/>
            </p:cNvSpPr>
            <p:nvPr/>
          </p:nvSpPr>
          <p:spPr bwMode="auto">
            <a:xfrm flipH="1" flipV="1">
              <a:off x="3552" y="3312"/>
              <a:ext cx="5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2" name="Line 47"/>
            <p:cNvSpPr>
              <a:spLocks noChangeShapeType="1"/>
            </p:cNvSpPr>
            <p:nvPr/>
          </p:nvSpPr>
          <p:spPr bwMode="auto">
            <a:xfrm flipH="1" flipV="1">
              <a:off x="3552" y="3504"/>
              <a:ext cx="5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3" name="Line 48"/>
            <p:cNvSpPr>
              <a:spLocks noChangeShapeType="1"/>
            </p:cNvSpPr>
            <p:nvPr/>
          </p:nvSpPr>
          <p:spPr bwMode="auto">
            <a:xfrm flipH="1" flipV="1">
              <a:off x="3552" y="3696"/>
              <a:ext cx="5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4" name="Line 49"/>
            <p:cNvSpPr>
              <a:spLocks noChangeShapeType="1"/>
            </p:cNvSpPr>
            <p:nvPr/>
          </p:nvSpPr>
          <p:spPr bwMode="auto">
            <a:xfrm flipH="1" flipV="1">
              <a:off x="3552" y="3888"/>
              <a:ext cx="5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grpSp>
        <p:nvGrpSpPr>
          <p:cNvPr id="55" name="Group 50"/>
          <p:cNvGrpSpPr>
            <a:grpSpLocks/>
          </p:cNvGrpSpPr>
          <p:nvPr/>
        </p:nvGrpSpPr>
        <p:grpSpPr bwMode="auto">
          <a:xfrm>
            <a:off x="6943725" y="4782231"/>
            <a:ext cx="3048000" cy="152400"/>
            <a:chOff x="3600" y="3840"/>
            <a:chExt cx="1920" cy="96"/>
          </a:xfrm>
        </p:grpSpPr>
        <p:sp>
          <p:nvSpPr>
            <p:cNvPr id="56" name="Line 51"/>
            <p:cNvSpPr>
              <a:spLocks noChangeShapeType="1"/>
            </p:cNvSpPr>
            <p:nvPr/>
          </p:nvSpPr>
          <p:spPr bwMode="auto">
            <a:xfrm>
              <a:off x="3600" y="3840"/>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7" name="Line 52"/>
            <p:cNvSpPr>
              <a:spLocks noChangeShapeType="1"/>
            </p:cNvSpPr>
            <p:nvPr/>
          </p:nvSpPr>
          <p:spPr bwMode="auto">
            <a:xfrm>
              <a:off x="3792" y="3840"/>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8" name="Line 53"/>
            <p:cNvSpPr>
              <a:spLocks noChangeShapeType="1"/>
            </p:cNvSpPr>
            <p:nvPr/>
          </p:nvSpPr>
          <p:spPr bwMode="auto">
            <a:xfrm>
              <a:off x="3984" y="3840"/>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59" name="Line 54"/>
            <p:cNvSpPr>
              <a:spLocks noChangeShapeType="1"/>
            </p:cNvSpPr>
            <p:nvPr/>
          </p:nvSpPr>
          <p:spPr bwMode="auto">
            <a:xfrm>
              <a:off x="4176" y="3840"/>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60" name="Line 55"/>
            <p:cNvSpPr>
              <a:spLocks noChangeShapeType="1"/>
            </p:cNvSpPr>
            <p:nvPr/>
          </p:nvSpPr>
          <p:spPr bwMode="auto">
            <a:xfrm>
              <a:off x="4368" y="3840"/>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61" name="Line 56"/>
            <p:cNvSpPr>
              <a:spLocks noChangeShapeType="1"/>
            </p:cNvSpPr>
            <p:nvPr/>
          </p:nvSpPr>
          <p:spPr bwMode="auto">
            <a:xfrm>
              <a:off x="4560" y="3840"/>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62" name="Line 57"/>
            <p:cNvSpPr>
              <a:spLocks noChangeShapeType="1"/>
            </p:cNvSpPr>
            <p:nvPr/>
          </p:nvSpPr>
          <p:spPr bwMode="auto">
            <a:xfrm>
              <a:off x="4752" y="3840"/>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63" name="Line 58"/>
            <p:cNvSpPr>
              <a:spLocks noChangeShapeType="1"/>
            </p:cNvSpPr>
            <p:nvPr/>
          </p:nvSpPr>
          <p:spPr bwMode="auto">
            <a:xfrm>
              <a:off x="4944" y="3840"/>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64" name="Line 59"/>
            <p:cNvSpPr>
              <a:spLocks noChangeShapeType="1"/>
            </p:cNvSpPr>
            <p:nvPr/>
          </p:nvSpPr>
          <p:spPr bwMode="auto">
            <a:xfrm>
              <a:off x="5136" y="3840"/>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65" name="Line 60"/>
            <p:cNvSpPr>
              <a:spLocks noChangeShapeType="1"/>
            </p:cNvSpPr>
            <p:nvPr/>
          </p:nvSpPr>
          <p:spPr bwMode="auto">
            <a:xfrm>
              <a:off x="5520" y="3840"/>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66" name="Line 61"/>
            <p:cNvSpPr>
              <a:spLocks noChangeShapeType="1"/>
            </p:cNvSpPr>
            <p:nvPr/>
          </p:nvSpPr>
          <p:spPr bwMode="auto">
            <a:xfrm>
              <a:off x="5328" y="3840"/>
              <a:ext cx="0"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70" name="Text Box 66"/>
          <p:cNvSpPr txBox="1">
            <a:spLocks noChangeArrowheads="1"/>
          </p:cNvSpPr>
          <p:nvPr/>
        </p:nvSpPr>
        <p:spPr bwMode="auto">
          <a:xfrm>
            <a:off x="991080" y="1737236"/>
            <a:ext cx="44814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3600" b="1" dirty="0" smtClean="0">
                <a:solidFill>
                  <a:srgbClr val="0000FF"/>
                </a:solidFill>
                <a:latin typeface=".VnTime" pitchFamily="34" charset="0"/>
              </a:rPr>
              <a:t>1 c</a:t>
            </a:r>
            <a:r>
              <a:rPr lang="en-US" altLang="en-US" sz="3600" b="1" dirty="0" smtClean="0">
                <a:solidFill>
                  <a:srgbClr val="0000CC"/>
                </a:solidFill>
                <a:latin typeface=".VnTime" pitchFamily="34" charset="0"/>
              </a:rPr>
              <a:t>m</a:t>
            </a:r>
            <a:r>
              <a:rPr lang="en-US" altLang="en-US" sz="3600" b="1" baseline="30000" dirty="0" smtClean="0">
                <a:solidFill>
                  <a:srgbClr val="0000CC"/>
                </a:solidFill>
                <a:latin typeface=".VnTime" pitchFamily="34" charset="0"/>
              </a:rPr>
              <a:t>2</a:t>
            </a:r>
            <a:r>
              <a:rPr lang="en-US" altLang="en-US" sz="3600" b="1" dirty="0" smtClean="0">
                <a:solidFill>
                  <a:srgbClr val="0000CC"/>
                </a:solidFill>
                <a:latin typeface=".VnTime" pitchFamily="34" charset="0"/>
              </a:rPr>
              <a:t> </a:t>
            </a:r>
            <a:r>
              <a:rPr lang="en-US" altLang="en-US" sz="3600" b="1" dirty="0" smtClean="0">
                <a:solidFill>
                  <a:srgbClr val="0000FF"/>
                </a:solidFill>
                <a:latin typeface=".VnTime" pitchFamily="34" charset="0"/>
              </a:rPr>
              <a:t>= ...... m</a:t>
            </a:r>
            <a:r>
              <a:rPr lang="en-US" altLang="en-US" sz="3600" b="1" dirty="0" smtClean="0">
                <a:solidFill>
                  <a:srgbClr val="0000CC"/>
                </a:solidFill>
                <a:latin typeface=".VnTime" pitchFamily="34" charset="0"/>
              </a:rPr>
              <a:t>m</a:t>
            </a:r>
            <a:r>
              <a:rPr lang="en-US" altLang="en-US" sz="3600" b="1" baseline="30000" dirty="0" smtClean="0">
                <a:solidFill>
                  <a:srgbClr val="0000CC"/>
                </a:solidFill>
                <a:latin typeface=".VnTime" pitchFamily="34" charset="0"/>
              </a:rPr>
              <a:t>2</a:t>
            </a:r>
            <a:endParaRPr lang="en-US" altLang="en-US" sz="3600" b="1" dirty="0">
              <a:solidFill>
                <a:srgbClr val="0000CC"/>
              </a:solidFill>
              <a:latin typeface=".VnTime" pitchFamily="34" charset="0"/>
            </a:endParaRPr>
          </a:p>
        </p:txBody>
      </p:sp>
      <p:sp>
        <p:nvSpPr>
          <p:cNvPr id="73" name="Text Box 71"/>
          <p:cNvSpPr txBox="1">
            <a:spLocks noChangeArrowheads="1"/>
          </p:cNvSpPr>
          <p:nvPr/>
        </p:nvSpPr>
        <p:spPr bwMode="auto">
          <a:xfrm>
            <a:off x="3514725" y="2815319"/>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endParaRPr lang="en-US" altLang="en-US" sz="2800" smtClean="0">
              <a:solidFill>
                <a:srgbClr val="000000"/>
              </a:solidFill>
              <a:latin typeface=".VnTime" pitchFamily="34" charset="0"/>
            </a:endParaRPr>
          </a:p>
        </p:txBody>
      </p:sp>
      <p:grpSp>
        <p:nvGrpSpPr>
          <p:cNvPr id="75" name="Group 81"/>
          <p:cNvGrpSpPr>
            <a:grpSpLocks/>
          </p:cNvGrpSpPr>
          <p:nvPr/>
        </p:nvGrpSpPr>
        <p:grpSpPr bwMode="auto">
          <a:xfrm>
            <a:off x="7972425" y="2572441"/>
            <a:ext cx="876300" cy="519114"/>
            <a:chOff x="480" y="3312"/>
            <a:chExt cx="552" cy="327"/>
          </a:xfrm>
        </p:grpSpPr>
        <p:sp>
          <p:nvSpPr>
            <p:cNvPr id="76" name="Text Box 79"/>
            <p:cNvSpPr txBox="1">
              <a:spLocks noChangeArrowheads="1"/>
            </p:cNvSpPr>
            <p:nvPr/>
          </p:nvSpPr>
          <p:spPr bwMode="auto">
            <a:xfrm>
              <a:off x="480" y="3312"/>
              <a:ext cx="5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800" b="0" i="0" u="none" strike="noStrike" kern="0" cap="none" spc="0" normalizeH="0" baseline="0" noProof="0" smtClean="0">
                  <a:ln>
                    <a:noFill/>
                  </a:ln>
                  <a:solidFill>
                    <a:srgbClr val="FFFFFF"/>
                  </a:solidFill>
                  <a:effectLst/>
                  <a:uLnTx/>
                  <a:uFillTx/>
                  <a:latin typeface="Times New Roman" pitchFamily="18" charset="0"/>
                </a:rPr>
                <a:t>1cm</a:t>
              </a:r>
            </a:p>
          </p:txBody>
        </p:sp>
        <p:sp>
          <p:nvSpPr>
            <p:cNvPr id="77" name="Text Box 80"/>
            <p:cNvSpPr txBox="1">
              <a:spLocks noChangeArrowheads="1"/>
            </p:cNvSpPr>
            <p:nvPr/>
          </p:nvSpPr>
          <p:spPr bwMode="auto">
            <a:xfrm>
              <a:off x="854" y="336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1400" b="0" i="0" u="none" strike="noStrike" kern="0" cap="none" spc="0" normalizeH="0" baseline="0" noProof="0" smtClean="0">
                  <a:ln>
                    <a:noFill/>
                  </a:ln>
                  <a:solidFill>
                    <a:srgbClr val="FFFFFF"/>
                  </a:solidFill>
                  <a:effectLst/>
                  <a:uLnTx/>
                  <a:uFillTx/>
                  <a:latin typeface="Times New Roman" pitchFamily="18" charset="0"/>
                </a:rPr>
                <a:t>2</a:t>
              </a:r>
            </a:p>
          </p:txBody>
        </p:sp>
      </p:grpSp>
      <p:sp>
        <p:nvSpPr>
          <p:cNvPr id="78" name="Text Box 82"/>
          <p:cNvSpPr txBox="1">
            <a:spLocks noChangeArrowheads="1"/>
          </p:cNvSpPr>
          <p:nvPr/>
        </p:nvSpPr>
        <p:spPr bwMode="auto">
          <a:xfrm>
            <a:off x="2744479" y="1712145"/>
            <a:ext cx="9746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4000" b="1" i="0" u="none" strike="noStrike" kern="0" cap="none" spc="0" normalizeH="0" baseline="0" noProof="0" dirty="0" smtClean="0">
                <a:ln>
                  <a:noFill/>
                </a:ln>
                <a:solidFill>
                  <a:srgbClr val="FF0000"/>
                </a:solidFill>
                <a:effectLst/>
                <a:uLnTx/>
                <a:uFillTx/>
                <a:latin typeface="Times New Roman" pitchFamily="18" charset="0"/>
              </a:rPr>
              <a:t>100</a:t>
            </a:r>
          </a:p>
        </p:txBody>
      </p:sp>
      <p:graphicFrame>
        <p:nvGraphicFramePr>
          <p:cNvPr id="79" name="Object 83"/>
          <p:cNvGraphicFramePr>
            <a:graphicFrameLocks noChangeAspect="1"/>
          </p:cNvGraphicFramePr>
          <p:nvPr>
            <p:extLst>
              <p:ext uri="{D42A27DB-BD31-4B8C-83A1-F6EECF244321}">
                <p14:modId xmlns:p14="http://schemas.microsoft.com/office/powerpoint/2010/main" val="1701869160"/>
              </p:ext>
            </p:extLst>
          </p:nvPr>
        </p:nvGraphicFramePr>
        <p:xfrm>
          <a:off x="2652414" y="2648641"/>
          <a:ext cx="951833" cy="1341967"/>
        </p:xfrm>
        <a:graphic>
          <a:graphicData uri="http://schemas.openxmlformats.org/presentationml/2006/ole">
            <mc:AlternateContent xmlns:mc="http://schemas.openxmlformats.org/markup-compatibility/2006">
              <mc:Choice xmlns:v="urn:schemas-microsoft-com:vml" Requires="v">
                <p:oleObj spid="_x0000_s5141" name="Equation" r:id="rId3" imgW="279279" imgH="393529" progId="Equation.3">
                  <p:embed/>
                </p:oleObj>
              </mc:Choice>
              <mc:Fallback>
                <p:oleObj name="Equation" r:id="rId3" imgW="279279"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414" y="2648641"/>
                        <a:ext cx="951833" cy="1341967"/>
                      </a:xfrm>
                      <a:prstGeom prst="rect">
                        <a:avLst/>
                      </a:prstGeom>
                      <a:noFill/>
                      <a:ln>
                        <a:noFill/>
                      </a:ln>
                      <a:effectLst/>
                    </p:spPr>
                  </p:pic>
                </p:oleObj>
              </mc:Fallback>
            </mc:AlternateContent>
          </a:graphicData>
        </a:graphic>
      </p:graphicFrame>
      <p:sp>
        <p:nvSpPr>
          <p:cNvPr id="85" name="Text Box 70"/>
          <p:cNvSpPr txBox="1">
            <a:spLocks noChangeArrowheads="1"/>
          </p:cNvSpPr>
          <p:nvPr/>
        </p:nvSpPr>
        <p:spPr bwMode="auto">
          <a:xfrm>
            <a:off x="726709" y="2908568"/>
            <a:ext cx="488868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defRPr/>
            </a:pPr>
            <a:r>
              <a:rPr kumimoji="0" lang="en-US" altLang="en-US" sz="3600" b="1" i="0" u="none" strike="noStrike" kern="0" cap="none" spc="0" normalizeH="0" baseline="0" noProof="0" dirty="0" smtClean="0">
                <a:ln>
                  <a:noFill/>
                </a:ln>
                <a:solidFill>
                  <a:srgbClr val="0000CC"/>
                </a:solidFill>
                <a:effectLst/>
                <a:uLnTx/>
                <a:uFillTx/>
                <a:latin typeface=".VnTime" pitchFamily="34" charset="0"/>
              </a:rPr>
              <a:t>1 m</a:t>
            </a:r>
            <a:r>
              <a:rPr lang="en-US" altLang="en-US" sz="3600" b="1" dirty="0" smtClean="0">
                <a:solidFill>
                  <a:srgbClr val="0000CC"/>
                </a:solidFill>
                <a:latin typeface=".VnTime" pitchFamily="34" charset="0"/>
              </a:rPr>
              <a:t>m</a:t>
            </a:r>
            <a:r>
              <a:rPr lang="en-US" altLang="en-US" sz="3600" b="1" baseline="30000" dirty="0" smtClean="0">
                <a:solidFill>
                  <a:srgbClr val="0000CC"/>
                </a:solidFill>
                <a:latin typeface=".VnTime" pitchFamily="34" charset="0"/>
              </a:rPr>
              <a:t>2</a:t>
            </a:r>
            <a:r>
              <a:rPr lang="en-US" altLang="en-US" sz="3600" b="1" dirty="0" smtClean="0">
                <a:solidFill>
                  <a:srgbClr val="0000CC"/>
                </a:solidFill>
                <a:latin typeface=".VnTime" pitchFamily="34" charset="0"/>
              </a:rPr>
              <a:t> </a:t>
            </a:r>
            <a:r>
              <a:rPr kumimoji="0" lang="en-US" altLang="en-US" sz="3600" b="1" i="0" u="none" strike="noStrike" kern="0" cap="none" spc="0" normalizeH="0" baseline="0" noProof="0" dirty="0" smtClean="0">
                <a:ln>
                  <a:noFill/>
                </a:ln>
                <a:solidFill>
                  <a:srgbClr val="0000CC"/>
                </a:solidFill>
                <a:effectLst/>
                <a:uLnTx/>
                <a:uFillTx/>
                <a:latin typeface=".VnTime" pitchFamily="34" charset="0"/>
              </a:rPr>
              <a:t>= …… c</a:t>
            </a:r>
            <a:r>
              <a:rPr lang="en-US" altLang="en-US" sz="3600" b="1" dirty="0" smtClean="0">
                <a:solidFill>
                  <a:srgbClr val="0000CC"/>
                </a:solidFill>
                <a:latin typeface=".VnTime" pitchFamily="34" charset="0"/>
              </a:rPr>
              <a:t>m</a:t>
            </a:r>
            <a:r>
              <a:rPr lang="en-US" altLang="en-US" sz="3600" b="1" baseline="30000" dirty="0" smtClean="0">
                <a:solidFill>
                  <a:srgbClr val="0000CC"/>
                </a:solidFill>
                <a:latin typeface=".VnTime" pitchFamily="34" charset="0"/>
              </a:rPr>
              <a:t>2</a:t>
            </a:r>
            <a:endParaRPr lang="en-US" altLang="en-US" sz="3600" b="1" dirty="0">
              <a:solidFill>
                <a:srgbClr val="0000CC"/>
              </a:solidFill>
              <a:latin typeface=".VnTime" pitchFamily="34" charset="0"/>
            </a:endParaRPr>
          </a:p>
          <a:p>
            <a:pPr fontAlgn="base">
              <a:spcBef>
                <a:spcPct val="50000"/>
              </a:spcBef>
              <a:spcAft>
                <a:spcPct val="0"/>
              </a:spcAft>
              <a:defRPr/>
            </a:pPr>
            <a:endParaRPr kumimoji="0" lang="en-US" altLang="en-US" sz="3600" b="1" i="0" u="none" strike="noStrike" kern="0" cap="none" spc="0" normalizeH="0" baseline="0" noProof="0" dirty="0" smtClean="0">
              <a:ln>
                <a:noFill/>
              </a:ln>
              <a:solidFill>
                <a:srgbClr val="0000CC"/>
              </a:solidFill>
              <a:effectLst/>
              <a:uLnTx/>
              <a:uFillTx/>
              <a:latin typeface=".VnTime" pitchFamily="34" charset="0"/>
            </a:endParaRPr>
          </a:p>
        </p:txBody>
      </p:sp>
      <p:grpSp>
        <p:nvGrpSpPr>
          <p:cNvPr id="89" name="Group 92"/>
          <p:cNvGrpSpPr>
            <a:grpSpLocks/>
          </p:cNvGrpSpPr>
          <p:nvPr/>
        </p:nvGrpSpPr>
        <p:grpSpPr bwMode="auto">
          <a:xfrm>
            <a:off x="6981825" y="4934631"/>
            <a:ext cx="2971800" cy="519113"/>
            <a:chOff x="3624" y="3936"/>
            <a:chExt cx="1872" cy="327"/>
          </a:xfrm>
        </p:grpSpPr>
        <p:sp>
          <p:nvSpPr>
            <p:cNvPr id="90" name="Text Box 76"/>
            <p:cNvSpPr txBox="1">
              <a:spLocks noChangeArrowheads="1"/>
            </p:cNvSpPr>
            <p:nvPr/>
          </p:nvSpPr>
          <p:spPr bwMode="auto">
            <a:xfrm>
              <a:off x="4224" y="3936"/>
              <a:ext cx="6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smtClean="0">
                  <a:ln>
                    <a:noFill/>
                  </a:ln>
                  <a:solidFill>
                    <a:srgbClr val="000000"/>
                  </a:solidFill>
                  <a:effectLst/>
                  <a:uLnTx/>
                  <a:uFillTx/>
                  <a:latin typeface=".VnTime" pitchFamily="34" charset="0"/>
                </a:rPr>
                <a:t>1 cm</a:t>
              </a:r>
            </a:p>
          </p:txBody>
        </p:sp>
        <p:sp>
          <p:nvSpPr>
            <p:cNvPr id="91" name="AutoShape 91"/>
            <p:cNvSpPr>
              <a:spLocks/>
            </p:cNvSpPr>
            <p:nvPr/>
          </p:nvSpPr>
          <p:spPr bwMode="auto">
            <a:xfrm rot="5400000">
              <a:off x="4512" y="3048"/>
              <a:ext cx="96" cy="1872"/>
            </a:xfrm>
            <a:prstGeom prst="rightBrace">
              <a:avLst>
                <a:gd name="adj1" fmla="val 1625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92" name="AutoShape 93"/>
          <p:cNvSpPr>
            <a:spLocks/>
          </p:cNvSpPr>
          <p:nvPr/>
        </p:nvSpPr>
        <p:spPr bwMode="auto">
          <a:xfrm rot="10800000">
            <a:off x="6581775" y="4544106"/>
            <a:ext cx="228600" cy="304800"/>
          </a:xfrm>
          <a:prstGeom prst="rightBrace">
            <a:avLst>
              <a:gd name="adj1" fmla="val 11111"/>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93" name="AutoShape 96"/>
          <p:cNvSpPr>
            <a:spLocks/>
          </p:cNvSpPr>
          <p:nvPr/>
        </p:nvSpPr>
        <p:spPr bwMode="auto">
          <a:xfrm rot="5616833">
            <a:off x="6981825" y="4934631"/>
            <a:ext cx="228600" cy="304800"/>
          </a:xfrm>
          <a:prstGeom prst="rightBrace">
            <a:avLst>
              <a:gd name="adj1" fmla="val 11111"/>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94" name="Text Box 97"/>
          <p:cNvSpPr txBox="1">
            <a:spLocks noChangeArrowheads="1"/>
          </p:cNvSpPr>
          <p:nvPr/>
        </p:nvSpPr>
        <p:spPr bwMode="auto">
          <a:xfrm>
            <a:off x="6762750" y="5118781"/>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Times New Roman" pitchFamily="18" charset="0"/>
              </a:rPr>
              <a:t>1mm</a:t>
            </a:r>
          </a:p>
        </p:txBody>
      </p:sp>
      <p:sp>
        <p:nvSpPr>
          <p:cNvPr id="95" name="Text Box 98"/>
          <p:cNvSpPr txBox="1">
            <a:spLocks noChangeArrowheads="1"/>
          </p:cNvSpPr>
          <p:nvPr/>
        </p:nvSpPr>
        <p:spPr bwMode="auto">
          <a:xfrm>
            <a:off x="5876925" y="4477431"/>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en-US" sz="2000" b="0" i="0" u="none" strike="noStrike" kern="0" cap="none" spc="0" normalizeH="0" baseline="0" noProof="0" dirty="0" smtClean="0">
                <a:ln>
                  <a:noFill/>
                </a:ln>
                <a:solidFill>
                  <a:srgbClr val="000000"/>
                </a:solidFill>
                <a:effectLst/>
                <a:uLnTx/>
                <a:uFillTx/>
                <a:latin typeface="Times New Roman" pitchFamily="18" charset="0"/>
              </a:rPr>
              <a:t>1mm</a:t>
            </a:r>
          </a:p>
        </p:txBody>
      </p:sp>
    </p:spTree>
    <p:extLst>
      <p:ext uri="{BB962C8B-B14F-4D97-AF65-F5344CB8AC3E}">
        <p14:creationId xmlns:p14="http://schemas.microsoft.com/office/powerpoint/2010/main" val="22858305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par>
                                <p:cTn id="8" presetID="8" presetClass="entr" presetSubtype="16"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diamond(in)">
                                      <p:cBhvr>
                                        <p:cTn id="10" dur="20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box(in)">
                                      <p:cBhvr>
                                        <p:cTn id="15" dur="500"/>
                                        <p:tgtEl>
                                          <p:spTgt spid="7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slide(fromRight)">
                                      <p:cBhvr>
                                        <p:cTn id="20" dur="1000"/>
                                        <p:tgtEl>
                                          <p:spTgt spid="43"/>
                                        </p:tgtEl>
                                      </p:cBhvr>
                                    </p:animEffect>
                                  </p:childTnLst>
                                </p:cTn>
                              </p:par>
                              <p:par>
                                <p:cTn id="21" presetID="12" presetClass="entr" presetSubtype="1"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slide(fromTop)">
                                      <p:cBhvr>
                                        <p:cTn id="23" dur="1000"/>
                                        <p:tgtEl>
                                          <p:spTgt spid="55"/>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box(in)">
                                      <p:cBhvr>
                                        <p:cTn id="26" dur="2000"/>
                                        <p:tgtEl>
                                          <p:spTgt spid="94"/>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box(in)">
                                      <p:cBhvr>
                                        <p:cTn id="29" dur="500"/>
                                        <p:tgtEl>
                                          <p:spTgt spid="93"/>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box(in)">
                                      <p:cBhvr>
                                        <p:cTn id="32" dur="500"/>
                                        <p:tgtEl>
                                          <p:spTgt spid="9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box(in)">
                                      <p:cBhvr>
                                        <p:cTn id="35" dur="500"/>
                                        <p:tgtEl>
                                          <p:spTgt spid="92"/>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2000" fill="hold"/>
                                        <p:tgtEl>
                                          <p:spTgt spid="39"/>
                                        </p:tgtEl>
                                        <p:attrNameLst>
                                          <p:attrName>ppt_w</p:attrName>
                                        </p:attrNameLst>
                                      </p:cBhvr>
                                      <p:tavLst>
                                        <p:tav tm="0">
                                          <p:val>
                                            <p:fltVal val="0"/>
                                          </p:val>
                                        </p:tav>
                                        <p:tav tm="100000">
                                          <p:val>
                                            <p:strVal val="#ppt_w"/>
                                          </p:val>
                                        </p:tav>
                                      </p:tavLst>
                                    </p:anim>
                                    <p:anim calcmode="lin" valueType="num">
                                      <p:cBhvr>
                                        <p:cTn id="41" dur="2000" fill="hold"/>
                                        <p:tgtEl>
                                          <p:spTgt spid="39"/>
                                        </p:tgtEl>
                                        <p:attrNameLst>
                                          <p:attrName>ppt_h</p:attrName>
                                        </p:attrNameLst>
                                      </p:cBhvr>
                                      <p:tavLst>
                                        <p:tav tm="0">
                                          <p:val>
                                            <p:fltVal val="0"/>
                                          </p:val>
                                        </p:tav>
                                        <p:tav tm="100000">
                                          <p:val>
                                            <p:strVal val="#ppt_h"/>
                                          </p:val>
                                        </p:tav>
                                      </p:tavLst>
                                    </p:anim>
                                    <p:anim calcmode="lin" valueType="num">
                                      <p:cBhvr>
                                        <p:cTn id="42" dur="2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43" dur="2000" fill="hold"/>
                                        <p:tgtEl>
                                          <p:spTgt spid="39"/>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2000" fill="hold"/>
                                        <p:tgtEl>
                                          <p:spTgt spid="40"/>
                                        </p:tgtEl>
                                        <p:attrNameLst>
                                          <p:attrName>ppt_w</p:attrName>
                                        </p:attrNameLst>
                                      </p:cBhvr>
                                      <p:tavLst>
                                        <p:tav tm="0">
                                          <p:val>
                                            <p:fltVal val="0"/>
                                          </p:val>
                                        </p:tav>
                                        <p:tav tm="100000">
                                          <p:val>
                                            <p:strVal val="#ppt_w"/>
                                          </p:val>
                                        </p:tav>
                                      </p:tavLst>
                                    </p:anim>
                                    <p:anim calcmode="lin" valueType="num">
                                      <p:cBhvr>
                                        <p:cTn id="47" dur="2000" fill="hold"/>
                                        <p:tgtEl>
                                          <p:spTgt spid="40"/>
                                        </p:tgtEl>
                                        <p:attrNameLst>
                                          <p:attrName>ppt_h</p:attrName>
                                        </p:attrNameLst>
                                      </p:cBhvr>
                                      <p:tavLst>
                                        <p:tav tm="0">
                                          <p:val>
                                            <p:fltVal val="0"/>
                                          </p:val>
                                        </p:tav>
                                        <p:tav tm="100000">
                                          <p:val>
                                            <p:strVal val="#ppt_h"/>
                                          </p:val>
                                        </p:tav>
                                      </p:tavLst>
                                    </p:anim>
                                    <p:anim calcmode="lin" valueType="num">
                                      <p:cBhvr>
                                        <p:cTn id="48" dur="2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49" dur="2000" fill="hold"/>
                                        <p:tgtEl>
                                          <p:spTgt spid="40"/>
                                        </p:tgtEl>
                                        <p:attrNameLst>
                                          <p:attrName>ppt_y</p:attrName>
                                        </p:attrNameLst>
                                      </p:cBhvr>
                                      <p:tavLst>
                                        <p:tav tm="0" fmla="#ppt_y+(sin(-2*pi*(1-$))*-#ppt_x+cos(-2*pi*(1-$))*(1-#ppt_y))*(1-$)">
                                          <p:val>
                                            <p:fltVal val="0"/>
                                          </p:val>
                                        </p:tav>
                                        <p:tav tm="100000">
                                          <p:val>
                                            <p:fltVal val="1"/>
                                          </p:val>
                                        </p:tav>
                                      </p:tavLst>
                                    </p:anim>
                                  </p:childTnLst>
                                </p:cTn>
                              </p:par>
                              <p:par>
                                <p:cTn id="50" presetID="3" presetClass="entr" presetSubtype="1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par>
                          <p:cTn id="53" fill="hold">
                            <p:stCondLst>
                              <p:cond delay="2000"/>
                            </p:stCondLst>
                            <p:childTnLst>
                              <p:par>
                                <p:cTn id="54" presetID="63" presetClass="path" presetSubtype="0" accel="50000" decel="50000" fill="hold" grpId="1" nodeType="afterEffect">
                                  <p:stCondLst>
                                    <p:cond delay="0"/>
                                  </p:stCondLst>
                                  <p:childTnLst>
                                    <p:animMotion origin="layout" path="M 3.33333E-6 4.22757E-6 L 0.1 4.22757E-6 " pathEditMode="relative" rAng="0" ptsTypes="AA">
                                      <p:cBhvr>
                                        <p:cTn id="55" dur="2000" fill="hold"/>
                                        <p:tgtEl>
                                          <p:spTgt spid="39"/>
                                        </p:tgtEl>
                                        <p:attrNameLst>
                                          <p:attrName>ppt_x</p:attrName>
                                          <p:attrName>ppt_y</p:attrName>
                                        </p:attrNameLst>
                                      </p:cBhvr>
                                      <p:rCtr x="5000" y="0"/>
                                    </p:animMotion>
                                  </p:childTnLst>
                                </p:cTn>
                              </p:par>
                              <p:par>
                                <p:cTn id="56" presetID="63" presetClass="path" presetSubtype="0" accel="50000" decel="50000" fill="hold" nodeType="withEffect">
                                  <p:stCondLst>
                                    <p:cond delay="0"/>
                                  </p:stCondLst>
                                  <p:childTnLst>
                                    <p:animMotion origin="layout" path="M 0 4.14431E-6 L 0.1 0.00439 " pathEditMode="relative" rAng="0" ptsTypes="AA">
                                      <p:cBhvr>
                                        <p:cTn id="57" dur="2000" fill="hold"/>
                                        <p:tgtEl>
                                          <p:spTgt spid="40"/>
                                        </p:tgtEl>
                                        <p:attrNameLst>
                                          <p:attrName>ppt_x</p:attrName>
                                          <p:attrName>ppt_y</p:attrName>
                                        </p:attrNameLst>
                                      </p:cBhvr>
                                      <p:rCtr x="5000" y="208"/>
                                    </p:animMotion>
                                  </p:childTnLst>
                                </p:cTn>
                              </p:par>
                              <p:par>
                                <p:cTn id="58" presetID="4" presetClass="exit" presetSubtype="16" fill="hold" grpId="1" nodeType="withEffect">
                                  <p:stCondLst>
                                    <p:cond delay="0"/>
                                  </p:stCondLst>
                                  <p:childTnLst>
                                    <p:animEffect transition="out" filter="box(in)">
                                      <p:cBhvr>
                                        <p:cTn id="59" dur="500"/>
                                        <p:tgtEl>
                                          <p:spTgt spid="95"/>
                                        </p:tgtEl>
                                      </p:cBhvr>
                                    </p:animEffect>
                                    <p:set>
                                      <p:cBhvr>
                                        <p:cTn id="60" dur="1" fill="hold">
                                          <p:stCondLst>
                                            <p:cond delay="499"/>
                                          </p:stCondLst>
                                        </p:cTn>
                                        <p:tgtEl>
                                          <p:spTgt spid="95"/>
                                        </p:tgtEl>
                                        <p:attrNameLst>
                                          <p:attrName>style.visibility</p:attrName>
                                        </p:attrNameLst>
                                      </p:cBhvr>
                                      <p:to>
                                        <p:strVal val="hidden"/>
                                      </p:to>
                                    </p:set>
                                  </p:childTnLst>
                                </p:cTn>
                              </p:par>
                              <p:par>
                                <p:cTn id="61" presetID="4" presetClass="exit" presetSubtype="16" fill="hold" grpId="1" nodeType="withEffect">
                                  <p:stCondLst>
                                    <p:cond delay="0"/>
                                  </p:stCondLst>
                                  <p:childTnLst>
                                    <p:animEffect transition="out" filter="box(in)">
                                      <p:cBhvr>
                                        <p:cTn id="62" dur="500"/>
                                        <p:tgtEl>
                                          <p:spTgt spid="92"/>
                                        </p:tgtEl>
                                      </p:cBhvr>
                                    </p:animEffect>
                                    <p:set>
                                      <p:cBhvr>
                                        <p:cTn id="63" dur="1" fill="hold">
                                          <p:stCondLst>
                                            <p:cond delay="499"/>
                                          </p:stCondLst>
                                        </p:cTn>
                                        <p:tgtEl>
                                          <p:spTgt spid="92"/>
                                        </p:tgtEl>
                                        <p:attrNameLst>
                                          <p:attrName>style.visibility</p:attrName>
                                        </p:attrNameLst>
                                      </p:cBhvr>
                                      <p:to>
                                        <p:strVal val="hidden"/>
                                      </p:to>
                                    </p:set>
                                  </p:childTnLst>
                                </p:cTn>
                              </p:par>
                              <p:par>
                                <p:cTn id="64" presetID="4" presetClass="exit" presetSubtype="16" fill="hold" grpId="1" nodeType="withEffect">
                                  <p:stCondLst>
                                    <p:cond delay="0"/>
                                  </p:stCondLst>
                                  <p:childTnLst>
                                    <p:animEffect transition="out" filter="box(in)">
                                      <p:cBhvr>
                                        <p:cTn id="65" dur="500"/>
                                        <p:tgtEl>
                                          <p:spTgt spid="93"/>
                                        </p:tgtEl>
                                      </p:cBhvr>
                                    </p:animEffect>
                                    <p:set>
                                      <p:cBhvr>
                                        <p:cTn id="66" dur="1" fill="hold">
                                          <p:stCondLst>
                                            <p:cond delay="499"/>
                                          </p:stCondLst>
                                        </p:cTn>
                                        <p:tgtEl>
                                          <p:spTgt spid="93"/>
                                        </p:tgtEl>
                                        <p:attrNameLst>
                                          <p:attrName>style.visibility</p:attrName>
                                        </p:attrNameLst>
                                      </p:cBhvr>
                                      <p:to>
                                        <p:strVal val="hidden"/>
                                      </p:to>
                                    </p:set>
                                  </p:childTnLst>
                                </p:cTn>
                              </p:par>
                              <p:par>
                                <p:cTn id="67" presetID="4" presetClass="exit" presetSubtype="16" fill="hold" grpId="1" nodeType="withEffect">
                                  <p:stCondLst>
                                    <p:cond delay="0"/>
                                  </p:stCondLst>
                                  <p:childTnLst>
                                    <p:animEffect transition="out" filter="box(in)">
                                      <p:cBhvr>
                                        <p:cTn id="68" dur="500"/>
                                        <p:tgtEl>
                                          <p:spTgt spid="94"/>
                                        </p:tgtEl>
                                      </p:cBhvr>
                                    </p:animEffect>
                                    <p:set>
                                      <p:cBhvr>
                                        <p:cTn id="69" dur="1" fill="hold">
                                          <p:stCondLst>
                                            <p:cond delay="499"/>
                                          </p:stCondLst>
                                        </p:cTn>
                                        <p:tgtEl>
                                          <p:spTgt spid="94"/>
                                        </p:tgtEl>
                                        <p:attrNameLst>
                                          <p:attrName>style.visibility</p:attrName>
                                        </p:attrNameLst>
                                      </p:cBhvr>
                                      <p:to>
                                        <p:strVal val="hidden"/>
                                      </p:to>
                                    </p:set>
                                  </p:childTnLst>
                                </p:cTn>
                              </p:par>
                              <p:par>
                                <p:cTn id="70" presetID="53" presetClass="exit" presetSubtype="0" fill="hold" nodeType="withEffect">
                                  <p:stCondLst>
                                    <p:cond delay="0"/>
                                  </p:stCondLst>
                                  <p:childTnLst>
                                    <p:anim calcmode="lin" valueType="num">
                                      <p:cBhvr>
                                        <p:cTn id="71" dur="500"/>
                                        <p:tgtEl>
                                          <p:spTgt spid="43"/>
                                        </p:tgtEl>
                                        <p:attrNameLst>
                                          <p:attrName>ppt_w</p:attrName>
                                        </p:attrNameLst>
                                      </p:cBhvr>
                                      <p:tavLst>
                                        <p:tav tm="0">
                                          <p:val>
                                            <p:strVal val="ppt_w"/>
                                          </p:val>
                                        </p:tav>
                                        <p:tav tm="100000">
                                          <p:val>
                                            <p:fltVal val="0"/>
                                          </p:val>
                                        </p:tav>
                                      </p:tavLst>
                                    </p:anim>
                                    <p:anim calcmode="lin" valueType="num">
                                      <p:cBhvr>
                                        <p:cTn id="72" dur="500"/>
                                        <p:tgtEl>
                                          <p:spTgt spid="43"/>
                                        </p:tgtEl>
                                        <p:attrNameLst>
                                          <p:attrName>ppt_h</p:attrName>
                                        </p:attrNameLst>
                                      </p:cBhvr>
                                      <p:tavLst>
                                        <p:tav tm="0">
                                          <p:val>
                                            <p:strVal val="ppt_h"/>
                                          </p:val>
                                        </p:tav>
                                        <p:tav tm="100000">
                                          <p:val>
                                            <p:fltVal val="0"/>
                                          </p:val>
                                        </p:tav>
                                      </p:tavLst>
                                    </p:anim>
                                    <p:animEffect transition="out" filter="fade">
                                      <p:cBhvr>
                                        <p:cTn id="73" dur="500"/>
                                        <p:tgtEl>
                                          <p:spTgt spid="43"/>
                                        </p:tgtEl>
                                      </p:cBhvr>
                                    </p:animEffect>
                                    <p:set>
                                      <p:cBhvr>
                                        <p:cTn id="74" dur="1" fill="hold">
                                          <p:stCondLst>
                                            <p:cond delay="499"/>
                                          </p:stCondLst>
                                        </p:cTn>
                                        <p:tgtEl>
                                          <p:spTgt spid="43"/>
                                        </p:tgtEl>
                                        <p:attrNameLst>
                                          <p:attrName>style.visibility</p:attrName>
                                        </p:attrNameLst>
                                      </p:cBhvr>
                                      <p:to>
                                        <p:strVal val="hidden"/>
                                      </p:to>
                                    </p:set>
                                  </p:childTnLst>
                                </p:cTn>
                              </p:par>
                              <p:par>
                                <p:cTn id="75" presetID="53" presetClass="exit" presetSubtype="0" fill="hold" nodeType="withEffect">
                                  <p:stCondLst>
                                    <p:cond delay="0"/>
                                  </p:stCondLst>
                                  <p:childTnLst>
                                    <p:anim calcmode="lin" valueType="num">
                                      <p:cBhvr>
                                        <p:cTn id="76" dur="500"/>
                                        <p:tgtEl>
                                          <p:spTgt spid="55"/>
                                        </p:tgtEl>
                                        <p:attrNameLst>
                                          <p:attrName>ppt_w</p:attrName>
                                        </p:attrNameLst>
                                      </p:cBhvr>
                                      <p:tavLst>
                                        <p:tav tm="0">
                                          <p:val>
                                            <p:strVal val="ppt_w"/>
                                          </p:val>
                                        </p:tav>
                                        <p:tav tm="100000">
                                          <p:val>
                                            <p:fltVal val="0"/>
                                          </p:val>
                                        </p:tav>
                                      </p:tavLst>
                                    </p:anim>
                                    <p:anim calcmode="lin" valueType="num">
                                      <p:cBhvr>
                                        <p:cTn id="77" dur="500"/>
                                        <p:tgtEl>
                                          <p:spTgt spid="55"/>
                                        </p:tgtEl>
                                        <p:attrNameLst>
                                          <p:attrName>ppt_h</p:attrName>
                                        </p:attrNameLst>
                                      </p:cBhvr>
                                      <p:tavLst>
                                        <p:tav tm="0">
                                          <p:val>
                                            <p:strVal val="ppt_h"/>
                                          </p:val>
                                        </p:tav>
                                        <p:tav tm="100000">
                                          <p:val>
                                            <p:fltVal val="0"/>
                                          </p:val>
                                        </p:tav>
                                      </p:tavLst>
                                    </p:anim>
                                    <p:animEffect transition="out" filter="fade">
                                      <p:cBhvr>
                                        <p:cTn id="78" dur="500"/>
                                        <p:tgtEl>
                                          <p:spTgt spid="55"/>
                                        </p:tgtEl>
                                      </p:cBhvr>
                                    </p:animEffect>
                                    <p:set>
                                      <p:cBhvr>
                                        <p:cTn id="79" dur="1" fill="hold">
                                          <p:stCondLst>
                                            <p:cond delay="499"/>
                                          </p:stCondLst>
                                        </p:cTn>
                                        <p:tgtEl>
                                          <p:spTgt spid="5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70"/>
                                        </p:tgtEl>
                                        <p:attrNameLst>
                                          <p:attrName>style.visibility</p:attrName>
                                        </p:attrNameLst>
                                      </p:cBhvr>
                                      <p:to>
                                        <p:strVal val="visible"/>
                                      </p:to>
                                    </p:set>
                                    <p:anim calcmode="lin" valueType="num">
                                      <p:cBhvr>
                                        <p:cTn id="84" dur="1000" fill="hold"/>
                                        <p:tgtEl>
                                          <p:spTgt spid="70"/>
                                        </p:tgtEl>
                                        <p:attrNameLst>
                                          <p:attrName>ppt_w</p:attrName>
                                        </p:attrNameLst>
                                      </p:cBhvr>
                                      <p:tavLst>
                                        <p:tav tm="0">
                                          <p:val>
                                            <p:fltVal val="0"/>
                                          </p:val>
                                        </p:tav>
                                        <p:tav tm="100000">
                                          <p:val>
                                            <p:strVal val="#ppt_w"/>
                                          </p:val>
                                        </p:tav>
                                      </p:tavLst>
                                    </p:anim>
                                    <p:anim calcmode="lin" valueType="num">
                                      <p:cBhvr>
                                        <p:cTn id="85" dur="1000" fill="hold"/>
                                        <p:tgtEl>
                                          <p:spTgt spid="70"/>
                                        </p:tgtEl>
                                        <p:attrNameLst>
                                          <p:attrName>ppt_h</p:attrName>
                                        </p:attrNameLst>
                                      </p:cBhvr>
                                      <p:tavLst>
                                        <p:tav tm="0">
                                          <p:val>
                                            <p:fltVal val="0"/>
                                          </p:val>
                                        </p:tav>
                                        <p:tav tm="100000">
                                          <p:val>
                                            <p:strVal val="#ppt_h"/>
                                          </p:val>
                                        </p:tav>
                                      </p:tavLst>
                                    </p:anim>
                                    <p:anim calcmode="lin" valueType="num">
                                      <p:cBhvr>
                                        <p:cTn id="86" dur="1000" fill="hold"/>
                                        <p:tgtEl>
                                          <p:spTgt spid="70"/>
                                        </p:tgtEl>
                                        <p:attrNameLst>
                                          <p:attrName>style.rotation</p:attrName>
                                        </p:attrNameLst>
                                      </p:cBhvr>
                                      <p:tavLst>
                                        <p:tav tm="0">
                                          <p:val>
                                            <p:fltVal val="90"/>
                                          </p:val>
                                        </p:tav>
                                        <p:tav tm="100000">
                                          <p:val>
                                            <p:fltVal val="0"/>
                                          </p:val>
                                        </p:tav>
                                      </p:tavLst>
                                    </p:anim>
                                    <p:animEffect transition="in" filter="fade">
                                      <p:cBhvr>
                                        <p:cTn id="87" dur="10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78"/>
                                        </p:tgtEl>
                                        <p:attrNameLst>
                                          <p:attrName>style.visibility</p:attrName>
                                        </p:attrNameLst>
                                      </p:cBhvr>
                                      <p:to>
                                        <p:strVal val="visible"/>
                                      </p:to>
                                    </p:set>
                                    <p:animEffect transition="in" filter="circle(in)">
                                      <p:cBhvr>
                                        <p:cTn id="92" dur="2000"/>
                                        <p:tgtEl>
                                          <p:spTgt spid="78"/>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85"/>
                                        </p:tgtEl>
                                        <p:attrNameLst>
                                          <p:attrName>style.visibility</p:attrName>
                                        </p:attrNameLst>
                                      </p:cBhvr>
                                      <p:to>
                                        <p:strVal val="visible"/>
                                      </p:to>
                                    </p:set>
                                    <p:anim calcmode="lin" valueType="num">
                                      <p:cBhvr additive="base">
                                        <p:cTn id="97" dur="500" fill="hold"/>
                                        <p:tgtEl>
                                          <p:spTgt spid="85"/>
                                        </p:tgtEl>
                                        <p:attrNameLst>
                                          <p:attrName>ppt_x</p:attrName>
                                        </p:attrNameLst>
                                      </p:cBhvr>
                                      <p:tavLst>
                                        <p:tav tm="0">
                                          <p:val>
                                            <p:strVal val="#ppt_x"/>
                                          </p:val>
                                        </p:tav>
                                        <p:tav tm="100000">
                                          <p:val>
                                            <p:strVal val="#ppt_x"/>
                                          </p:val>
                                        </p:tav>
                                      </p:tavLst>
                                    </p:anim>
                                    <p:anim calcmode="lin" valueType="num">
                                      <p:cBhvr additive="base">
                                        <p:cTn id="9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nodeType="clickEffect">
                                  <p:stCondLst>
                                    <p:cond delay="0"/>
                                  </p:stCondLst>
                                  <p:childTnLst>
                                    <p:set>
                                      <p:cBhvr>
                                        <p:cTn id="102" dur="1" fill="hold">
                                          <p:stCondLst>
                                            <p:cond delay="0"/>
                                          </p:stCondLst>
                                        </p:cTn>
                                        <p:tgtEl>
                                          <p:spTgt spid="79"/>
                                        </p:tgtEl>
                                        <p:attrNameLst>
                                          <p:attrName>style.visibility</p:attrName>
                                        </p:attrNameLst>
                                      </p:cBhvr>
                                      <p:to>
                                        <p:strVal val="visible"/>
                                      </p:to>
                                    </p:set>
                                    <p:animEffect transition="in" filter="circle(in)">
                                      <p:cBhvr>
                                        <p:cTn id="103"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9" grpId="1" animBg="1"/>
      <p:bldP spid="70" grpId="0"/>
      <p:bldP spid="78" grpId="0"/>
      <p:bldP spid="85" grpId="0"/>
      <p:bldP spid="92" grpId="0" animBg="1"/>
      <p:bldP spid="92" grpId="1" animBg="1"/>
      <p:bldP spid="93" grpId="0" animBg="1"/>
      <p:bldP spid="93" grpId="1" animBg="1"/>
      <p:bldP spid="94" grpId="0"/>
      <p:bldP spid="94" grpId="1"/>
      <p:bldP spid="95" grpId="0"/>
      <p:bldP spid="95" grpId="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12"/>
          <p:cNvSpPr txBox="1">
            <a:spLocks noChangeArrowheads="1"/>
          </p:cNvSpPr>
          <p:nvPr/>
        </p:nvSpPr>
        <p:spPr bwMode="auto">
          <a:xfrm>
            <a:off x="169333" y="1658938"/>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2800" b="1" dirty="0">
                <a:solidFill>
                  <a:srgbClr val="0000CC"/>
                </a:solidFill>
                <a:latin typeface=".VnTime" pitchFamily="34" charset="0"/>
              </a:rPr>
              <a:t>km</a:t>
            </a:r>
            <a:r>
              <a:rPr lang="en-US" altLang="en-US" sz="2800" b="1" baseline="30000" dirty="0">
                <a:solidFill>
                  <a:srgbClr val="0000CC"/>
                </a:solidFill>
                <a:latin typeface=".VnTime" pitchFamily="34" charset="0"/>
              </a:rPr>
              <a:t>2</a:t>
            </a:r>
            <a:endParaRPr lang="en-US" altLang="en-US" sz="2800" b="1" dirty="0">
              <a:solidFill>
                <a:srgbClr val="0000CC"/>
              </a:solidFill>
              <a:latin typeface=".VnTime" pitchFamily="34" charset="0"/>
            </a:endParaRPr>
          </a:p>
        </p:txBody>
      </p:sp>
      <p:sp>
        <p:nvSpPr>
          <p:cNvPr id="10243" name="Text Box 14"/>
          <p:cNvSpPr txBox="1">
            <a:spLocks noChangeArrowheads="1"/>
          </p:cNvSpPr>
          <p:nvPr/>
        </p:nvSpPr>
        <p:spPr bwMode="auto">
          <a:xfrm>
            <a:off x="1930400" y="1676401"/>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2800" b="1" dirty="0">
                <a:solidFill>
                  <a:srgbClr val="0000CC"/>
                </a:solidFill>
                <a:latin typeface=".VnTime" pitchFamily="34" charset="0"/>
              </a:rPr>
              <a:t>hm</a:t>
            </a:r>
            <a:r>
              <a:rPr lang="en-US" altLang="en-US" sz="2800" b="1" baseline="30000" dirty="0">
                <a:solidFill>
                  <a:srgbClr val="0000CC"/>
                </a:solidFill>
                <a:latin typeface=".VnTime" pitchFamily="34" charset="0"/>
              </a:rPr>
              <a:t>2</a:t>
            </a:r>
            <a:endParaRPr lang="en-US" altLang="en-US" sz="2800" b="1" dirty="0">
              <a:solidFill>
                <a:srgbClr val="0000CC"/>
              </a:solidFill>
              <a:latin typeface=".VnTime" pitchFamily="34" charset="0"/>
            </a:endParaRPr>
          </a:p>
        </p:txBody>
      </p:sp>
      <p:sp>
        <p:nvSpPr>
          <p:cNvPr id="10244" name="Text Box 16"/>
          <p:cNvSpPr txBox="1">
            <a:spLocks noChangeArrowheads="1"/>
          </p:cNvSpPr>
          <p:nvPr/>
        </p:nvSpPr>
        <p:spPr bwMode="auto">
          <a:xfrm>
            <a:off x="3536951" y="1690688"/>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2800" b="1" dirty="0">
                <a:solidFill>
                  <a:srgbClr val="0000CC"/>
                </a:solidFill>
                <a:latin typeface=".VnTime" pitchFamily="34" charset="0"/>
              </a:rPr>
              <a:t>dam</a:t>
            </a:r>
            <a:r>
              <a:rPr lang="en-US" altLang="en-US" sz="2800" b="1" baseline="30000" dirty="0">
                <a:solidFill>
                  <a:srgbClr val="0000CC"/>
                </a:solidFill>
                <a:latin typeface=".VnTime" pitchFamily="34" charset="0"/>
              </a:rPr>
              <a:t>2</a:t>
            </a:r>
            <a:endParaRPr lang="en-US" altLang="en-US" sz="2800" b="1" dirty="0">
              <a:solidFill>
                <a:srgbClr val="0000CC"/>
              </a:solidFill>
              <a:latin typeface=".VnTime" pitchFamily="34" charset="0"/>
            </a:endParaRPr>
          </a:p>
        </p:txBody>
      </p:sp>
      <p:sp>
        <p:nvSpPr>
          <p:cNvPr id="10245" name="Text Box 19"/>
          <p:cNvSpPr txBox="1">
            <a:spLocks noChangeArrowheads="1"/>
          </p:cNvSpPr>
          <p:nvPr/>
        </p:nvSpPr>
        <p:spPr bwMode="auto">
          <a:xfrm>
            <a:off x="5283200" y="1676401"/>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2800" b="1" dirty="0">
                <a:solidFill>
                  <a:srgbClr val="0000CC"/>
                </a:solidFill>
                <a:latin typeface=".VnTime" pitchFamily="34" charset="0"/>
              </a:rPr>
              <a:t>m</a:t>
            </a:r>
            <a:r>
              <a:rPr lang="en-US" altLang="en-US" sz="2800" b="1" baseline="30000" dirty="0">
                <a:solidFill>
                  <a:srgbClr val="0000CC"/>
                </a:solidFill>
                <a:latin typeface=".VnTime" pitchFamily="34" charset="0"/>
              </a:rPr>
              <a:t>2</a:t>
            </a:r>
            <a:endParaRPr lang="en-US" altLang="en-US" sz="2800" b="1" dirty="0">
              <a:solidFill>
                <a:srgbClr val="0000CC"/>
              </a:solidFill>
              <a:latin typeface=".VnTime" pitchFamily="34" charset="0"/>
            </a:endParaRPr>
          </a:p>
        </p:txBody>
      </p:sp>
      <p:sp>
        <p:nvSpPr>
          <p:cNvPr id="10246" name="Text Box 21"/>
          <p:cNvSpPr txBox="1">
            <a:spLocks noChangeArrowheads="1"/>
          </p:cNvSpPr>
          <p:nvPr/>
        </p:nvSpPr>
        <p:spPr bwMode="auto">
          <a:xfrm>
            <a:off x="7010400" y="1676401"/>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2800" b="1" dirty="0" smtClean="0">
                <a:solidFill>
                  <a:srgbClr val="0000CC"/>
                </a:solidFill>
                <a:latin typeface=".VnTime" pitchFamily="34" charset="0"/>
              </a:rPr>
              <a:t>dm</a:t>
            </a:r>
            <a:r>
              <a:rPr lang="en-US" altLang="en-US" sz="2800" b="1" baseline="30000" dirty="0" smtClean="0">
                <a:solidFill>
                  <a:srgbClr val="0000CC"/>
                </a:solidFill>
                <a:latin typeface=".VnTime" pitchFamily="34" charset="0"/>
              </a:rPr>
              <a:t>2</a:t>
            </a:r>
            <a:endParaRPr lang="en-US" altLang="en-US" sz="2800" b="1" dirty="0">
              <a:solidFill>
                <a:srgbClr val="0000CC"/>
              </a:solidFill>
              <a:latin typeface=".VnTime" pitchFamily="34" charset="0"/>
            </a:endParaRPr>
          </a:p>
        </p:txBody>
      </p:sp>
      <p:sp>
        <p:nvSpPr>
          <p:cNvPr id="10247" name="Text Box 23"/>
          <p:cNvSpPr txBox="1">
            <a:spLocks noChangeArrowheads="1"/>
          </p:cNvSpPr>
          <p:nvPr/>
        </p:nvSpPr>
        <p:spPr bwMode="auto">
          <a:xfrm>
            <a:off x="8712200" y="1690688"/>
            <a:ext cx="152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2800" b="1" dirty="0">
                <a:solidFill>
                  <a:srgbClr val="0000CC"/>
                </a:solidFill>
                <a:latin typeface=".VnTime" pitchFamily="34" charset="0"/>
              </a:rPr>
              <a:t>cm</a:t>
            </a:r>
            <a:r>
              <a:rPr lang="en-US" altLang="en-US" sz="2800" b="1" baseline="30000" dirty="0">
                <a:solidFill>
                  <a:srgbClr val="0000CC"/>
                </a:solidFill>
                <a:latin typeface=".VnTime" pitchFamily="34" charset="0"/>
              </a:rPr>
              <a:t>2</a:t>
            </a:r>
            <a:endParaRPr lang="en-US" altLang="en-US" sz="2800" b="1" dirty="0">
              <a:solidFill>
                <a:srgbClr val="0000CC"/>
              </a:solidFill>
              <a:latin typeface=".VnTime" pitchFamily="34" charset="0"/>
            </a:endParaRPr>
          </a:p>
        </p:txBody>
      </p:sp>
      <p:sp>
        <p:nvSpPr>
          <p:cNvPr id="10248" name="Text Box 25"/>
          <p:cNvSpPr txBox="1">
            <a:spLocks noChangeArrowheads="1"/>
          </p:cNvSpPr>
          <p:nvPr/>
        </p:nvSpPr>
        <p:spPr bwMode="auto">
          <a:xfrm>
            <a:off x="10261600" y="1676401"/>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2800" b="1" dirty="0">
                <a:solidFill>
                  <a:srgbClr val="0000CC"/>
                </a:solidFill>
                <a:latin typeface=".VnTime" pitchFamily="34" charset="0"/>
              </a:rPr>
              <a:t>mm</a:t>
            </a:r>
            <a:r>
              <a:rPr lang="en-US" altLang="en-US" sz="2800" b="1" baseline="30000" dirty="0">
                <a:solidFill>
                  <a:srgbClr val="0000CC"/>
                </a:solidFill>
                <a:latin typeface=".VnTime" pitchFamily="34" charset="0"/>
              </a:rPr>
              <a:t>2</a:t>
            </a:r>
            <a:endParaRPr lang="en-US" altLang="en-US" sz="2800" b="1" dirty="0">
              <a:solidFill>
                <a:srgbClr val="0000CC"/>
              </a:solidFill>
              <a:latin typeface=".VnTime" pitchFamily="34" charset="0"/>
            </a:endParaRPr>
          </a:p>
        </p:txBody>
      </p:sp>
      <p:sp>
        <p:nvSpPr>
          <p:cNvPr id="10249" name="Text Box 28"/>
          <p:cNvSpPr txBox="1">
            <a:spLocks noChangeArrowheads="1"/>
          </p:cNvSpPr>
          <p:nvPr/>
        </p:nvSpPr>
        <p:spPr bwMode="auto">
          <a:xfrm>
            <a:off x="203200" y="2300288"/>
            <a:ext cx="1524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2100" b="1">
                <a:solidFill>
                  <a:srgbClr val="0000CC"/>
                </a:solidFill>
                <a:latin typeface=".VnTime" pitchFamily="34" charset="0"/>
              </a:rPr>
              <a:t>1km</a:t>
            </a:r>
            <a:r>
              <a:rPr lang="en-US" altLang="en-US" sz="2100" b="1" baseline="30000">
                <a:solidFill>
                  <a:srgbClr val="0000CC"/>
                </a:solidFill>
                <a:latin typeface=".VnTime" pitchFamily="34" charset="0"/>
              </a:rPr>
              <a:t>2</a:t>
            </a:r>
            <a:endParaRPr lang="en-US" altLang="en-US" sz="2100" b="1">
              <a:solidFill>
                <a:srgbClr val="0000CC"/>
              </a:solidFill>
              <a:latin typeface=".VnTime" pitchFamily="34" charset="0"/>
            </a:endParaRPr>
          </a:p>
        </p:txBody>
      </p:sp>
      <p:sp>
        <p:nvSpPr>
          <p:cNvPr id="10250" name="Text Box 31"/>
          <p:cNvSpPr txBox="1">
            <a:spLocks noChangeArrowheads="1"/>
          </p:cNvSpPr>
          <p:nvPr/>
        </p:nvSpPr>
        <p:spPr bwMode="auto">
          <a:xfrm>
            <a:off x="1930400" y="2300288"/>
            <a:ext cx="1524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2100" b="1">
                <a:solidFill>
                  <a:srgbClr val="0000CC"/>
                </a:solidFill>
                <a:latin typeface=".VnTime" pitchFamily="34" charset="0"/>
              </a:rPr>
              <a:t>1 hm</a:t>
            </a:r>
            <a:r>
              <a:rPr lang="en-US" altLang="en-US" sz="2100" b="1" baseline="30000">
                <a:solidFill>
                  <a:srgbClr val="0000CC"/>
                </a:solidFill>
                <a:latin typeface=".VnTime" pitchFamily="34" charset="0"/>
              </a:rPr>
              <a:t>2</a:t>
            </a:r>
            <a:endParaRPr lang="en-US" altLang="en-US" sz="2100" b="1">
              <a:solidFill>
                <a:srgbClr val="0000CC"/>
              </a:solidFill>
              <a:latin typeface=".VnTime" pitchFamily="34" charset="0"/>
            </a:endParaRPr>
          </a:p>
        </p:txBody>
      </p:sp>
      <p:sp>
        <p:nvSpPr>
          <p:cNvPr id="10251" name="Text Box 34"/>
          <p:cNvSpPr txBox="1">
            <a:spLocks noChangeArrowheads="1"/>
          </p:cNvSpPr>
          <p:nvPr/>
        </p:nvSpPr>
        <p:spPr bwMode="auto">
          <a:xfrm>
            <a:off x="3587751" y="2286000"/>
            <a:ext cx="1524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2100" b="1">
                <a:solidFill>
                  <a:srgbClr val="0000CC"/>
                </a:solidFill>
                <a:latin typeface=".VnTime" pitchFamily="34" charset="0"/>
              </a:rPr>
              <a:t>1 dam</a:t>
            </a:r>
            <a:r>
              <a:rPr lang="en-US" altLang="en-US" sz="2100" b="1" baseline="30000">
                <a:solidFill>
                  <a:srgbClr val="0000CC"/>
                </a:solidFill>
                <a:latin typeface=".VnTime" pitchFamily="34" charset="0"/>
              </a:rPr>
              <a:t>2</a:t>
            </a:r>
            <a:endParaRPr lang="en-US" altLang="en-US" sz="2100" b="1">
              <a:solidFill>
                <a:srgbClr val="0000CC"/>
              </a:solidFill>
              <a:latin typeface=".VnTime" pitchFamily="34" charset="0"/>
            </a:endParaRPr>
          </a:p>
        </p:txBody>
      </p:sp>
      <p:sp>
        <p:nvSpPr>
          <p:cNvPr id="69669" name="Text Box 37"/>
          <p:cNvSpPr txBox="1">
            <a:spLocks noChangeArrowheads="1"/>
          </p:cNvSpPr>
          <p:nvPr/>
        </p:nvSpPr>
        <p:spPr bwMode="auto">
          <a:xfrm>
            <a:off x="5283200" y="2300288"/>
            <a:ext cx="1524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2100" b="1">
                <a:solidFill>
                  <a:srgbClr val="0000CC"/>
                </a:solidFill>
                <a:latin typeface=".VnTime" pitchFamily="34" charset="0"/>
              </a:rPr>
              <a:t>1 m</a:t>
            </a:r>
            <a:r>
              <a:rPr lang="en-US" altLang="en-US" sz="2100" b="1" baseline="30000">
                <a:solidFill>
                  <a:srgbClr val="0000CC"/>
                </a:solidFill>
                <a:latin typeface=".VnTime" pitchFamily="34" charset="0"/>
              </a:rPr>
              <a:t>2</a:t>
            </a:r>
            <a:endParaRPr lang="en-US" altLang="en-US" sz="2100" b="1">
              <a:solidFill>
                <a:srgbClr val="0000CC"/>
              </a:solidFill>
              <a:latin typeface=".VnTime" pitchFamily="34" charset="0"/>
            </a:endParaRPr>
          </a:p>
        </p:txBody>
      </p:sp>
      <p:sp>
        <p:nvSpPr>
          <p:cNvPr id="10253" name="Text Box 40"/>
          <p:cNvSpPr txBox="1">
            <a:spLocks noChangeArrowheads="1"/>
          </p:cNvSpPr>
          <p:nvPr/>
        </p:nvSpPr>
        <p:spPr bwMode="auto">
          <a:xfrm>
            <a:off x="7112000" y="2286000"/>
            <a:ext cx="1524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2100" b="1">
                <a:solidFill>
                  <a:srgbClr val="0000CC"/>
                </a:solidFill>
                <a:latin typeface=".VnTime" pitchFamily="34" charset="0"/>
              </a:rPr>
              <a:t>1 dm</a:t>
            </a:r>
            <a:r>
              <a:rPr lang="en-US" altLang="en-US" sz="2100" b="1" baseline="30000">
                <a:solidFill>
                  <a:srgbClr val="0000CC"/>
                </a:solidFill>
                <a:latin typeface=".VnTime" pitchFamily="34" charset="0"/>
              </a:rPr>
              <a:t>2</a:t>
            </a:r>
            <a:endParaRPr lang="en-US" altLang="en-US" sz="2100" b="1">
              <a:solidFill>
                <a:srgbClr val="0000CC"/>
              </a:solidFill>
              <a:latin typeface=".VnTime" pitchFamily="34" charset="0"/>
            </a:endParaRPr>
          </a:p>
        </p:txBody>
      </p:sp>
      <p:sp>
        <p:nvSpPr>
          <p:cNvPr id="10254" name="Text Box 43"/>
          <p:cNvSpPr txBox="1">
            <a:spLocks noChangeArrowheads="1"/>
          </p:cNvSpPr>
          <p:nvPr/>
        </p:nvSpPr>
        <p:spPr bwMode="auto">
          <a:xfrm>
            <a:off x="8737600" y="2300288"/>
            <a:ext cx="1524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2100" b="1">
                <a:solidFill>
                  <a:srgbClr val="0000CC"/>
                </a:solidFill>
                <a:latin typeface=".VnTime" pitchFamily="34" charset="0"/>
              </a:rPr>
              <a:t>1 cm</a:t>
            </a:r>
            <a:r>
              <a:rPr lang="en-US" altLang="en-US" sz="2100" b="1" baseline="30000">
                <a:solidFill>
                  <a:srgbClr val="0000CC"/>
                </a:solidFill>
                <a:latin typeface=".VnTime" pitchFamily="34" charset="0"/>
              </a:rPr>
              <a:t>2</a:t>
            </a:r>
            <a:endParaRPr lang="en-US" altLang="en-US" sz="2100" b="1">
              <a:solidFill>
                <a:srgbClr val="0000CC"/>
              </a:solidFill>
              <a:latin typeface=".VnTime" pitchFamily="34" charset="0"/>
            </a:endParaRPr>
          </a:p>
        </p:txBody>
      </p:sp>
      <p:sp>
        <p:nvSpPr>
          <p:cNvPr id="10255" name="Text Box 46"/>
          <p:cNvSpPr txBox="1">
            <a:spLocks noChangeArrowheads="1"/>
          </p:cNvSpPr>
          <p:nvPr/>
        </p:nvSpPr>
        <p:spPr bwMode="auto">
          <a:xfrm>
            <a:off x="10363200" y="2300288"/>
            <a:ext cx="1524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en-US" sz="2100" b="1">
                <a:solidFill>
                  <a:srgbClr val="0000CC"/>
                </a:solidFill>
                <a:latin typeface=".VnTime" pitchFamily="34" charset="0"/>
              </a:rPr>
              <a:t>1 mm</a:t>
            </a:r>
            <a:r>
              <a:rPr lang="en-US" altLang="en-US" sz="2100" b="1" baseline="30000">
                <a:solidFill>
                  <a:srgbClr val="0000CC"/>
                </a:solidFill>
                <a:latin typeface=".VnTime" pitchFamily="34" charset="0"/>
              </a:rPr>
              <a:t>2</a:t>
            </a:r>
            <a:endParaRPr lang="en-US" altLang="en-US" sz="2100" b="1">
              <a:solidFill>
                <a:srgbClr val="0000CC"/>
              </a:solidFill>
              <a:latin typeface=".VnTime" pitchFamily="34" charset="0"/>
            </a:endParaRPr>
          </a:p>
        </p:txBody>
      </p:sp>
      <p:sp>
        <p:nvSpPr>
          <p:cNvPr id="6160" name="Text Box 49"/>
          <p:cNvSpPr txBox="1">
            <a:spLocks noChangeArrowheads="1"/>
          </p:cNvSpPr>
          <p:nvPr/>
        </p:nvSpPr>
        <p:spPr bwMode="auto">
          <a:xfrm>
            <a:off x="65618" y="2819401"/>
            <a:ext cx="190923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chemeClr val="bg1"/>
                </a:solidFill>
                <a:latin typeface=".VnTime" pitchFamily="34" charset="0"/>
              </a:rPr>
              <a:t>=        hm</a:t>
            </a:r>
            <a:r>
              <a:rPr lang="en-US" altLang="en-US" sz="2100" baseline="30000">
                <a:solidFill>
                  <a:schemeClr val="bg1"/>
                </a:solidFill>
                <a:latin typeface=".VnTime" pitchFamily="34" charset="0"/>
              </a:rPr>
              <a:t>2</a:t>
            </a:r>
            <a:endParaRPr lang="en-US" altLang="en-US" sz="2100">
              <a:solidFill>
                <a:schemeClr val="bg1"/>
              </a:solidFill>
              <a:latin typeface=".VnTime" pitchFamily="34" charset="0"/>
            </a:endParaRPr>
          </a:p>
        </p:txBody>
      </p:sp>
      <p:sp>
        <p:nvSpPr>
          <p:cNvPr id="10257" name="Text Box 52"/>
          <p:cNvSpPr txBox="1">
            <a:spLocks noChangeArrowheads="1"/>
          </p:cNvSpPr>
          <p:nvPr/>
        </p:nvSpPr>
        <p:spPr bwMode="auto">
          <a:xfrm>
            <a:off x="1625600" y="2814638"/>
            <a:ext cx="215053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b="1">
                <a:solidFill>
                  <a:srgbClr val="0000CC"/>
                </a:solidFill>
                <a:latin typeface=".VnTime" pitchFamily="34" charset="0"/>
              </a:rPr>
              <a:t>= 100 dam</a:t>
            </a:r>
            <a:r>
              <a:rPr lang="en-US" altLang="en-US" sz="2100" b="1" baseline="30000">
                <a:solidFill>
                  <a:srgbClr val="0000CC"/>
                </a:solidFill>
                <a:latin typeface=".VnTime" pitchFamily="34" charset="0"/>
              </a:rPr>
              <a:t>2</a:t>
            </a:r>
            <a:endParaRPr lang="en-US" altLang="en-US" sz="2100" b="1">
              <a:solidFill>
                <a:srgbClr val="0000CC"/>
              </a:solidFill>
              <a:latin typeface=".VnTime" pitchFamily="34" charset="0"/>
            </a:endParaRPr>
          </a:p>
        </p:txBody>
      </p:sp>
      <p:sp>
        <p:nvSpPr>
          <p:cNvPr id="10258" name="Text Box 55"/>
          <p:cNvSpPr txBox="1">
            <a:spLocks noChangeArrowheads="1"/>
          </p:cNvSpPr>
          <p:nvPr/>
        </p:nvSpPr>
        <p:spPr bwMode="auto">
          <a:xfrm>
            <a:off x="3515784" y="2803525"/>
            <a:ext cx="1727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b="1">
                <a:solidFill>
                  <a:srgbClr val="0000CC"/>
                </a:solidFill>
                <a:latin typeface=".VnTime" pitchFamily="34" charset="0"/>
              </a:rPr>
              <a:t>= 100 m</a:t>
            </a:r>
            <a:r>
              <a:rPr lang="en-US" altLang="en-US" sz="2100" b="1" baseline="30000">
                <a:solidFill>
                  <a:srgbClr val="0000CC"/>
                </a:solidFill>
                <a:latin typeface=".VnTime" pitchFamily="34" charset="0"/>
              </a:rPr>
              <a:t>2</a:t>
            </a:r>
            <a:endParaRPr lang="en-US" altLang="en-US" sz="2100" b="1">
              <a:solidFill>
                <a:srgbClr val="0000CC"/>
              </a:solidFill>
              <a:latin typeface=".VnTime" pitchFamily="34" charset="0"/>
            </a:endParaRPr>
          </a:p>
        </p:txBody>
      </p:sp>
      <p:sp>
        <p:nvSpPr>
          <p:cNvPr id="69690" name="Text Box 58"/>
          <p:cNvSpPr txBox="1">
            <a:spLocks noChangeArrowheads="1"/>
          </p:cNvSpPr>
          <p:nvPr/>
        </p:nvSpPr>
        <p:spPr bwMode="auto">
          <a:xfrm>
            <a:off x="5190067" y="2819400"/>
            <a:ext cx="182033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b="1">
                <a:solidFill>
                  <a:srgbClr val="0000CC"/>
                </a:solidFill>
                <a:latin typeface=".VnTime" pitchFamily="34" charset="0"/>
              </a:rPr>
              <a:t>= 100 dm</a:t>
            </a:r>
            <a:r>
              <a:rPr lang="en-US" altLang="en-US" sz="2100" b="1" baseline="30000">
                <a:solidFill>
                  <a:srgbClr val="0000CC"/>
                </a:solidFill>
                <a:latin typeface=".VnTime" pitchFamily="34" charset="0"/>
              </a:rPr>
              <a:t>2</a:t>
            </a:r>
            <a:endParaRPr lang="en-US" altLang="en-US" sz="2100" b="1">
              <a:solidFill>
                <a:srgbClr val="0000CC"/>
              </a:solidFill>
              <a:latin typeface=".VnTime" pitchFamily="34" charset="0"/>
            </a:endParaRPr>
          </a:p>
        </p:txBody>
      </p:sp>
      <p:sp>
        <p:nvSpPr>
          <p:cNvPr id="10260" name="Text Box 61"/>
          <p:cNvSpPr txBox="1">
            <a:spLocks noChangeArrowheads="1"/>
          </p:cNvSpPr>
          <p:nvPr/>
        </p:nvSpPr>
        <p:spPr bwMode="auto">
          <a:xfrm>
            <a:off x="7010401" y="2819400"/>
            <a:ext cx="2106084"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b="1">
                <a:solidFill>
                  <a:srgbClr val="0000CC"/>
                </a:solidFill>
                <a:latin typeface=".VnTime" pitchFamily="34" charset="0"/>
              </a:rPr>
              <a:t>= 100 cm</a:t>
            </a:r>
            <a:r>
              <a:rPr lang="en-US" altLang="en-US" sz="2100" b="1" baseline="30000">
                <a:solidFill>
                  <a:srgbClr val="0000CC"/>
                </a:solidFill>
                <a:latin typeface=".VnTime" pitchFamily="34" charset="0"/>
              </a:rPr>
              <a:t>2</a:t>
            </a:r>
            <a:endParaRPr lang="en-US" altLang="en-US" sz="2100" b="1">
              <a:solidFill>
                <a:srgbClr val="0000CC"/>
              </a:solidFill>
              <a:latin typeface=".VnTime" pitchFamily="34" charset="0"/>
            </a:endParaRPr>
          </a:p>
        </p:txBody>
      </p:sp>
      <p:sp>
        <p:nvSpPr>
          <p:cNvPr id="10261" name="Text Box 64"/>
          <p:cNvSpPr txBox="1">
            <a:spLocks noChangeArrowheads="1"/>
          </p:cNvSpPr>
          <p:nvPr/>
        </p:nvSpPr>
        <p:spPr bwMode="auto">
          <a:xfrm>
            <a:off x="8636000" y="2819400"/>
            <a:ext cx="1981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b="1">
                <a:solidFill>
                  <a:srgbClr val="0000CC"/>
                </a:solidFill>
                <a:latin typeface=".VnTime" pitchFamily="34" charset="0"/>
              </a:rPr>
              <a:t>= 100 mm</a:t>
            </a:r>
            <a:r>
              <a:rPr lang="en-US" altLang="en-US" sz="2100" b="1" baseline="30000">
                <a:solidFill>
                  <a:srgbClr val="0000CC"/>
                </a:solidFill>
                <a:latin typeface=".VnTime" pitchFamily="34" charset="0"/>
              </a:rPr>
              <a:t>2</a:t>
            </a:r>
            <a:endParaRPr lang="en-US" altLang="en-US" sz="2100" b="1">
              <a:solidFill>
                <a:srgbClr val="0000CC"/>
              </a:solidFill>
              <a:latin typeface=".VnTime" pitchFamily="34" charset="0"/>
            </a:endParaRPr>
          </a:p>
        </p:txBody>
      </p:sp>
      <p:grpSp>
        <p:nvGrpSpPr>
          <p:cNvPr id="4" name="Group 66"/>
          <p:cNvGrpSpPr>
            <a:grpSpLocks/>
          </p:cNvGrpSpPr>
          <p:nvPr/>
        </p:nvGrpSpPr>
        <p:grpSpPr bwMode="auto">
          <a:xfrm>
            <a:off x="1602317" y="3032125"/>
            <a:ext cx="1828800" cy="793750"/>
            <a:chOff x="192" y="3696"/>
            <a:chExt cx="864" cy="500"/>
          </a:xfrm>
        </p:grpSpPr>
        <p:sp>
          <p:nvSpPr>
            <p:cNvPr id="6224" name="Text Box 67"/>
            <p:cNvSpPr txBox="1">
              <a:spLocks noChangeArrowheads="1"/>
            </p:cNvSpPr>
            <p:nvPr/>
          </p:nvSpPr>
          <p:spPr bwMode="auto">
            <a:xfrm>
              <a:off x="192" y="3792"/>
              <a:ext cx="24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0000CC"/>
                  </a:solidFill>
                  <a:cs typeface="Times New Roman" pitchFamily="18" charset="0"/>
                </a:rPr>
                <a:t>=</a:t>
              </a:r>
            </a:p>
          </p:txBody>
        </p:sp>
        <p:sp>
          <p:nvSpPr>
            <p:cNvPr id="6225" name="Text Box 68"/>
            <p:cNvSpPr txBox="1">
              <a:spLocks noChangeArrowheads="1"/>
            </p:cNvSpPr>
            <p:nvPr/>
          </p:nvSpPr>
          <p:spPr bwMode="auto">
            <a:xfrm>
              <a:off x="432" y="3696"/>
              <a:ext cx="19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FF0000"/>
                  </a:solidFill>
                  <a:cs typeface="Times New Roman" pitchFamily="18" charset="0"/>
                </a:rPr>
                <a:t>1</a:t>
              </a:r>
            </a:p>
          </p:txBody>
        </p:sp>
        <p:sp>
          <p:nvSpPr>
            <p:cNvPr id="6226" name="Text Box 69"/>
            <p:cNvSpPr txBox="1">
              <a:spLocks noChangeArrowheads="1"/>
            </p:cNvSpPr>
            <p:nvPr/>
          </p:nvSpPr>
          <p:spPr bwMode="auto">
            <a:xfrm>
              <a:off x="336" y="3936"/>
              <a:ext cx="3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FF0000"/>
                  </a:solidFill>
                  <a:cs typeface="Times New Roman" pitchFamily="18" charset="0"/>
                </a:rPr>
                <a:t>100</a:t>
              </a:r>
            </a:p>
          </p:txBody>
        </p:sp>
        <p:sp>
          <p:nvSpPr>
            <p:cNvPr id="6227" name="Line 70"/>
            <p:cNvSpPr>
              <a:spLocks noChangeShapeType="1"/>
            </p:cNvSpPr>
            <p:nvPr/>
          </p:nvSpPr>
          <p:spPr bwMode="auto">
            <a:xfrm>
              <a:off x="384" y="3936"/>
              <a:ext cx="240"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8" name="Text Box 71"/>
            <p:cNvSpPr txBox="1">
              <a:spLocks noChangeArrowheads="1"/>
            </p:cNvSpPr>
            <p:nvPr/>
          </p:nvSpPr>
          <p:spPr bwMode="auto">
            <a:xfrm>
              <a:off x="624" y="3792"/>
              <a:ext cx="43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dirty="0">
                  <a:solidFill>
                    <a:srgbClr val="0000CC"/>
                  </a:solidFill>
                  <a:cs typeface="Times New Roman" pitchFamily="18" charset="0"/>
                </a:rPr>
                <a:t>km</a:t>
              </a:r>
              <a:r>
                <a:rPr lang="en-US" altLang="en-US" sz="2100" baseline="30000" dirty="0">
                  <a:solidFill>
                    <a:srgbClr val="0000CC"/>
                  </a:solidFill>
                  <a:cs typeface="Times New Roman" pitchFamily="18" charset="0"/>
                </a:rPr>
                <a:t>2</a:t>
              </a:r>
              <a:endParaRPr lang="en-US" altLang="en-US" sz="2100" dirty="0">
                <a:solidFill>
                  <a:srgbClr val="0000CC"/>
                </a:solidFill>
                <a:cs typeface="Times New Roman" pitchFamily="18" charset="0"/>
              </a:endParaRPr>
            </a:p>
          </p:txBody>
        </p:sp>
      </p:grpSp>
      <p:grpSp>
        <p:nvGrpSpPr>
          <p:cNvPr id="5" name="Group 73"/>
          <p:cNvGrpSpPr>
            <a:grpSpLocks/>
          </p:cNvGrpSpPr>
          <p:nvPr/>
        </p:nvGrpSpPr>
        <p:grpSpPr bwMode="auto">
          <a:xfrm>
            <a:off x="3556001" y="3124200"/>
            <a:ext cx="1936751" cy="793750"/>
            <a:chOff x="192" y="3696"/>
            <a:chExt cx="915" cy="500"/>
          </a:xfrm>
        </p:grpSpPr>
        <p:sp>
          <p:nvSpPr>
            <p:cNvPr id="6219" name="Text Box 74"/>
            <p:cNvSpPr txBox="1">
              <a:spLocks noChangeArrowheads="1"/>
            </p:cNvSpPr>
            <p:nvPr/>
          </p:nvSpPr>
          <p:spPr bwMode="auto">
            <a:xfrm>
              <a:off x="192" y="3792"/>
              <a:ext cx="24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0000CC"/>
                  </a:solidFill>
                  <a:cs typeface="Times New Roman" pitchFamily="18" charset="0"/>
                </a:rPr>
                <a:t>=</a:t>
              </a:r>
            </a:p>
          </p:txBody>
        </p:sp>
        <p:sp>
          <p:nvSpPr>
            <p:cNvPr id="6220" name="Text Box 75"/>
            <p:cNvSpPr txBox="1">
              <a:spLocks noChangeArrowheads="1"/>
            </p:cNvSpPr>
            <p:nvPr/>
          </p:nvSpPr>
          <p:spPr bwMode="auto">
            <a:xfrm>
              <a:off x="432" y="3696"/>
              <a:ext cx="19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FF0000"/>
                  </a:solidFill>
                  <a:cs typeface="Times New Roman" pitchFamily="18" charset="0"/>
                </a:rPr>
                <a:t>1</a:t>
              </a:r>
            </a:p>
          </p:txBody>
        </p:sp>
        <p:sp>
          <p:nvSpPr>
            <p:cNvPr id="6221" name="Text Box 76"/>
            <p:cNvSpPr txBox="1">
              <a:spLocks noChangeArrowheads="1"/>
            </p:cNvSpPr>
            <p:nvPr/>
          </p:nvSpPr>
          <p:spPr bwMode="auto">
            <a:xfrm>
              <a:off x="336" y="3936"/>
              <a:ext cx="3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FF0000"/>
                  </a:solidFill>
                  <a:cs typeface="Times New Roman" pitchFamily="18" charset="0"/>
                </a:rPr>
                <a:t>100</a:t>
              </a:r>
            </a:p>
          </p:txBody>
        </p:sp>
        <p:sp>
          <p:nvSpPr>
            <p:cNvPr id="6222" name="Line 77"/>
            <p:cNvSpPr>
              <a:spLocks noChangeShapeType="1"/>
            </p:cNvSpPr>
            <p:nvPr/>
          </p:nvSpPr>
          <p:spPr bwMode="auto">
            <a:xfrm>
              <a:off x="384" y="3936"/>
              <a:ext cx="240"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3" name="Text Box 78"/>
            <p:cNvSpPr txBox="1">
              <a:spLocks noChangeArrowheads="1"/>
            </p:cNvSpPr>
            <p:nvPr/>
          </p:nvSpPr>
          <p:spPr bwMode="auto">
            <a:xfrm>
              <a:off x="624" y="3792"/>
              <a:ext cx="48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0000CC"/>
                  </a:solidFill>
                  <a:cs typeface="Times New Roman" pitchFamily="18" charset="0"/>
                </a:rPr>
                <a:t>hm</a:t>
              </a:r>
              <a:r>
                <a:rPr lang="en-US" altLang="en-US" sz="2100" baseline="30000">
                  <a:solidFill>
                    <a:srgbClr val="0000CC"/>
                  </a:solidFill>
                  <a:cs typeface="Times New Roman" pitchFamily="18" charset="0"/>
                </a:rPr>
                <a:t>2</a:t>
              </a:r>
              <a:endParaRPr lang="en-US" altLang="en-US" sz="2100">
                <a:solidFill>
                  <a:srgbClr val="0000CC"/>
                </a:solidFill>
                <a:cs typeface="Times New Roman" pitchFamily="18" charset="0"/>
              </a:endParaRPr>
            </a:p>
          </p:txBody>
        </p:sp>
      </p:grpSp>
      <p:grpSp>
        <p:nvGrpSpPr>
          <p:cNvPr id="6" name="Group 81"/>
          <p:cNvGrpSpPr>
            <a:grpSpLocks/>
          </p:cNvGrpSpPr>
          <p:nvPr/>
        </p:nvGrpSpPr>
        <p:grpSpPr bwMode="auto">
          <a:xfrm>
            <a:off x="5181601" y="3124200"/>
            <a:ext cx="1917700" cy="793750"/>
            <a:chOff x="1638" y="3696"/>
            <a:chExt cx="906" cy="500"/>
          </a:xfrm>
        </p:grpSpPr>
        <p:sp>
          <p:nvSpPr>
            <p:cNvPr id="6214" name="Text Box 82"/>
            <p:cNvSpPr txBox="1">
              <a:spLocks noChangeArrowheads="1"/>
            </p:cNvSpPr>
            <p:nvPr/>
          </p:nvSpPr>
          <p:spPr bwMode="auto">
            <a:xfrm>
              <a:off x="1638" y="3792"/>
              <a:ext cx="28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0000CC"/>
                  </a:solidFill>
                  <a:cs typeface="Times New Roman" pitchFamily="18" charset="0"/>
                </a:rPr>
                <a:t>=</a:t>
              </a:r>
            </a:p>
          </p:txBody>
        </p:sp>
        <p:sp>
          <p:nvSpPr>
            <p:cNvPr id="6215" name="Text Box 83"/>
            <p:cNvSpPr txBox="1">
              <a:spLocks noChangeArrowheads="1"/>
            </p:cNvSpPr>
            <p:nvPr/>
          </p:nvSpPr>
          <p:spPr bwMode="auto">
            <a:xfrm>
              <a:off x="1866" y="3696"/>
              <a:ext cx="226"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FF0000"/>
                  </a:solidFill>
                  <a:cs typeface="Times New Roman" pitchFamily="18" charset="0"/>
                </a:rPr>
                <a:t>1</a:t>
              </a:r>
            </a:p>
          </p:txBody>
        </p:sp>
        <p:sp>
          <p:nvSpPr>
            <p:cNvPr id="6216" name="Text Box 84"/>
            <p:cNvSpPr txBox="1">
              <a:spLocks noChangeArrowheads="1"/>
            </p:cNvSpPr>
            <p:nvPr/>
          </p:nvSpPr>
          <p:spPr bwMode="auto">
            <a:xfrm>
              <a:off x="1753" y="3936"/>
              <a:ext cx="45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FF0000"/>
                  </a:solidFill>
                  <a:cs typeface="Times New Roman" pitchFamily="18" charset="0"/>
                </a:rPr>
                <a:t>100</a:t>
              </a:r>
            </a:p>
          </p:txBody>
        </p:sp>
        <p:sp>
          <p:nvSpPr>
            <p:cNvPr id="6217" name="Line 85"/>
            <p:cNvSpPr>
              <a:spLocks noChangeShapeType="1"/>
            </p:cNvSpPr>
            <p:nvPr/>
          </p:nvSpPr>
          <p:spPr bwMode="auto">
            <a:xfrm>
              <a:off x="1810" y="3936"/>
              <a:ext cx="282"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8" name="Text Box 86"/>
            <p:cNvSpPr txBox="1">
              <a:spLocks noChangeArrowheads="1"/>
            </p:cNvSpPr>
            <p:nvPr/>
          </p:nvSpPr>
          <p:spPr bwMode="auto">
            <a:xfrm>
              <a:off x="2064" y="3792"/>
              <a:ext cx="48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0000CC"/>
                  </a:solidFill>
                  <a:cs typeface="Times New Roman" pitchFamily="18" charset="0"/>
                </a:rPr>
                <a:t>dam</a:t>
              </a:r>
              <a:r>
                <a:rPr lang="en-US" altLang="en-US" sz="2100" baseline="30000">
                  <a:solidFill>
                    <a:srgbClr val="0000CC"/>
                  </a:solidFill>
                  <a:cs typeface="Times New Roman" pitchFamily="18" charset="0"/>
                </a:rPr>
                <a:t>2</a:t>
              </a:r>
              <a:endParaRPr lang="en-US" altLang="en-US" sz="2100">
                <a:solidFill>
                  <a:srgbClr val="0000CC"/>
                </a:solidFill>
                <a:cs typeface="Times New Roman" pitchFamily="18" charset="0"/>
              </a:endParaRPr>
            </a:p>
          </p:txBody>
        </p:sp>
      </p:grpSp>
      <p:grpSp>
        <p:nvGrpSpPr>
          <p:cNvPr id="7" name="Group 88"/>
          <p:cNvGrpSpPr>
            <a:grpSpLocks/>
          </p:cNvGrpSpPr>
          <p:nvPr/>
        </p:nvGrpSpPr>
        <p:grpSpPr bwMode="auto">
          <a:xfrm>
            <a:off x="7112000" y="3124200"/>
            <a:ext cx="1574800" cy="793750"/>
            <a:chOff x="192" y="3696"/>
            <a:chExt cx="744" cy="500"/>
          </a:xfrm>
        </p:grpSpPr>
        <p:sp>
          <p:nvSpPr>
            <p:cNvPr id="6209" name="Text Box 89"/>
            <p:cNvSpPr txBox="1">
              <a:spLocks noChangeArrowheads="1"/>
            </p:cNvSpPr>
            <p:nvPr/>
          </p:nvSpPr>
          <p:spPr bwMode="auto">
            <a:xfrm>
              <a:off x="192" y="3792"/>
              <a:ext cx="24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0000CC"/>
                  </a:solidFill>
                  <a:cs typeface="Times New Roman" pitchFamily="18" charset="0"/>
                </a:rPr>
                <a:t>=</a:t>
              </a:r>
            </a:p>
          </p:txBody>
        </p:sp>
        <p:sp>
          <p:nvSpPr>
            <p:cNvPr id="6210" name="Text Box 90"/>
            <p:cNvSpPr txBox="1">
              <a:spLocks noChangeArrowheads="1"/>
            </p:cNvSpPr>
            <p:nvPr/>
          </p:nvSpPr>
          <p:spPr bwMode="auto">
            <a:xfrm>
              <a:off x="432" y="3696"/>
              <a:ext cx="19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FF0000"/>
                  </a:solidFill>
                  <a:cs typeface="Times New Roman" pitchFamily="18" charset="0"/>
                </a:rPr>
                <a:t>1</a:t>
              </a:r>
            </a:p>
          </p:txBody>
        </p:sp>
        <p:sp>
          <p:nvSpPr>
            <p:cNvPr id="6211" name="Text Box 91"/>
            <p:cNvSpPr txBox="1">
              <a:spLocks noChangeArrowheads="1"/>
            </p:cNvSpPr>
            <p:nvPr/>
          </p:nvSpPr>
          <p:spPr bwMode="auto">
            <a:xfrm>
              <a:off x="336" y="3936"/>
              <a:ext cx="3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FF0000"/>
                  </a:solidFill>
                  <a:cs typeface="Times New Roman" pitchFamily="18" charset="0"/>
                </a:rPr>
                <a:t>100</a:t>
              </a:r>
            </a:p>
          </p:txBody>
        </p:sp>
        <p:sp>
          <p:nvSpPr>
            <p:cNvPr id="6212" name="Line 92"/>
            <p:cNvSpPr>
              <a:spLocks noChangeShapeType="1"/>
            </p:cNvSpPr>
            <p:nvPr/>
          </p:nvSpPr>
          <p:spPr bwMode="auto">
            <a:xfrm>
              <a:off x="384" y="3936"/>
              <a:ext cx="240"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3" name="Text Box 93"/>
            <p:cNvSpPr txBox="1">
              <a:spLocks noChangeArrowheads="1"/>
            </p:cNvSpPr>
            <p:nvPr/>
          </p:nvSpPr>
          <p:spPr bwMode="auto">
            <a:xfrm>
              <a:off x="579" y="3792"/>
              <a:ext cx="35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chemeClr val="bg1"/>
                  </a:solidFill>
                  <a:cs typeface="Times New Roman" pitchFamily="18" charset="0"/>
                </a:rPr>
                <a:t> </a:t>
              </a:r>
              <a:r>
                <a:rPr lang="en-US" altLang="en-US" sz="2100">
                  <a:solidFill>
                    <a:srgbClr val="0000CC"/>
                  </a:solidFill>
                  <a:cs typeface="Times New Roman" pitchFamily="18" charset="0"/>
                </a:rPr>
                <a:t>m</a:t>
              </a:r>
              <a:r>
                <a:rPr lang="en-US" altLang="en-US" sz="2100" baseline="30000">
                  <a:solidFill>
                    <a:srgbClr val="0000CC"/>
                  </a:solidFill>
                  <a:cs typeface="Times New Roman" pitchFamily="18" charset="0"/>
                </a:rPr>
                <a:t>2</a:t>
              </a:r>
              <a:endParaRPr lang="en-US" altLang="en-US" sz="2100">
                <a:solidFill>
                  <a:srgbClr val="0000CC"/>
                </a:solidFill>
                <a:cs typeface="Times New Roman" pitchFamily="18" charset="0"/>
              </a:endParaRPr>
            </a:p>
          </p:txBody>
        </p:sp>
      </p:grpSp>
      <p:grpSp>
        <p:nvGrpSpPr>
          <p:cNvPr id="8" name="Group 95"/>
          <p:cNvGrpSpPr>
            <a:grpSpLocks/>
          </p:cNvGrpSpPr>
          <p:nvPr/>
        </p:nvGrpSpPr>
        <p:grpSpPr bwMode="auto">
          <a:xfrm>
            <a:off x="8737600" y="3124200"/>
            <a:ext cx="1701800" cy="793750"/>
            <a:chOff x="192" y="3696"/>
            <a:chExt cx="804" cy="500"/>
          </a:xfrm>
        </p:grpSpPr>
        <p:sp>
          <p:nvSpPr>
            <p:cNvPr id="6204" name="Text Box 96"/>
            <p:cNvSpPr txBox="1">
              <a:spLocks noChangeArrowheads="1"/>
            </p:cNvSpPr>
            <p:nvPr/>
          </p:nvSpPr>
          <p:spPr bwMode="auto">
            <a:xfrm>
              <a:off x="192" y="3792"/>
              <a:ext cx="24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0000CC"/>
                  </a:solidFill>
                  <a:cs typeface="Times New Roman" pitchFamily="18" charset="0"/>
                </a:rPr>
                <a:t>=</a:t>
              </a:r>
            </a:p>
          </p:txBody>
        </p:sp>
        <p:sp>
          <p:nvSpPr>
            <p:cNvPr id="6205" name="Text Box 97"/>
            <p:cNvSpPr txBox="1">
              <a:spLocks noChangeArrowheads="1"/>
            </p:cNvSpPr>
            <p:nvPr/>
          </p:nvSpPr>
          <p:spPr bwMode="auto">
            <a:xfrm>
              <a:off x="432" y="3696"/>
              <a:ext cx="19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FF0000"/>
                  </a:solidFill>
                  <a:cs typeface="Times New Roman" pitchFamily="18" charset="0"/>
                </a:rPr>
                <a:t>1</a:t>
              </a:r>
            </a:p>
          </p:txBody>
        </p:sp>
        <p:sp>
          <p:nvSpPr>
            <p:cNvPr id="6206" name="Text Box 98"/>
            <p:cNvSpPr txBox="1">
              <a:spLocks noChangeArrowheads="1"/>
            </p:cNvSpPr>
            <p:nvPr/>
          </p:nvSpPr>
          <p:spPr bwMode="auto">
            <a:xfrm>
              <a:off x="336" y="3936"/>
              <a:ext cx="3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FF0000"/>
                  </a:solidFill>
                  <a:cs typeface="Times New Roman" pitchFamily="18" charset="0"/>
                </a:rPr>
                <a:t>100</a:t>
              </a:r>
            </a:p>
          </p:txBody>
        </p:sp>
        <p:sp>
          <p:nvSpPr>
            <p:cNvPr id="6207" name="Line 99"/>
            <p:cNvSpPr>
              <a:spLocks noChangeShapeType="1"/>
            </p:cNvSpPr>
            <p:nvPr/>
          </p:nvSpPr>
          <p:spPr bwMode="auto">
            <a:xfrm>
              <a:off x="384" y="3936"/>
              <a:ext cx="240"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8" name="Text Box 100"/>
            <p:cNvSpPr txBox="1">
              <a:spLocks noChangeArrowheads="1"/>
            </p:cNvSpPr>
            <p:nvPr/>
          </p:nvSpPr>
          <p:spPr bwMode="auto">
            <a:xfrm>
              <a:off x="606" y="3792"/>
              <a:ext cx="39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0000CC"/>
                  </a:solidFill>
                  <a:cs typeface="Times New Roman" pitchFamily="18" charset="0"/>
                </a:rPr>
                <a:t>dm</a:t>
              </a:r>
              <a:r>
                <a:rPr lang="en-US" altLang="en-US" sz="2100" baseline="30000">
                  <a:solidFill>
                    <a:srgbClr val="0000CC"/>
                  </a:solidFill>
                  <a:cs typeface="Times New Roman" pitchFamily="18" charset="0"/>
                </a:rPr>
                <a:t>2</a:t>
              </a:r>
              <a:endParaRPr lang="en-US" altLang="en-US" sz="2100">
                <a:solidFill>
                  <a:srgbClr val="0000CC"/>
                </a:solidFill>
                <a:cs typeface="Times New Roman" pitchFamily="18" charset="0"/>
              </a:endParaRPr>
            </a:p>
          </p:txBody>
        </p:sp>
      </p:grpSp>
      <p:sp>
        <p:nvSpPr>
          <p:cNvPr id="6171" name="Line 111"/>
          <p:cNvSpPr>
            <a:spLocks noChangeShapeType="1"/>
          </p:cNvSpPr>
          <p:nvPr/>
        </p:nvSpPr>
        <p:spPr bwMode="auto">
          <a:xfrm>
            <a:off x="12192000" y="1066800"/>
            <a:ext cx="0" cy="2819400"/>
          </a:xfrm>
          <a:prstGeom prst="line">
            <a:avLst/>
          </a:prstGeom>
          <a:noFill/>
          <a:ln w="19050">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172" name="Group 112"/>
          <p:cNvGrpSpPr>
            <a:grpSpLocks/>
          </p:cNvGrpSpPr>
          <p:nvPr/>
        </p:nvGrpSpPr>
        <p:grpSpPr bwMode="auto">
          <a:xfrm>
            <a:off x="0" y="1066800"/>
            <a:ext cx="11988800" cy="2819400"/>
            <a:chOff x="48" y="2400"/>
            <a:chExt cx="5664" cy="1776"/>
          </a:xfrm>
        </p:grpSpPr>
        <p:sp>
          <p:nvSpPr>
            <p:cNvPr id="6190" name="Line 113"/>
            <p:cNvSpPr>
              <a:spLocks noChangeShapeType="1"/>
            </p:cNvSpPr>
            <p:nvPr/>
          </p:nvSpPr>
          <p:spPr bwMode="auto">
            <a:xfrm>
              <a:off x="48" y="2400"/>
              <a:ext cx="0" cy="1776"/>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191" name="Group 114"/>
            <p:cNvGrpSpPr>
              <a:grpSpLocks/>
            </p:cNvGrpSpPr>
            <p:nvPr/>
          </p:nvGrpSpPr>
          <p:grpSpPr bwMode="auto">
            <a:xfrm>
              <a:off x="48" y="2400"/>
              <a:ext cx="5664" cy="1776"/>
              <a:chOff x="48" y="2400"/>
              <a:chExt cx="5664" cy="1776"/>
            </a:xfrm>
          </p:grpSpPr>
          <p:sp>
            <p:nvSpPr>
              <p:cNvPr id="6192" name="Line 115"/>
              <p:cNvSpPr>
                <a:spLocks noChangeShapeType="1"/>
              </p:cNvSpPr>
              <p:nvPr/>
            </p:nvSpPr>
            <p:spPr bwMode="auto">
              <a:xfrm>
                <a:off x="48" y="4176"/>
                <a:ext cx="5664" cy="0"/>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193" name="Group 116"/>
              <p:cNvGrpSpPr>
                <a:grpSpLocks/>
              </p:cNvGrpSpPr>
              <p:nvPr/>
            </p:nvGrpSpPr>
            <p:grpSpPr bwMode="auto">
              <a:xfrm>
                <a:off x="48" y="2400"/>
                <a:ext cx="5664" cy="1776"/>
                <a:chOff x="48" y="2400"/>
                <a:chExt cx="5664" cy="1776"/>
              </a:xfrm>
            </p:grpSpPr>
            <p:grpSp>
              <p:nvGrpSpPr>
                <p:cNvPr id="6194" name="Group 117"/>
                <p:cNvGrpSpPr>
                  <a:grpSpLocks/>
                </p:cNvGrpSpPr>
                <p:nvPr/>
              </p:nvGrpSpPr>
              <p:grpSpPr bwMode="auto">
                <a:xfrm>
                  <a:off x="48" y="2400"/>
                  <a:ext cx="5664" cy="1776"/>
                  <a:chOff x="48" y="2400"/>
                  <a:chExt cx="5664" cy="1776"/>
                </a:xfrm>
              </p:grpSpPr>
              <p:sp>
                <p:nvSpPr>
                  <p:cNvPr id="6199" name="Line 118"/>
                  <p:cNvSpPr>
                    <a:spLocks noChangeShapeType="1"/>
                  </p:cNvSpPr>
                  <p:nvPr/>
                </p:nvSpPr>
                <p:spPr bwMode="auto">
                  <a:xfrm>
                    <a:off x="48" y="2400"/>
                    <a:ext cx="5664" cy="0"/>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0" name="Line 119"/>
                  <p:cNvSpPr>
                    <a:spLocks noChangeShapeType="1"/>
                  </p:cNvSpPr>
                  <p:nvPr/>
                </p:nvSpPr>
                <p:spPr bwMode="auto">
                  <a:xfrm>
                    <a:off x="48" y="2755"/>
                    <a:ext cx="5664"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1" name="Line 120"/>
                  <p:cNvSpPr>
                    <a:spLocks noChangeShapeType="1"/>
                  </p:cNvSpPr>
                  <p:nvPr/>
                </p:nvSpPr>
                <p:spPr bwMode="auto">
                  <a:xfrm>
                    <a:off x="48" y="3110"/>
                    <a:ext cx="5664"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2" name="Line 121"/>
                  <p:cNvSpPr>
                    <a:spLocks noChangeShapeType="1"/>
                  </p:cNvSpPr>
                  <p:nvPr/>
                </p:nvSpPr>
                <p:spPr bwMode="auto">
                  <a:xfrm>
                    <a:off x="2439" y="2400"/>
                    <a:ext cx="0" cy="1776"/>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3" name="Line 122"/>
                  <p:cNvSpPr>
                    <a:spLocks noChangeShapeType="1"/>
                  </p:cNvSpPr>
                  <p:nvPr/>
                </p:nvSpPr>
                <p:spPr bwMode="auto">
                  <a:xfrm>
                    <a:off x="3374" y="2400"/>
                    <a:ext cx="0" cy="1776"/>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95" name="Line 123"/>
                <p:cNvSpPr>
                  <a:spLocks noChangeShapeType="1"/>
                </p:cNvSpPr>
                <p:nvPr/>
              </p:nvSpPr>
              <p:spPr bwMode="auto">
                <a:xfrm>
                  <a:off x="857" y="2755"/>
                  <a:ext cx="0" cy="1421"/>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6" name="Line 124"/>
                <p:cNvSpPr>
                  <a:spLocks noChangeShapeType="1"/>
                </p:cNvSpPr>
                <p:nvPr/>
              </p:nvSpPr>
              <p:spPr bwMode="auto">
                <a:xfrm>
                  <a:off x="1666" y="2755"/>
                  <a:ext cx="0" cy="1421"/>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7" name="Line 125"/>
                <p:cNvSpPr>
                  <a:spLocks noChangeShapeType="1"/>
                </p:cNvSpPr>
                <p:nvPr/>
              </p:nvSpPr>
              <p:spPr bwMode="auto">
                <a:xfrm>
                  <a:off x="4147" y="2755"/>
                  <a:ext cx="0" cy="1421"/>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8" name="Line 126"/>
                <p:cNvSpPr>
                  <a:spLocks noChangeShapeType="1"/>
                </p:cNvSpPr>
                <p:nvPr/>
              </p:nvSpPr>
              <p:spPr bwMode="auto">
                <a:xfrm>
                  <a:off x="4939" y="2755"/>
                  <a:ext cx="0" cy="1421"/>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10270" name="Text Box 127"/>
          <p:cNvSpPr txBox="1">
            <a:spLocks noChangeArrowheads="1"/>
          </p:cNvSpPr>
          <p:nvPr/>
        </p:nvSpPr>
        <p:spPr bwMode="auto">
          <a:xfrm>
            <a:off x="-25399" y="2835275"/>
            <a:ext cx="190923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100" b="1">
                <a:solidFill>
                  <a:srgbClr val="0000CC"/>
                </a:solidFill>
              </a:rPr>
              <a:t>= 100</a:t>
            </a:r>
            <a:r>
              <a:rPr lang="en-US" altLang="en-US" b="1">
                <a:solidFill>
                  <a:srgbClr val="0000CC"/>
                </a:solidFill>
              </a:rPr>
              <a:t> </a:t>
            </a:r>
            <a:r>
              <a:rPr lang="en-US" altLang="en-US" sz="2000" b="1">
                <a:solidFill>
                  <a:srgbClr val="0000CC"/>
                </a:solidFill>
                <a:latin typeface=".VnTime" pitchFamily="34" charset="0"/>
              </a:rPr>
              <a:t>hm</a:t>
            </a:r>
            <a:r>
              <a:rPr lang="en-US" altLang="en-US" sz="2000" b="1" baseline="30000">
                <a:solidFill>
                  <a:srgbClr val="0000CC"/>
                </a:solidFill>
                <a:latin typeface=".VnTime" pitchFamily="34" charset="0"/>
              </a:rPr>
              <a:t>2</a:t>
            </a:r>
            <a:endParaRPr lang="en-US" altLang="en-US" sz="2000" b="1">
              <a:solidFill>
                <a:srgbClr val="0000CC"/>
              </a:solidFill>
              <a:latin typeface=".VnTime" pitchFamily="34" charset="0"/>
            </a:endParaRPr>
          </a:p>
          <a:p>
            <a:pPr>
              <a:spcBef>
                <a:spcPct val="50000"/>
              </a:spcBef>
            </a:pPr>
            <a:endParaRPr lang="en-US" altLang="en-US" sz="2000" b="1">
              <a:solidFill>
                <a:srgbClr val="0000CC"/>
              </a:solidFill>
            </a:endParaRPr>
          </a:p>
          <a:p>
            <a:pPr>
              <a:spcBef>
                <a:spcPct val="50000"/>
              </a:spcBef>
            </a:pPr>
            <a:endParaRPr lang="en-US" altLang="en-US" sz="2000" b="1">
              <a:solidFill>
                <a:srgbClr val="0000CC"/>
              </a:solidFill>
            </a:endParaRPr>
          </a:p>
        </p:txBody>
      </p:sp>
      <p:sp>
        <p:nvSpPr>
          <p:cNvPr id="6174" name="Text Box 142"/>
          <p:cNvSpPr txBox="1">
            <a:spLocks noChangeArrowheads="1"/>
          </p:cNvSpPr>
          <p:nvPr/>
        </p:nvSpPr>
        <p:spPr bwMode="auto">
          <a:xfrm>
            <a:off x="387351" y="266701"/>
            <a:ext cx="5105401" cy="584200"/>
          </a:xfrm>
          <a:prstGeom prst="rect">
            <a:avLst/>
          </a:prstGeom>
          <a:solidFill>
            <a:srgbClr val="FF00FF">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200" b="1" dirty="0" smtClean="0">
                <a:solidFill>
                  <a:schemeClr val="bg1"/>
                </a:solidFill>
              </a:rPr>
              <a:t>b) </a:t>
            </a:r>
            <a:r>
              <a:rPr lang="en-US" altLang="en-US" sz="3200" b="1" dirty="0" err="1" smtClean="0">
                <a:solidFill>
                  <a:schemeClr val="bg1"/>
                </a:solidFill>
              </a:rPr>
              <a:t>Bảng</a:t>
            </a:r>
            <a:r>
              <a:rPr lang="en-US" altLang="en-US" sz="3200" b="1" dirty="0" smtClean="0">
                <a:solidFill>
                  <a:schemeClr val="bg1"/>
                </a:solidFill>
              </a:rPr>
              <a:t> </a:t>
            </a:r>
            <a:r>
              <a:rPr lang="en-US" altLang="en-US" sz="3200" b="1" dirty="0" err="1">
                <a:solidFill>
                  <a:schemeClr val="bg1"/>
                </a:solidFill>
              </a:rPr>
              <a:t>đơn</a:t>
            </a:r>
            <a:r>
              <a:rPr lang="en-US" altLang="en-US" sz="3200" b="1" dirty="0">
                <a:solidFill>
                  <a:schemeClr val="bg1"/>
                </a:solidFill>
              </a:rPr>
              <a:t> </a:t>
            </a:r>
            <a:r>
              <a:rPr lang="en-US" altLang="en-US" sz="3200" b="1" dirty="0" err="1">
                <a:solidFill>
                  <a:schemeClr val="bg1"/>
                </a:solidFill>
              </a:rPr>
              <a:t>vị</a:t>
            </a:r>
            <a:r>
              <a:rPr lang="en-US" altLang="en-US" sz="3200" b="1" dirty="0">
                <a:solidFill>
                  <a:schemeClr val="bg1"/>
                </a:solidFill>
              </a:rPr>
              <a:t> </a:t>
            </a:r>
            <a:r>
              <a:rPr lang="en-US" altLang="en-US" sz="3200" b="1" dirty="0" err="1">
                <a:solidFill>
                  <a:schemeClr val="bg1"/>
                </a:solidFill>
              </a:rPr>
              <a:t>đo</a:t>
            </a:r>
            <a:r>
              <a:rPr lang="en-US" altLang="en-US" sz="3200" b="1" dirty="0">
                <a:solidFill>
                  <a:schemeClr val="bg1"/>
                </a:solidFill>
              </a:rPr>
              <a:t> </a:t>
            </a:r>
            <a:r>
              <a:rPr lang="en-US" altLang="en-US" sz="3200" b="1" dirty="0" err="1">
                <a:solidFill>
                  <a:schemeClr val="bg1"/>
                </a:solidFill>
              </a:rPr>
              <a:t>diện</a:t>
            </a:r>
            <a:r>
              <a:rPr lang="en-US" altLang="en-US" sz="3200" b="1" dirty="0">
                <a:solidFill>
                  <a:schemeClr val="bg1"/>
                </a:solidFill>
              </a:rPr>
              <a:t> </a:t>
            </a:r>
            <a:r>
              <a:rPr lang="en-US" altLang="en-US" sz="3200" b="1" dirty="0" err="1">
                <a:solidFill>
                  <a:schemeClr val="bg1"/>
                </a:solidFill>
              </a:rPr>
              <a:t>tích</a:t>
            </a:r>
            <a:r>
              <a:rPr lang="en-US" altLang="en-US" sz="3200" b="1" dirty="0">
                <a:solidFill>
                  <a:schemeClr val="bg1"/>
                </a:solidFill>
              </a:rPr>
              <a:t> </a:t>
            </a:r>
          </a:p>
        </p:txBody>
      </p:sp>
      <p:sp>
        <p:nvSpPr>
          <p:cNvPr id="10274" name="Text Box 143"/>
          <p:cNvSpPr txBox="1">
            <a:spLocks noChangeArrowheads="1"/>
          </p:cNvSpPr>
          <p:nvPr/>
        </p:nvSpPr>
        <p:spPr bwMode="auto">
          <a:xfrm>
            <a:off x="5278448" y="1103313"/>
            <a:ext cx="2133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600" b="1" dirty="0" err="1">
                <a:solidFill>
                  <a:srgbClr val="0000CC"/>
                </a:solidFill>
              </a:rPr>
              <a:t>Mét</a:t>
            </a:r>
            <a:r>
              <a:rPr lang="en-US" altLang="en-US" sz="2600" b="1" dirty="0">
                <a:solidFill>
                  <a:srgbClr val="0000CC"/>
                </a:solidFill>
              </a:rPr>
              <a:t> </a:t>
            </a:r>
            <a:r>
              <a:rPr lang="en-US" altLang="en-US" sz="2600" b="1" dirty="0" err="1">
                <a:solidFill>
                  <a:srgbClr val="0000CC"/>
                </a:solidFill>
              </a:rPr>
              <a:t>vuông</a:t>
            </a:r>
            <a:endParaRPr lang="en-US" altLang="en-US" sz="2600" b="1" dirty="0">
              <a:solidFill>
                <a:srgbClr val="0000CC"/>
              </a:solidFill>
            </a:endParaRPr>
          </a:p>
        </p:txBody>
      </p:sp>
      <p:sp>
        <p:nvSpPr>
          <p:cNvPr id="10275" name="Text Box 144"/>
          <p:cNvSpPr txBox="1">
            <a:spLocks noChangeArrowheads="1"/>
          </p:cNvSpPr>
          <p:nvPr/>
        </p:nvSpPr>
        <p:spPr bwMode="auto">
          <a:xfrm>
            <a:off x="7874001" y="1103313"/>
            <a:ext cx="3746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600" b="1" dirty="0" err="1">
                <a:solidFill>
                  <a:srgbClr val="FF0000"/>
                </a:solidFill>
              </a:rPr>
              <a:t>Bé</a:t>
            </a:r>
            <a:r>
              <a:rPr lang="en-US" altLang="en-US" sz="2600" b="1" dirty="0">
                <a:solidFill>
                  <a:srgbClr val="FF0000"/>
                </a:solidFill>
              </a:rPr>
              <a:t> </a:t>
            </a:r>
            <a:r>
              <a:rPr lang="en-US" altLang="en-US" sz="2600" b="1" dirty="0" err="1">
                <a:solidFill>
                  <a:srgbClr val="FF0000"/>
                </a:solidFill>
              </a:rPr>
              <a:t>hơn</a:t>
            </a:r>
            <a:r>
              <a:rPr lang="en-US" altLang="en-US" sz="2600" b="1" dirty="0">
                <a:solidFill>
                  <a:srgbClr val="FF0000"/>
                </a:solidFill>
              </a:rPr>
              <a:t> </a:t>
            </a:r>
            <a:r>
              <a:rPr lang="en-US" altLang="en-US" sz="2600" b="1" dirty="0" err="1">
                <a:solidFill>
                  <a:srgbClr val="FF0000"/>
                </a:solidFill>
              </a:rPr>
              <a:t>mét</a:t>
            </a:r>
            <a:r>
              <a:rPr lang="en-US" altLang="en-US" sz="2600" b="1" dirty="0">
                <a:solidFill>
                  <a:srgbClr val="FF0000"/>
                </a:solidFill>
              </a:rPr>
              <a:t> </a:t>
            </a:r>
            <a:r>
              <a:rPr lang="en-US" altLang="en-US" sz="2600" b="1" dirty="0" err="1">
                <a:solidFill>
                  <a:srgbClr val="FF0000"/>
                </a:solidFill>
              </a:rPr>
              <a:t>vuông</a:t>
            </a:r>
            <a:endParaRPr lang="en-US" altLang="en-US" sz="2600" b="1" dirty="0">
              <a:solidFill>
                <a:srgbClr val="FF0000"/>
              </a:solidFill>
            </a:endParaRPr>
          </a:p>
        </p:txBody>
      </p:sp>
      <p:sp>
        <p:nvSpPr>
          <p:cNvPr id="10276" name="Text Box 145"/>
          <p:cNvSpPr txBox="1">
            <a:spLocks noChangeArrowheads="1"/>
          </p:cNvSpPr>
          <p:nvPr/>
        </p:nvSpPr>
        <p:spPr bwMode="auto">
          <a:xfrm>
            <a:off x="812801" y="1066800"/>
            <a:ext cx="4305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600" b="1">
                <a:solidFill>
                  <a:srgbClr val="FF0000"/>
                </a:solidFill>
              </a:rPr>
              <a:t>Lớn hơn mét vuông</a:t>
            </a:r>
          </a:p>
        </p:txBody>
      </p:sp>
      <p:grpSp>
        <p:nvGrpSpPr>
          <p:cNvPr id="13" name="Group 95"/>
          <p:cNvGrpSpPr>
            <a:grpSpLocks/>
          </p:cNvGrpSpPr>
          <p:nvPr/>
        </p:nvGrpSpPr>
        <p:grpSpPr bwMode="auto">
          <a:xfrm>
            <a:off x="10490200" y="3048000"/>
            <a:ext cx="1701800" cy="793750"/>
            <a:chOff x="192" y="3696"/>
            <a:chExt cx="804" cy="500"/>
          </a:xfrm>
        </p:grpSpPr>
        <p:sp>
          <p:nvSpPr>
            <p:cNvPr id="6185" name="Text Box 96"/>
            <p:cNvSpPr txBox="1">
              <a:spLocks noChangeArrowheads="1"/>
            </p:cNvSpPr>
            <p:nvPr/>
          </p:nvSpPr>
          <p:spPr bwMode="auto">
            <a:xfrm>
              <a:off x="192" y="3792"/>
              <a:ext cx="24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0000CC"/>
                  </a:solidFill>
                  <a:cs typeface="Times New Roman" pitchFamily="18" charset="0"/>
                </a:rPr>
                <a:t>=</a:t>
              </a:r>
            </a:p>
          </p:txBody>
        </p:sp>
        <p:sp>
          <p:nvSpPr>
            <p:cNvPr id="6186" name="Text Box 97"/>
            <p:cNvSpPr txBox="1">
              <a:spLocks noChangeArrowheads="1"/>
            </p:cNvSpPr>
            <p:nvPr/>
          </p:nvSpPr>
          <p:spPr bwMode="auto">
            <a:xfrm>
              <a:off x="432" y="3696"/>
              <a:ext cx="19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FF0000"/>
                  </a:solidFill>
                  <a:cs typeface="Times New Roman" pitchFamily="18" charset="0"/>
                </a:rPr>
                <a:t>1</a:t>
              </a:r>
            </a:p>
          </p:txBody>
        </p:sp>
        <p:sp>
          <p:nvSpPr>
            <p:cNvPr id="6187" name="Text Box 98"/>
            <p:cNvSpPr txBox="1">
              <a:spLocks noChangeArrowheads="1"/>
            </p:cNvSpPr>
            <p:nvPr/>
          </p:nvSpPr>
          <p:spPr bwMode="auto">
            <a:xfrm>
              <a:off x="336" y="3936"/>
              <a:ext cx="3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FF0000"/>
                  </a:solidFill>
                  <a:cs typeface="Times New Roman" pitchFamily="18" charset="0"/>
                </a:rPr>
                <a:t>100</a:t>
              </a:r>
            </a:p>
          </p:txBody>
        </p:sp>
        <p:sp>
          <p:nvSpPr>
            <p:cNvPr id="6188" name="Line 99"/>
            <p:cNvSpPr>
              <a:spLocks noChangeShapeType="1"/>
            </p:cNvSpPr>
            <p:nvPr/>
          </p:nvSpPr>
          <p:spPr bwMode="auto">
            <a:xfrm>
              <a:off x="384" y="3936"/>
              <a:ext cx="240" cy="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9" name="Text Box 100"/>
            <p:cNvSpPr txBox="1">
              <a:spLocks noChangeArrowheads="1"/>
            </p:cNvSpPr>
            <p:nvPr/>
          </p:nvSpPr>
          <p:spPr bwMode="auto">
            <a:xfrm>
              <a:off x="606" y="3792"/>
              <a:ext cx="39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en-US" sz="2100">
                  <a:solidFill>
                    <a:srgbClr val="0000CC"/>
                  </a:solidFill>
                  <a:cs typeface="Times New Roman" pitchFamily="18" charset="0"/>
                </a:rPr>
                <a:t>cm</a:t>
              </a:r>
              <a:r>
                <a:rPr lang="en-US" altLang="en-US" sz="2100" baseline="30000">
                  <a:solidFill>
                    <a:srgbClr val="0000CC"/>
                  </a:solidFill>
                  <a:cs typeface="Times New Roman" pitchFamily="18" charset="0"/>
                </a:rPr>
                <a:t>2</a:t>
              </a:r>
              <a:endParaRPr lang="en-US" altLang="en-US" sz="2100">
                <a:solidFill>
                  <a:srgbClr val="0000CC"/>
                </a:solidFill>
                <a:cs typeface="Times New Roman" pitchFamily="18" charset="0"/>
              </a:endParaRPr>
            </a:p>
          </p:txBody>
        </p:sp>
      </p:grpSp>
      <p:sp>
        <p:nvSpPr>
          <p:cNvPr id="103503" name="Text Box 79"/>
          <p:cNvSpPr txBox="1">
            <a:spLocks noChangeArrowheads="1"/>
          </p:cNvSpPr>
          <p:nvPr/>
        </p:nvSpPr>
        <p:spPr bwMode="auto">
          <a:xfrm>
            <a:off x="1856317" y="4025673"/>
            <a:ext cx="104002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200" b="1" dirty="0"/>
              <a:t> </a:t>
            </a:r>
            <a:r>
              <a:rPr lang="en-US" altLang="en-US" sz="3200" b="1" dirty="0" err="1"/>
              <a:t>Mỗi</a:t>
            </a:r>
            <a:r>
              <a:rPr lang="en-US" altLang="en-US" sz="3200" b="1" dirty="0"/>
              <a:t> </a:t>
            </a:r>
            <a:r>
              <a:rPr lang="en-US" altLang="en-US" sz="3200" b="1" dirty="0" err="1"/>
              <a:t>đơn</a:t>
            </a:r>
            <a:r>
              <a:rPr lang="en-US" altLang="en-US" sz="3200" b="1" dirty="0"/>
              <a:t> </a:t>
            </a:r>
            <a:r>
              <a:rPr lang="en-US" altLang="en-US" sz="3200" b="1" dirty="0" err="1"/>
              <a:t>vị</a:t>
            </a:r>
            <a:r>
              <a:rPr lang="en-US" altLang="en-US" sz="3200" b="1" dirty="0"/>
              <a:t> </a:t>
            </a:r>
            <a:r>
              <a:rPr lang="en-US" altLang="en-US" sz="3200" b="1" dirty="0" err="1"/>
              <a:t>đo</a:t>
            </a:r>
            <a:r>
              <a:rPr lang="en-US" altLang="en-US" sz="3200" b="1" dirty="0"/>
              <a:t> </a:t>
            </a:r>
            <a:r>
              <a:rPr lang="en-US" altLang="en-US" sz="3200" b="1" dirty="0" err="1"/>
              <a:t>diện</a:t>
            </a:r>
            <a:r>
              <a:rPr lang="en-US" altLang="en-US" sz="3200" b="1" dirty="0"/>
              <a:t> </a:t>
            </a:r>
            <a:r>
              <a:rPr lang="en-US" altLang="en-US" sz="3200" b="1" dirty="0" err="1"/>
              <a:t>tích</a:t>
            </a:r>
            <a:r>
              <a:rPr lang="en-US" altLang="en-US" sz="3200" b="1" dirty="0"/>
              <a:t>  </a:t>
            </a:r>
            <a:r>
              <a:rPr lang="en-US" altLang="en-US" sz="3200" b="1" dirty="0" err="1"/>
              <a:t>gấp</a:t>
            </a:r>
            <a:r>
              <a:rPr lang="en-US" altLang="en-US" sz="3200" b="1" dirty="0"/>
              <a:t> </a:t>
            </a:r>
            <a:r>
              <a:rPr lang="en-US" altLang="en-US" sz="3200" b="1" dirty="0">
                <a:solidFill>
                  <a:srgbClr val="0000FF"/>
                </a:solidFill>
              </a:rPr>
              <a:t>100</a:t>
            </a:r>
            <a:r>
              <a:rPr lang="en-US" altLang="en-US" sz="3200" b="1" dirty="0"/>
              <a:t> </a:t>
            </a:r>
            <a:r>
              <a:rPr lang="en-US" altLang="en-US" sz="3200" b="1" dirty="0" err="1"/>
              <a:t>lần</a:t>
            </a:r>
            <a:r>
              <a:rPr lang="en-US" altLang="en-US" sz="3200" b="1" dirty="0"/>
              <a:t> </a:t>
            </a:r>
            <a:r>
              <a:rPr lang="en-US" altLang="en-US" sz="3200" b="1" dirty="0" err="1"/>
              <a:t>đơn</a:t>
            </a:r>
            <a:r>
              <a:rPr lang="en-US" altLang="en-US" sz="3200" b="1" dirty="0"/>
              <a:t> </a:t>
            </a:r>
            <a:r>
              <a:rPr lang="en-US" altLang="en-US" sz="3200" b="1" dirty="0" err="1"/>
              <a:t>vị</a:t>
            </a:r>
            <a:r>
              <a:rPr lang="en-US" altLang="en-US" sz="3200" b="1" dirty="0"/>
              <a:t> </a:t>
            </a:r>
            <a:r>
              <a:rPr lang="en-US" altLang="en-US" sz="3200" b="1" dirty="0" err="1">
                <a:solidFill>
                  <a:srgbClr val="0000FF"/>
                </a:solidFill>
              </a:rPr>
              <a:t>bé</a:t>
            </a:r>
            <a:r>
              <a:rPr lang="en-US" altLang="en-US" sz="3200" b="1" dirty="0">
                <a:solidFill>
                  <a:srgbClr val="0000FF"/>
                </a:solidFill>
              </a:rPr>
              <a:t> </a:t>
            </a:r>
            <a:r>
              <a:rPr lang="en-US" altLang="en-US" sz="3200" b="1" dirty="0" err="1">
                <a:solidFill>
                  <a:srgbClr val="0000FF"/>
                </a:solidFill>
              </a:rPr>
              <a:t>hơn</a:t>
            </a:r>
            <a:r>
              <a:rPr lang="en-US" altLang="en-US" sz="3200" b="1" dirty="0">
                <a:solidFill>
                  <a:srgbClr val="0000FF"/>
                </a:solidFill>
              </a:rPr>
              <a:t> </a:t>
            </a:r>
            <a:r>
              <a:rPr lang="en-US" altLang="en-US" sz="3200" b="1" dirty="0" err="1">
                <a:solidFill>
                  <a:srgbClr val="0000FF"/>
                </a:solidFill>
              </a:rPr>
              <a:t>tiếp</a:t>
            </a:r>
            <a:r>
              <a:rPr lang="en-US" altLang="en-US" sz="3200" b="1" dirty="0">
                <a:solidFill>
                  <a:srgbClr val="0000FF"/>
                </a:solidFill>
              </a:rPr>
              <a:t> </a:t>
            </a:r>
            <a:r>
              <a:rPr lang="en-US" altLang="en-US" sz="3200" b="1" dirty="0" err="1">
                <a:solidFill>
                  <a:srgbClr val="0000FF"/>
                </a:solidFill>
              </a:rPr>
              <a:t>liền</a:t>
            </a:r>
            <a:r>
              <a:rPr lang="en-US" altLang="en-US" sz="3200" b="1" dirty="0">
                <a:solidFill>
                  <a:srgbClr val="0000FF"/>
                </a:solidFill>
              </a:rPr>
              <a:t>.</a:t>
            </a:r>
          </a:p>
        </p:txBody>
      </p:sp>
      <p:sp>
        <p:nvSpPr>
          <p:cNvPr id="8229" name="Text Box 81"/>
          <p:cNvSpPr txBox="1">
            <a:spLocks noChangeArrowheads="1"/>
          </p:cNvSpPr>
          <p:nvPr/>
        </p:nvSpPr>
        <p:spPr bwMode="auto">
          <a:xfrm>
            <a:off x="1907117" y="4059912"/>
            <a:ext cx="1058968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800" dirty="0">
                <a:solidFill>
                  <a:srgbClr val="FF0000"/>
                </a:solidFill>
              </a:rPr>
              <a:t>   </a:t>
            </a:r>
            <a:r>
              <a:rPr lang="en-US" altLang="en-US" sz="3200" b="1" dirty="0" err="1"/>
              <a:t>Mỗi</a:t>
            </a:r>
            <a:r>
              <a:rPr lang="en-US" altLang="en-US" sz="3200" b="1" dirty="0"/>
              <a:t> </a:t>
            </a:r>
            <a:r>
              <a:rPr lang="en-US" altLang="en-US" sz="3200" b="1" dirty="0" err="1"/>
              <a:t>đơn</a:t>
            </a:r>
            <a:r>
              <a:rPr lang="en-US" altLang="en-US" sz="3200" b="1" dirty="0"/>
              <a:t> </a:t>
            </a:r>
            <a:r>
              <a:rPr lang="en-US" altLang="en-US" sz="3200" b="1" dirty="0" err="1"/>
              <a:t>vị</a:t>
            </a:r>
            <a:r>
              <a:rPr lang="en-US" altLang="en-US" sz="3200" b="1" dirty="0"/>
              <a:t> </a:t>
            </a:r>
            <a:r>
              <a:rPr lang="en-US" altLang="en-US" sz="3200" b="1" dirty="0" err="1"/>
              <a:t>đo</a:t>
            </a:r>
            <a:r>
              <a:rPr lang="en-US" altLang="en-US" sz="3200" b="1" dirty="0"/>
              <a:t> </a:t>
            </a:r>
            <a:r>
              <a:rPr lang="en-US" altLang="en-US" sz="3200" b="1" dirty="0" err="1"/>
              <a:t>diện</a:t>
            </a:r>
            <a:r>
              <a:rPr lang="en-US" altLang="en-US" sz="3200" b="1" dirty="0"/>
              <a:t> </a:t>
            </a:r>
            <a:r>
              <a:rPr lang="en-US" altLang="en-US" sz="3200" b="1" dirty="0" err="1"/>
              <a:t>tích</a:t>
            </a:r>
            <a:r>
              <a:rPr lang="en-US" altLang="en-US" sz="3200" b="1" dirty="0"/>
              <a:t> </a:t>
            </a:r>
            <a:r>
              <a:rPr lang="en-US" altLang="en-US" sz="3200" b="1" dirty="0" err="1"/>
              <a:t>gấp</a:t>
            </a:r>
            <a:r>
              <a:rPr lang="en-US" altLang="en-US" sz="3200" b="1" dirty="0"/>
              <a:t> </a:t>
            </a:r>
            <a:r>
              <a:rPr lang="en-US" altLang="en-US" sz="3200" b="1" dirty="0" err="1"/>
              <a:t>bao</a:t>
            </a:r>
            <a:r>
              <a:rPr lang="en-US" altLang="en-US" sz="3200" b="1" dirty="0"/>
              <a:t> </a:t>
            </a:r>
            <a:r>
              <a:rPr lang="en-US" altLang="en-US" sz="3200" b="1" dirty="0" err="1"/>
              <a:t>nhiêu</a:t>
            </a:r>
            <a:r>
              <a:rPr lang="en-US" altLang="en-US" sz="3200" b="1" dirty="0"/>
              <a:t> </a:t>
            </a:r>
            <a:r>
              <a:rPr lang="en-US" altLang="en-US" sz="3200" b="1" dirty="0" err="1"/>
              <a:t>lần</a:t>
            </a:r>
            <a:r>
              <a:rPr lang="en-US" altLang="en-US" sz="3200" b="1" dirty="0"/>
              <a:t> </a:t>
            </a:r>
            <a:r>
              <a:rPr lang="en-US" altLang="en-US" sz="3200" b="1" dirty="0" err="1"/>
              <a:t>đơn</a:t>
            </a:r>
            <a:r>
              <a:rPr lang="en-US" altLang="en-US" sz="3200" b="1" dirty="0"/>
              <a:t> </a:t>
            </a:r>
            <a:r>
              <a:rPr lang="en-US" altLang="en-US" sz="3200" b="1" dirty="0" err="1"/>
              <a:t>vị</a:t>
            </a:r>
            <a:r>
              <a:rPr lang="en-US" altLang="en-US" sz="3200" b="1" dirty="0"/>
              <a:t> </a:t>
            </a:r>
            <a:r>
              <a:rPr lang="en-US" altLang="en-US" sz="3200" b="1" dirty="0" err="1"/>
              <a:t>bé</a:t>
            </a:r>
            <a:r>
              <a:rPr lang="en-US" altLang="en-US" sz="3200" b="1" dirty="0"/>
              <a:t> </a:t>
            </a:r>
            <a:r>
              <a:rPr lang="en-US" altLang="en-US" sz="3200" b="1" dirty="0" err="1"/>
              <a:t>hơn</a:t>
            </a:r>
            <a:r>
              <a:rPr lang="en-US" altLang="en-US" sz="3200" b="1" dirty="0"/>
              <a:t> </a:t>
            </a:r>
            <a:r>
              <a:rPr lang="en-US" altLang="en-US" sz="3200" b="1" dirty="0" err="1"/>
              <a:t>tiếp</a:t>
            </a:r>
            <a:r>
              <a:rPr lang="en-US" altLang="en-US" sz="3200" b="1" dirty="0"/>
              <a:t> </a:t>
            </a:r>
            <a:r>
              <a:rPr lang="en-US" altLang="en-US" sz="3200" b="1" dirty="0" err="1"/>
              <a:t>liền</a:t>
            </a:r>
            <a:r>
              <a:rPr lang="en-US" altLang="en-US" sz="3200" b="1" dirty="0"/>
              <a:t> </a:t>
            </a:r>
            <a:r>
              <a:rPr lang="en-US" altLang="en-US" sz="3200" b="1" dirty="0" err="1"/>
              <a:t>nó</a:t>
            </a:r>
            <a:r>
              <a:rPr lang="en-US" altLang="en-US" sz="3200" b="1" dirty="0"/>
              <a:t> ?</a:t>
            </a:r>
            <a:endParaRPr lang="en-US" altLang="en-US" sz="3200" b="1" dirty="0">
              <a:solidFill>
                <a:srgbClr val="0000FF"/>
              </a:solidFill>
            </a:endParaRPr>
          </a:p>
        </p:txBody>
      </p:sp>
      <p:sp>
        <p:nvSpPr>
          <p:cNvPr id="8234" name="Text Box 81"/>
          <p:cNvSpPr txBox="1">
            <a:spLocks noChangeArrowheads="1"/>
          </p:cNvSpPr>
          <p:nvPr/>
        </p:nvSpPr>
        <p:spPr bwMode="auto">
          <a:xfrm>
            <a:off x="1792212" y="5253137"/>
            <a:ext cx="1168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800" dirty="0"/>
              <a:t> </a:t>
            </a:r>
            <a:r>
              <a:rPr lang="en-US" altLang="en-US" sz="3200" b="1" dirty="0" err="1"/>
              <a:t>Mỗi</a:t>
            </a:r>
            <a:r>
              <a:rPr lang="en-US" altLang="en-US" sz="3200" b="1" dirty="0"/>
              <a:t> </a:t>
            </a:r>
            <a:r>
              <a:rPr lang="en-US" altLang="en-US" sz="3200" b="1" dirty="0" err="1"/>
              <a:t>đơn</a:t>
            </a:r>
            <a:r>
              <a:rPr lang="en-US" altLang="en-US" sz="3200" b="1" dirty="0"/>
              <a:t> </a:t>
            </a:r>
            <a:r>
              <a:rPr lang="en-US" altLang="en-US" sz="3200" b="1" dirty="0" err="1"/>
              <a:t>vị</a:t>
            </a:r>
            <a:r>
              <a:rPr lang="en-US" altLang="en-US" sz="3200" b="1" dirty="0"/>
              <a:t> </a:t>
            </a:r>
            <a:r>
              <a:rPr lang="en-US" altLang="en-US" sz="3200" b="1" dirty="0" err="1"/>
              <a:t>đo</a:t>
            </a:r>
            <a:r>
              <a:rPr lang="en-US" altLang="en-US" sz="3200" b="1" dirty="0"/>
              <a:t> </a:t>
            </a:r>
            <a:r>
              <a:rPr lang="en-US" altLang="en-US" sz="3200" b="1" dirty="0" err="1"/>
              <a:t>diện</a:t>
            </a:r>
            <a:r>
              <a:rPr lang="en-US" altLang="en-US" sz="3200" b="1" dirty="0"/>
              <a:t> </a:t>
            </a:r>
            <a:r>
              <a:rPr lang="en-US" altLang="en-US" sz="3200" b="1" dirty="0" err="1"/>
              <a:t>tích</a:t>
            </a:r>
            <a:r>
              <a:rPr lang="en-US" altLang="en-US" sz="3200" b="1" dirty="0"/>
              <a:t> </a:t>
            </a:r>
            <a:r>
              <a:rPr lang="en-US" altLang="en-US" sz="3200" b="1" dirty="0" err="1"/>
              <a:t>bằng</a:t>
            </a:r>
            <a:r>
              <a:rPr lang="en-US" altLang="en-US" sz="3200" b="1" dirty="0"/>
              <a:t>          </a:t>
            </a:r>
            <a:r>
              <a:rPr lang="en-US" altLang="en-US" sz="3200" b="1" dirty="0" err="1"/>
              <a:t>đơn</a:t>
            </a:r>
            <a:r>
              <a:rPr lang="en-US" altLang="en-US" sz="3200" b="1" dirty="0"/>
              <a:t> </a:t>
            </a:r>
            <a:r>
              <a:rPr lang="en-US" altLang="en-US" sz="3200" b="1" dirty="0" err="1"/>
              <a:t>vị</a:t>
            </a:r>
            <a:r>
              <a:rPr lang="en-US" altLang="en-US" sz="3200" b="1" dirty="0"/>
              <a:t> </a:t>
            </a:r>
            <a:r>
              <a:rPr lang="en-US" altLang="en-US" sz="3200" b="1" dirty="0" err="1">
                <a:solidFill>
                  <a:srgbClr val="0000FF"/>
                </a:solidFill>
              </a:rPr>
              <a:t>lớn</a:t>
            </a:r>
            <a:r>
              <a:rPr lang="en-US" altLang="en-US" sz="3200" b="1" dirty="0">
                <a:solidFill>
                  <a:srgbClr val="0000FF"/>
                </a:solidFill>
              </a:rPr>
              <a:t> </a:t>
            </a:r>
            <a:r>
              <a:rPr lang="en-US" altLang="en-US" sz="3200" b="1" dirty="0" err="1">
                <a:solidFill>
                  <a:srgbClr val="0000FF"/>
                </a:solidFill>
              </a:rPr>
              <a:t>hơn</a:t>
            </a:r>
            <a:r>
              <a:rPr lang="en-US" altLang="en-US" sz="3200" b="1" dirty="0">
                <a:solidFill>
                  <a:srgbClr val="0000FF"/>
                </a:solidFill>
              </a:rPr>
              <a:t> </a:t>
            </a:r>
            <a:r>
              <a:rPr lang="en-US" altLang="en-US" sz="3200" b="1" dirty="0" err="1">
                <a:solidFill>
                  <a:srgbClr val="0000FF"/>
                </a:solidFill>
              </a:rPr>
              <a:t>tiếp</a:t>
            </a:r>
            <a:r>
              <a:rPr lang="en-US" altLang="en-US" sz="3200" b="1" dirty="0">
                <a:solidFill>
                  <a:srgbClr val="0000FF"/>
                </a:solidFill>
              </a:rPr>
              <a:t> </a:t>
            </a:r>
            <a:r>
              <a:rPr lang="en-US" altLang="en-US" sz="3200" b="1" dirty="0" err="1">
                <a:solidFill>
                  <a:srgbClr val="0000FF"/>
                </a:solidFill>
              </a:rPr>
              <a:t>liền</a:t>
            </a:r>
            <a:r>
              <a:rPr lang="en-US" altLang="en-US" sz="3200" b="1" dirty="0">
                <a:solidFill>
                  <a:srgbClr val="0000FF"/>
                </a:solidFill>
              </a:rPr>
              <a:t>.</a:t>
            </a:r>
          </a:p>
        </p:txBody>
      </p:sp>
      <p:sp>
        <p:nvSpPr>
          <p:cNvPr id="94" name="Text Box 81"/>
          <p:cNvSpPr txBox="1">
            <a:spLocks noChangeArrowheads="1"/>
          </p:cNvSpPr>
          <p:nvPr/>
        </p:nvSpPr>
        <p:spPr bwMode="auto">
          <a:xfrm>
            <a:off x="1727200" y="5123927"/>
            <a:ext cx="1026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3200" b="1" dirty="0" smtClean="0">
                <a:solidFill>
                  <a:srgbClr val="FF0000"/>
                </a:solidFill>
              </a:rPr>
              <a:t> </a:t>
            </a:r>
            <a:r>
              <a:rPr lang="en-US" altLang="en-US" sz="3200" b="1" dirty="0" err="1"/>
              <a:t>Mỗi</a:t>
            </a:r>
            <a:r>
              <a:rPr lang="en-US" altLang="en-US" sz="3200" b="1" dirty="0"/>
              <a:t> </a:t>
            </a:r>
            <a:r>
              <a:rPr lang="en-US" altLang="en-US" sz="3200" b="1" dirty="0" err="1"/>
              <a:t>đơn</a:t>
            </a:r>
            <a:r>
              <a:rPr lang="en-US" altLang="en-US" sz="3200" b="1" dirty="0"/>
              <a:t> </a:t>
            </a:r>
            <a:r>
              <a:rPr lang="en-US" altLang="en-US" sz="3200" b="1" dirty="0" err="1"/>
              <a:t>vị</a:t>
            </a:r>
            <a:r>
              <a:rPr lang="en-US" altLang="en-US" sz="3200" b="1" dirty="0"/>
              <a:t> </a:t>
            </a:r>
            <a:r>
              <a:rPr lang="en-US" altLang="en-US" sz="3200" b="1" dirty="0" err="1"/>
              <a:t>đo</a:t>
            </a:r>
            <a:r>
              <a:rPr lang="en-US" altLang="en-US" sz="3200" b="1" dirty="0"/>
              <a:t> </a:t>
            </a:r>
            <a:r>
              <a:rPr lang="en-US" altLang="en-US" sz="3200" b="1" dirty="0" err="1"/>
              <a:t>diện</a:t>
            </a:r>
            <a:r>
              <a:rPr lang="en-US" altLang="en-US" sz="3200" b="1" dirty="0"/>
              <a:t> </a:t>
            </a:r>
            <a:r>
              <a:rPr lang="en-US" altLang="en-US" sz="3200" b="1" dirty="0" err="1"/>
              <a:t>tích</a:t>
            </a:r>
            <a:r>
              <a:rPr lang="en-US" altLang="en-US" sz="3200" b="1" dirty="0"/>
              <a:t> </a:t>
            </a:r>
            <a:r>
              <a:rPr lang="en-US" altLang="en-US" sz="3200" b="1" dirty="0" err="1"/>
              <a:t>bằng</a:t>
            </a:r>
            <a:r>
              <a:rPr lang="en-US" altLang="en-US" sz="3200" b="1" dirty="0"/>
              <a:t> </a:t>
            </a:r>
            <a:r>
              <a:rPr lang="en-US" altLang="en-US" sz="3200" b="1" dirty="0" err="1"/>
              <a:t>bao</a:t>
            </a:r>
            <a:r>
              <a:rPr lang="en-US" altLang="en-US" sz="3200" b="1" dirty="0"/>
              <a:t> </a:t>
            </a:r>
            <a:r>
              <a:rPr lang="en-US" altLang="en-US" sz="3200" b="1" dirty="0" err="1"/>
              <a:t>nhiêu</a:t>
            </a:r>
            <a:r>
              <a:rPr lang="en-US" altLang="en-US" sz="3200" b="1" dirty="0"/>
              <a:t> </a:t>
            </a:r>
            <a:r>
              <a:rPr lang="en-US" altLang="en-US" sz="3200" b="1" dirty="0" err="1"/>
              <a:t>phần</a:t>
            </a:r>
            <a:r>
              <a:rPr lang="en-US" altLang="en-US" sz="3200" b="1" dirty="0"/>
              <a:t> </a:t>
            </a:r>
            <a:r>
              <a:rPr lang="en-US" altLang="en-US" sz="3200" b="1" dirty="0" err="1"/>
              <a:t>đơn</a:t>
            </a:r>
            <a:r>
              <a:rPr lang="en-US" altLang="en-US" sz="3200" b="1" dirty="0"/>
              <a:t> </a:t>
            </a:r>
            <a:r>
              <a:rPr lang="en-US" altLang="en-US" sz="3200" b="1" dirty="0" err="1"/>
              <a:t>vị</a:t>
            </a:r>
            <a:r>
              <a:rPr lang="en-US" altLang="en-US" sz="3200" b="1" dirty="0"/>
              <a:t> </a:t>
            </a:r>
            <a:r>
              <a:rPr lang="en-US" altLang="en-US" sz="3200" b="1" dirty="0" err="1"/>
              <a:t>lớn</a:t>
            </a:r>
            <a:r>
              <a:rPr lang="en-US" altLang="en-US" sz="3200" b="1" dirty="0"/>
              <a:t> </a:t>
            </a:r>
            <a:r>
              <a:rPr lang="en-US" altLang="en-US" sz="3200" b="1" dirty="0" err="1"/>
              <a:t>hơn</a:t>
            </a:r>
            <a:r>
              <a:rPr lang="en-US" altLang="en-US" sz="3200" b="1" dirty="0"/>
              <a:t> </a:t>
            </a:r>
            <a:r>
              <a:rPr lang="en-US" altLang="en-US" sz="3200" b="1" dirty="0" err="1"/>
              <a:t>tiếp</a:t>
            </a:r>
            <a:r>
              <a:rPr lang="en-US" altLang="en-US" sz="3200" b="1" dirty="0"/>
              <a:t> </a:t>
            </a:r>
            <a:r>
              <a:rPr lang="en-US" altLang="en-US" sz="3200" b="1" dirty="0" err="1"/>
              <a:t>liền</a:t>
            </a:r>
            <a:r>
              <a:rPr lang="en-US" altLang="en-US" sz="3200" b="1" dirty="0"/>
              <a:t> </a:t>
            </a:r>
            <a:r>
              <a:rPr lang="en-US" altLang="en-US" sz="3200" b="1" dirty="0" err="1"/>
              <a:t>nó</a:t>
            </a:r>
            <a:r>
              <a:rPr lang="en-US" altLang="en-US" sz="3200" b="1" dirty="0"/>
              <a:t> ?</a:t>
            </a:r>
            <a:endParaRPr lang="en-US" altLang="en-US" sz="3200" b="1" dirty="0">
              <a:solidFill>
                <a:srgbClr val="0000FF"/>
              </a:solidFill>
            </a:endParaRPr>
          </a:p>
        </p:txBody>
      </p:sp>
      <p:sp>
        <p:nvSpPr>
          <p:cNvPr id="3" name="Rectangle 2"/>
          <p:cNvSpPr>
            <a:spLocks noChangeArrowheads="1"/>
          </p:cNvSpPr>
          <p:nvPr/>
        </p:nvSpPr>
        <p:spPr bwMode="auto">
          <a:xfrm>
            <a:off x="-27517" y="3917951"/>
            <a:ext cx="20023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3600" dirty="0" err="1">
                <a:solidFill>
                  <a:srgbClr val="FF0000"/>
                </a:solidFill>
              </a:rPr>
              <a:t>Nhận</a:t>
            </a:r>
            <a:r>
              <a:rPr lang="en-US" altLang="en-US" sz="3600" dirty="0">
                <a:solidFill>
                  <a:srgbClr val="FF0000"/>
                </a:solidFill>
              </a:rPr>
              <a:t> </a:t>
            </a:r>
            <a:r>
              <a:rPr lang="en-US" altLang="en-US" sz="3600" dirty="0" err="1">
                <a:solidFill>
                  <a:srgbClr val="FF0000"/>
                </a:solidFill>
              </a:rPr>
              <a:t>xét</a:t>
            </a:r>
            <a:r>
              <a:rPr lang="en-US" altLang="en-US" sz="3600" dirty="0">
                <a:solidFill>
                  <a:srgbClr val="FF0000"/>
                </a:solidFill>
              </a:rPr>
              <a:t>:</a:t>
            </a:r>
            <a:endParaRPr lang="en-US" altLang="en-US" sz="3600" dirty="0"/>
          </a:p>
        </p:txBody>
      </p:sp>
      <p:graphicFrame>
        <p:nvGraphicFramePr>
          <p:cNvPr id="2" name="Object 1"/>
          <p:cNvGraphicFramePr>
            <a:graphicFrameLocks noChangeAspect="1"/>
          </p:cNvGraphicFramePr>
          <p:nvPr>
            <p:extLst>
              <p:ext uri="{D42A27DB-BD31-4B8C-83A1-F6EECF244321}">
                <p14:modId xmlns:p14="http://schemas.microsoft.com/office/powerpoint/2010/main" val="3814626647"/>
              </p:ext>
            </p:extLst>
          </p:nvPr>
        </p:nvGraphicFramePr>
        <p:xfrm>
          <a:off x="6956449" y="5086352"/>
          <a:ext cx="859367" cy="914400"/>
        </p:xfrm>
        <a:graphic>
          <a:graphicData uri="http://schemas.openxmlformats.org/presentationml/2006/ole">
            <mc:AlternateContent xmlns:mc="http://schemas.openxmlformats.org/markup-compatibility/2006">
              <mc:Choice xmlns:v="urn:schemas-microsoft-com:vml" Requires="v">
                <p:oleObj spid="_x0000_s6165" name="Equation" r:id="rId4" imgW="279279" imgH="393529" progId="Equation.DSMT4">
                  <p:embed/>
                </p:oleObj>
              </mc:Choice>
              <mc:Fallback>
                <p:oleObj name="Equation" r:id="rId4" imgW="279279" imgH="39352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6449" y="5086352"/>
                        <a:ext cx="85936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3289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276"/>
                                        </p:tgtEl>
                                        <p:attrNameLst>
                                          <p:attrName>style.visibility</p:attrName>
                                        </p:attrNameLst>
                                      </p:cBhvr>
                                      <p:to>
                                        <p:strVal val="visible"/>
                                      </p:to>
                                    </p:set>
                                    <p:anim calcmode="lin" valueType="num">
                                      <p:cBhvr>
                                        <p:cTn id="7" dur="1000" fill="hold"/>
                                        <p:tgtEl>
                                          <p:spTgt spid="10276"/>
                                        </p:tgtEl>
                                        <p:attrNameLst>
                                          <p:attrName>ppt_w</p:attrName>
                                        </p:attrNameLst>
                                      </p:cBhvr>
                                      <p:tavLst>
                                        <p:tav tm="0">
                                          <p:val>
                                            <p:fltVal val="0"/>
                                          </p:val>
                                        </p:tav>
                                        <p:tav tm="100000">
                                          <p:val>
                                            <p:strVal val="#ppt_w"/>
                                          </p:val>
                                        </p:tav>
                                      </p:tavLst>
                                    </p:anim>
                                    <p:anim calcmode="lin" valueType="num">
                                      <p:cBhvr>
                                        <p:cTn id="8" dur="1000" fill="hold"/>
                                        <p:tgtEl>
                                          <p:spTgt spid="10276"/>
                                        </p:tgtEl>
                                        <p:attrNameLst>
                                          <p:attrName>ppt_h</p:attrName>
                                        </p:attrNameLst>
                                      </p:cBhvr>
                                      <p:tavLst>
                                        <p:tav tm="0">
                                          <p:val>
                                            <p:fltVal val="0"/>
                                          </p:val>
                                        </p:tav>
                                        <p:tav tm="100000">
                                          <p:val>
                                            <p:strVal val="#ppt_h"/>
                                          </p:val>
                                        </p:tav>
                                      </p:tavLst>
                                    </p:anim>
                                    <p:anim calcmode="lin" valueType="num">
                                      <p:cBhvr>
                                        <p:cTn id="9" dur="1000" fill="hold"/>
                                        <p:tgtEl>
                                          <p:spTgt spid="10276"/>
                                        </p:tgtEl>
                                        <p:attrNameLst>
                                          <p:attrName>style.rotation</p:attrName>
                                        </p:attrNameLst>
                                      </p:cBhvr>
                                      <p:tavLst>
                                        <p:tav tm="0">
                                          <p:val>
                                            <p:fltVal val="90"/>
                                          </p:val>
                                        </p:tav>
                                        <p:tav tm="100000">
                                          <p:val>
                                            <p:fltVal val="0"/>
                                          </p:val>
                                        </p:tav>
                                      </p:tavLst>
                                    </p:anim>
                                    <p:animEffect transition="in" filter="fade">
                                      <p:cBhvr>
                                        <p:cTn id="10" dur="1000"/>
                                        <p:tgtEl>
                                          <p:spTgt spid="1027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274"/>
                                        </p:tgtEl>
                                        <p:attrNameLst>
                                          <p:attrName>style.visibility</p:attrName>
                                        </p:attrNameLst>
                                      </p:cBhvr>
                                      <p:to>
                                        <p:strVal val="visible"/>
                                      </p:to>
                                    </p:set>
                                    <p:anim calcmode="lin" valueType="num">
                                      <p:cBhvr>
                                        <p:cTn id="13" dur="1000" fill="hold"/>
                                        <p:tgtEl>
                                          <p:spTgt spid="10274"/>
                                        </p:tgtEl>
                                        <p:attrNameLst>
                                          <p:attrName>ppt_w</p:attrName>
                                        </p:attrNameLst>
                                      </p:cBhvr>
                                      <p:tavLst>
                                        <p:tav tm="0">
                                          <p:val>
                                            <p:fltVal val="0"/>
                                          </p:val>
                                        </p:tav>
                                        <p:tav tm="100000">
                                          <p:val>
                                            <p:strVal val="#ppt_w"/>
                                          </p:val>
                                        </p:tav>
                                      </p:tavLst>
                                    </p:anim>
                                    <p:anim calcmode="lin" valueType="num">
                                      <p:cBhvr>
                                        <p:cTn id="14" dur="1000" fill="hold"/>
                                        <p:tgtEl>
                                          <p:spTgt spid="10274"/>
                                        </p:tgtEl>
                                        <p:attrNameLst>
                                          <p:attrName>ppt_h</p:attrName>
                                        </p:attrNameLst>
                                      </p:cBhvr>
                                      <p:tavLst>
                                        <p:tav tm="0">
                                          <p:val>
                                            <p:fltVal val="0"/>
                                          </p:val>
                                        </p:tav>
                                        <p:tav tm="100000">
                                          <p:val>
                                            <p:strVal val="#ppt_h"/>
                                          </p:val>
                                        </p:tav>
                                      </p:tavLst>
                                    </p:anim>
                                    <p:anim calcmode="lin" valueType="num">
                                      <p:cBhvr>
                                        <p:cTn id="15" dur="1000" fill="hold"/>
                                        <p:tgtEl>
                                          <p:spTgt spid="10274"/>
                                        </p:tgtEl>
                                        <p:attrNameLst>
                                          <p:attrName>style.rotation</p:attrName>
                                        </p:attrNameLst>
                                      </p:cBhvr>
                                      <p:tavLst>
                                        <p:tav tm="0">
                                          <p:val>
                                            <p:fltVal val="90"/>
                                          </p:val>
                                        </p:tav>
                                        <p:tav tm="100000">
                                          <p:val>
                                            <p:fltVal val="0"/>
                                          </p:val>
                                        </p:tav>
                                      </p:tavLst>
                                    </p:anim>
                                    <p:animEffect transition="in" filter="fade">
                                      <p:cBhvr>
                                        <p:cTn id="16" dur="1000"/>
                                        <p:tgtEl>
                                          <p:spTgt spid="1027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275"/>
                                        </p:tgtEl>
                                        <p:attrNameLst>
                                          <p:attrName>style.visibility</p:attrName>
                                        </p:attrNameLst>
                                      </p:cBhvr>
                                      <p:to>
                                        <p:strVal val="visible"/>
                                      </p:to>
                                    </p:set>
                                    <p:anim calcmode="lin" valueType="num">
                                      <p:cBhvr>
                                        <p:cTn id="19" dur="1000" fill="hold"/>
                                        <p:tgtEl>
                                          <p:spTgt spid="10275"/>
                                        </p:tgtEl>
                                        <p:attrNameLst>
                                          <p:attrName>ppt_w</p:attrName>
                                        </p:attrNameLst>
                                      </p:cBhvr>
                                      <p:tavLst>
                                        <p:tav tm="0">
                                          <p:val>
                                            <p:fltVal val="0"/>
                                          </p:val>
                                        </p:tav>
                                        <p:tav tm="100000">
                                          <p:val>
                                            <p:strVal val="#ppt_w"/>
                                          </p:val>
                                        </p:tav>
                                      </p:tavLst>
                                    </p:anim>
                                    <p:anim calcmode="lin" valueType="num">
                                      <p:cBhvr>
                                        <p:cTn id="20" dur="1000" fill="hold"/>
                                        <p:tgtEl>
                                          <p:spTgt spid="10275"/>
                                        </p:tgtEl>
                                        <p:attrNameLst>
                                          <p:attrName>ppt_h</p:attrName>
                                        </p:attrNameLst>
                                      </p:cBhvr>
                                      <p:tavLst>
                                        <p:tav tm="0">
                                          <p:val>
                                            <p:fltVal val="0"/>
                                          </p:val>
                                        </p:tav>
                                        <p:tav tm="100000">
                                          <p:val>
                                            <p:strVal val="#ppt_h"/>
                                          </p:val>
                                        </p:tav>
                                      </p:tavLst>
                                    </p:anim>
                                    <p:anim calcmode="lin" valueType="num">
                                      <p:cBhvr>
                                        <p:cTn id="21" dur="1000" fill="hold"/>
                                        <p:tgtEl>
                                          <p:spTgt spid="10275"/>
                                        </p:tgtEl>
                                        <p:attrNameLst>
                                          <p:attrName>style.rotation</p:attrName>
                                        </p:attrNameLst>
                                      </p:cBhvr>
                                      <p:tavLst>
                                        <p:tav tm="0">
                                          <p:val>
                                            <p:fltVal val="90"/>
                                          </p:val>
                                        </p:tav>
                                        <p:tav tm="100000">
                                          <p:val>
                                            <p:fltVal val="0"/>
                                          </p:val>
                                        </p:tav>
                                      </p:tavLst>
                                    </p:anim>
                                    <p:animEffect transition="in" filter="fade">
                                      <p:cBhvr>
                                        <p:cTn id="22" dur="1000"/>
                                        <p:tgtEl>
                                          <p:spTgt spid="1027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245"/>
                                        </p:tgtEl>
                                        <p:attrNameLst>
                                          <p:attrName>style.visibility</p:attrName>
                                        </p:attrNameLst>
                                      </p:cBhvr>
                                      <p:to>
                                        <p:strVal val="visible"/>
                                      </p:to>
                                    </p:set>
                                    <p:anim calcmode="lin" valueType="num">
                                      <p:cBhvr>
                                        <p:cTn id="25" dur="1000" fill="hold"/>
                                        <p:tgtEl>
                                          <p:spTgt spid="10245"/>
                                        </p:tgtEl>
                                        <p:attrNameLst>
                                          <p:attrName>ppt_w</p:attrName>
                                        </p:attrNameLst>
                                      </p:cBhvr>
                                      <p:tavLst>
                                        <p:tav tm="0">
                                          <p:val>
                                            <p:fltVal val="0"/>
                                          </p:val>
                                        </p:tav>
                                        <p:tav tm="100000">
                                          <p:val>
                                            <p:strVal val="#ppt_w"/>
                                          </p:val>
                                        </p:tav>
                                      </p:tavLst>
                                    </p:anim>
                                    <p:anim calcmode="lin" valueType="num">
                                      <p:cBhvr>
                                        <p:cTn id="26" dur="1000" fill="hold"/>
                                        <p:tgtEl>
                                          <p:spTgt spid="10245"/>
                                        </p:tgtEl>
                                        <p:attrNameLst>
                                          <p:attrName>ppt_h</p:attrName>
                                        </p:attrNameLst>
                                      </p:cBhvr>
                                      <p:tavLst>
                                        <p:tav tm="0">
                                          <p:val>
                                            <p:fltVal val="0"/>
                                          </p:val>
                                        </p:tav>
                                        <p:tav tm="100000">
                                          <p:val>
                                            <p:strVal val="#ppt_h"/>
                                          </p:val>
                                        </p:tav>
                                      </p:tavLst>
                                    </p:anim>
                                    <p:anim calcmode="lin" valueType="num">
                                      <p:cBhvr>
                                        <p:cTn id="27" dur="1000" fill="hold"/>
                                        <p:tgtEl>
                                          <p:spTgt spid="10245"/>
                                        </p:tgtEl>
                                        <p:attrNameLst>
                                          <p:attrName>style.rotation</p:attrName>
                                        </p:attrNameLst>
                                      </p:cBhvr>
                                      <p:tavLst>
                                        <p:tav tm="0">
                                          <p:val>
                                            <p:fltVal val="90"/>
                                          </p:val>
                                        </p:tav>
                                        <p:tav tm="100000">
                                          <p:val>
                                            <p:fltVal val="0"/>
                                          </p:val>
                                        </p:tav>
                                      </p:tavLst>
                                    </p:anim>
                                    <p:animEffect transition="in" filter="fade">
                                      <p:cBhvr>
                                        <p:cTn id="28" dur="1000"/>
                                        <p:tgtEl>
                                          <p:spTgt spid="102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242"/>
                                        </p:tgtEl>
                                        <p:attrNameLst>
                                          <p:attrName>style.visibility</p:attrName>
                                        </p:attrNameLst>
                                      </p:cBhvr>
                                      <p:to>
                                        <p:strVal val="visible"/>
                                      </p:to>
                                    </p:set>
                                    <p:anim calcmode="lin" valueType="num">
                                      <p:cBhvr>
                                        <p:cTn id="33" dur="500" fill="hold"/>
                                        <p:tgtEl>
                                          <p:spTgt spid="10242"/>
                                        </p:tgtEl>
                                        <p:attrNameLst>
                                          <p:attrName>ppt_w</p:attrName>
                                        </p:attrNameLst>
                                      </p:cBhvr>
                                      <p:tavLst>
                                        <p:tav tm="0">
                                          <p:val>
                                            <p:fltVal val="0"/>
                                          </p:val>
                                        </p:tav>
                                        <p:tav tm="100000">
                                          <p:val>
                                            <p:strVal val="#ppt_w"/>
                                          </p:val>
                                        </p:tav>
                                      </p:tavLst>
                                    </p:anim>
                                    <p:anim calcmode="lin" valueType="num">
                                      <p:cBhvr>
                                        <p:cTn id="34" dur="500" fill="hold"/>
                                        <p:tgtEl>
                                          <p:spTgt spid="10242"/>
                                        </p:tgtEl>
                                        <p:attrNameLst>
                                          <p:attrName>ppt_h</p:attrName>
                                        </p:attrNameLst>
                                      </p:cBhvr>
                                      <p:tavLst>
                                        <p:tav tm="0">
                                          <p:val>
                                            <p:fltVal val="0"/>
                                          </p:val>
                                        </p:tav>
                                        <p:tav tm="100000">
                                          <p:val>
                                            <p:strVal val="#ppt_h"/>
                                          </p:val>
                                        </p:tav>
                                      </p:tavLst>
                                    </p:anim>
                                    <p:animEffect transition="in" filter="fade">
                                      <p:cBhvr>
                                        <p:cTn id="35" dur="500"/>
                                        <p:tgtEl>
                                          <p:spTgt spid="1024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243"/>
                                        </p:tgtEl>
                                        <p:attrNameLst>
                                          <p:attrName>style.visibility</p:attrName>
                                        </p:attrNameLst>
                                      </p:cBhvr>
                                      <p:to>
                                        <p:strVal val="visible"/>
                                      </p:to>
                                    </p:set>
                                    <p:anim calcmode="lin" valueType="num">
                                      <p:cBhvr>
                                        <p:cTn id="38" dur="500" fill="hold"/>
                                        <p:tgtEl>
                                          <p:spTgt spid="10243"/>
                                        </p:tgtEl>
                                        <p:attrNameLst>
                                          <p:attrName>ppt_w</p:attrName>
                                        </p:attrNameLst>
                                      </p:cBhvr>
                                      <p:tavLst>
                                        <p:tav tm="0">
                                          <p:val>
                                            <p:fltVal val="0"/>
                                          </p:val>
                                        </p:tav>
                                        <p:tav tm="100000">
                                          <p:val>
                                            <p:strVal val="#ppt_w"/>
                                          </p:val>
                                        </p:tav>
                                      </p:tavLst>
                                    </p:anim>
                                    <p:anim calcmode="lin" valueType="num">
                                      <p:cBhvr>
                                        <p:cTn id="39" dur="500" fill="hold"/>
                                        <p:tgtEl>
                                          <p:spTgt spid="10243"/>
                                        </p:tgtEl>
                                        <p:attrNameLst>
                                          <p:attrName>ppt_h</p:attrName>
                                        </p:attrNameLst>
                                      </p:cBhvr>
                                      <p:tavLst>
                                        <p:tav tm="0">
                                          <p:val>
                                            <p:fltVal val="0"/>
                                          </p:val>
                                        </p:tav>
                                        <p:tav tm="100000">
                                          <p:val>
                                            <p:strVal val="#ppt_h"/>
                                          </p:val>
                                        </p:tav>
                                      </p:tavLst>
                                    </p:anim>
                                    <p:animEffect transition="in" filter="fade">
                                      <p:cBhvr>
                                        <p:cTn id="40" dur="500"/>
                                        <p:tgtEl>
                                          <p:spTgt spid="1024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244"/>
                                        </p:tgtEl>
                                        <p:attrNameLst>
                                          <p:attrName>style.visibility</p:attrName>
                                        </p:attrNameLst>
                                      </p:cBhvr>
                                      <p:to>
                                        <p:strVal val="visible"/>
                                      </p:to>
                                    </p:set>
                                    <p:anim calcmode="lin" valueType="num">
                                      <p:cBhvr>
                                        <p:cTn id="43" dur="500" fill="hold"/>
                                        <p:tgtEl>
                                          <p:spTgt spid="10244"/>
                                        </p:tgtEl>
                                        <p:attrNameLst>
                                          <p:attrName>ppt_w</p:attrName>
                                        </p:attrNameLst>
                                      </p:cBhvr>
                                      <p:tavLst>
                                        <p:tav tm="0">
                                          <p:val>
                                            <p:fltVal val="0"/>
                                          </p:val>
                                        </p:tav>
                                        <p:tav tm="100000">
                                          <p:val>
                                            <p:strVal val="#ppt_w"/>
                                          </p:val>
                                        </p:tav>
                                      </p:tavLst>
                                    </p:anim>
                                    <p:anim calcmode="lin" valueType="num">
                                      <p:cBhvr>
                                        <p:cTn id="44" dur="500" fill="hold"/>
                                        <p:tgtEl>
                                          <p:spTgt spid="10244"/>
                                        </p:tgtEl>
                                        <p:attrNameLst>
                                          <p:attrName>ppt_h</p:attrName>
                                        </p:attrNameLst>
                                      </p:cBhvr>
                                      <p:tavLst>
                                        <p:tav tm="0">
                                          <p:val>
                                            <p:fltVal val="0"/>
                                          </p:val>
                                        </p:tav>
                                        <p:tav tm="100000">
                                          <p:val>
                                            <p:strVal val="#ppt_h"/>
                                          </p:val>
                                        </p:tav>
                                      </p:tavLst>
                                    </p:anim>
                                    <p:animEffect transition="in" filter="fade">
                                      <p:cBhvr>
                                        <p:cTn id="45" dur="500"/>
                                        <p:tgtEl>
                                          <p:spTgt spid="1024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246"/>
                                        </p:tgtEl>
                                        <p:attrNameLst>
                                          <p:attrName>style.visibility</p:attrName>
                                        </p:attrNameLst>
                                      </p:cBhvr>
                                      <p:to>
                                        <p:strVal val="visible"/>
                                      </p:to>
                                    </p:set>
                                    <p:animEffect transition="in" filter="barn(inVertical)">
                                      <p:cBhvr>
                                        <p:cTn id="50" dur="500"/>
                                        <p:tgtEl>
                                          <p:spTgt spid="1024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0247"/>
                                        </p:tgtEl>
                                        <p:attrNameLst>
                                          <p:attrName>style.visibility</p:attrName>
                                        </p:attrNameLst>
                                      </p:cBhvr>
                                      <p:to>
                                        <p:strVal val="visible"/>
                                      </p:to>
                                    </p:set>
                                    <p:animEffect transition="in" filter="barn(inVertical)">
                                      <p:cBhvr>
                                        <p:cTn id="53" dur="500"/>
                                        <p:tgtEl>
                                          <p:spTgt spid="1024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0248"/>
                                        </p:tgtEl>
                                        <p:attrNameLst>
                                          <p:attrName>style.visibility</p:attrName>
                                        </p:attrNameLst>
                                      </p:cBhvr>
                                      <p:to>
                                        <p:strVal val="visible"/>
                                      </p:to>
                                    </p:set>
                                    <p:animEffect transition="in" filter="barn(inVertical)">
                                      <p:cBhvr>
                                        <p:cTn id="56" dur="500"/>
                                        <p:tgtEl>
                                          <p:spTgt spid="1024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0249"/>
                                        </p:tgtEl>
                                        <p:attrNameLst>
                                          <p:attrName>style.visibility</p:attrName>
                                        </p:attrNameLst>
                                      </p:cBhvr>
                                      <p:to>
                                        <p:strVal val="visible"/>
                                      </p:to>
                                    </p:set>
                                    <p:animEffect transition="in" filter="randombar(horizontal)">
                                      <p:cBhvr>
                                        <p:cTn id="61" dur="500"/>
                                        <p:tgtEl>
                                          <p:spTgt spid="10249"/>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0250"/>
                                        </p:tgtEl>
                                        <p:attrNameLst>
                                          <p:attrName>style.visibility</p:attrName>
                                        </p:attrNameLst>
                                      </p:cBhvr>
                                      <p:to>
                                        <p:strVal val="visible"/>
                                      </p:to>
                                    </p:set>
                                    <p:animEffect transition="in" filter="randombar(horizontal)">
                                      <p:cBhvr>
                                        <p:cTn id="64" dur="500"/>
                                        <p:tgtEl>
                                          <p:spTgt spid="10250"/>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0251"/>
                                        </p:tgtEl>
                                        <p:attrNameLst>
                                          <p:attrName>style.visibility</p:attrName>
                                        </p:attrNameLst>
                                      </p:cBhvr>
                                      <p:to>
                                        <p:strVal val="visible"/>
                                      </p:to>
                                    </p:set>
                                    <p:animEffect transition="in" filter="randombar(horizontal)">
                                      <p:cBhvr>
                                        <p:cTn id="67" dur="500"/>
                                        <p:tgtEl>
                                          <p:spTgt spid="10251"/>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69669"/>
                                        </p:tgtEl>
                                        <p:attrNameLst>
                                          <p:attrName>style.visibility</p:attrName>
                                        </p:attrNameLst>
                                      </p:cBhvr>
                                      <p:to>
                                        <p:strVal val="visible"/>
                                      </p:to>
                                    </p:set>
                                    <p:animEffect transition="in" filter="randombar(horizontal)">
                                      <p:cBhvr>
                                        <p:cTn id="70" dur="500"/>
                                        <p:tgtEl>
                                          <p:spTgt spid="69669"/>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0253"/>
                                        </p:tgtEl>
                                        <p:attrNameLst>
                                          <p:attrName>style.visibility</p:attrName>
                                        </p:attrNameLst>
                                      </p:cBhvr>
                                      <p:to>
                                        <p:strVal val="visible"/>
                                      </p:to>
                                    </p:set>
                                    <p:animEffect transition="in" filter="randombar(horizontal)">
                                      <p:cBhvr>
                                        <p:cTn id="73" dur="500"/>
                                        <p:tgtEl>
                                          <p:spTgt spid="10253"/>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10254"/>
                                        </p:tgtEl>
                                        <p:attrNameLst>
                                          <p:attrName>style.visibility</p:attrName>
                                        </p:attrNameLst>
                                      </p:cBhvr>
                                      <p:to>
                                        <p:strVal val="visible"/>
                                      </p:to>
                                    </p:set>
                                    <p:animEffect transition="in" filter="randombar(horizontal)">
                                      <p:cBhvr>
                                        <p:cTn id="76" dur="500"/>
                                        <p:tgtEl>
                                          <p:spTgt spid="10254"/>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0255"/>
                                        </p:tgtEl>
                                        <p:attrNameLst>
                                          <p:attrName>style.visibility</p:attrName>
                                        </p:attrNameLst>
                                      </p:cBhvr>
                                      <p:to>
                                        <p:strVal val="visible"/>
                                      </p:to>
                                    </p:set>
                                    <p:animEffect transition="in" filter="randombar(horizontal)">
                                      <p:cBhvr>
                                        <p:cTn id="79" dur="500"/>
                                        <p:tgtEl>
                                          <p:spTgt spid="1025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9690"/>
                                        </p:tgtEl>
                                        <p:attrNameLst>
                                          <p:attrName>style.visibility</p:attrName>
                                        </p:attrNameLst>
                                      </p:cBhvr>
                                      <p:to>
                                        <p:strVal val="visible"/>
                                      </p:to>
                                    </p:set>
                                    <p:animEffect transition="in" filter="randombar(horizontal)">
                                      <p:cBhvr>
                                        <p:cTn id="84" dur="500"/>
                                        <p:tgtEl>
                                          <p:spTgt spid="6969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fill="hold"/>
                                        <p:tgtEl>
                                          <p:spTgt spid="6"/>
                                        </p:tgtEl>
                                        <p:attrNameLst>
                                          <p:attrName>ppt_x</p:attrName>
                                        </p:attrNameLst>
                                      </p:cBhvr>
                                      <p:tavLst>
                                        <p:tav tm="0">
                                          <p:val>
                                            <p:strVal val="#ppt_x"/>
                                          </p:val>
                                        </p:tav>
                                        <p:tav tm="100000">
                                          <p:val>
                                            <p:strVal val="#ppt_x"/>
                                          </p:val>
                                        </p:tav>
                                      </p:tavLst>
                                    </p:anim>
                                    <p:anim calcmode="lin" valueType="num">
                                      <p:cBhvr additive="base">
                                        <p:cTn id="9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10258"/>
                                        </p:tgtEl>
                                        <p:attrNameLst>
                                          <p:attrName>style.visibility</p:attrName>
                                        </p:attrNameLst>
                                      </p:cBhvr>
                                      <p:to>
                                        <p:strVal val="visible"/>
                                      </p:to>
                                    </p:set>
                                    <p:animEffect transition="in" filter="barn(inVertical)">
                                      <p:cBhvr>
                                        <p:cTn id="95" dur="500"/>
                                        <p:tgtEl>
                                          <p:spTgt spid="1025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nodeType="click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500"/>
                                        <p:tgtEl>
                                          <p:spTgt spid="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10257"/>
                                        </p:tgtEl>
                                        <p:attrNameLst>
                                          <p:attrName>style.visibility</p:attrName>
                                        </p:attrNameLst>
                                      </p:cBhvr>
                                      <p:to>
                                        <p:strVal val="visible"/>
                                      </p:to>
                                    </p:set>
                                    <p:animEffect transition="in" filter="randombar(horizontal)">
                                      <p:cBhvr>
                                        <p:cTn id="105" dur="500"/>
                                        <p:tgtEl>
                                          <p:spTgt spid="10257"/>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ntr" presetSubtype="0" fill="hold" nodeType="click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fade">
                                      <p:cBhvr>
                                        <p:cTn id="110" dur="500"/>
                                        <p:tgtEl>
                                          <p:spTgt spid="4"/>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4" presetClass="entr" presetSubtype="10" fill="hold" grpId="0" nodeType="clickEffect">
                                  <p:stCondLst>
                                    <p:cond delay="0"/>
                                  </p:stCondLst>
                                  <p:childTnLst>
                                    <p:set>
                                      <p:cBhvr>
                                        <p:cTn id="114" dur="1" fill="hold">
                                          <p:stCondLst>
                                            <p:cond delay="0"/>
                                          </p:stCondLst>
                                        </p:cTn>
                                        <p:tgtEl>
                                          <p:spTgt spid="10270"/>
                                        </p:tgtEl>
                                        <p:attrNameLst>
                                          <p:attrName>style.visibility</p:attrName>
                                        </p:attrNameLst>
                                      </p:cBhvr>
                                      <p:to>
                                        <p:strVal val="visible"/>
                                      </p:to>
                                    </p:set>
                                    <p:animEffect transition="in" filter="randombar(horizontal)">
                                      <p:cBhvr>
                                        <p:cTn id="115" dur="500"/>
                                        <p:tgtEl>
                                          <p:spTgt spid="10270"/>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0260"/>
                                        </p:tgtEl>
                                        <p:attrNameLst>
                                          <p:attrName>style.visibility</p:attrName>
                                        </p:attrNameLst>
                                      </p:cBhvr>
                                      <p:to>
                                        <p:strVal val="visible"/>
                                      </p:to>
                                    </p:set>
                                    <p:animEffect transition="in" filter="fade">
                                      <p:cBhvr>
                                        <p:cTn id="120" dur="500"/>
                                        <p:tgtEl>
                                          <p:spTgt spid="10260"/>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nodeType="clickEffect">
                                  <p:stCondLst>
                                    <p:cond delay="0"/>
                                  </p:stCondLst>
                                  <p:childTnLst>
                                    <p:set>
                                      <p:cBhvr>
                                        <p:cTn id="124" dur="1" fill="hold">
                                          <p:stCondLst>
                                            <p:cond delay="0"/>
                                          </p:stCondLst>
                                        </p:cTn>
                                        <p:tgtEl>
                                          <p:spTgt spid="7"/>
                                        </p:tgtEl>
                                        <p:attrNameLst>
                                          <p:attrName>style.visibility</p:attrName>
                                        </p:attrNameLst>
                                      </p:cBhvr>
                                      <p:to>
                                        <p:strVal val="visible"/>
                                      </p:to>
                                    </p:set>
                                    <p:anim calcmode="lin" valueType="num">
                                      <p:cBhvr additive="base">
                                        <p:cTn id="125" dur="500" fill="hold"/>
                                        <p:tgtEl>
                                          <p:spTgt spid="7"/>
                                        </p:tgtEl>
                                        <p:attrNameLst>
                                          <p:attrName>ppt_x</p:attrName>
                                        </p:attrNameLst>
                                      </p:cBhvr>
                                      <p:tavLst>
                                        <p:tav tm="0">
                                          <p:val>
                                            <p:strVal val="#ppt_x"/>
                                          </p:val>
                                        </p:tav>
                                        <p:tav tm="100000">
                                          <p:val>
                                            <p:strVal val="#ppt_x"/>
                                          </p:val>
                                        </p:tav>
                                      </p:tavLst>
                                    </p:anim>
                                    <p:anim calcmode="lin" valueType="num">
                                      <p:cBhvr additive="base">
                                        <p:cTn id="1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10261"/>
                                        </p:tgtEl>
                                        <p:attrNameLst>
                                          <p:attrName>style.visibility</p:attrName>
                                        </p:attrNameLst>
                                      </p:cBhvr>
                                      <p:to>
                                        <p:strVal val="visible"/>
                                      </p:to>
                                    </p:set>
                                    <p:animEffect transition="in" filter="barn(inVertical)">
                                      <p:cBhvr>
                                        <p:cTn id="131" dur="500"/>
                                        <p:tgtEl>
                                          <p:spTgt spid="10261"/>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0" presetClass="entr" presetSubtype="0" fill="hold" nodeType="click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fade">
                                      <p:cBhvr>
                                        <p:cTn id="136" dur="500"/>
                                        <p:tgtEl>
                                          <p:spTgt spid="8"/>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4" fill="hold" nodeType="clickEffect">
                                  <p:stCondLst>
                                    <p:cond delay="0"/>
                                  </p:stCondLst>
                                  <p:childTnLst>
                                    <p:set>
                                      <p:cBhvr>
                                        <p:cTn id="140" dur="1" fill="hold">
                                          <p:stCondLst>
                                            <p:cond delay="0"/>
                                          </p:stCondLst>
                                        </p:cTn>
                                        <p:tgtEl>
                                          <p:spTgt spid="13"/>
                                        </p:tgtEl>
                                        <p:attrNameLst>
                                          <p:attrName>style.visibility</p:attrName>
                                        </p:attrNameLst>
                                      </p:cBhvr>
                                      <p:to>
                                        <p:strVal val="visible"/>
                                      </p:to>
                                    </p:set>
                                    <p:anim calcmode="lin" valueType="num">
                                      <p:cBhvr additive="base">
                                        <p:cTn id="141" dur="500" fill="hold"/>
                                        <p:tgtEl>
                                          <p:spTgt spid="13"/>
                                        </p:tgtEl>
                                        <p:attrNameLst>
                                          <p:attrName>ppt_x</p:attrName>
                                        </p:attrNameLst>
                                      </p:cBhvr>
                                      <p:tavLst>
                                        <p:tav tm="0">
                                          <p:val>
                                            <p:strVal val="#ppt_x"/>
                                          </p:val>
                                        </p:tav>
                                        <p:tav tm="100000">
                                          <p:val>
                                            <p:strVal val="#ppt_x"/>
                                          </p:val>
                                        </p:tav>
                                      </p:tavLst>
                                    </p:anim>
                                    <p:anim calcmode="lin" valueType="num">
                                      <p:cBhvr additive="base">
                                        <p:cTn id="1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
                                        </p:tgtEl>
                                        <p:attrNameLst>
                                          <p:attrName>style.visibility</p:attrName>
                                        </p:attrNameLst>
                                      </p:cBhvr>
                                      <p:to>
                                        <p:strVal val="visible"/>
                                      </p:to>
                                    </p:set>
                                    <p:animEffect transition="in" filter="fade">
                                      <p:cBhvr>
                                        <p:cTn id="147" dur="500"/>
                                        <p:tgtEl>
                                          <p:spTgt spid="3"/>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8229"/>
                                        </p:tgtEl>
                                        <p:attrNameLst>
                                          <p:attrName>style.visibility</p:attrName>
                                        </p:attrNameLst>
                                      </p:cBhvr>
                                      <p:to>
                                        <p:strVal val="visible"/>
                                      </p:to>
                                    </p:set>
                                    <p:animEffect transition="in" filter="fade">
                                      <p:cBhvr>
                                        <p:cTn id="152" dur="500"/>
                                        <p:tgtEl>
                                          <p:spTgt spid="8229"/>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53" presetClass="exit" presetSubtype="32" fill="hold" grpId="1" nodeType="clickEffect">
                                  <p:stCondLst>
                                    <p:cond delay="0"/>
                                  </p:stCondLst>
                                  <p:childTnLst>
                                    <p:anim calcmode="lin" valueType="num">
                                      <p:cBhvr>
                                        <p:cTn id="156" dur="500"/>
                                        <p:tgtEl>
                                          <p:spTgt spid="8229"/>
                                        </p:tgtEl>
                                        <p:attrNameLst>
                                          <p:attrName>ppt_w</p:attrName>
                                        </p:attrNameLst>
                                      </p:cBhvr>
                                      <p:tavLst>
                                        <p:tav tm="0">
                                          <p:val>
                                            <p:strVal val="ppt_w"/>
                                          </p:val>
                                        </p:tav>
                                        <p:tav tm="100000">
                                          <p:val>
                                            <p:fltVal val="0"/>
                                          </p:val>
                                        </p:tav>
                                      </p:tavLst>
                                    </p:anim>
                                    <p:anim calcmode="lin" valueType="num">
                                      <p:cBhvr>
                                        <p:cTn id="157" dur="500"/>
                                        <p:tgtEl>
                                          <p:spTgt spid="8229"/>
                                        </p:tgtEl>
                                        <p:attrNameLst>
                                          <p:attrName>ppt_h</p:attrName>
                                        </p:attrNameLst>
                                      </p:cBhvr>
                                      <p:tavLst>
                                        <p:tav tm="0">
                                          <p:val>
                                            <p:strVal val="ppt_h"/>
                                          </p:val>
                                        </p:tav>
                                        <p:tav tm="100000">
                                          <p:val>
                                            <p:fltVal val="0"/>
                                          </p:val>
                                        </p:tav>
                                      </p:tavLst>
                                    </p:anim>
                                    <p:animEffect transition="out" filter="fade">
                                      <p:cBhvr>
                                        <p:cTn id="158" dur="500"/>
                                        <p:tgtEl>
                                          <p:spTgt spid="8229"/>
                                        </p:tgtEl>
                                      </p:cBhvr>
                                    </p:animEffect>
                                    <p:set>
                                      <p:cBhvr>
                                        <p:cTn id="159" dur="1" fill="hold">
                                          <p:stCondLst>
                                            <p:cond delay="499"/>
                                          </p:stCondLst>
                                        </p:cTn>
                                        <p:tgtEl>
                                          <p:spTgt spid="8229"/>
                                        </p:tgtEl>
                                        <p:attrNameLst>
                                          <p:attrName>style.visibility</p:attrName>
                                        </p:attrNameLst>
                                      </p:cBhvr>
                                      <p:to>
                                        <p:strVal val="hidden"/>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103503"/>
                                        </p:tgtEl>
                                        <p:attrNameLst>
                                          <p:attrName>style.visibility</p:attrName>
                                        </p:attrNameLst>
                                      </p:cBhvr>
                                      <p:to>
                                        <p:strVal val="visible"/>
                                      </p:to>
                                    </p:set>
                                    <p:anim calcmode="lin" valueType="num">
                                      <p:cBhvr additive="base">
                                        <p:cTn id="164" dur="500" fill="hold"/>
                                        <p:tgtEl>
                                          <p:spTgt spid="103503"/>
                                        </p:tgtEl>
                                        <p:attrNameLst>
                                          <p:attrName>ppt_x</p:attrName>
                                        </p:attrNameLst>
                                      </p:cBhvr>
                                      <p:tavLst>
                                        <p:tav tm="0">
                                          <p:val>
                                            <p:strVal val="#ppt_x"/>
                                          </p:val>
                                        </p:tav>
                                        <p:tav tm="100000">
                                          <p:val>
                                            <p:strVal val="#ppt_x"/>
                                          </p:val>
                                        </p:tav>
                                      </p:tavLst>
                                    </p:anim>
                                    <p:anim calcmode="lin" valueType="num">
                                      <p:cBhvr additive="base">
                                        <p:cTn id="165" dur="500" fill="hold"/>
                                        <p:tgtEl>
                                          <p:spTgt spid="103503"/>
                                        </p:tgtEl>
                                        <p:attrNameLst>
                                          <p:attrName>ppt_y</p:attrName>
                                        </p:attrNameLst>
                                      </p:cBhvr>
                                      <p:tavLst>
                                        <p:tav tm="0">
                                          <p:val>
                                            <p:strVal val="1+#ppt_h/2"/>
                                          </p:val>
                                        </p:tav>
                                        <p:tav tm="100000">
                                          <p:val>
                                            <p:strVal val="#ppt_y"/>
                                          </p:val>
                                        </p:tav>
                                      </p:tavLst>
                                    </p:anim>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6" presetClass="entr" presetSubtype="21" fill="hold" grpId="0" nodeType="clickEffect">
                                  <p:stCondLst>
                                    <p:cond delay="0"/>
                                  </p:stCondLst>
                                  <p:childTnLst>
                                    <p:set>
                                      <p:cBhvr>
                                        <p:cTn id="169" dur="1" fill="hold">
                                          <p:stCondLst>
                                            <p:cond delay="0"/>
                                          </p:stCondLst>
                                        </p:cTn>
                                        <p:tgtEl>
                                          <p:spTgt spid="94"/>
                                        </p:tgtEl>
                                        <p:attrNameLst>
                                          <p:attrName>style.visibility</p:attrName>
                                        </p:attrNameLst>
                                      </p:cBhvr>
                                      <p:to>
                                        <p:strVal val="visible"/>
                                      </p:to>
                                    </p:set>
                                    <p:animEffect transition="in" filter="barn(inVertical)">
                                      <p:cBhvr>
                                        <p:cTn id="170" dur="500"/>
                                        <p:tgtEl>
                                          <p:spTgt spid="94"/>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53" presetClass="exit" presetSubtype="32" fill="hold" grpId="1" nodeType="clickEffect">
                                  <p:stCondLst>
                                    <p:cond delay="0"/>
                                  </p:stCondLst>
                                  <p:childTnLst>
                                    <p:anim calcmode="lin" valueType="num">
                                      <p:cBhvr>
                                        <p:cTn id="174" dur="500"/>
                                        <p:tgtEl>
                                          <p:spTgt spid="94"/>
                                        </p:tgtEl>
                                        <p:attrNameLst>
                                          <p:attrName>ppt_w</p:attrName>
                                        </p:attrNameLst>
                                      </p:cBhvr>
                                      <p:tavLst>
                                        <p:tav tm="0">
                                          <p:val>
                                            <p:strVal val="ppt_w"/>
                                          </p:val>
                                        </p:tav>
                                        <p:tav tm="100000">
                                          <p:val>
                                            <p:fltVal val="0"/>
                                          </p:val>
                                        </p:tav>
                                      </p:tavLst>
                                    </p:anim>
                                    <p:anim calcmode="lin" valueType="num">
                                      <p:cBhvr>
                                        <p:cTn id="175" dur="500"/>
                                        <p:tgtEl>
                                          <p:spTgt spid="94"/>
                                        </p:tgtEl>
                                        <p:attrNameLst>
                                          <p:attrName>ppt_h</p:attrName>
                                        </p:attrNameLst>
                                      </p:cBhvr>
                                      <p:tavLst>
                                        <p:tav tm="0">
                                          <p:val>
                                            <p:strVal val="ppt_h"/>
                                          </p:val>
                                        </p:tav>
                                        <p:tav tm="100000">
                                          <p:val>
                                            <p:fltVal val="0"/>
                                          </p:val>
                                        </p:tav>
                                      </p:tavLst>
                                    </p:anim>
                                    <p:animEffect transition="out" filter="fade">
                                      <p:cBhvr>
                                        <p:cTn id="176" dur="500"/>
                                        <p:tgtEl>
                                          <p:spTgt spid="94"/>
                                        </p:tgtEl>
                                      </p:cBhvr>
                                    </p:animEffect>
                                    <p:set>
                                      <p:cBhvr>
                                        <p:cTn id="177" dur="1" fill="hold">
                                          <p:stCondLst>
                                            <p:cond delay="499"/>
                                          </p:stCondLst>
                                        </p:cTn>
                                        <p:tgtEl>
                                          <p:spTgt spid="94"/>
                                        </p:tgtEl>
                                        <p:attrNameLst>
                                          <p:attrName>style.visibility</p:attrName>
                                        </p:attrNameLst>
                                      </p:cBhvr>
                                      <p:to>
                                        <p:strVal val="hidden"/>
                                      </p:to>
                                    </p:se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2" presetClass="entr" presetSubtype="4" fill="hold" nodeType="clickEffect">
                                  <p:stCondLst>
                                    <p:cond delay="0"/>
                                  </p:stCondLst>
                                  <p:childTnLst>
                                    <p:set>
                                      <p:cBhvr>
                                        <p:cTn id="181" dur="1" fill="hold">
                                          <p:stCondLst>
                                            <p:cond delay="0"/>
                                          </p:stCondLst>
                                        </p:cTn>
                                        <p:tgtEl>
                                          <p:spTgt spid="2"/>
                                        </p:tgtEl>
                                        <p:attrNameLst>
                                          <p:attrName>style.visibility</p:attrName>
                                        </p:attrNameLst>
                                      </p:cBhvr>
                                      <p:to>
                                        <p:strVal val="visible"/>
                                      </p:to>
                                    </p:set>
                                    <p:anim calcmode="lin" valueType="num">
                                      <p:cBhvr additive="base">
                                        <p:cTn id="182" dur="500" fill="hold"/>
                                        <p:tgtEl>
                                          <p:spTgt spid="2"/>
                                        </p:tgtEl>
                                        <p:attrNameLst>
                                          <p:attrName>ppt_x</p:attrName>
                                        </p:attrNameLst>
                                      </p:cBhvr>
                                      <p:tavLst>
                                        <p:tav tm="0">
                                          <p:val>
                                            <p:strVal val="#ppt_x"/>
                                          </p:val>
                                        </p:tav>
                                        <p:tav tm="100000">
                                          <p:val>
                                            <p:strVal val="#ppt_x"/>
                                          </p:val>
                                        </p:tav>
                                      </p:tavLst>
                                    </p:anim>
                                    <p:anim calcmode="lin" valueType="num">
                                      <p:cBhvr additive="base">
                                        <p:cTn id="183" dur="500" fill="hold"/>
                                        <p:tgtEl>
                                          <p:spTgt spid="2"/>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8234"/>
                                        </p:tgtEl>
                                        <p:attrNameLst>
                                          <p:attrName>style.visibility</p:attrName>
                                        </p:attrNameLst>
                                      </p:cBhvr>
                                      <p:to>
                                        <p:strVal val="visible"/>
                                      </p:to>
                                    </p:set>
                                    <p:anim calcmode="lin" valueType="num">
                                      <p:cBhvr additive="base">
                                        <p:cTn id="186" dur="500" fill="hold"/>
                                        <p:tgtEl>
                                          <p:spTgt spid="8234"/>
                                        </p:tgtEl>
                                        <p:attrNameLst>
                                          <p:attrName>ppt_x</p:attrName>
                                        </p:attrNameLst>
                                      </p:cBhvr>
                                      <p:tavLst>
                                        <p:tav tm="0">
                                          <p:val>
                                            <p:strVal val="#ppt_x"/>
                                          </p:val>
                                        </p:tav>
                                        <p:tav tm="100000">
                                          <p:val>
                                            <p:strVal val="#ppt_x"/>
                                          </p:val>
                                        </p:tav>
                                      </p:tavLst>
                                    </p:anim>
                                    <p:anim calcmode="lin" valueType="num">
                                      <p:cBhvr additive="base">
                                        <p:cTn id="187" dur="500" fill="hold"/>
                                        <p:tgtEl>
                                          <p:spTgt spid="8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10244" grpId="0"/>
      <p:bldP spid="10245" grpId="0"/>
      <p:bldP spid="10246" grpId="0"/>
      <p:bldP spid="10247" grpId="0"/>
      <p:bldP spid="10248" grpId="0"/>
      <p:bldP spid="10249" grpId="0"/>
      <p:bldP spid="10250" grpId="0"/>
      <p:bldP spid="10251" grpId="0"/>
      <p:bldP spid="69669" grpId="0"/>
      <p:bldP spid="10253" grpId="0"/>
      <p:bldP spid="10254" grpId="0"/>
      <p:bldP spid="10255" grpId="0"/>
      <p:bldP spid="10257" grpId="0"/>
      <p:bldP spid="10258" grpId="0"/>
      <p:bldP spid="69690" grpId="0"/>
      <p:bldP spid="10260" grpId="0"/>
      <p:bldP spid="10261" grpId="0"/>
      <p:bldP spid="10270" grpId="0"/>
      <p:bldP spid="10274" grpId="0"/>
      <p:bldP spid="10275" grpId="0"/>
      <p:bldP spid="10276" grpId="0"/>
      <p:bldP spid="103503" grpId="0"/>
      <p:bldP spid="8229" grpId="0"/>
      <p:bldP spid="8229" grpId="1"/>
      <p:bldP spid="8234" grpId="0"/>
      <p:bldP spid="94" grpId="0"/>
      <p:bldP spid="94" grpId="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877</Words>
  <Application>Microsoft Office PowerPoint</Application>
  <PresentationFormat>Widescreen</PresentationFormat>
  <Paragraphs>251</Paragraphs>
  <Slides>24</Slides>
  <Notes>3</Notes>
  <HiddenSlides>0</HiddenSlides>
  <MMClips>5</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1</vt:i4>
      </vt:variant>
      <vt:variant>
        <vt:lpstr>Slide Titles</vt:lpstr>
      </vt:variant>
      <vt:variant>
        <vt:i4>24</vt:i4>
      </vt:variant>
    </vt:vector>
  </HeadingPairs>
  <TitlesOfParts>
    <vt:vector size="43" baseType="lpstr">
      <vt:lpstr>Microsoft YaHei</vt:lpstr>
      <vt:lpstr>.VnArialH</vt:lpstr>
      <vt:lpstr>.VnCentury Schoolbook</vt:lpstr>
      <vt:lpstr>.VnTime</vt:lpstr>
      <vt:lpstr>.VnTimeH</vt:lpstr>
      <vt:lpstr>Arial</vt:lpstr>
      <vt:lpstr>Calibri</vt:lpstr>
      <vt:lpstr>Calibri Light</vt:lpstr>
      <vt:lpstr>Cambria Math</vt:lpstr>
      <vt:lpstr>inpin heiti</vt:lpstr>
      <vt:lpstr>Times New Roman</vt:lpstr>
      <vt:lpstr>Office Theme</vt:lpstr>
      <vt:lpstr>Default Design</vt:lpstr>
      <vt:lpstr>1_Default Design</vt:lpstr>
      <vt:lpstr>2_Default Design</vt:lpstr>
      <vt:lpstr>3_Default Design</vt:lpstr>
      <vt:lpstr>1_Office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18cm2 = … dm2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Hoa Nhi</cp:lastModifiedBy>
  <cp:revision>167</cp:revision>
  <dcterms:created xsi:type="dcterms:W3CDTF">2018-01-15T17:30:40Z</dcterms:created>
  <dcterms:modified xsi:type="dcterms:W3CDTF">2021-10-28T10:44:44Z</dcterms:modified>
</cp:coreProperties>
</file>