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99" r:id="rId3"/>
    <p:sldMasterId id="2147483711" r:id="rId4"/>
  </p:sldMasterIdLst>
  <p:notesMasterIdLst>
    <p:notesMasterId r:id="rId14"/>
  </p:notesMasterIdLst>
  <p:sldIdLst>
    <p:sldId id="415" r:id="rId5"/>
    <p:sldId id="390" r:id="rId6"/>
    <p:sldId id="392" r:id="rId7"/>
    <p:sldId id="405" r:id="rId8"/>
    <p:sldId id="406" r:id="rId9"/>
    <p:sldId id="288" r:id="rId10"/>
    <p:sldId id="418" r:id="rId11"/>
    <p:sldId id="420" r:id="rId12"/>
    <p:sldId id="408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等线 Light" panose="02010600030101010101" pitchFamily="2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Nunito Black" pitchFamily="2" charset="0"/>
      <p:bold r:id="rId23"/>
      <p:boldItalic r:id="rId24"/>
    </p:embeddedFont>
    <p:embeddedFont>
      <p:font typeface="Sigmar One" panose="020B0604020202020204" charset="0"/>
      <p:regular r:id="rId25"/>
    </p:embeddedFont>
    <p:embeddedFont>
      <p:font typeface="SimSun" panose="02010600030101010101" pitchFamily="2" charset="-12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7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0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962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2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0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8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0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1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9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3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657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2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4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2176830" y="1689952"/>
            <a:ext cx="7316638" cy="2423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Bảng chia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2176830" y="913076"/>
            <a:ext cx="6455741" cy="16737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5402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210E711-B685-D574-908B-A136830C25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72369-1831-470C-C2E6-432F7A35E1F6}"/>
              </a:ext>
            </a:extLst>
          </p:cNvPr>
          <p:cNvGrpSpPr/>
          <p:nvPr/>
        </p:nvGrpSpPr>
        <p:grpSpPr>
          <a:xfrm>
            <a:off x="1184564" y="1196875"/>
            <a:ext cx="2195945" cy="2001291"/>
            <a:chOff x="1184564" y="1196875"/>
            <a:chExt cx="2195945" cy="20012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2B462-C530-41C4-F272-3CC2EE9BE5AD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00C1E-2FC6-F411-F4B7-115A673116E5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B938AC-3133-8B5F-5DA5-D489EBD22593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78959A-224E-9701-A8C5-B70E99022315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F96E94-37BA-5C13-6129-687FCB52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"/>
            <a:ext cx="2295525" cy="109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7C11FD5-CC12-0255-76CC-2BE5C591BB92}"/>
              </a:ext>
            </a:extLst>
          </p:cNvPr>
          <p:cNvGrpSpPr/>
          <p:nvPr/>
        </p:nvGrpSpPr>
        <p:grpSpPr>
          <a:xfrm>
            <a:off x="3999639" y="1222709"/>
            <a:ext cx="2195945" cy="2001291"/>
            <a:chOff x="1184564" y="1196875"/>
            <a:chExt cx="2195945" cy="200129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90319-557D-321B-8EEC-4910C2A502B5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FE1444-924E-49F7-F0E2-8CFD60480FFF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58A217-EDF6-0D92-B547-FE5B9D3B4DB1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129677-B2FD-326A-FEC9-F9A13A141D33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ABC27-DBD3-0C76-DC5C-CC9FD16E0C1B}"/>
              </a:ext>
            </a:extLst>
          </p:cNvPr>
          <p:cNvGrpSpPr/>
          <p:nvPr/>
        </p:nvGrpSpPr>
        <p:grpSpPr>
          <a:xfrm>
            <a:off x="1184564" y="3394395"/>
            <a:ext cx="2195945" cy="2001291"/>
            <a:chOff x="1184564" y="1196875"/>
            <a:chExt cx="2195945" cy="20012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762FBD-7C18-1E72-F4D5-D0095DC3463A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E8B53A-BAEC-1BAC-ACE2-FB4C44D2A391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B5C975-EA9D-05AC-D9B5-2B667CA96E9E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F5F88A-1754-D0C4-B416-707F28FB0C69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ECDBF-C108-4186-DB08-DADA1A24AAB3}"/>
              </a:ext>
            </a:extLst>
          </p:cNvPr>
          <p:cNvGrpSpPr/>
          <p:nvPr/>
        </p:nvGrpSpPr>
        <p:grpSpPr>
          <a:xfrm>
            <a:off x="3984172" y="3399182"/>
            <a:ext cx="2195945" cy="2001291"/>
            <a:chOff x="1184564" y="1196875"/>
            <a:chExt cx="2195945" cy="20012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B94D6D-4AE6-108B-8848-2216743CF4FB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42643D7-577A-8B98-8ACC-A006D920FB4C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6C2C2E-E70B-6B5E-3000-7145CB13CD93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D02785-237D-80B5-6FC5-852DD44D598E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055F7C-344A-C245-74EC-20AA71F8D633}"/>
              </a:ext>
            </a:extLst>
          </p:cNvPr>
          <p:cNvSpPr txBox="1"/>
          <p:nvPr/>
        </p:nvSpPr>
        <p:spPr>
          <a:xfrm>
            <a:off x="6277019" y="2848712"/>
            <a:ext cx="2548631" cy="822305"/>
          </a:xfrm>
          <a:prstGeom prst="flowChartTerminator">
            <a:avLst/>
          </a:prstGeom>
          <a:solidFill>
            <a:srgbClr val="DAEDF3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 x 4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6350BE-6731-49B8-3107-4ECDDEA2AC12}"/>
              </a:ext>
            </a:extLst>
          </p:cNvPr>
          <p:cNvSpPr txBox="1"/>
          <p:nvPr/>
        </p:nvSpPr>
        <p:spPr>
          <a:xfrm>
            <a:off x="9467522" y="2848712"/>
            <a:ext cx="2548631" cy="822305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 : 3 = 4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811413-8A80-269B-2F23-FC61EC7C3BA7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>
            <a:off x="8825650" y="3259865"/>
            <a:ext cx="6418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4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91F77-F328-7882-6651-0A02124971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493740-E94C-3E34-7FBB-07839AA280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E292A-057F-219E-92C9-119CA7402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"/>
            <a:ext cx="2295525" cy="109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Table 30">
            <a:extLst>
              <a:ext uri="{FF2B5EF4-FFF2-40B4-BE49-F238E27FC236}">
                <a16:creationId xmlns:a16="http://schemas.microsoft.com/office/drawing/2014/main" id="{C3293B5F-2588-F6E1-594B-1528CE2342F6}"/>
              </a:ext>
            </a:extLst>
          </p:cNvPr>
          <p:cNvGraphicFramePr>
            <a:graphicFrameLocks noGrp="1"/>
          </p:cNvGraphicFramePr>
          <p:nvPr/>
        </p:nvGraphicFramePr>
        <p:xfrm>
          <a:off x="5070231" y="1292501"/>
          <a:ext cx="2456180" cy="51705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6180">
                  <a:extLst>
                    <a:ext uri="{9D8B030D-6E8A-4147-A177-3AD203B41FA5}">
                      <a16:colId xmlns:a16="http://schemas.microsoft.com/office/drawing/2014/main" val="2116571878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BẢNG NHÂN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766860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1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3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574133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2    =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1104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3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626316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4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892413"/>
                  </a:ext>
                </a:extLst>
              </a:tr>
              <a:tr h="520951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5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47518"/>
                  </a:ext>
                </a:extLst>
              </a:tr>
              <a:tr h="504092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6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940142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marL="0" marR="0" lvl="0" indent="0" algn="just" defTabSz="6096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7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97088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8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626493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9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27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777290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10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30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123556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92BD9AB1-0702-DD91-7907-90AB1D4DEC14}"/>
              </a:ext>
            </a:extLst>
          </p:cNvPr>
          <p:cNvGrpSpPr/>
          <p:nvPr/>
        </p:nvGrpSpPr>
        <p:grpSpPr>
          <a:xfrm>
            <a:off x="-719744" y="975343"/>
            <a:ext cx="4506716" cy="4907313"/>
            <a:chOff x="-707683" y="6887"/>
            <a:chExt cx="4506716" cy="4907313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DACF46-84D3-6B7F-BBEA-4E1DDA25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7683" y="6887"/>
              <a:ext cx="4506716" cy="49073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2B08F5-E346-CB1E-08F2-6AABAC5A5F85}"/>
                </a:ext>
              </a:extLst>
            </p:cNvPr>
            <p:cNvSpPr txBox="1"/>
            <p:nvPr/>
          </p:nvSpPr>
          <p:spPr>
            <a:xfrm>
              <a:off x="392293" y="2210456"/>
              <a:ext cx="2496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Thảo luận nhóm đôi</a:t>
              </a:r>
            </a:p>
          </p:txBody>
        </p:sp>
      </p:grpSp>
      <p:graphicFrame>
        <p:nvGraphicFramePr>
          <p:cNvPr id="13" name="Table 30">
            <a:extLst>
              <a:ext uri="{FF2B5EF4-FFF2-40B4-BE49-F238E27FC236}">
                <a16:creationId xmlns:a16="http://schemas.microsoft.com/office/drawing/2014/main" id="{7596683A-A72F-D427-A473-BB0F0120BC55}"/>
              </a:ext>
            </a:extLst>
          </p:cNvPr>
          <p:cNvGraphicFramePr>
            <a:graphicFrameLocks noGrp="1"/>
          </p:cNvGraphicFramePr>
          <p:nvPr/>
        </p:nvGraphicFramePr>
        <p:xfrm>
          <a:off x="8546124" y="1292501"/>
          <a:ext cx="2297430" cy="5170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430">
                  <a:extLst>
                    <a:ext uri="{9D8B030D-6E8A-4147-A177-3AD203B41FA5}">
                      <a16:colId xmlns:a16="http://schemas.microsoft.com/office/drawing/2014/main" val="2116571878"/>
                    </a:ext>
                  </a:extLst>
                </a:gridCol>
              </a:tblGrid>
              <a:tr h="466184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BẢNG CHIA 3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766860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Nunito Black" panose="00000A00000000000000" pitchFamily="2" charset="0"/>
                        </a:rPr>
                        <a:t>   3 : 3    =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574133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Nunito Black" panose="00000A00000000000000" pitchFamily="2" charset="0"/>
                        </a:rPr>
                        <a:t>   6 : 3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1104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  9 : 3    =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3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626316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12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4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892413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15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5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47518"/>
                  </a:ext>
                </a:extLst>
              </a:tr>
              <a:tr h="473485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18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6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940142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21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7</a:t>
                      </a:r>
                      <a:endParaRPr lang="en-US" sz="2400">
                        <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97088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24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8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626493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27 : 3    =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9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777290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30 : 3    =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10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123556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3D2DB6-B85D-183D-940F-2BDD4B7C5D4D}"/>
              </a:ext>
            </a:extLst>
          </p:cNvPr>
          <p:cNvSpPr/>
          <p:nvPr/>
        </p:nvSpPr>
        <p:spPr>
          <a:xfrm>
            <a:off x="6660343" y="1760613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18F71E-B2A7-21AB-194C-0C59229E5994}"/>
              </a:ext>
            </a:extLst>
          </p:cNvPr>
          <p:cNvSpPr/>
          <p:nvPr/>
        </p:nvSpPr>
        <p:spPr>
          <a:xfrm>
            <a:off x="10121678" y="1794608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9FA529-D024-808D-9102-2DE08E3ED83E}"/>
              </a:ext>
            </a:extLst>
          </p:cNvPr>
          <p:cNvSpPr/>
          <p:nvPr/>
        </p:nvSpPr>
        <p:spPr>
          <a:xfrm>
            <a:off x="6636221" y="2229874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2F330-44F0-3329-2DBB-98724EC348DC}"/>
              </a:ext>
            </a:extLst>
          </p:cNvPr>
          <p:cNvSpPr/>
          <p:nvPr/>
        </p:nvSpPr>
        <p:spPr>
          <a:xfrm>
            <a:off x="10128256" y="2249529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C953AA-9F3B-669F-B761-249EDF8F4615}"/>
              </a:ext>
            </a:extLst>
          </p:cNvPr>
          <p:cNvSpPr/>
          <p:nvPr/>
        </p:nvSpPr>
        <p:spPr>
          <a:xfrm>
            <a:off x="6649377" y="2697986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ACDFA4-9090-9B06-5FB3-6E5EDC01716C}"/>
              </a:ext>
            </a:extLst>
          </p:cNvPr>
          <p:cNvSpPr/>
          <p:nvPr/>
        </p:nvSpPr>
        <p:spPr>
          <a:xfrm>
            <a:off x="10165676" y="2736432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DC8090-F30E-9BBC-8A7F-EFAE5EB86C4A}"/>
              </a:ext>
            </a:extLst>
          </p:cNvPr>
          <p:cNvSpPr/>
          <p:nvPr/>
        </p:nvSpPr>
        <p:spPr>
          <a:xfrm>
            <a:off x="6660343" y="3140147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5D1F02-22C0-DD6F-26EF-B01EA2FEBFA1}"/>
              </a:ext>
            </a:extLst>
          </p:cNvPr>
          <p:cNvSpPr/>
          <p:nvPr/>
        </p:nvSpPr>
        <p:spPr>
          <a:xfrm>
            <a:off x="10178832" y="3199770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9E635D-79B2-D72A-3316-1735207FC861}"/>
              </a:ext>
            </a:extLst>
          </p:cNvPr>
          <p:cNvSpPr/>
          <p:nvPr/>
        </p:nvSpPr>
        <p:spPr>
          <a:xfrm>
            <a:off x="6673963" y="3621801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C5539C-C3E0-97E4-FAD4-E09FADAD7160}"/>
              </a:ext>
            </a:extLst>
          </p:cNvPr>
          <p:cNvSpPr/>
          <p:nvPr/>
        </p:nvSpPr>
        <p:spPr>
          <a:xfrm>
            <a:off x="10185410" y="3663108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6C8AD1-B1D4-EC1C-6CA2-9952C62745E3}"/>
              </a:ext>
            </a:extLst>
          </p:cNvPr>
          <p:cNvSpPr/>
          <p:nvPr/>
        </p:nvSpPr>
        <p:spPr>
          <a:xfrm>
            <a:off x="6654689" y="4116701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93F527-1600-9B39-9DCB-0F9C4C315A24}"/>
              </a:ext>
            </a:extLst>
          </p:cNvPr>
          <p:cNvSpPr/>
          <p:nvPr/>
        </p:nvSpPr>
        <p:spPr>
          <a:xfrm>
            <a:off x="10191988" y="4110957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A3FEDC8-41C6-586B-0306-493E5E8096C8}"/>
              </a:ext>
            </a:extLst>
          </p:cNvPr>
          <p:cNvSpPr/>
          <p:nvPr/>
        </p:nvSpPr>
        <p:spPr>
          <a:xfrm>
            <a:off x="6660343" y="460065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A316240-0D00-934C-FAFC-1899A9E39DEF}"/>
              </a:ext>
            </a:extLst>
          </p:cNvPr>
          <p:cNvSpPr/>
          <p:nvPr/>
        </p:nvSpPr>
        <p:spPr>
          <a:xfrm>
            <a:off x="10191988" y="4620389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7D49D9-3ED6-F164-6D99-BAF0C82087FC}"/>
              </a:ext>
            </a:extLst>
          </p:cNvPr>
          <p:cNvSpPr/>
          <p:nvPr/>
        </p:nvSpPr>
        <p:spPr>
          <a:xfrm>
            <a:off x="6681002" y="5051182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CF6550B-41D9-CC0D-7A8F-49E7694B25BE}"/>
              </a:ext>
            </a:extLst>
          </p:cNvPr>
          <p:cNvSpPr/>
          <p:nvPr/>
        </p:nvSpPr>
        <p:spPr>
          <a:xfrm>
            <a:off x="10211722" y="511968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4257B9-A52E-2114-9150-DC9CA99443A0}"/>
              </a:ext>
            </a:extLst>
          </p:cNvPr>
          <p:cNvSpPr/>
          <p:nvPr/>
        </p:nvSpPr>
        <p:spPr>
          <a:xfrm>
            <a:off x="6680541" y="550607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F84DAB2-4DF8-A669-ADD9-E55BCCB8B492}"/>
              </a:ext>
            </a:extLst>
          </p:cNvPr>
          <p:cNvSpPr/>
          <p:nvPr/>
        </p:nvSpPr>
        <p:spPr>
          <a:xfrm>
            <a:off x="10224305" y="5513126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73FBD8B-89A6-9666-08A6-89042D7EF5C5}"/>
              </a:ext>
            </a:extLst>
          </p:cNvPr>
          <p:cNvSpPr/>
          <p:nvPr/>
        </p:nvSpPr>
        <p:spPr>
          <a:xfrm>
            <a:off x="6681750" y="598855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7C9007-3215-6266-E72A-22B3573D358B}"/>
              </a:ext>
            </a:extLst>
          </p:cNvPr>
          <p:cNvSpPr/>
          <p:nvPr/>
        </p:nvSpPr>
        <p:spPr>
          <a:xfrm>
            <a:off x="10249848" y="598855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C788AEE-C44A-84C8-F5EE-8B6AA7704A9C}"/>
              </a:ext>
            </a:extLst>
          </p:cNvPr>
          <p:cNvGrpSpPr/>
          <p:nvPr/>
        </p:nvGrpSpPr>
        <p:grpSpPr>
          <a:xfrm>
            <a:off x="300067" y="1054411"/>
            <a:ext cx="3659986" cy="5854949"/>
            <a:chOff x="2162115" y="1043474"/>
            <a:chExt cx="3659986" cy="5854949"/>
          </a:xfrm>
        </p:grpSpPr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78691DF-FB04-4EFF-46B1-0BA8422B7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115" y="1043474"/>
              <a:ext cx="3659986" cy="585494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FA6E09-1092-EDE8-C58F-2C4E8F888EF4}"/>
                </a:ext>
              </a:extLst>
            </p:cNvPr>
            <p:cNvSpPr txBox="1"/>
            <p:nvPr/>
          </p:nvSpPr>
          <p:spPr>
            <a:xfrm>
              <a:off x="2478842" y="1815992"/>
              <a:ext cx="298062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dựa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vào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bảng nhân 3 để lập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chia 3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Courier New" panose="02070309020205020404" pitchFamily="49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344182-AF51-4212-A447-896FA70FB07E}"/>
              </a:ext>
            </a:extLst>
          </p:cNvPr>
          <p:cNvCxnSpPr/>
          <p:nvPr/>
        </p:nvCxnSpPr>
        <p:spPr>
          <a:xfrm>
            <a:off x="5379915" y="546939"/>
            <a:ext cx="0" cy="576064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 Box 5">
            <a:extLst>
              <a:ext uri="{FF2B5EF4-FFF2-40B4-BE49-F238E27FC236}">
                <a16:creationId xmlns:a16="http://schemas.microsoft.com/office/drawing/2014/main" id="{0E7A0CBB-2294-41DE-B04B-A4539F5AB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549275"/>
            <a:ext cx="2693987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3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B6DE8FB-DC51-41D5-80CD-C673A6A2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1130300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6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43D5EB9-6EE0-4EC2-A000-8B2B9C5B4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1706563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9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FEBADAC-3FA8-4EBD-9426-A1F7A35D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2305050"/>
            <a:ext cx="2947987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12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4D14CFC-E140-4F0D-B978-37417184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2852738"/>
            <a:ext cx="29479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15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5F2B2EB-834D-421E-AD32-2CD630E49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59" y="3433763"/>
            <a:ext cx="2855912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18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F1A78E3-51D0-4B33-96AA-55FDC05A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4005263"/>
            <a:ext cx="284162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21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A0F065B-DFF3-47DC-864F-B639DB6A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4581525"/>
            <a:ext cx="29337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24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C062FF0-02E0-4716-B8C2-FACD4D77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5162550"/>
            <a:ext cx="28416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27 : 3 =  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BBF6660-4AD3-48E6-94A9-799F72A8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46" y="5732463"/>
            <a:ext cx="29337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30 : 3 = </a:t>
            </a:r>
            <a:r>
              <a:rPr lang="en-US" alt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Box 56">
            <a:extLst>
              <a:ext uri="{FF2B5EF4-FFF2-40B4-BE49-F238E27FC236}">
                <a16:creationId xmlns:a16="http://schemas.microsoft.com/office/drawing/2014/main" id="{F91424D8-6C1A-49C8-AE72-533CD3CE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053" y="767427"/>
            <a:ext cx="15589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GB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</a:t>
            </a:r>
          </a:p>
        </p:txBody>
      </p:sp>
      <p:pic>
        <p:nvPicPr>
          <p:cNvPr id="14" name="Picture 32" descr="FD00414_">
            <a:extLst>
              <a:ext uri="{FF2B5EF4-FFF2-40B4-BE49-F238E27FC236}">
                <a16:creationId xmlns:a16="http://schemas.microsoft.com/office/drawing/2014/main" id="{DC7CAE06-BCD6-4862-BED6-8D4EB4B5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21" y="647700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FD00414_">
            <a:extLst>
              <a:ext uri="{FF2B5EF4-FFF2-40B4-BE49-F238E27FC236}">
                <a16:creationId xmlns:a16="http://schemas.microsoft.com/office/drawing/2014/main" id="{1EDCDA82-3739-4CF4-A402-C1C5D793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21" y="2403475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 descr="FD00414_">
            <a:extLst>
              <a:ext uri="{FF2B5EF4-FFF2-40B4-BE49-F238E27FC236}">
                <a16:creationId xmlns:a16="http://schemas.microsoft.com/office/drawing/2014/main" id="{C0DB1EFF-0036-458B-B93C-857FC033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21" y="2954338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2" descr="FD00414_">
            <a:extLst>
              <a:ext uri="{FF2B5EF4-FFF2-40B4-BE49-F238E27FC236}">
                <a16:creationId xmlns:a16="http://schemas.microsoft.com/office/drawing/2014/main" id="{D8E47788-3D8F-47CD-BD48-A9CB30B0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21" y="4605338"/>
            <a:ext cx="485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FD00414_">
            <a:extLst>
              <a:ext uri="{FF2B5EF4-FFF2-40B4-BE49-F238E27FC236}">
                <a16:creationId xmlns:a16="http://schemas.microsoft.com/office/drawing/2014/main" id="{608EBB24-204D-483F-80CD-97FE2F849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59" y="5727700"/>
            <a:ext cx="6302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35">
            <a:extLst>
              <a:ext uri="{FF2B5EF4-FFF2-40B4-BE49-F238E27FC236}">
                <a16:creationId xmlns:a16="http://schemas.microsoft.com/office/drawing/2014/main" id="{94F79609-14D2-402E-919E-06CC1DB97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3584" y="644525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5">
            <a:extLst>
              <a:ext uri="{FF2B5EF4-FFF2-40B4-BE49-F238E27FC236}">
                <a16:creationId xmlns:a16="http://schemas.microsoft.com/office/drawing/2014/main" id="{480A6504-2026-4C85-8DD1-60EA43412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746" y="1197640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5">
            <a:extLst>
              <a:ext uri="{FF2B5EF4-FFF2-40B4-BE49-F238E27FC236}">
                <a16:creationId xmlns:a16="http://schemas.microsoft.com/office/drawing/2014/main" id="{88F67F4E-622B-4DE5-BC92-4717BB1E5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346" y="1730375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35">
            <a:extLst>
              <a:ext uri="{FF2B5EF4-FFF2-40B4-BE49-F238E27FC236}">
                <a16:creationId xmlns:a16="http://schemas.microsoft.com/office/drawing/2014/main" id="{65025DDD-8AED-445D-A635-BE7B46B6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996" y="2951163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35">
            <a:extLst>
              <a:ext uri="{FF2B5EF4-FFF2-40B4-BE49-F238E27FC236}">
                <a16:creationId xmlns:a16="http://schemas.microsoft.com/office/drawing/2014/main" id="{CD69611F-2332-4A25-9C02-6FBB88481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709" y="4070350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35">
            <a:extLst>
              <a:ext uri="{FF2B5EF4-FFF2-40B4-BE49-F238E27FC236}">
                <a16:creationId xmlns:a16="http://schemas.microsoft.com/office/drawing/2014/main" id="{424EF6AB-B322-4B13-8956-81EC6176C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1359" y="5208588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35">
            <a:extLst>
              <a:ext uri="{FF2B5EF4-FFF2-40B4-BE49-F238E27FC236}">
                <a16:creationId xmlns:a16="http://schemas.microsoft.com/office/drawing/2014/main" id="{0BAE18AF-3B0D-4902-ADB5-96F09A885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746" y="5723602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35">
            <a:extLst>
              <a:ext uri="{FF2B5EF4-FFF2-40B4-BE49-F238E27FC236}">
                <a16:creationId xmlns:a16="http://schemas.microsoft.com/office/drawing/2014/main" id="{41698BBB-8C6A-4343-B2AC-712EB1B4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5383" y="2335877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35">
            <a:extLst>
              <a:ext uri="{FF2B5EF4-FFF2-40B4-BE49-F238E27FC236}">
                <a16:creationId xmlns:a16="http://schemas.microsoft.com/office/drawing/2014/main" id="{875E40FF-F394-43E7-BA10-A2884F6B4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746" y="3439190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35">
            <a:extLst>
              <a:ext uri="{FF2B5EF4-FFF2-40B4-BE49-F238E27FC236}">
                <a16:creationId xmlns:a16="http://schemas.microsoft.com/office/drawing/2014/main" id="{1BF3B556-1FBF-43F7-A4DB-442A66DFE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746" y="4591715"/>
            <a:ext cx="609600" cy="6096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GB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786B7A8-F33C-1C83-C4A3-31075302B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AC09F2C-D1DA-D890-4975-F47E5BB65122}"/>
              </a:ext>
            </a:extLst>
          </p:cNvPr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0B36BA-DD1A-1776-A124-1E0F7298BB96}"/>
              </a:ext>
            </a:extLst>
          </p:cNvPr>
          <p:cNvSpPr txBox="1"/>
          <p:nvPr/>
        </p:nvSpPr>
        <p:spPr>
          <a:xfrm>
            <a:off x="1322646" y="892256"/>
            <a:ext cx="1361734" cy="783193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6956DD-1A90-0BBD-69C5-72504D4334A7}"/>
              </a:ext>
            </a:extLst>
          </p:cNvPr>
          <p:cNvSpPr txBox="1"/>
          <p:nvPr/>
        </p:nvSpPr>
        <p:spPr>
          <a:xfrm>
            <a:off x="2788866" y="293609"/>
            <a:ext cx="7361632" cy="1639788"/>
          </a:xfrm>
          <a:prstGeom prst="cloudCallou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thương ta lấy số bị chia chia cho số chia.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Table 43">
            <a:extLst>
              <a:ext uri="{FF2B5EF4-FFF2-40B4-BE49-F238E27FC236}">
                <a16:creationId xmlns:a16="http://schemas.microsoft.com/office/drawing/2014/main" id="{5BA94E6D-6FDC-1CC9-B772-B940E6613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224724"/>
              </p:ext>
            </p:extLst>
          </p:nvPr>
        </p:nvGraphicFramePr>
        <p:xfrm>
          <a:off x="494477" y="2200693"/>
          <a:ext cx="11203045" cy="283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1283">
                  <a:extLst>
                    <a:ext uri="{9D8B030D-6E8A-4147-A177-3AD203B41FA5}">
                      <a16:colId xmlns:a16="http://schemas.microsoft.com/office/drawing/2014/main" val="1933289376"/>
                    </a:ext>
                  </a:extLst>
                </a:gridCol>
                <a:gridCol w="1319473">
                  <a:extLst>
                    <a:ext uri="{9D8B030D-6E8A-4147-A177-3AD203B41FA5}">
                      <a16:colId xmlns:a16="http://schemas.microsoft.com/office/drawing/2014/main" val="2033667918"/>
                    </a:ext>
                  </a:extLst>
                </a:gridCol>
                <a:gridCol w="1420464">
                  <a:extLst>
                    <a:ext uri="{9D8B030D-6E8A-4147-A177-3AD203B41FA5}">
                      <a16:colId xmlns:a16="http://schemas.microsoft.com/office/drawing/2014/main" val="2326812401"/>
                    </a:ext>
                  </a:extLst>
                </a:gridCol>
                <a:gridCol w="1551081">
                  <a:extLst>
                    <a:ext uri="{9D8B030D-6E8A-4147-A177-3AD203B41FA5}">
                      <a16:colId xmlns:a16="http://schemas.microsoft.com/office/drawing/2014/main" val="3977653337"/>
                    </a:ext>
                  </a:extLst>
                </a:gridCol>
                <a:gridCol w="1510263">
                  <a:extLst>
                    <a:ext uri="{9D8B030D-6E8A-4147-A177-3AD203B41FA5}">
                      <a16:colId xmlns:a16="http://schemas.microsoft.com/office/drawing/2014/main" val="2969843960"/>
                    </a:ext>
                  </a:extLst>
                </a:gridCol>
                <a:gridCol w="1502100">
                  <a:extLst>
                    <a:ext uri="{9D8B030D-6E8A-4147-A177-3AD203B41FA5}">
                      <a16:colId xmlns:a16="http://schemas.microsoft.com/office/drawing/2014/main" val="1038418411"/>
                    </a:ext>
                  </a:extLst>
                </a:gridCol>
                <a:gridCol w="1488381">
                  <a:extLst>
                    <a:ext uri="{9D8B030D-6E8A-4147-A177-3AD203B41FA5}">
                      <a16:colId xmlns:a16="http://schemas.microsoft.com/office/drawing/2014/main" val="259895752"/>
                    </a:ext>
                  </a:extLst>
                </a:gridCol>
              </a:tblGrid>
              <a:tr h="137007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31776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91820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63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6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786B7A8-F33C-1C83-C4A3-31075302B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AC09F2C-D1DA-D890-4975-F47E5BB65122}"/>
              </a:ext>
            </a:extLst>
          </p:cNvPr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0B36BA-DD1A-1776-A124-1E0F7298BB96}"/>
              </a:ext>
            </a:extLst>
          </p:cNvPr>
          <p:cNvSpPr txBox="1"/>
          <p:nvPr/>
        </p:nvSpPr>
        <p:spPr>
          <a:xfrm>
            <a:off x="1322646" y="892256"/>
            <a:ext cx="1361734" cy="783193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Số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6956DD-1A90-0BBD-69C5-72504D4334A7}"/>
              </a:ext>
            </a:extLst>
          </p:cNvPr>
          <p:cNvSpPr txBox="1"/>
          <p:nvPr/>
        </p:nvSpPr>
        <p:spPr>
          <a:xfrm>
            <a:off x="2788866" y="293609"/>
            <a:ext cx="7361632" cy="1639788"/>
          </a:xfrm>
          <a:prstGeom prst="cloudCallou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thương ta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lấy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cho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43" name="Table 43">
            <a:extLst>
              <a:ext uri="{FF2B5EF4-FFF2-40B4-BE49-F238E27FC236}">
                <a16:creationId xmlns:a16="http://schemas.microsoft.com/office/drawing/2014/main" id="{5BA94E6D-6FDC-1CC9-B772-B940E6613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61419"/>
              </p:ext>
            </p:extLst>
          </p:nvPr>
        </p:nvGraphicFramePr>
        <p:xfrm>
          <a:off x="494477" y="2200693"/>
          <a:ext cx="11203045" cy="283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1283">
                  <a:extLst>
                    <a:ext uri="{9D8B030D-6E8A-4147-A177-3AD203B41FA5}">
                      <a16:colId xmlns:a16="http://schemas.microsoft.com/office/drawing/2014/main" val="1933289376"/>
                    </a:ext>
                  </a:extLst>
                </a:gridCol>
                <a:gridCol w="1319473">
                  <a:extLst>
                    <a:ext uri="{9D8B030D-6E8A-4147-A177-3AD203B41FA5}">
                      <a16:colId xmlns:a16="http://schemas.microsoft.com/office/drawing/2014/main" val="2033667918"/>
                    </a:ext>
                  </a:extLst>
                </a:gridCol>
                <a:gridCol w="1420464">
                  <a:extLst>
                    <a:ext uri="{9D8B030D-6E8A-4147-A177-3AD203B41FA5}">
                      <a16:colId xmlns:a16="http://schemas.microsoft.com/office/drawing/2014/main" val="2326812401"/>
                    </a:ext>
                  </a:extLst>
                </a:gridCol>
                <a:gridCol w="1551081">
                  <a:extLst>
                    <a:ext uri="{9D8B030D-6E8A-4147-A177-3AD203B41FA5}">
                      <a16:colId xmlns:a16="http://schemas.microsoft.com/office/drawing/2014/main" val="3977653337"/>
                    </a:ext>
                  </a:extLst>
                </a:gridCol>
                <a:gridCol w="1510263">
                  <a:extLst>
                    <a:ext uri="{9D8B030D-6E8A-4147-A177-3AD203B41FA5}">
                      <a16:colId xmlns:a16="http://schemas.microsoft.com/office/drawing/2014/main" val="2969843960"/>
                    </a:ext>
                  </a:extLst>
                </a:gridCol>
                <a:gridCol w="1502100">
                  <a:extLst>
                    <a:ext uri="{9D8B030D-6E8A-4147-A177-3AD203B41FA5}">
                      <a16:colId xmlns:a16="http://schemas.microsoft.com/office/drawing/2014/main" val="1038418411"/>
                    </a:ext>
                  </a:extLst>
                </a:gridCol>
                <a:gridCol w="1488381">
                  <a:extLst>
                    <a:ext uri="{9D8B030D-6E8A-4147-A177-3AD203B41FA5}">
                      <a16:colId xmlns:a16="http://schemas.microsoft.com/office/drawing/2014/main" val="259895752"/>
                    </a:ext>
                  </a:extLst>
                </a:gridCol>
              </a:tblGrid>
              <a:tr h="137007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31776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chia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91820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63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6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0894CB-991B-50E5-2EC4-CE8E5F3B6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143A3-2074-6A8D-0CA2-3437F2CEF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1" b="98454" l="1171" r="99532">
                        <a14:foregroundMark x1="14871" y1="14175" x2="22600" y2="60567"/>
                        <a14:foregroundMark x1="2225" y1="15722" x2="9133" y2="55412"/>
                        <a14:foregroundMark x1="9133" y1="55412" x2="11124" y2="81959"/>
                        <a14:foregroundMark x1="10187" y1="59021" x2="20960" y2="60309"/>
                        <a14:foregroundMark x1="2693" y1="3608" x2="92623" y2="19330"/>
                        <a14:foregroundMark x1="1288" y1="5928" x2="3279" y2="9794"/>
                        <a14:foregroundMark x1="3981" y1="84278" x2="33489" y2="91237"/>
                        <a14:foregroundMark x1="33489" y1="91237" x2="43677" y2="90722"/>
                        <a14:foregroundMark x1="43677" y1="90722" x2="68384" y2="92010"/>
                        <a14:foregroundMark x1="3864" y1="92010" x2="20843" y2="96649"/>
                        <a14:foregroundMark x1="25176" y1="98454" x2="32436" y2="98454"/>
                        <a14:foregroundMark x1="77049" y1="93299" x2="99297" y2="86598"/>
                        <a14:foregroundMark x1="99297" y1="86598" x2="99532" y2="86082"/>
                        <a14:foregroundMark x1="87002" y1="45619" x2="81030" y2="52062"/>
                        <a14:backgroundMark x1="25878" y1="33247" x2="41218" y2="37113"/>
                        <a14:backgroundMark x1="41218" y1="37113" x2="45199" y2="43041"/>
                        <a14:backgroundMark x1="45199" y1="43041" x2="45550" y2="44072"/>
                        <a14:backgroundMark x1="53864" y1="64691" x2="63934" y2="65206"/>
                        <a14:backgroundMark x1="64403" y1="57216" x2="70141" y2="44845"/>
                        <a14:backgroundMark x1="62998" y1="38402" x2="67330" y2="45103"/>
                        <a14:backgroundMark x1="66511" y1="37887" x2="71780" y2="37887"/>
                        <a14:backgroundMark x1="71546" y1="36340" x2="72951" y2="39433"/>
                        <a14:backgroundMark x1="72482" y1="36340" x2="72482" y2="35825"/>
                        <a14:backgroundMark x1="72834" y1="35309" x2="72834" y2="34794"/>
                        <a14:backgroundMark x1="72482" y1="38660" x2="71663" y2="62629"/>
                        <a14:backgroundMark x1="71663" y1="62629" x2="70609" y2="69588"/>
                        <a14:backgroundMark x1="69672" y1="65464" x2="59719" y2="80928"/>
                        <a14:backgroundMark x1="50937" y1="66495" x2="51405" y2="68557"/>
                        <a14:backgroundMark x1="43443" y1="99485" x2="44145" y2="98711"/>
                        <a14:backgroundMark x1="44965" y1="99485" x2="32904" y2="98454"/>
                        <a14:backgroundMark x1="40632" y1="98454" x2="47541" y2="99742"/>
                        <a14:backgroundMark x1="47541" y1="99742" x2="47658" y2="99485"/>
                        <a14:backgroundMark x1="46604" y1="99485" x2="53162" y2="99742"/>
                        <a14:backgroundMark x1="63232" y1="98711" x2="68970" y2="98969"/>
                        <a14:backgroundMark x1="68970" y1="98969" x2="69789" y2="99742"/>
                      </a14:backgroundRemoval>
                    </a14:imgEffect>
                  </a14:imgLayer>
                </a14:imgProps>
              </a:ext>
            </a:extLst>
          </a:blip>
          <a:srcRect l="6520" t="13130" r="4373"/>
          <a:stretch/>
        </p:blipFill>
        <p:spPr>
          <a:xfrm>
            <a:off x="987068" y="1792465"/>
            <a:ext cx="10470182" cy="3855859"/>
          </a:xfrm>
          <a:prstGeom prst="rect">
            <a:avLst/>
          </a:prstGeom>
        </p:spPr>
      </p:pic>
      <p:cxnSp>
        <p:nvCxnSpPr>
          <p:cNvPr id="16" name="Connector: Curved 7">
            <a:extLst>
              <a:ext uri="{FF2B5EF4-FFF2-40B4-BE49-F238E27FC236}">
                <a16:creationId xmlns:a16="http://schemas.microsoft.com/office/drawing/2014/main" id="{235C385F-129A-E428-A5CB-C665CC943208}"/>
              </a:ext>
            </a:extLst>
          </p:cNvPr>
          <p:cNvCxnSpPr/>
          <p:nvPr/>
        </p:nvCxnSpPr>
        <p:spPr>
          <a:xfrm>
            <a:off x="4038600" y="2484120"/>
            <a:ext cx="1600200" cy="365760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Curved 8">
            <a:extLst>
              <a:ext uri="{FF2B5EF4-FFF2-40B4-BE49-F238E27FC236}">
                <a16:creationId xmlns:a16="http://schemas.microsoft.com/office/drawing/2014/main" id="{78D90157-79AD-34DC-147E-81FEE95A20A5}"/>
              </a:ext>
            </a:extLst>
          </p:cNvPr>
          <p:cNvCxnSpPr>
            <a:cxnSpLocks/>
          </p:cNvCxnSpPr>
          <p:nvPr/>
        </p:nvCxnSpPr>
        <p:spPr>
          <a:xfrm flipV="1">
            <a:off x="2682240" y="3688080"/>
            <a:ext cx="3550920" cy="195262"/>
          </a:xfrm>
          <a:prstGeom prst="curvedConnector3">
            <a:avLst>
              <a:gd name="adj1" fmla="val 3154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or: Curved 11">
            <a:extLst>
              <a:ext uri="{FF2B5EF4-FFF2-40B4-BE49-F238E27FC236}">
                <a16:creationId xmlns:a16="http://schemas.microsoft.com/office/drawing/2014/main" id="{744B38CD-C8C8-611A-F6BB-383DE0C5A66D}"/>
              </a:ext>
            </a:extLst>
          </p:cNvPr>
          <p:cNvCxnSpPr>
            <a:cxnSpLocks/>
          </p:cNvCxnSpPr>
          <p:nvPr/>
        </p:nvCxnSpPr>
        <p:spPr>
          <a:xfrm flipV="1">
            <a:off x="3840480" y="3429001"/>
            <a:ext cx="1691640" cy="163067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or: Curved 20">
            <a:extLst>
              <a:ext uri="{FF2B5EF4-FFF2-40B4-BE49-F238E27FC236}">
                <a16:creationId xmlns:a16="http://schemas.microsoft.com/office/drawing/2014/main" id="{92B8EC48-9BD4-F9A6-B864-7F04568959A3}"/>
              </a:ext>
            </a:extLst>
          </p:cNvPr>
          <p:cNvCxnSpPr>
            <a:cxnSpLocks/>
          </p:cNvCxnSpPr>
          <p:nvPr/>
        </p:nvCxnSpPr>
        <p:spPr>
          <a:xfrm flipV="1">
            <a:off x="7151370" y="2331720"/>
            <a:ext cx="986790" cy="914400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or: Curved 22">
            <a:extLst>
              <a:ext uri="{FF2B5EF4-FFF2-40B4-BE49-F238E27FC236}">
                <a16:creationId xmlns:a16="http://schemas.microsoft.com/office/drawing/2014/main" id="{504114FF-598F-CE07-537B-709FC9329450}"/>
              </a:ext>
            </a:extLst>
          </p:cNvPr>
          <p:cNvCxnSpPr>
            <a:cxnSpLocks/>
          </p:cNvCxnSpPr>
          <p:nvPr/>
        </p:nvCxnSpPr>
        <p:spPr>
          <a:xfrm>
            <a:off x="6827520" y="2484120"/>
            <a:ext cx="3017520" cy="865822"/>
          </a:xfrm>
          <a:prstGeom prst="curvedConnector3">
            <a:avLst>
              <a:gd name="adj1" fmla="val 4494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or: Curved 25">
            <a:extLst>
              <a:ext uri="{FF2B5EF4-FFF2-40B4-BE49-F238E27FC236}">
                <a16:creationId xmlns:a16="http://schemas.microsoft.com/office/drawing/2014/main" id="{C8B0C066-224F-C992-3F04-1A347817108A}"/>
              </a:ext>
            </a:extLst>
          </p:cNvPr>
          <p:cNvCxnSpPr>
            <a:cxnSpLocks/>
          </p:cNvCxnSpPr>
          <p:nvPr/>
        </p:nvCxnSpPr>
        <p:spPr>
          <a:xfrm>
            <a:off x="7406640" y="2917031"/>
            <a:ext cx="1897380" cy="1829276"/>
          </a:xfrm>
          <a:prstGeom prst="curvedConnector3">
            <a:avLst>
              <a:gd name="adj1" fmla="val 582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DB2046-6F30-66F3-7AF7-768D247FB9FE}"/>
              </a:ext>
            </a:extLst>
          </p:cNvPr>
          <p:cNvSpPr txBox="1"/>
          <p:nvPr/>
        </p:nvSpPr>
        <p:spPr>
          <a:xfrm>
            <a:off x="3693380" y="133449"/>
            <a:ext cx="5934395" cy="102155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Tính nhẩm dựa vào bảng chia 3.</a:t>
            </a:r>
          </a:p>
          <a:p>
            <a:r>
              <a:rPr lang="vi-VN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2: Nối kết quả tìm được với số tương ứng ghi trên mỗi cánh hoa.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CEC9E86-EE02-CB8E-A77B-9C42200F84F9}"/>
              </a:ext>
            </a:extLst>
          </p:cNvPr>
          <p:cNvSpPr/>
          <p:nvPr/>
        </p:nvSpPr>
        <p:spPr>
          <a:xfrm>
            <a:off x="493766" y="102338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28B84F-9FA5-2DB9-BDE3-CD2B9D6D89AE}"/>
              </a:ext>
            </a:extLst>
          </p:cNvPr>
          <p:cNvSpPr txBox="1"/>
          <p:nvPr/>
        </p:nvSpPr>
        <p:spPr>
          <a:xfrm>
            <a:off x="1164380" y="1064989"/>
            <a:ext cx="8025285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kết quả cho mỗi phép tính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5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9CE0DD-065E-19FE-23D4-99E5634A0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281" b="75283"/>
          <a:stretch/>
        </p:blipFill>
        <p:spPr>
          <a:xfrm>
            <a:off x="0" y="-169819"/>
            <a:ext cx="2220278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D52983-5668-D9A9-7AF9-13E95FE55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" t="39949" r="-20" b="308"/>
          <a:stretch/>
        </p:blipFill>
        <p:spPr>
          <a:xfrm>
            <a:off x="218122" y="1940921"/>
            <a:ext cx="11760518" cy="3512820"/>
          </a:xfrm>
          <a:prstGeom prst="rect">
            <a:avLst/>
          </a:prstGeom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29712C23-95CF-3C48-C0DA-2F756B07B4C2}"/>
              </a:ext>
            </a:extLst>
          </p:cNvPr>
          <p:cNvSpPr/>
          <p:nvPr/>
        </p:nvSpPr>
        <p:spPr>
          <a:xfrm>
            <a:off x="134112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CDDD9C2F-8ABB-8E81-E6EA-EC7C5DC70F38}"/>
              </a:ext>
            </a:extLst>
          </p:cNvPr>
          <p:cNvSpPr/>
          <p:nvPr/>
        </p:nvSpPr>
        <p:spPr>
          <a:xfrm>
            <a:off x="348996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30762CBF-9240-F10C-189F-A4F9751B4405}"/>
              </a:ext>
            </a:extLst>
          </p:cNvPr>
          <p:cNvSpPr/>
          <p:nvPr/>
        </p:nvSpPr>
        <p:spPr>
          <a:xfrm>
            <a:off x="569214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D6CD105B-B44F-ADB8-4E72-36F291C7A9A3}"/>
              </a:ext>
            </a:extLst>
          </p:cNvPr>
          <p:cNvSpPr/>
          <p:nvPr/>
        </p:nvSpPr>
        <p:spPr>
          <a:xfrm>
            <a:off x="792099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Sun 22">
            <a:extLst>
              <a:ext uri="{FF2B5EF4-FFF2-40B4-BE49-F238E27FC236}">
                <a16:creationId xmlns:a16="http://schemas.microsoft.com/office/drawing/2014/main" id="{6F64976D-48D4-7631-4B62-8562D268AFCE}"/>
              </a:ext>
            </a:extLst>
          </p:cNvPr>
          <p:cNvSpPr/>
          <p:nvPr/>
        </p:nvSpPr>
        <p:spPr>
          <a:xfrm>
            <a:off x="9814560" y="3106781"/>
            <a:ext cx="1691640" cy="106680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94F4D1C3-A43D-D97D-DBD0-EE0807329050}"/>
              </a:ext>
            </a:extLst>
          </p:cNvPr>
          <p:cNvSpPr/>
          <p:nvPr/>
        </p:nvSpPr>
        <p:spPr>
          <a:xfrm>
            <a:off x="1321118" y="516418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2B0CF6CF-0F93-4BB7-76B3-110CBB8D1613}"/>
              </a:ext>
            </a:extLst>
          </p:cNvPr>
          <p:cNvSpPr/>
          <p:nvPr/>
        </p:nvSpPr>
        <p:spPr>
          <a:xfrm>
            <a:off x="3383280" y="5164181"/>
            <a:ext cx="1463040" cy="137922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4580EFF9-62C9-EB62-5EBF-737DB4D11B6E}"/>
              </a:ext>
            </a:extLst>
          </p:cNvPr>
          <p:cNvSpPr/>
          <p:nvPr/>
        </p:nvSpPr>
        <p:spPr>
          <a:xfrm>
            <a:off x="5744526" y="527848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5BB26999-6A6F-AA8B-C3F8-4910A7222EA6}"/>
              </a:ext>
            </a:extLst>
          </p:cNvPr>
          <p:cNvSpPr/>
          <p:nvPr/>
        </p:nvSpPr>
        <p:spPr>
          <a:xfrm>
            <a:off x="7920990" y="530896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Sun 27">
            <a:extLst>
              <a:ext uri="{FF2B5EF4-FFF2-40B4-BE49-F238E27FC236}">
                <a16:creationId xmlns:a16="http://schemas.microsoft.com/office/drawing/2014/main" id="{25DC677A-FB1A-C7ED-7E6A-86BA5C0B2EE5}"/>
              </a:ext>
            </a:extLst>
          </p:cNvPr>
          <p:cNvSpPr/>
          <p:nvPr/>
        </p:nvSpPr>
        <p:spPr>
          <a:xfrm>
            <a:off x="10078402" y="518704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30" name="Connector: Curved 20">
            <a:extLst>
              <a:ext uri="{FF2B5EF4-FFF2-40B4-BE49-F238E27FC236}">
                <a16:creationId xmlns:a16="http://schemas.microsoft.com/office/drawing/2014/main" id="{0BBF6F27-A0C7-12AC-6029-3A29BBD1BCDE}"/>
              </a:ext>
            </a:extLst>
          </p:cNvPr>
          <p:cNvCxnSpPr>
            <a:cxnSpLocks/>
          </p:cNvCxnSpPr>
          <p:nvPr/>
        </p:nvCxnSpPr>
        <p:spPr>
          <a:xfrm>
            <a:off x="2362200" y="2649581"/>
            <a:ext cx="3733800" cy="18288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nector: Curved 22">
            <a:extLst>
              <a:ext uri="{FF2B5EF4-FFF2-40B4-BE49-F238E27FC236}">
                <a16:creationId xmlns:a16="http://schemas.microsoft.com/office/drawing/2014/main" id="{1435CB94-4F43-B2C4-EAA4-650B0B077AAA}"/>
              </a:ext>
            </a:extLst>
          </p:cNvPr>
          <p:cNvCxnSpPr>
            <a:cxnSpLocks/>
          </p:cNvCxnSpPr>
          <p:nvPr/>
        </p:nvCxnSpPr>
        <p:spPr>
          <a:xfrm>
            <a:off x="4490562" y="3015341"/>
            <a:ext cx="3430428" cy="158496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onnector: Curved 26">
            <a:extLst>
              <a:ext uri="{FF2B5EF4-FFF2-40B4-BE49-F238E27FC236}">
                <a16:creationId xmlns:a16="http://schemas.microsoft.com/office/drawing/2014/main" id="{54AA09FB-BA14-CC06-7A20-2B68BF71E4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2200" y="2878181"/>
            <a:ext cx="3584258" cy="1661160"/>
          </a:xfrm>
          <a:prstGeom prst="curvedConnector3">
            <a:avLst>
              <a:gd name="adj1" fmla="val 3256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nector: Curved 30">
            <a:extLst>
              <a:ext uri="{FF2B5EF4-FFF2-40B4-BE49-F238E27FC236}">
                <a16:creationId xmlns:a16="http://schemas.microsoft.com/office/drawing/2014/main" id="{672F7300-9590-0935-6B0E-93B0CE31C4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53702" y="2974145"/>
            <a:ext cx="1661160" cy="146923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nector: Curved 46">
            <a:extLst>
              <a:ext uri="{FF2B5EF4-FFF2-40B4-BE49-F238E27FC236}">
                <a16:creationId xmlns:a16="http://schemas.microsoft.com/office/drawing/2014/main" id="{3772A6C1-9366-C5BA-E455-2318C6197F48}"/>
              </a:ext>
            </a:extLst>
          </p:cNvPr>
          <p:cNvCxnSpPr/>
          <p:nvPr/>
        </p:nvCxnSpPr>
        <p:spPr>
          <a:xfrm rot="10800000" flipV="1">
            <a:off x="4846320" y="2878181"/>
            <a:ext cx="5372578" cy="182880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CE81004-7387-9C89-550A-D8104E0BC09A}"/>
              </a:ext>
            </a:extLst>
          </p:cNvPr>
          <p:cNvSpPr txBox="1"/>
          <p:nvPr/>
        </p:nvSpPr>
        <p:spPr>
          <a:xfrm>
            <a:off x="3288958" y="230927"/>
            <a:ext cx="5614083" cy="783193"/>
          </a:xfrm>
          <a:prstGeom prst="round2Diag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Tính nhẩm dựa vào bảng chia 3.</a:t>
            </a:r>
          </a:p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2: Nối hai phép tính có cùng kết quả.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424E0A-6EB9-DCC0-585B-6D0227518C7E}"/>
              </a:ext>
            </a:extLst>
          </p:cNvPr>
          <p:cNvSpPr txBox="1"/>
          <p:nvPr/>
        </p:nvSpPr>
        <p:spPr>
          <a:xfrm>
            <a:off x="1379219" y="1025433"/>
            <a:ext cx="820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phép tính nào dưới đây có cùng kết quả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8C5D70-1C17-28C8-F6FC-ADA503473C9E}"/>
              </a:ext>
            </a:extLst>
          </p:cNvPr>
          <p:cNvSpPr/>
          <p:nvPr/>
        </p:nvSpPr>
        <p:spPr>
          <a:xfrm>
            <a:off x="550379" y="852409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79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5" grpId="0" animBg="1"/>
      <p:bldP spid="4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9967E1-0A44-6C54-A271-BCBE3303521D}"/>
              </a:ext>
            </a:extLst>
          </p:cNvPr>
          <p:cNvSpPr txBox="1"/>
          <p:nvPr/>
        </p:nvSpPr>
        <p:spPr>
          <a:xfrm>
            <a:off x="1039390" y="969141"/>
            <a:ext cx="109135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đều 30 que tính thành 3 bó. Hỏi mỗi bó có bao nhiêu que tính ?</a:t>
            </a:r>
            <a:endParaRPr lang="en-US" sz="2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284E07-D29A-6691-FF24-7BC93B37AFF3}"/>
              </a:ext>
            </a:extLst>
          </p:cNvPr>
          <p:cNvSpPr/>
          <p:nvPr/>
        </p:nvSpPr>
        <p:spPr>
          <a:xfrm>
            <a:off x="368776" y="84693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245CD-98F0-F12E-C56E-ADC9B07E9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81" b="75283"/>
          <a:stretch/>
        </p:blipFill>
        <p:spPr>
          <a:xfrm>
            <a:off x="108513" y="102694"/>
            <a:ext cx="2220278" cy="80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A678B9-9D21-DBD0-615C-A8D2C261F44F}"/>
              </a:ext>
            </a:extLst>
          </p:cNvPr>
          <p:cNvCxnSpPr/>
          <p:nvPr/>
        </p:nvCxnSpPr>
        <p:spPr>
          <a:xfrm>
            <a:off x="1210429" y="1381468"/>
            <a:ext cx="49469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D63312-6294-19D5-D78A-2F8E58FC97E0}"/>
              </a:ext>
            </a:extLst>
          </p:cNvPr>
          <p:cNvCxnSpPr>
            <a:cxnSpLocks/>
          </p:cNvCxnSpPr>
          <p:nvPr/>
        </p:nvCxnSpPr>
        <p:spPr>
          <a:xfrm>
            <a:off x="7019171" y="1389143"/>
            <a:ext cx="4604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ách Khánh Hòa">
            <a:extLst>
              <a:ext uri="{FF2B5EF4-FFF2-40B4-BE49-F238E27FC236}">
                <a16:creationId xmlns:a16="http://schemas.microsoft.com/office/drawing/2014/main" id="{47F80795-9877-DC3C-D90A-2F7940C7D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848616" y="1913297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ách Khánh Hòa">
            <a:extLst>
              <a:ext uri="{FF2B5EF4-FFF2-40B4-BE49-F238E27FC236}">
                <a16:creationId xmlns:a16="http://schemas.microsoft.com/office/drawing/2014/main" id="{9881CE89-1DF5-452E-E61C-6C5BAEC0A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3572577" y="1949049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ách Khánh Hòa">
            <a:extLst>
              <a:ext uri="{FF2B5EF4-FFF2-40B4-BE49-F238E27FC236}">
                <a16:creationId xmlns:a16="http://schemas.microsoft.com/office/drawing/2014/main" id="{5AF7D8E3-7FB7-2765-0B8E-385CC9FF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1948" r="27078" b="13600"/>
          <a:stretch/>
        </p:blipFill>
        <p:spPr bwMode="auto">
          <a:xfrm>
            <a:off x="2334932" y="1913296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24069-6D71-DA21-1C59-982149657EF1}"/>
              </a:ext>
            </a:extLst>
          </p:cNvPr>
          <p:cNvSpPr txBox="1"/>
          <p:nvPr/>
        </p:nvSpPr>
        <p:spPr>
          <a:xfrm>
            <a:off x="3761211" y="426673"/>
            <a:ext cx="6027474" cy="40011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que tính ở mỗi bó = Số que tính của 3 bó : 3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6DCA8-63DE-0D03-5AF7-1CD6B0EC6AF7}"/>
              </a:ext>
            </a:extLst>
          </p:cNvPr>
          <p:cNvSpPr txBox="1"/>
          <p:nvPr/>
        </p:nvSpPr>
        <p:spPr>
          <a:xfrm>
            <a:off x="6065163" y="3429000"/>
            <a:ext cx="618042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làm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bó có số que tính là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: 3 = 10 (que tính)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10 que tính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459</Words>
  <Application>Microsoft Office PowerPoint</Application>
  <PresentationFormat>Widescreen</PresentationFormat>
  <Paragraphs>135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Calibri</vt:lpstr>
      <vt:lpstr>Nunito Black</vt:lpstr>
      <vt:lpstr>等线 Light</vt:lpstr>
      <vt:lpstr>Calibri Light</vt:lpstr>
      <vt:lpstr>等线</vt:lpstr>
      <vt:lpstr>SimSun</vt:lpstr>
      <vt:lpstr>Times New Roman</vt:lpstr>
      <vt:lpstr>Arial</vt:lpstr>
      <vt:lpstr>Sigmar One</vt:lpstr>
      <vt:lpstr>Office Theme</vt:lpstr>
      <vt:lpstr>2_Office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34</cp:revision>
  <dcterms:created xsi:type="dcterms:W3CDTF">2022-03-28T23:45:00Z</dcterms:created>
  <dcterms:modified xsi:type="dcterms:W3CDTF">2022-10-31T10:43:11Z</dcterms:modified>
</cp:coreProperties>
</file>