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1" r:id="rId3"/>
    <p:sldMasterId id="2147483693" r:id="rId4"/>
    <p:sldMasterId id="2147483697" r:id="rId5"/>
  </p:sldMasterIdLst>
  <p:notesMasterIdLst>
    <p:notesMasterId r:id="rId19"/>
  </p:notesMasterIdLst>
  <p:sldIdLst>
    <p:sldId id="422" r:id="rId6"/>
    <p:sldId id="466" r:id="rId7"/>
    <p:sldId id="470" r:id="rId8"/>
    <p:sldId id="465" r:id="rId9"/>
    <p:sldId id="433" r:id="rId10"/>
    <p:sldId id="309" r:id="rId11"/>
    <p:sldId id="432" r:id="rId12"/>
    <p:sldId id="467" r:id="rId13"/>
    <p:sldId id="468" r:id="rId14"/>
    <p:sldId id="469" r:id="rId15"/>
    <p:sldId id="425" r:id="rId16"/>
    <p:sldId id="304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83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0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23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24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57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92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25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4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7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2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30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365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0110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78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6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2285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0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56022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7575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8663" y="845005"/>
            <a:ext cx="10776269" cy="2102752"/>
            <a:chOff x="3434993" y="2781330"/>
            <a:chExt cx="7210417" cy="1223791"/>
          </a:xfrm>
        </p:grpSpPr>
        <p:sp>
          <p:nvSpPr>
            <p:cNvPr id="9" name="Wave 8"/>
            <p:cNvSpPr/>
            <p:nvPr/>
          </p:nvSpPr>
          <p:spPr>
            <a:xfrm>
              <a:off x="3609238" y="2781330"/>
              <a:ext cx="6953532" cy="1223791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3434993" y="3027283"/>
              <a:ext cx="7210417" cy="667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Chủ</a:t>
              </a:r>
              <a:r>
                <a:rPr kumimoji="0" lang="en-US" altLang="zh-C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đề</a:t>
              </a:r>
              <a:r>
                <a:rPr kumimoji="0" lang="en-US" altLang="zh-C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2: </a:t>
              </a:r>
              <a:r>
                <a:rPr kumimoji="0" lang="en-US" altLang="zh-CN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Tự</a:t>
              </a:r>
              <a:r>
                <a:rPr kumimoji="0" lang="en-US" altLang="zh-C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giới</a:t>
              </a:r>
              <a:r>
                <a:rPr kumimoji="0" lang="en-US" altLang="zh-C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thiệu</a:t>
              </a:r>
              <a:r>
                <a:rPr kumimoji="0" lang="en-US" altLang="zh-C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về</a:t>
              </a:r>
              <a:r>
                <a:rPr kumimoji="0" lang="en-US" altLang="zh-C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mình</a:t>
              </a:r>
              <a:endPara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华康海报体W12(P)" panose="040B0C00000000000000" pitchFamily="8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264985" y="2848414"/>
            <a:ext cx="121405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7: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tôi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2346960" y="338435"/>
            <a:ext cx="82905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Mặt trời">
            <a:extLst>
              <a:ext uri="{FF2B5EF4-FFF2-40B4-BE49-F238E27FC236}">
                <a16:creationId xmlns:a16="http://schemas.microsoft.com/office/drawing/2014/main" id="{960B74FD-FD8B-ADA2-4EFB-9D654163DD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07" y="0"/>
            <a:ext cx="1621793" cy="161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651076" y="1412134"/>
            <a:ext cx="49304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Lập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kế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hoạch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bản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76FE2-C319-C829-99B2-E71A6AE3D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t="24978" r="13980" b="9156"/>
          <a:stretch/>
        </p:blipFill>
        <p:spPr>
          <a:xfrm>
            <a:off x="4677538" y="1402080"/>
            <a:ext cx="3329264" cy="369905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B2B69ED-227C-7F4F-9F93-E43A60D1F2EF}"/>
              </a:ext>
            </a:extLst>
          </p:cNvPr>
          <p:cNvGrpSpPr/>
          <p:nvPr/>
        </p:nvGrpSpPr>
        <p:grpSpPr>
          <a:xfrm>
            <a:off x="926504" y="2024898"/>
            <a:ext cx="3674116" cy="3156806"/>
            <a:chOff x="948689" y="1575745"/>
            <a:chExt cx="2505994" cy="19552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21E100-33DE-564F-8C17-0D5A413D4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rcRect t="4780"/>
            <a:stretch/>
          </p:blipFill>
          <p:spPr>
            <a:xfrm>
              <a:off x="1324429" y="1575745"/>
              <a:ext cx="1792446" cy="1955218"/>
            </a:xfrm>
            <a:prstGeom prst="roundRect">
              <a:avLst>
                <a:gd name="adj" fmla="val 20284"/>
              </a:avLst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300C23-CDB8-9C41-845E-D65D00997082}"/>
                </a:ext>
              </a:extLst>
            </p:cNvPr>
            <p:cNvSpPr txBox="1"/>
            <p:nvPr/>
          </p:nvSpPr>
          <p:spPr>
            <a:xfrm>
              <a:off x="948689" y="2504749"/>
              <a:ext cx="250599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C00000"/>
                  </a:solidFill>
                  <a:effectLst>
                    <a:glow rad="747117">
                      <a:srgbClr val="FAE6B0"/>
                    </a:glow>
                  </a:effectLst>
                  <a:latin typeface="Arial"/>
                  <a:cs typeface="Arial"/>
                  <a:sym typeface="Arial"/>
                </a:rPr>
                <a:t>Sở</a:t>
              </a:r>
              <a:r>
                <a:rPr lang="en-US" sz="3600" b="1" kern="0" dirty="0">
                  <a:solidFill>
                    <a:srgbClr val="C00000"/>
                  </a:solidFill>
                  <a:effectLst>
                    <a:glow rad="747117">
                      <a:srgbClr val="FAE6B0"/>
                    </a:glow>
                  </a:effectLst>
                  <a:latin typeface="Arial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C00000"/>
                  </a:solidFill>
                  <a:effectLst>
                    <a:glow rad="747117">
                      <a:srgbClr val="FAE6B0"/>
                    </a:glow>
                  </a:effectLst>
                  <a:latin typeface="Arial"/>
                  <a:cs typeface="Arial"/>
                  <a:sym typeface="Arial"/>
                </a:rPr>
                <a:t>thích</a:t>
              </a:r>
              <a:endParaRPr lang="en-VN" sz="3600" b="1" kern="0" dirty="0">
                <a:solidFill>
                  <a:srgbClr val="C00000"/>
                </a:solidFill>
                <a:effectLst>
                  <a:glow rad="747117">
                    <a:srgbClr val="FAE6B0"/>
                  </a:glow>
                </a:effectLst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37E4306-20E0-CE4E-98B2-6D7F57FFA647}"/>
              </a:ext>
            </a:extLst>
          </p:cNvPr>
          <p:cNvSpPr txBox="1"/>
          <p:nvPr/>
        </p:nvSpPr>
        <p:spPr>
          <a:xfrm>
            <a:off x="5160056" y="2995159"/>
            <a:ext cx="2287310" cy="2062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Những</a:t>
            </a:r>
            <a:r>
              <a:rPr lang="en-US" sz="3200" b="1" kern="0" dirty="0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việc</a:t>
            </a:r>
            <a:endParaRPr lang="en-US" sz="3200" b="1" kern="0" dirty="0">
              <a:solidFill>
                <a:srgbClr val="C00000"/>
              </a:solidFill>
              <a:effectLst>
                <a:glow rad="520427">
                  <a:srgbClr val="FBE7B1"/>
                </a:glow>
              </a:effectLst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mình</a:t>
            </a:r>
            <a:r>
              <a:rPr lang="en-US" sz="3200" b="1" kern="0" dirty="0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cần</a:t>
            </a:r>
            <a:r>
              <a:rPr lang="en-US" sz="3200" b="1" kern="0" dirty="0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effectLst>
                  <a:glow rad="520427">
                    <a:srgbClr val="FBE7B1"/>
                  </a:glow>
                </a:effectLst>
                <a:latin typeface="Arial"/>
                <a:cs typeface="Arial"/>
                <a:sym typeface="Arial"/>
              </a:rPr>
              <a:t>làm</a:t>
            </a:r>
            <a:endParaRPr lang="en-VN" sz="3200" b="1" kern="0" dirty="0">
              <a:solidFill>
                <a:srgbClr val="C00000"/>
              </a:solidFill>
              <a:effectLst>
                <a:glow rad="520427">
                  <a:srgbClr val="FBE7B1"/>
                </a:glow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D50674-FA3F-9F48-A053-3E0914E40D2C}"/>
              </a:ext>
            </a:extLst>
          </p:cNvPr>
          <p:cNvGrpSpPr/>
          <p:nvPr/>
        </p:nvGrpSpPr>
        <p:grpSpPr>
          <a:xfrm>
            <a:off x="8317821" y="2095713"/>
            <a:ext cx="2920278" cy="2995674"/>
            <a:chOff x="5939065" y="1469096"/>
            <a:chExt cx="2040247" cy="1985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906C8B-4DF9-BA44-90A0-671E9D811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9065" y="1469096"/>
              <a:ext cx="2030682" cy="1985304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26E668C-84FD-6C43-8407-15A6D24F64CF}"/>
                </a:ext>
              </a:extLst>
            </p:cNvPr>
            <p:cNvSpPr txBox="1"/>
            <p:nvPr/>
          </p:nvSpPr>
          <p:spPr>
            <a:xfrm>
              <a:off x="6024499" y="2492686"/>
              <a:ext cx="195481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effectLst>
                    <a:glow rad="747117">
                      <a:srgbClr val="FAE6B0"/>
                    </a:glow>
                  </a:effectLst>
                  <a:latin typeface="Arial"/>
                  <a:cs typeface="Arial"/>
                  <a:sym typeface="Arial"/>
                </a:rPr>
                <a:t>Thời</a:t>
              </a:r>
              <a:r>
                <a:rPr lang="en-US" sz="3200" b="1" kern="0" dirty="0">
                  <a:solidFill>
                    <a:srgbClr val="C00000"/>
                  </a:solidFill>
                  <a:effectLst>
                    <a:glow rad="747117">
                      <a:srgbClr val="FAE6B0"/>
                    </a:glow>
                  </a:effectLst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effectLst>
                    <a:glow rad="747117">
                      <a:srgbClr val="FAE6B0"/>
                    </a:glow>
                  </a:effectLst>
                  <a:latin typeface="Arial"/>
                  <a:cs typeface="Arial"/>
                  <a:sym typeface="Arial"/>
                </a:rPr>
                <a:t>gian</a:t>
              </a:r>
              <a:endParaRPr lang="en-VN" sz="3200" b="1" kern="0" dirty="0">
                <a:solidFill>
                  <a:srgbClr val="C00000"/>
                </a:solidFill>
                <a:effectLst>
                  <a:glow rad="747117">
                    <a:srgbClr val="FAE6B0"/>
                  </a:glow>
                </a:effectLst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Chúc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các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con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học</a:t>
            </a:r>
            <a:r>
              <a:rPr lang="en-US" sz="8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</a:t>
            </a:r>
            <a:r>
              <a:rPr lang="en-US" sz="8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tốt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2346960" y="338435"/>
            <a:ext cx="82905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Khởi</a:t>
            </a:r>
            <a:r>
              <a: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8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Mặt trời">
            <a:extLst>
              <a:ext uri="{FF2B5EF4-FFF2-40B4-BE49-F238E27FC236}">
                <a16:creationId xmlns:a16="http://schemas.microsoft.com/office/drawing/2014/main" id="{394A7ECA-4204-ABFE-C5DA-99FE4555F8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0" y="0"/>
            <a:ext cx="1790955" cy="17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h">
            <a:hlinkClick r:id="" action="ppaction://media"/>
            <a:extLst>
              <a:ext uri="{FF2B5EF4-FFF2-40B4-BE49-F238E27FC236}">
                <a16:creationId xmlns:a16="http://schemas.microsoft.com/office/drawing/2014/main" id="{518C59AA-7B36-32E4-644B-286895DEE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1280" y="355282"/>
            <a:ext cx="6450497" cy="61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1620653" y="117302"/>
            <a:ext cx="107694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lưu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tài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năng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học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859AC-B737-0F6F-28F9-9BE12103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2344" y="857056"/>
            <a:ext cx="8696083" cy="404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64389D-E098-87DC-5193-FB132AA5AC50}"/>
              </a:ext>
            </a:extLst>
          </p:cNvPr>
          <p:cNvSpPr txBox="1"/>
          <p:nvPr/>
        </p:nvSpPr>
        <p:spPr>
          <a:xfrm>
            <a:off x="1422532" y="4826088"/>
            <a:ext cx="107694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thấy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tài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năng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như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thế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BED26-EEA2-37CF-869A-F29FFDEA2762}"/>
              </a:ext>
            </a:extLst>
          </p:cNvPr>
          <p:cNvSpPr txBox="1"/>
          <p:nvPr/>
        </p:nvSpPr>
        <p:spPr>
          <a:xfrm>
            <a:off x="1422532" y="5560850"/>
            <a:ext cx="107694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thấy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tài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năng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nhau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13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2346960" y="338435"/>
            <a:ext cx="82905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phá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Mặt trời">
            <a:extLst>
              <a:ext uri="{FF2B5EF4-FFF2-40B4-BE49-F238E27FC236}">
                <a16:creationId xmlns:a16="http://schemas.microsoft.com/office/drawing/2014/main" id="{960B74FD-FD8B-ADA2-4EFB-9D654163DD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07" y="0"/>
            <a:ext cx="1621793" cy="161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064CF-23C4-4B27-BCD3-49CC705E3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92" y="2337404"/>
            <a:ext cx="3106828" cy="2310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BB087-AF03-EE72-A245-2318BF6F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686" y="2337404"/>
            <a:ext cx="2645154" cy="2128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6F98F-93F7-9FE5-4886-A612CADEC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111" y="2092502"/>
            <a:ext cx="2645154" cy="2672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1DBF5-9B8E-2B76-9E62-1A1E77049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1" y="605385"/>
            <a:ext cx="972325" cy="1074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1F268A-A67E-42B3-5060-D5539EBA04C9}"/>
              </a:ext>
            </a:extLst>
          </p:cNvPr>
          <p:cNvSpPr txBox="1"/>
          <p:nvPr/>
        </p:nvSpPr>
        <p:spPr>
          <a:xfrm>
            <a:off x="1935479" y="533911"/>
            <a:ext cx="1025652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sở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thích</a:t>
            </a:r>
            <a:endParaRPr lang="en-US" sz="4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3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82" y="1371731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54025"/>
            <a:ext cx="12192000" cy="173417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105478" y="2047370"/>
            <a:ext cx="8385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Sở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hiện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sản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phẩm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củng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cố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bằng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cùng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chung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sở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cùng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hiện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thì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thật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1DBF5-9B8E-2B76-9E62-1A1E77049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4" y="229517"/>
            <a:ext cx="972325" cy="1074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1F268A-A67E-42B3-5060-D5539EBA04C9}"/>
              </a:ext>
            </a:extLst>
          </p:cNvPr>
          <p:cNvSpPr txBox="1"/>
          <p:nvPr/>
        </p:nvSpPr>
        <p:spPr>
          <a:xfrm>
            <a:off x="1975634" y="0"/>
            <a:ext cx="10256521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Lập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hoạch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chung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sở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thích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E9FF5-A992-5788-E03D-0679FEAC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34" y="2011680"/>
            <a:ext cx="8768566" cy="44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6F423-C837-7158-F44C-A573A49D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40" y="947158"/>
            <a:ext cx="6934200" cy="46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113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134</Words>
  <Application>Microsoft Office PowerPoint</Application>
  <PresentationFormat>Widescreen</PresentationFormat>
  <Paragraphs>25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Averta Std CY Bold</vt:lpstr>
      <vt:lpstr>Baloo 2</vt:lpstr>
      <vt:lpstr>Calibri</vt:lpstr>
      <vt:lpstr>Calibri Light</vt:lpstr>
      <vt:lpstr>Pangolin</vt:lpstr>
      <vt:lpstr>Quicksand Medium</vt:lpstr>
      <vt:lpstr>UTM Androgyne</vt:lpstr>
      <vt:lpstr>UTM Cookies</vt:lpstr>
      <vt:lpstr>9_www.33ppt.com</vt:lpstr>
      <vt:lpstr>Hoạt động</vt:lpstr>
      <vt:lpstr>3_Office Theme</vt:lpstr>
      <vt:lpstr>English Vocabulary Workshop by Slidesgo</vt:lpstr>
      <vt:lpstr>1_English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Thanh Thuy</cp:lastModifiedBy>
  <cp:revision>32</cp:revision>
  <dcterms:created xsi:type="dcterms:W3CDTF">2021-06-11T04:16:36Z</dcterms:created>
  <dcterms:modified xsi:type="dcterms:W3CDTF">2022-07-23T23:31:22Z</dcterms:modified>
</cp:coreProperties>
</file>