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1001" r:id="rId2"/>
    <p:sldId id="340" r:id="rId3"/>
    <p:sldId id="1029" r:id="rId4"/>
    <p:sldId id="994" r:id="rId5"/>
    <p:sldId id="1015" r:id="rId6"/>
    <p:sldId id="2007577120" r:id="rId7"/>
    <p:sldId id="1010" r:id="rId8"/>
    <p:sldId id="1012" r:id="rId9"/>
    <p:sldId id="1026" r:id="rId10"/>
    <p:sldId id="1013" r:id="rId11"/>
    <p:sldId id="2007577117" r:id="rId12"/>
    <p:sldId id="1030" r:id="rId13"/>
    <p:sldId id="101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137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339" autoAdjust="0"/>
  </p:normalViewPr>
  <p:slideViewPr>
    <p:cSldViewPr snapToGrid="0">
      <p:cViewPr varScale="1">
        <p:scale>
          <a:sx n="74" d="100"/>
          <a:sy n="74" d="100"/>
        </p:scale>
        <p:origin x="10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6A79B-7A0C-42A3-9F9F-5E18DF881E44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AB584-2568-4B1C-ADC0-EF04DFB44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056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B68160-63B6-41FA-9BF7-66DCBB2FDE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253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B68160-63B6-41FA-9BF7-66DCBB2FDE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337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B68160-63B6-41FA-9BF7-66DCBB2FDE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927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B68160-63B6-41FA-9BF7-66DCBB2FDE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0912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B68160-63B6-41FA-9BF7-66DCBB2FDE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7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B68160-63B6-41FA-9BF7-66DCBB2FDE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454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B68160-63B6-41FA-9BF7-66DCBB2FDE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973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79FFF1-5516-4089-983F-AC52072E3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80C9553-F799-4C7E-AC50-E7319C249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A484C1-C7B1-47D7-9F24-203E572F8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33B898-3977-4EFE-B0DE-407EE9604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2F428F-BFBD-400E-A268-93675CB96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876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A2F040-D2CC-4D15-9981-D5CCF6169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F4ED89A-E1D0-4FED-AF5B-0B3A3DF6ED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68F409-2EE7-4E35-A1E6-9649C6E62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7E3929-2542-4023-8C1E-DF83FF320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16BCD3-BB33-40E1-B226-154B6876C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7783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182990A-5E78-48DA-8B1D-69A2E6790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F869ED9-72F0-4AB5-8DE4-2DEF759931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E6EB67-5918-460D-B8F1-9C934B067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A56952-31F5-48B6-B8E0-6053A9173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4B58A8-9B83-4AAF-86A2-6DD23F47D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971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023233-F927-4518-A423-66A8E62FE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D5ACC5-720E-4889-BC80-E3A4A0EA9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4F17C7-D264-4E6D-B540-93BD3C4F1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7D9222-2A75-4914-A58C-DC0EA0DBD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6FAC89-C0D0-441F-80F7-910664F9E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061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9A7C6D-C159-47CD-9A53-668AD4BBE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072288-AF78-4398-BDC0-C36BBA22B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475C9E-1872-4158-9819-8AF136A35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3D4CDC-DDE6-4FAB-BA0F-AB1A733A7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5434B5-FC20-45B2-AC33-4C0939D76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5554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EA490E-0757-4971-A093-86BC150FF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D32C1C-16E8-4561-8B01-7291D59974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368CDBE-F085-4B26-87B6-DBA93552B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24B3762-03A4-4419-89E2-3A123B948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DC28077-EA45-4D93-BB7C-81052A4C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B9E9CAE-0286-495F-87E9-CDDDAEF5C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2740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0E878F-26A5-407D-B38C-75A1EF7DC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2806A40-E156-4CA3-BB46-C077FEB11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667EC0A-1883-429B-8F73-B743C390F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9FAA717-F83A-439C-A5A2-9B3E4A7C83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98A8E2C-B8AC-402B-AF85-4B15AC3633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2E88E68-B000-485B-89F9-00060A6FF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B014B78-B649-4EEC-90A3-6E7A7D5BB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F4E6B48-D59B-4091-8F40-1FCEDC7C3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4592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00B42C-C3EB-49FA-8D92-0CD3471B6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8945836-E41A-4B88-B342-D1223612A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FCCE0D2-92C4-46E5-992D-143C59FD0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4DA7FE9-8E2E-494B-B8DF-C43E402BC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4003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F3C62BD-51FA-4874-9CDE-0B439A55D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1F37A59-0B14-4152-AAD8-59B0DF532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B830615-BC10-4C9B-9240-20F583A52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9039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86EDE3-4395-4F88-BD97-7E7CDB9FA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C9A60D-9249-4B5F-9455-A6A43F186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DC37FD2-21CA-4D35-9160-01163EBB6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96068FC-D59E-42EE-AE0F-65AC70EAF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186DEEA-E6C6-4B57-B157-1E148CED8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3A63846-694E-4BA3-B1FD-3EA9C1BC0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0511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EE0D14-FE72-4798-8970-9CDFCED20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FA77EF6-EB07-4511-980E-921BF47E50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BB03064-31E1-4B80-AAA0-684F6AD9D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2B3B429-9BAC-47E1-88AC-53642248C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6D896D-0829-4DF4-99FB-86C91F206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2062671-E355-434A-AD85-F747C9C8A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780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40F4DFDF-E4EE-4549-840C-DE8D01D012A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8B9262F-3032-494D-90C0-969EB974C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497F3C3-A9C0-443D-93B0-C20B41F60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00BD63-5670-4677-BF00-62DF6209D9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58E1B-5923-4CAF-B9CC-D14A574623CF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0BF3D1-76EF-4DC2-A169-BD021359CA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6C5D55-7E5F-4181-A809-C8DC293A1D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1F79427-B48C-4D6F-B441-9F6A4BD3952B}"/>
              </a:ext>
            </a:extLst>
          </p:cNvPr>
          <p:cNvSpPr/>
          <p:nvPr userDrawn="1"/>
        </p:nvSpPr>
        <p:spPr>
          <a:xfrm>
            <a:off x="480291" y="323273"/>
            <a:ext cx="11268364" cy="6197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0AD6A74-CE77-46AD-AEBC-C9F5F320E05D}"/>
              </a:ext>
            </a:extLst>
          </p:cNvPr>
          <p:cNvSpPr/>
          <p:nvPr userDrawn="1"/>
        </p:nvSpPr>
        <p:spPr>
          <a:xfrm>
            <a:off x="258792" y="267421"/>
            <a:ext cx="11662914" cy="6366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FDFE622-2B6A-408C-B258-1C4084EEBFAF}"/>
              </a:ext>
            </a:extLst>
          </p:cNvPr>
          <p:cNvSpPr/>
          <p:nvPr userDrawn="1"/>
        </p:nvSpPr>
        <p:spPr>
          <a:xfrm>
            <a:off x="198408" y="241540"/>
            <a:ext cx="11775058" cy="6400800"/>
          </a:xfrm>
          <a:prstGeom prst="rect">
            <a:avLst/>
          </a:prstGeom>
          <a:noFill/>
          <a:ln w="38100">
            <a:solidFill>
              <a:srgbClr val="F08E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6005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5" Type="http://schemas.microsoft.com/office/2007/relationships/hdphoto" Target="../media/hdphoto5.wdp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4.wdp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3.xml"/><Relationship Id="rId7" Type="http://schemas.openxmlformats.org/officeDocument/2006/relationships/image" Target="../media/image2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C83C9F84-2720-4E4E-9075-383019649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9"/>
            <a:ext cx="6858000" cy="12192000"/>
          </a:xfrm>
          <a:prstGeom prst="rect">
            <a:avLst/>
          </a:prstGeom>
        </p:spPr>
      </p:pic>
      <p:sp>
        <p:nvSpPr>
          <p:cNvPr id="13" name="流程图: 手动输入 3">
            <a:extLst>
              <a:ext uri="{FF2B5EF4-FFF2-40B4-BE49-F238E27FC236}">
                <a16:creationId xmlns:a16="http://schemas.microsoft.com/office/drawing/2014/main" id="{7F0F64F1-E5E5-4366-8C61-491559235495}"/>
              </a:ext>
            </a:extLst>
          </p:cNvPr>
          <p:cNvSpPr/>
          <p:nvPr/>
        </p:nvSpPr>
        <p:spPr>
          <a:xfrm rot="5400000" flipV="1">
            <a:off x="4992258" y="-332501"/>
            <a:ext cx="5768104" cy="7661565"/>
          </a:xfrm>
          <a:prstGeom prst="flowChartManualInput">
            <a:avLst/>
          </a:prstGeom>
          <a:solidFill>
            <a:srgbClr val="FAF4C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字魂58号-创中黑" panose="00000500000000000000" pitchFamily="2" charset="-122"/>
              <a:cs typeface="Times New Roman" panose="02020603050405020304" pitchFamily="18" charset="0"/>
              <a:sym typeface="字魂58号-创中黑" panose="00000500000000000000" pitchFamily="2" charset="-122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4"/>
          <a:stretch/>
        </p:blipFill>
        <p:spPr>
          <a:xfrm>
            <a:off x="-29307" y="-70338"/>
            <a:ext cx="12221307" cy="70244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087" y="577021"/>
            <a:ext cx="10636766" cy="5978466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4" name="流程图: 手动输入 3">
            <a:extLst>
              <a:ext uri="{FF2B5EF4-FFF2-40B4-BE49-F238E27FC236}">
                <a16:creationId xmlns:a16="http://schemas.microsoft.com/office/drawing/2014/main" id="{7F0F64F1-E5E5-4366-8C61-491559235495}"/>
              </a:ext>
            </a:extLst>
          </p:cNvPr>
          <p:cNvSpPr/>
          <p:nvPr/>
        </p:nvSpPr>
        <p:spPr>
          <a:xfrm rot="5400000" flipV="1">
            <a:off x="4992258" y="-332503"/>
            <a:ext cx="5768104" cy="7661565"/>
          </a:xfrm>
          <a:prstGeom prst="flowChartManualInput">
            <a:avLst/>
          </a:prstGeom>
          <a:solidFill>
            <a:srgbClr val="FAF4C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字魂58号-创中黑" panose="00000500000000000000" pitchFamily="2" charset="-122"/>
              <a:cs typeface="Times New Roman" panose="02020603050405020304" pitchFamily="18" charset="0"/>
              <a:sym typeface="字魂58号-创中黑" panose="00000500000000000000" pitchFamily="2" charset="-122"/>
            </a:endParaRPr>
          </a:p>
        </p:txBody>
      </p:sp>
      <p:sp>
        <p:nvSpPr>
          <p:cNvPr id="15" name="TextBox 35">
            <a:extLst>
              <a:ext uri="{FF2B5EF4-FFF2-40B4-BE49-F238E27FC236}">
                <a16:creationId xmlns:a16="http://schemas.microsoft.com/office/drawing/2014/main" id="{DC2E3BE6-8A7D-4F06-9164-ED72DACF7C46}"/>
              </a:ext>
            </a:extLst>
          </p:cNvPr>
          <p:cNvSpPr txBox="1"/>
          <p:nvPr/>
        </p:nvSpPr>
        <p:spPr>
          <a:xfrm>
            <a:off x="4391264" y="856412"/>
            <a:ext cx="4557327" cy="264342"/>
          </a:xfrm>
          <a:prstGeom prst="rect">
            <a:avLst/>
          </a:prstGeom>
          <a:noFill/>
        </p:spPr>
        <p:txBody>
          <a:bodyPr wrap="non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字魂58号-创中黑" panose="00000500000000000000" pitchFamily="2" charset="-122"/>
              <a:cs typeface="Times New Roman" panose="02020603050405020304" pitchFamily="18" charset="0"/>
              <a:sym typeface="字魂58号-创中黑" panose="00000500000000000000" pitchFamily="2" charset="-122"/>
            </a:endParaRPr>
          </a:p>
        </p:txBody>
      </p:sp>
      <p:sp>
        <p:nvSpPr>
          <p:cNvPr id="18" name="TextBox 40">
            <a:extLst>
              <a:ext uri="{FF2B5EF4-FFF2-40B4-BE49-F238E27FC236}">
                <a16:creationId xmlns:a16="http://schemas.microsoft.com/office/drawing/2014/main" id="{CF0294A8-451A-4D5D-B134-880AF1AD5A7B}"/>
              </a:ext>
            </a:extLst>
          </p:cNvPr>
          <p:cNvSpPr txBox="1"/>
          <p:nvPr/>
        </p:nvSpPr>
        <p:spPr>
          <a:xfrm>
            <a:off x="5193892" y="1520942"/>
            <a:ext cx="4557327" cy="264342"/>
          </a:xfrm>
          <a:prstGeom prst="rect">
            <a:avLst/>
          </a:prstGeom>
          <a:noFill/>
        </p:spPr>
        <p:txBody>
          <a:bodyPr wrap="non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  <a:sym typeface="字魂58号-创中黑" panose="00000500000000000000" pitchFamily="2" charset="-122"/>
              </a:rPr>
              <a:t>Hoạt</a:t>
            </a:r>
            <a:r>
              <a:rPr kumimoji="0" lang="en-US" altLang="zh-CN" sz="3200" b="1" i="0" u="sng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  <a:sym typeface="字魂58号-创中黑" panose="00000500000000000000" pitchFamily="2" charset="-122"/>
              </a:rPr>
              <a:t> </a:t>
            </a:r>
            <a:r>
              <a:rPr kumimoji="0" lang="en-US" altLang="zh-CN" sz="3200" b="1" i="0" u="sng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  <a:sym typeface="字魂58号-创中黑" panose="00000500000000000000" pitchFamily="2" charset="-122"/>
              </a:rPr>
              <a:t>động</a:t>
            </a:r>
            <a:r>
              <a:rPr kumimoji="0" lang="en-US" altLang="zh-CN" sz="3200" b="1" i="0" u="sng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  <a:sym typeface="字魂58号-创中黑" panose="00000500000000000000" pitchFamily="2" charset="-122"/>
              </a:rPr>
              <a:t> </a:t>
            </a:r>
            <a:r>
              <a:rPr kumimoji="0" lang="en-US" altLang="zh-CN" sz="3200" b="1" i="0" u="sng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  <a:sym typeface="字魂58号-创中黑" panose="00000500000000000000" pitchFamily="2" charset="-122"/>
              </a:rPr>
              <a:t>trải</a:t>
            </a:r>
            <a:r>
              <a:rPr kumimoji="0" lang="en-US" altLang="zh-CN" sz="3200" b="1" i="0" u="sng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  <a:sym typeface="字魂58号-创中黑" panose="00000500000000000000" pitchFamily="2" charset="-122"/>
              </a:rPr>
              <a:t> </a:t>
            </a:r>
            <a:r>
              <a:rPr kumimoji="0" lang="en-US" altLang="zh-CN" sz="3200" b="1" i="0" u="sng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  <a:sym typeface="字魂58号-创中黑" panose="00000500000000000000" pitchFamily="2" charset="-122"/>
              </a:rPr>
              <a:t>nghiệm</a:t>
            </a:r>
            <a:endParaRPr kumimoji="0" lang="zh-CN" altLang="en-US" sz="32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字魂58号-创中黑" panose="00000500000000000000" pitchFamily="2" charset="-122"/>
              <a:cs typeface="Times New Roman" panose="02020603050405020304" pitchFamily="18" charset="0"/>
              <a:sym typeface="字魂58号-创中黑" panose="00000500000000000000" pitchFamily="2" charset="-122"/>
            </a:endParaRPr>
          </a:p>
        </p:txBody>
      </p:sp>
      <p:sp>
        <p:nvSpPr>
          <p:cNvPr id="21" name="TextBox 40">
            <a:extLst>
              <a:ext uri="{FF2B5EF4-FFF2-40B4-BE49-F238E27FC236}">
                <a16:creationId xmlns:a16="http://schemas.microsoft.com/office/drawing/2014/main" id="{CF0294A8-451A-4D5D-B134-880AF1AD5A7B}"/>
              </a:ext>
            </a:extLst>
          </p:cNvPr>
          <p:cNvSpPr txBox="1"/>
          <p:nvPr/>
        </p:nvSpPr>
        <p:spPr>
          <a:xfrm>
            <a:off x="4004479" y="2267339"/>
            <a:ext cx="4557327" cy="264342"/>
          </a:xfrm>
          <a:prstGeom prst="rect">
            <a:avLst/>
          </a:prstGeom>
          <a:noFill/>
        </p:spPr>
        <p:txBody>
          <a:bodyPr wrap="none" lIns="0" tIns="0" rIns="0" bIns="0" anchor="ctr" anchorCtr="0">
            <a:noAutofit/>
          </a:bodyPr>
          <a:lstStyle/>
          <a:p>
            <a:pPr lvl="0">
              <a:defRPr/>
            </a:pPr>
            <a:r>
              <a:rPr lang="en-US" altLang="zh-CN" sz="3200" b="1" dirty="0">
                <a:solidFill>
                  <a:srgbClr val="FF0000"/>
                </a:solidFill>
                <a:effectLst>
                  <a:glow rad="101600">
                    <a:srgbClr val="CFA439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字魂58号-创中黑" panose="00000500000000000000"/>
                <a:cs typeface="Times New Roman" panose="02020603050405020304" pitchFamily="18" charset="0"/>
                <a:sym typeface="字魂58号-创中黑" panose="00000500000000000000" pitchFamily="2" charset="-122"/>
              </a:rPr>
              <a:t>CHỦ ĐỀ: TỰ GIỚI THIỆU VỀ MÌNH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01600">
                  <a:srgbClr val="CFA439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字魂58号-创中黑" panose="00000500000000000000"/>
              <a:cs typeface="Times New Roman" panose="02020603050405020304" pitchFamily="18" charset="0"/>
              <a:sym typeface="字魂58号-创中黑" panose="00000500000000000000" pitchFamily="2" charset="-122"/>
            </a:endParaRPr>
          </a:p>
        </p:txBody>
      </p:sp>
      <p:pic>
        <p:nvPicPr>
          <p:cNvPr id="17" name="图片 10">
            <a:extLst>
              <a:ext uri="{FF2B5EF4-FFF2-40B4-BE49-F238E27FC236}">
                <a16:creationId xmlns:a16="http://schemas.microsoft.com/office/drawing/2014/main" id="{5E0F2C53-48D1-44F3-AA4C-AE27D895D8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9087" y="1140373"/>
            <a:ext cx="5581073" cy="5581073"/>
          </a:xfrm>
          <a:prstGeom prst="rect">
            <a:avLst/>
          </a:prstGeom>
        </p:spPr>
      </p:pic>
      <p:pic>
        <p:nvPicPr>
          <p:cNvPr id="19" name="图片 28">
            <a:extLst>
              <a:ext uri="{FF2B5EF4-FFF2-40B4-BE49-F238E27FC236}">
                <a16:creationId xmlns:a16="http://schemas.microsoft.com/office/drawing/2014/main" id="{EF711A35-8410-4B33-8E07-01151A3F419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152"/>
          <a:stretch/>
        </p:blipFill>
        <p:spPr>
          <a:xfrm flipH="1">
            <a:off x="9236137" y="1827131"/>
            <a:ext cx="3601442" cy="5023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882DDB-A175-41CF-8F8D-B96DAC3139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0310" y="2773864"/>
            <a:ext cx="7603140" cy="243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757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19">
            <a:extLst>
              <a:ext uri="{FF2B5EF4-FFF2-40B4-BE49-F238E27FC236}">
                <a16:creationId xmlns:a16="http://schemas.microsoft.com/office/drawing/2014/main" id="{C83C9F84-2720-4E4E-9075-383019649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4"/>
          <a:stretch/>
        </p:blipFill>
        <p:spPr>
          <a:xfrm>
            <a:off x="23446" y="0"/>
            <a:ext cx="12221307" cy="7024458"/>
          </a:xfrm>
          <a:prstGeom prst="rect">
            <a:avLst/>
          </a:prstGeom>
        </p:spPr>
      </p:pic>
      <p:pic>
        <p:nvPicPr>
          <p:cNvPr id="22" name="Picture 4" descr="https://i.pinimg.com/564x/1f/8f/24/1f8f24e19deb35a60c20060e6368a5ae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614" y="2723157"/>
            <a:ext cx="53625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D093A9A-2A5B-4C56-B6A8-2666D768A5E5}"/>
              </a:ext>
            </a:extLst>
          </p:cNvPr>
          <p:cNvGrpSpPr/>
          <p:nvPr/>
        </p:nvGrpSpPr>
        <p:grpSpPr>
          <a:xfrm>
            <a:off x="4514850" y="0"/>
            <a:ext cx="7052310" cy="3429000"/>
            <a:chOff x="7027291" y="1235167"/>
            <a:chExt cx="3939869" cy="237358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5553BAF-4E3C-4280-828B-7D23970952D6}"/>
                </a:ext>
              </a:extLst>
            </p:cNvPr>
            <p:cNvGrpSpPr/>
            <p:nvPr/>
          </p:nvGrpSpPr>
          <p:grpSpPr>
            <a:xfrm>
              <a:off x="7027291" y="1235167"/>
              <a:ext cx="3939869" cy="2373588"/>
              <a:chOff x="1198800" y="1420752"/>
              <a:chExt cx="2017727" cy="1828800"/>
            </a:xfrm>
          </p:grpSpPr>
          <p:pic>
            <p:nvPicPr>
              <p:cNvPr id="9" name="图片 7">
                <a:extLst>
                  <a:ext uri="{FF2B5EF4-FFF2-40B4-BE49-F238E27FC236}">
                    <a16:creationId xmlns:a16="http://schemas.microsoft.com/office/drawing/2014/main" id="{DEA471C0-8812-4B24-BCBC-078FBD96C7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98800" y="1420752"/>
                <a:ext cx="2017727" cy="1828800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1A5F592-B7F4-47E2-91AB-7BDD9B181183}"/>
                  </a:ext>
                </a:extLst>
              </p:cNvPr>
              <p:cNvSpPr txBox="1"/>
              <p:nvPr/>
            </p:nvSpPr>
            <p:spPr>
              <a:xfrm>
                <a:off x="1395366" y="2229863"/>
                <a:ext cx="1641298" cy="295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E15857-EECD-41C1-87EF-E7EAFEE778D4}"/>
                </a:ext>
              </a:extLst>
            </p:cNvPr>
            <p:cNvSpPr/>
            <p:nvPr/>
          </p:nvSpPr>
          <p:spPr>
            <a:xfrm>
              <a:off x="7656066" y="2091919"/>
              <a:ext cx="2682319" cy="830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Giới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thiệu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sản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phẩm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9182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D764A5E7-C811-41A0-BA2B-F22D0C19D1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4"/>
          <a:stretch/>
        </p:blipFill>
        <p:spPr>
          <a:xfrm>
            <a:off x="23446" y="0"/>
            <a:ext cx="12221307" cy="702445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D600B26-756A-4586-9BF4-C88C57F68E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9156" y="1276927"/>
            <a:ext cx="5581073" cy="5581073"/>
          </a:xfrm>
          <a:prstGeom prst="rect">
            <a:avLst/>
          </a:prstGeom>
        </p:spPr>
      </p:pic>
      <p:pic>
        <p:nvPicPr>
          <p:cNvPr id="7" name="Picture 2" descr="https://i.pinimg.com/564x/79/21/c8/7921c8615f1ff391cb9895bca29a2b7e.jpg">
            <a:extLst>
              <a:ext uri="{FF2B5EF4-FFF2-40B4-BE49-F238E27FC236}">
                <a16:creationId xmlns:a16="http://schemas.microsoft.com/office/drawing/2014/main" id="{98772DBD-D2BC-41A7-8D09-1BAC456589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6944" l="9947" r="97158">
                        <a14:foregroundMark x1="51155" y1="43056" x2="52575" y2="44028"/>
                        <a14:foregroundMark x1="52575" y1="44028" x2="52575" y2="44028"/>
                        <a14:foregroundMark x1="76909" y1="76667" x2="80995" y2="82500"/>
                        <a14:foregroundMark x1="80995" y1="82500" x2="80995" y2="82500"/>
                        <a14:foregroundMark x1="64476" y1="85833" x2="66607" y2="85139"/>
                        <a14:foregroundMark x1="51332" y1="85278" x2="53286" y2="85278"/>
                        <a14:foregroundMark x1="53996" y1="60139" x2="63055" y2="62361"/>
                        <a14:foregroundMark x1="63055" y1="62361" x2="63055" y2="62361"/>
                        <a14:backgroundMark x1="28419" y1="37778" x2="27886" y2="58889"/>
                        <a14:backgroundMark x1="42096" y1="49722" x2="46714" y2="54167"/>
                        <a14:backgroundMark x1="48313" y1="55139" x2="45648" y2="54444"/>
                        <a14:backgroundMark x1="35524" y1="68472" x2="42451" y2="90833"/>
                        <a14:backgroundMark x1="44050" y1="68611" x2="46004" y2="88889"/>
                        <a14:backgroundMark x1="33570" y1="42778" x2="36234" y2="67500"/>
                        <a14:backgroundMark x1="79396" y1="52500" x2="85080" y2="74722"/>
                        <a14:backgroundMark x1="72291" y1="61667" x2="72291" y2="73472"/>
                        <a14:backgroundMark x1="68739" y1="76389" x2="79574" y2="93611"/>
                        <a14:backgroundMark x1="58437" y1="78472" x2="56838" y2="99444"/>
                        <a14:backgroundMark x1="89698" y1="82222" x2="98579" y2="78056"/>
                        <a14:backgroundMark x1="55950" y1="56944" x2="54885" y2="55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84" t="34530" r="-5684" b="11664"/>
          <a:stretch/>
        </p:blipFill>
        <p:spPr bwMode="auto">
          <a:xfrm>
            <a:off x="7129322" y="2931597"/>
            <a:ext cx="5948033" cy="409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B29A90-3769-468F-8C4C-AFD8A7D7A1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6197" y="1075740"/>
            <a:ext cx="5645385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805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D764A5E7-C811-41A0-BA2B-F22D0C19D1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4"/>
          <a:stretch/>
        </p:blipFill>
        <p:spPr>
          <a:xfrm>
            <a:off x="23446" y="0"/>
            <a:ext cx="12221307" cy="702445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D600B26-756A-4586-9BF4-C88C57F68E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9156" y="1276927"/>
            <a:ext cx="5581073" cy="5581073"/>
          </a:xfrm>
          <a:prstGeom prst="rect">
            <a:avLst/>
          </a:prstGeom>
        </p:spPr>
      </p:pic>
      <p:pic>
        <p:nvPicPr>
          <p:cNvPr id="7" name="Picture 2" descr="https://i.pinimg.com/564x/79/21/c8/7921c8615f1ff391cb9895bca29a2b7e.jpg">
            <a:extLst>
              <a:ext uri="{FF2B5EF4-FFF2-40B4-BE49-F238E27FC236}">
                <a16:creationId xmlns:a16="http://schemas.microsoft.com/office/drawing/2014/main" id="{98772DBD-D2BC-41A7-8D09-1BAC456589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6944" l="9947" r="97158">
                        <a14:foregroundMark x1="51155" y1="43056" x2="52575" y2="44028"/>
                        <a14:foregroundMark x1="52575" y1="44028" x2="52575" y2="44028"/>
                        <a14:foregroundMark x1="76909" y1="76667" x2="80995" y2="82500"/>
                        <a14:foregroundMark x1="80995" y1="82500" x2="80995" y2="82500"/>
                        <a14:foregroundMark x1="64476" y1="85833" x2="66607" y2="85139"/>
                        <a14:foregroundMark x1="51332" y1="85278" x2="53286" y2="85278"/>
                        <a14:foregroundMark x1="53996" y1="60139" x2="63055" y2="62361"/>
                        <a14:foregroundMark x1="63055" y1="62361" x2="63055" y2="62361"/>
                        <a14:backgroundMark x1="28419" y1="37778" x2="27886" y2="58889"/>
                        <a14:backgroundMark x1="42096" y1="49722" x2="46714" y2="54167"/>
                        <a14:backgroundMark x1="48313" y1="55139" x2="45648" y2="54444"/>
                        <a14:backgroundMark x1="35524" y1="68472" x2="42451" y2="90833"/>
                        <a14:backgroundMark x1="44050" y1="68611" x2="46004" y2="88889"/>
                        <a14:backgroundMark x1="33570" y1="42778" x2="36234" y2="67500"/>
                        <a14:backgroundMark x1="79396" y1="52500" x2="85080" y2="74722"/>
                        <a14:backgroundMark x1="72291" y1="61667" x2="72291" y2="73472"/>
                        <a14:backgroundMark x1="68739" y1="76389" x2="79574" y2="93611"/>
                        <a14:backgroundMark x1="58437" y1="78472" x2="56838" y2="99444"/>
                        <a14:backgroundMark x1="89698" y1="82222" x2="98579" y2="78056"/>
                        <a14:backgroundMark x1="55950" y1="56944" x2="54885" y2="55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84" t="34530" r="-5684" b="11664"/>
          <a:stretch/>
        </p:blipFill>
        <p:spPr bwMode="auto">
          <a:xfrm>
            <a:off x="7129322" y="2931597"/>
            <a:ext cx="5948033" cy="409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B5C884-5501-42CD-A226-A7B12A815A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5717" y="1569210"/>
            <a:ext cx="7358510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6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9">
            <a:extLst>
              <a:ext uri="{FF2B5EF4-FFF2-40B4-BE49-F238E27FC236}">
                <a16:creationId xmlns:a16="http://schemas.microsoft.com/office/drawing/2014/main" id="{C83C9F84-2720-4E4E-9075-383019649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9642" t="10800" r="3587" b="9543"/>
          <a:stretch/>
        </p:blipFill>
        <p:spPr>
          <a:xfrm>
            <a:off x="104503" y="284979"/>
            <a:ext cx="11976155" cy="6194256"/>
          </a:xfrm>
          <a:prstGeom prst="round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D60909D-C140-4836-8623-FAAF1237BD27}"/>
              </a:ext>
            </a:extLst>
          </p:cNvPr>
          <p:cNvSpPr txBox="1"/>
          <p:nvPr/>
        </p:nvSpPr>
        <p:spPr>
          <a:xfrm>
            <a:off x="7395210" y="1874861"/>
            <a:ext cx="4486075" cy="1077218"/>
          </a:xfrm>
          <a:custGeom>
            <a:avLst/>
            <a:gdLst>
              <a:gd name="connsiteX0" fmla="*/ 0 w 4486075"/>
              <a:gd name="connsiteY0" fmla="*/ 0 h 1077218"/>
              <a:gd name="connsiteX1" fmla="*/ 4486075 w 4486075"/>
              <a:gd name="connsiteY1" fmla="*/ 0 h 1077218"/>
              <a:gd name="connsiteX2" fmla="*/ 4486075 w 4486075"/>
              <a:gd name="connsiteY2" fmla="*/ 1077218 h 1077218"/>
              <a:gd name="connsiteX3" fmla="*/ 0 w 4486075"/>
              <a:gd name="connsiteY3" fmla="*/ 1077218 h 1077218"/>
              <a:gd name="connsiteX4" fmla="*/ 0 w 4486075"/>
              <a:gd name="connsiteY4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6075" h="1077218" fill="none" extrusionOk="0">
                <a:moveTo>
                  <a:pt x="0" y="0"/>
                </a:moveTo>
                <a:cubicBezTo>
                  <a:pt x="686353" y="5222"/>
                  <a:pt x="4029674" y="24918"/>
                  <a:pt x="4486075" y="0"/>
                </a:cubicBezTo>
                <a:cubicBezTo>
                  <a:pt x="4523937" y="476103"/>
                  <a:pt x="4427472" y="631043"/>
                  <a:pt x="4486075" y="1077218"/>
                </a:cubicBezTo>
                <a:cubicBezTo>
                  <a:pt x="3439611" y="912457"/>
                  <a:pt x="1846676" y="1195368"/>
                  <a:pt x="0" y="1077218"/>
                </a:cubicBezTo>
                <a:cubicBezTo>
                  <a:pt x="-64117" y="630482"/>
                  <a:pt x="88888" y="487727"/>
                  <a:pt x="0" y="0"/>
                </a:cubicBezTo>
                <a:close/>
              </a:path>
              <a:path w="4486075" h="1077218" stroke="0" extrusionOk="0">
                <a:moveTo>
                  <a:pt x="0" y="0"/>
                </a:moveTo>
                <a:cubicBezTo>
                  <a:pt x="2000305" y="11849"/>
                  <a:pt x="3350604" y="-161459"/>
                  <a:pt x="4486075" y="0"/>
                </a:cubicBezTo>
                <a:cubicBezTo>
                  <a:pt x="4538110" y="144312"/>
                  <a:pt x="4578218" y="673209"/>
                  <a:pt x="4486075" y="1077218"/>
                </a:cubicBezTo>
                <a:cubicBezTo>
                  <a:pt x="3865190" y="931358"/>
                  <a:pt x="1445089" y="998894"/>
                  <a:pt x="0" y="1077218"/>
                </a:cubicBezTo>
                <a:cubicBezTo>
                  <a:pt x="7265" y="907874"/>
                  <a:pt x="-51671" y="219525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Soi gương và nhận xét em giống ai.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7387FD-EC05-4A61-9879-78825E18B66F}"/>
              </a:ext>
            </a:extLst>
          </p:cNvPr>
          <p:cNvSpPr txBox="1"/>
          <p:nvPr/>
        </p:nvSpPr>
        <p:spPr>
          <a:xfrm>
            <a:off x="7295523" y="3905922"/>
            <a:ext cx="4685448" cy="1569660"/>
          </a:xfrm>
          <a:custGeom>
            <a:avLst/>
            <a:gdLst>
              <a:gd name="connsiteX0" fmla="*/ 0 w 4685448"/>
              <a:gd name="connsiteY0" fmla="*/ 0 h 1569660"/>
              <a:gd name="connsiteX1" fmla="*/ 4685448 w 4685448"/>
              <a:gd name="connsiteY1" fmla="*/ 0 h 1569660"/>
              <a:gd name="connsiteX2" fmla="*/ 4685448 w 4685448"/>
              <a:gd name="connsiteY2" fmla="*/ 1569660 h 1569660"/>
              <a:gd name="connsiteX3" fmla="*/ 0 w 4685448"/>
              <a:gd name="connsiteY3" fmla="*/ 1569660 h 1569660"/>
              <a:gd name="connsiteX4" fmla="*/ 0 w 4685448"/>
              <a:gd name="connsiteY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5448" h="1569660" fill="none" extrusionOk="0">
                <a:moveTo>
                  <a:pt x="0" y="0"/>
                </a:moveTo>
                <a:cubicBezTo>
                  <a:pt x="629501" y="5222"/>
                  <a:pt x="2819048" y="24918"/>
                  <a:pt x="4685448" y="0"/>
                </a:cubicBezTo>
                <a:cubicBezTo>
                  <a:pt x="4783009" y="257633"/>
                  <a:pt x="4637057" y="890565"/>
                  <a:pt x="4685448" y="1569660"/>
                </a:cubicBezTo>
                <a:cubicBezTo>
                  <a:pt x="3295017" y="1404899"/>
                  <a:pt x="1783164" y="1687810"/>
                  <a:pt x="0" y="1569660"/>
                </a:cubicBezTo>
                <a:cubicBezTo>
                  <a:pt x="-74708" y="1232144"/>
                  <a:pt x="128259" y="683735"/>
                  <a:pt x="0" y="0"/>
                </a:cubicBezTo>
                <a:close/>
              </a:path>
              <a:path w="4685448" h="1569660" stroke="0" extrusionOk="0">
                <a:moveTo>
                  <a:pt x="0" y="0"/>
                </a:moveTo>
                <a:cubicBezTo>
                  <a:pt x="1542191" y="11849"/>
                  <a:pt x="4213605" y="-161459"/>
                  <a:pt x="4685448" y="0"/>
                </a:cubicBezTo>
                <a:cubicBezTo>
                  <a:pt x="4659560" y="662121"/>
                  <a:pt x="4754860" y="1402874"/>
                  <a:pt x="4685448" y="1569660"/>
                </a:cubicBezTo>
                <a:cubicBezTo>
                  <a:pt x="2447273" y="1423800"/>
                  <a:pt x="2059075" y="1491336"/>
                  <a:pt x="0" y="1569660"/>
                </a:cubicBezTo>
                <a:cubicBezTo>
                  <a:pt x="-36542" y="1287094"/>
                  <a:pt x="-117217" y="561160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những nét riêng của mỗi người và nét chung của cả nhà.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reeform: Shape 34">
            <a:extLst>
              <a:ext uri="{FF2B5EF4-FFF2-40B4-BE49-F238E27FC236}">
                <a16:creationId xmlns:a16="http://schemas.microsoft.com/office/drawing/2014/main" id="{510914A5-FB11-4045-8B8D-C37FA8B6B03B}"/>
              </a:ext>
            </a:extLst>
          </p:cNvPr>
          <p:cNvSpPr/>
          <p:nvPr/>
        </p:nvSpPr>
        <p:spPr>
          <a:xfrm>
            <a:off x="7283868" y="294000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322110" y="46367"/>
            <a:ext cx="3436729" cy="872491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defRPr/>
            </a:pP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4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oạt động trải nghiệm lớp 3 Tuần 1 trang 5, 6, 7 | Kết nối tri thức">
            <a:extLst>
              <a:ext uri="{FF2B5EF4-FFF2-40B4-BE49-F238E27FC236}">
                <a16:creationId xmlns:a16="http://schemas.microsoft.com/office/drawing/2014/main" id="{E65B2E59-A14A-403E-9DEC-2E0DA50B9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62" y="1322857"/>
            <a:ext cx="6039928" cy="404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979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D764A5E7-C811-41A0-BA2B-F22D0C19D1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4"/>
          <a:stretch/>
        </p:blipFill>
        <p:spPr>
          <a:xfrm>
            <a:off x="23446" y="0"/>
            <a:ext cx="12221307" cy="702445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D600B26-756A-4586-9BF4-C88C57F68E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9156" y="1276927"/>
            <a:ext cx="5581073" cy="5581073"/>
          </a:xfrm>
          <a:prstGeom prst="rect">
            <a:avLst/>
          </a:prstGeom>
        </p:spPr>
      </p:pic>
      <p:pic>
        <p:nvPicPr>
          <p:cNvPr id="7" name="Picture 2" descr="https://i.pinimg.com/564x/79/21/c8/7921c8615f1ff391cb9895bca29a2b7e.jpg">
            <a:extLst>
              <a:ext uri="{FF2B5EF4-FFF2-40B4-BE49-F238E27FC236}">
                <a16:creationId xmlns:a16="http://schemas.microsoft.com/office/drawing/2014/main" id="{98772DBD-D2BC-41A7-8D09-1BAC456589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6944" l="9947" r="97158">
                        <a14:foregroundMark x1="51155" y1="43056" x2="52575" y2="44028"/>
                        <a14:foregroundMark x1="52575" y1="44028" x2="52575" y2="44028"/>
                        <a14:foregroundMark x1="76909" y1="76667" x2="80995" y2="82500"/>
                        <a14:foregroundMark x1="80995" y1="82500" x2="80995" y2="82500"/>
                        <a14:foregroundMark x1="64476" y1="85833" x2="66607" y2="85139"/>
                        <a14:foregroundMark x1="51332" y1="85278" x2="53286" y2="85278"/>
                        <a14:foregroundMark x1="53996" y1="60139" x2="63055" y2="62361"/>
                        <a14:foregroundMark x1="63055" y1="62361" x2="63055" y2="62361"/>
                        <a14:backgroundMark x1="28419" y1="37778" x2="27886" y2="58889"/>
                        <a14:backgroundMark x1="42096" y1="49722" x2="46714" y2="54167"/>
                        <a14:backgroundMark x1="48313" y1="55139" x2="45648" y2="54444"/>
                        <a14:backgroundMark x1="35524" y1="68472" x2="42451" y2="90833"/>
                        <a14:backgroundMark x1="44050" y1="68611" x2="46004" y2="88889"/>
                        <a14:backgroundMark x1="33570" y1="42778" x2="36234" y2="67500"/>
                        <a14:backgroundMark x1="79396" y1="52500" x2="85080" y2="74722"/>
                        <a14:backgroundMark x1="72291" y1="61667" x2="72291" y2="73472"/>
                        <a14:backgroundMark x1="68739" y1="76389" x2="79574" y2="93611"/>
                        <a14:backgroundMark x1="58437" y1="78472" x2="56838" y2="99444"/>
                        <a14:backgroundMark x1="89698" y1="82222" x2="98579" y2="78056"/>
                        <a14:backgroundMark x1="55950" y1="56944" x2="54885" y2="55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84" t="34530" r="-5684" b="11664"/>
          <a:stretch/>
        </p:blipFill>
        <p:spPr bwMode="auto">
          <a:xfrm>
            <a:off x="7129322" y="2931597"/>
            <a:ext cx="5948033" cy="409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B161EB-B682-4C31-AB08-E2FAE1D838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7231" y="1592724"/>
            <a:ext cx="7358510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1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D764A5E7-C811-41A0-BA2B-F22D0C19D1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4"/>
          <a:stretch/>
        </p:blipFill>
        <p:spPr>
          <a:xfrm>
            <a:off x="23446" y="0"/>
            <a:ext cx="12221307" cy="702445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D600B26-756A-4586-9BF4-C88C57F68E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9156" y="1276927"/>
            <a:ext cx="5581073" cy="5581073"/>
          </a:xfrm>
          <a:prstGeom prst="rect">
            <a:avLst/>
          </a:prstGeom>
        </p:spPr>
      </p:pic>
      <p:pic>
        <p:nvPicPr>
          <p:cNvPr id="7" name="Picture 2" descr="https://i.pinimg.com/564x/79/21/c8/7921c8615f1ff391cb9895bca29a2b7e.jpg">
            <a:extLst>
              <a:ext uri="{FF2B5EF4-FFF2-40B4-BE49-F238E27FC236}">
                <a16:creationId xmlns:a16="http://schemas.microsoft.com/office/drawing/2014/main" id="{98772DBD-D2BC-41A7-8D09-1BAC456589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6944" l="9947" r="97158">
                        <a14:foregroundMark x1="51155" y1="43056" x2="52575" y2="44028"/>
                        <a14:foregroundMark x1="52575" y1="44028" x2="52575" y2="44028"/>
                        <a14:foregroundMark x1="76909" y1="76667" x2="80995" y2="82500"/>
                        <a14:foregroundMark x1="80995" y1="82500" x2="80995" y2="82500"/>
                        <a14:foregroundMark x1="64476" y1="85833" x2="66607" y2="85139"/>
                        <a14:foregroundMark x1="51332" y1="85278" x2="53286" y2="85278"/>
                        <a14:foregroundMark x1="53996" y1="60139" x2="63055" y2="62361"/>
                        <a14:foregroundMark x1="63055" y1="62361" x2="63055" y2="62361"/>
                        <a14:backgroundMark x1="28419" y1="37778" x2="27886" y2="58889"/>
                        <a14:backgroundMark x1="42096" y1="49722" x2="46714" y2="54167"/>
                        <a14:backgroundMark x1="48313" y1="55139" x2="45648" y2="54444"/>
                        <a14:backgroundMark x1="35524" y1="68472" x2="42451" y2="90833"/>
                        <a14:backgroundMark x1="44050" y1="68611" x2="46004" y2="88889"/>
                        <a14:backgroundMark x1="33570" y1="42778" x2="36234" y2="67500"/>
                        <a14:backgroundMark x1="79396" y1="52500" x2="85080" y2="74722"/>
                        <a14:backgroundMark x1="72291" y1="61667" x2="72291" y2="73472"/>
                        <a14:backgroundMark x1="68739" y1="76389" x2="79574" y2="93611"/>
                        <a14:backgroundMark x1="58437" y1="78472" x2="56838" y2="99444"/>
                        <a14:backgroundMark x1="89698" y1="82222" x2="98579" y2="78056"/>
                        <a14:backgroundMark x1="55950" y1="56944" x2="54885" y2="55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84" t="34530" r="-5684" b="11664"/>
          <a:stretch/>
        </p:blipFill>
        <p:spPr bwMode="auto">
          <a:xfrm>
            <a:off x="7129322" y="2931597"/>
            <a:ext cx="5948033" cy="409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6FF9685-E786-4EBC-812D-431E82CD16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4831" y="1373268"/>
            <a:ext cx="7358510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29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C83C9F84-2720-4E4E-9075-383019649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2819" y="-2636491"/>
            <a:ext cx="6858000" cy="1219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0" y="140887"/>
            <a:ext cx="11391900" cy="6334324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2050" name="Picture 2" descr="https://i.pinimg.com/564x/22/27/c4/2227c47778bf9f246509ee9b62dbae0e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922" y="2399376"/>
            <a:ext cx="4248699" cy="424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7199" y1="17553" x2="18617" y2="22163"/>
                        <a14:foregroundMark x1="18617" y1="22163" x2="18617" y2="22163"/>
                        <a14:foregroundMark x1="24645" y1="18794" x2="23936" y2="21099"/>
                        <a14:foregroundMark x1="13121" y1="23936" x2="15071" y2="25887"/>
                        <a14:foregroundMark x1="20745" y1="34220" x2="50709" y2="47695"/>
                        <a14:foregroundMark x1="24468" y1="52660" x2="69681" y2="57092"/>
                      </a14:backgroundRemoval>
                    </a14:imgEffect>
                  </a14:imgLayer>
                </a14:imgProps>
              </a:ext>
            </a:extLst>
          </a:blip>
          <a:srcRect l="9959" t="13012" r="5371" b="17812"/>
          <a:stretch/>
        </p:blipFill>
        <p:spPr>
          <a:xfrm>
            <a:off x="2045970" y="-286856"/>
            <a:ext cx="7999678" cy="415767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592190" y="1075937"/>
            <a:ext cx="64408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000" b="1" dirty="0">
                <a:solidFill>
                  <a:srgbClr val="C00000"/>
                </a:solidFill>
                <a:latin typeface="+mj-lt"/>
              </a:rPr>
              <a:t>1</a:t>
            </a:r>
            <a:r>
              <a:rPr lang="en-US" sz="4000" b="1" dirty="0">
                <a:solidFill>
                  <a:srgbClr val="C00000"/>
                </a:solidFill>
                <a:latin typeface="+mj-lt"/>
              </a:rPr>
              <a:t>.</a:t>
            </a:r>
            <a:r>
              <a:rPr lang="vi-VN" sz="4000" b="1" dirty="0">
                <a:solidFill>
                  <a:srgbClr val="C00000"/>
                </a:solidFill>
                <a:latin typeface="+mj-lt"/>
              </a:rPr>
              <a:t> Tạo hình gương mặt vui nhộn của em.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3599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9">
            <a:extLst>
              <a:ext uri="{FF2B5EF4-FFF2-40B4-BE49-F238E27FC236}">
                <a16:creationId xmlns:a16="http://schemas.microsoft.com/office/drawing/2014/main" id="{C83C9F84-2720-4E4E-9075-383019649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9642" t="10800" r="3587" b="9543"/>
          <a:stretch/>
        </p:blipFill>
        <p:spPr>
          <a:xfrm>
            <a:off x="0" y="284979"/>
            <a:ext cx="12191999" cy="6194256"/>
          </a:xfrm>
          <a:prstGeom prst="round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188029" y="1937"/>
            <a:ext cx="8596364" cy="855984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 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 và tìm ra nét riêng của mình.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37EF84CC-6E2B-4DBE-AB89-9F3EAADD09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859" y="941420"/>
            <a:ext cx="5366573" cy="536657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E1C7DD8-51AE-450D-A67B-DCBBC81091E7}"/>
              </a:ext>
            </a:extLst>
          </p:cNvPr>
          <p:cNvSpPr txBox="1"/>
          <p:nvPr/>
        </p:nvSpPr>
        <p:spPr>
          <a:xfrm>
            <a:off x="310832" y="1497671"/>
            <a:ext cx="5209858" cy="1938992"/>
          </a:xfrm>
          <a:custGeom>
            <a:avLst/>
            <a:gdLst>
              <a:gd name="connsiteX0" fmla="*/ 0 w 5209858"/>
              <a:gd name="connsiteY0" fmla="*/ 0 h 1938992"/>
              <a:gd name="connsiteX1" fmla="*/ 5209858 w 5209858"/>
              <a:gd name="connsiteY1" fmla="*/ 0 h 1938992"/>
              <a:gd name="connsiteX2" fmla="*/ 5209858 w 5209858"/>
              <a:gd name="connsiteY2" fmla="*/ 1938992 h 1938992"/>
              <a:gd name="connsiteX3" fmla="*/ 0 w 5209858"/>
              <a:gd name="connsiteY3" fmla="*/ 1938992 h 1938992"/>
              <a:gd name="connsiteX4" fmla="*/ 0 w 5209858"/>
              <a:gd name="connsiteY4" fmla="*/ 0 h 193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9858" h="1938992" fill="none" extrusionOk="0">
                <a:moveTo>
                  <a:pt x="0" y="0"/>
                </a:moveTo>
                <a:cubicBezTo>
                  <a:pt x="1323500" y="5222"/>
                  <a:pt x="4081800" y="24918"/>
                  <a:pt x="5209858" y="0"/>
                </a:cubicBezTo>
                <a:cubicBezTo>
                  <a:pt x="5048613" y="738305"/>
                  <a:pt x="5166098" y="1407801"/>
                  <a:pt x="5209858" y="1938992"/>
                </a:cubicBezTo>
                <a:cubicBezTo>
                  <a:pt x="2939444" y="1774231"/>
                  <a:pt x="2124646" y="2057142"/>
                  <a:pt x="0" y="1938992"/>
                </a:cubicBezTo>
                <a:cubicBezTo>
                  <a:pt x="-55725" y="1490404"/>
                  <a:pt x="17072" y="314236"/>
                  <a:pt x="0" y="0"/>
                </a:cubicBezTo>
                <a:close/>
              </a:path>
              <a:path w="5209858" h="1938992" stroke="0" extrusionOk="0">
                <a:moveTo>
                  <a:pt x="0" y="0"/>
                </a:moveTo>
                <a:cubicBezTo>
                  <a:pt x="1193126" y="11849"/>
                  <a:pt x="3574785" y="-161459"/>
                  <a:pt x="5209858" y="0"/>
                </a:cubicBezTo>
                <a:cubicBezTo>
                  <a:pt x="5212988" y="920782"/>
                  <a:pt x="5108682" y="1107979"/>
                  <a:pt x="5209858" y="1938992"/>
                </a:cubicBezTo>
                <a:cubicBezTo>
                  <a:pt x="3877948" y="1793132"/>
                  <a:pt x="690727" y="1860668"/>
                  <a:pt x="0" y="1938992"/>
                </a:cubicBezTo>
                <a:cubicBezTo>
                  <a:pt x="74291" y="991210"/>
                  <a:pt x="168006" y="302097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4000" dirty="0"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 mắt, hàm răng, mái tóc, màu da, mũi,...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51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9">
            <a:extLst>
              <a:ext uri="{FF2B5EF4-FFF2-40B4-BE49-F238E27FC236}">
                <a16:creationId xmlns:a16="http://schemas.microsoft.com/office/drawing/2014/main" id="{C83C9F84-2720-4E4E-9075-383019649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9642" t="10800" r="3587" b="9543"/>
          <a:stretch/>
        </p:blipFill>
        <p:spPr>
          <a:xfrm>
            <a:off x="592015" y="331872"/>
            <a:ext cx="11007969" cy="6194256"/>
          </a:xfrm>
          <a:prstGeom prst="roundRect">
            <a:avLst/>
          </a:prstGeom>
        </p:spPr>
      </p:pic>
      <p:pic>
        <p:nvPicPr>
          <p:cNvPr id="22" name="Picture 8" descr="https://i.pinimg.com/564x/3b/10/37/3b1037fde6f90055ff49d688133d9c4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643197" y="3515248"/>
            <a:ext cx="4594712" cy="345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97387FD-EC05-4A61-9879-78825E18B66F}"/>
              </a:ext>
            </a:extLst>
          </p:cNvPr>
          <p:cNvSpPr txBox="1"/>
          <p:nvPr/>
        </p:nvSpPr>
        <p:spPr>
          <a:xfrm>
            <a:off x="1921060" y="1921243"/>
            <a:ext cx="9286010" cy="1200329"/>
          </a:xfrm>
          <a:custGeom>
            <a:avLst/>
            <a:gdLst>
              <a:gd name="connsiteX0" fmla="*/ 0 w 9286010"/>
              <a:gd name="connsiteY0" fmla="*/ 0 h 1200329"/>
              <a:gd name="connsiteX1" fmla="*/ 9286010 w 9286010"/>
              <a:gd name="connsiteY1" fmla="*/ 0 h 1200329"/>
              <a:gd name="connsiteX2" fmla="*/ 9286010 w 9286010"/>
              <a:gd name="connsiteY2" fmla="*/ 1200329 h 1200329"/>
              <a:gd name="connsiteX3" fmla="*/ 0 w 9286010"/>
              <a:gd name="connsiteY3" fmla="*/ 1200329 h 1200329"/>
              <a:gd name="connsiteX4" fmla="*/ 0 w 9286010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86010" h="1200329" fill="none" extrusionOk="0">
                <a:moveTo>
                  <a:pt x="0" y="0"/>
                </a:moveTo>
                <a:cubicBezTo>
                  <a:pt x="3386047" y="5222"/>
                  <a:pt x="8048495" y="24918"/>
                  <a:pt x="9286010" y="0"/>
                </a:cubicBezTo>
                <a:cubicBezTo>
                  <a:pt x="9352744" y="180425"/>
                  <a:pt x="9339027" y="1037242"/>
                  <a:pt x="9286010" y="1200329"/>
                </a:cubicBezTo>
                <a:cubicBezTo>
                  <a:pt x="7528388" y="1035568"/>
                  <a:pt x="1732310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9286010" h="1200329" stroke="0" extrusionOk="0">
                <a:moveTo>
                  <a:pt x="0" y="0"/>
                </a:moveTo>
                <a:cubicBezTo>
                  <a:pt x="2538900" y="11849"/>
                  <a:pt x="7908426" y="-161459"/>
                  <a:pt x="9286010" y="0"/>
                </a:cubicBezTo>
                <a:cubicBezTo>
                  <a:pt x="9210968" y="255061"/>
                  <a:pt x="9356532" y="845340"/>
                  <a:pt x="9286010" y="1200329"/>
                </a:cubicBezTo>
                <a:cubicBezTo>
                  <a:pt x="5846604" y="1054469"/>
                  <a:pt x="1811122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/>
            <a:r>
              <a:rPr lang="nl-NL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người đều có một nét riêng của mình. Ai cũng có nét đáng yêu, đáng nhớ,...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10">
            <a:extLst>
              <a:ext uri="{FF2B5EF4-FFF2-40B4-BE49-F238E27FC236}">
                <a16:creationId xmlns:a16="http://schemas.microsoft.com/office/drawing/2014/main" id="{428F2E1C-8BB7-4C4D-9EB6-D7D6E0E317A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3" t="18051" r="49575" b="34155"/>
          <a:stretch/>
        </p:blipFill>
        <p:spPr>
          <a:xfrm>
            <a:off x="11100744" y="-91441"/>
            <a:ext cx="1122892" cy="2833576"/>
          </a:xfrm>
          <a:prstGeom prst="rect">
            <a:avLst/>
          </a:prstGeom>
        </p:spPr>
      </p:pic>
      <p:pic>
        <p:nvPicPr>
          <p:cNvPr id="8" name="图片 5">
            <a:extLst>
              <a:ext uri="{FF2B5EF4-FFF2-40B4-BE49-F238E27FC236}">
                <a16:creationId xmlns:a16="http://schemas.microsoft.com/office/drawing/2014/main" id="{7574D5CA-BEB1-4816-8068-CB90E5522A8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4" t="18051" r="8928" b="7488"/>
          <a:stretch/>
        </p:blipFill>
        <p:spPr>
          <a:xfrm>
            <a:off x="1" y="-112542"/>
            <a:ext cx="1814732" cy="2381101"/>
          </a:xfrm>
          <a:prstGeom prst="rect">
            <a:avLst/>
          </a:prstGeom>
        </p:spPr>
      </p:pic>
      <p:pic>
        <p:nvPicPr>
          <p:cNvPr id="10" name="Picture 2" descr="https://i.pinimg.com/564x/22/27/c4/2227c47778bf9f246509ee9b62dbae0e.jpg">
            <a:extLst>
              <a:ext uri="{FF2B5EF4-FFF2-40B4-BE49-F238E27FC236}">
                <a16:creationId xmlns:a16="http://schemas.microsoft.com/office/drawing/2014/main" id="{DDB4A5CE-CD1E-4638-9C22-75DB07C66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720" y="2854677"/>
            <a:ext cx="4248699" cy="424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F88BD2-8EBF-49B7-B481-FC13714AF5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93296" y="239355"/>
            <a:ext cx="4871126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1840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C83C9F84-2720-4E4E-9075-383019649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9538"/>
            <a:ext cx="6858000" cy="1219200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CE88F958-2F92-4DC4-94B6-EF753A97E573}"/>
              </a:ext>
            </a:extLst>
          </p:cNvPr>
          <p:cNvSpPr/>
          <p:nvPr/>
        </p:nvSpPr>
        <p:spPr>
          <a:xfrm>
            <a:off x="466436" y="577271"/>
            <a:ext cx="11323782" cy="591127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字魂58号-创中黑" panose="00000500000000000000" pitchFamily="2" charset="-122"/>
              <a:cs typeface="Times New Roman" panose="02020603050405020304" pitchFamily="18" charset="0"/>
              <a:sym typeface="字魂58号-创中黑" panose="00000500000000000000" pitchFamily="2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1"/>
          <a:stretch/>
        </p:blipFill>
        <p:spPr>
          <a:xfrm>
            <a:off x="-17365" y="1"/>
            <a:ext cx="12170998" cy="69048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7199" y1="17553" x2="18617" y2="22163"/>
                        <a14:foregroundMark x1="18617" y1="22163" x2="18617" y2="22163"/>
                        <a14:foregroundMark x1="24645" y1="18794" x2="23936" y2="21099"/>
                        <a14:foregroundMark x1="13121" y1="23936" x2="15071" y2="25887"/>
                        <a14:foregroundMark x1="20745" y1="34220" x2="50709" y2="47695"/>
                        <a14:foregroundMark x1="24468" y1="52660" x2="69681" y2="57092"/>
                      </a14:backgroundRemoval>
                    </a14:imgEffect>
                  </a14:imgLayer>
                </a14:imgProps>
              </a:ext>
            </a:extLst>
          </a:blip>
          <a:srcRect l="9959" t="13012" r="5371" b="17812"/>
          <a:stretch/>
        </p:blipFill>
        <p:spPr>
          <a:xfrm>
            <a:off x="642257" y="73531"/>
            <a:ext cx="10591800" cy="3992290"/>
          </a:xfrm>
          <a:prstGeom prst="rect">
            <a:avLst/>
          </a:prstGeom>
        </p:spPr>
      </p:pic>
      <p:sp>
        <p:nvSpPr>
          <p:cNvPr id="28" name="文本框 1">
            <a:extLst>
              <a:ext uri="{FF2B5EF4-FFF2-40B4-BE49-F238E27FC236}">
                <a16:creationId xmlns:a16="http://schemas.microsoft.com/office/drawing/2014/main" id="{A0B86EDD-3C41-4959-9EA7-D4F920BCE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5643" y="1407956"/>
            <a:ext cx="866502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9pPr>
          </a:lstStyle>
          <a:p>
            <a:pPr lvl="0" algn="ctr">
              <a:defRPr/>
            </a:pPr>
            <a:r>
              <a:rPr lang="vi-VN" altLang="zh-CN" sz="4000" b="1">
                <a:ln/>
                <a:solidFill>
                  <a:srgbClr val="0070C0"/>
                </a:solidFill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  <a:sym typeface="字魂58号-创中黑" panose="00000500000000000000" pitchFamily="2" charset="-122"/>
              </a:rPr>
              <a:t>2. Tạo hình gương mặt vui nhộn của em. </a:t>
            </a:r>
            <a:endParaRPr kumimoji="0" lang="zh-CN" altLang="en-US" sz="4000" b="1" i="0" u="none" strike="noStrike" kern="1200" cap="none" spc="0" normalizeH="0" baseline="0" noProof="0" dirty="0">
              <a:ln/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字魂58号-创中黑" panose="00000500000000000000" pitchFamily="2" charset="-122"/>
              <a:cs typeface="Times New Roman" panose="02020603050405020304" pitchFamily="18" charset="0"/>
              <a:sym typeface="字魂58号-创中黑" panose="00000500000000000000" pitchFamily="2" charset="-122"/>
            </a:endParaRPr>
          </a:p>
        </p:txBody>
      </p:sp>
      <p:pic>
        <p:nvPicPr>
          <p:cNvPr id="2052" name="Picture 4" descr="https://i.pinimg.com/564x/1f/8f/24/1f8f24e19deb35a60c20060e6368a5ae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286" y="3199213"/>
            <a:ext cx="4803901" cy="38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12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9">
            <a:extLst>
              <a:ext uri="{FF2B5EF4-FFF2-40B4-BE49-F238E27FC236}">
                <a16:creationId xmlns:a16="http://schemas.microsoft.com/office/drawing/2014/main" id="{C83C9F84-2720-4E4E-9075-3830196495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19642" t="10800" r="3587" b="9543"/>
          <a:stretch/>
        </p:blipFill>
        <p:spPr>
          <a:xfrm>
            <a:off x="592015" y="331872"/>
            <a:ext cx="11007969" cy="6194256"/>
          </a:xfrm>
          <a:prstGeom prst="round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889C8AA-098E-43B4-A520-EBC154517CD6}"/>
              </a:ext>
            </a:extLst>
          </p:cNvPr>
          <p:cNvGrpSpPr/>
          <p:nvPr/>
        </p:nvGrpSpPr>
        <p:grpSpPr>
          <a:xfrm>
            <a:off x="7942698" y="787714"/>
            <a:ext cx="4205759" cy="3498847"/>
            <a:chOff x="8604068" y="6331731"/>
            <a:chExt cx="3235139" cy="269137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C9434F0-F4DF-412A-A0A6-EAED4591F7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97"/>
            <a:stretch/>
          </p:blipFill>
          <p:spPr>
            <a:xfrm>
              <a:off x="8604068" y="6331731"/>
              <a:ext cx="3235139" cy="195959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47D4E5B-20A7-4547-BF3E-4215C17FF4EF}"/>
                </a:ext>
              </a:extLst>
            </p:cNvPr>
            <p:cNvSpPr txBox="1"/>
            <p:nvPr/>
          </p:nvSpPr>
          <p:spPr>
            <a:xfrm>
              <a:off x="8715082" y="8289186"/>
              <a:ext cx="3013109" cy="73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THẢO LUẬN NHÓM ĐÔI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8982529-8D98-407E-8FA3-656F9CA737C1}"/>
              </a:ext>
            </a:extLst>
          </p:cNvPr>
          <p:cNvGrpSpPr/>
          <p:nvPr/>
        </p:nvGrpSpPr>
        <p:grpSpPr>
          <a:xfrm>
            <a:off x="688575" y="1500822"/>
            <a:ext cx="7426725" cy="970911"/>
            <a:chOff x="7254516" y="2284781"/>
            <a:chExt cx="4720743" cy="809046"/>
          </a:xfrm>
        </p:grpSpPr>
        <p:sp>
          <p:nvSpPr>
            <p:cNvPr id="10" name="Freeform 48">
              <a:extLst>
                <a:ext uri="{FF2B5EF4-FFF2-40B4-BE49-F238E27FC236}">
                  <a16:creationId xmlns:a16="http://schemas.microsoft.com/office/drawing/2014/main" id="{DABBF6E5-688F-442D-BC2F-94D16D7FB0AA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7254516" y="2298339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Freeform: Shape 18">
              <a:extLst>
                <a:ext uri="{FF2B5EF4-FFF2-40B4-BE49-F238E27FC236}">
                  <a16:creationId xmlns:a16="http://schemas.microsoft.com/office/drawing/2014/main" id="{5B91015A-CF43-4D26-BA35-C5445B053C29}"/>
                </a:ext>
              </a:extLst>
            </p:cNvPr>
            <p:cNvSpPr/>
            <p:nvPr/>
          </p:nvSpPr>
          <p:spPr>
            <a:xfrm>
              <a:off x="7812958" y="2326729"/>
              <a:ext cx="4162301" cy="767098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r>
                <a: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Tao hình gương mặt em bằng những nguyên liệu em có: lá cây, viên sỏi, cúc áo, sợi len,...</a:t>
              </a:r>
              <a:endPara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58B11F7-2294-48CF-B8E7-3C595EAA55EC}"/>
                </a:ext>
              </a:extLst>
            </p:cNvPr>
            <p:cNvSpPr txBox="1"/>
            <p:nvPr/>
          </p:nvSpPr>
          <p:spPr>
            <a:xfrm>
              <a:off x="7895994" y="2284781"/>
              <a:ext cx="4037530" cy="435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2508341-70B7-41D2-88B3-583431D70F0D}"/>
              </a:ext>
            </a:extLst>
          </p:cNvPr>
          <p:cNvGrpSpPr/>
          <p:nvPr/>
        </p:nvGrpSpPr>
        <p:grpSpPr>
          <a:xfrm>
            <a:off x="783771" y="2949496"/>
            <a:ext cx="7195458" cy="1944987"/>
            <a:chOff x="7095999" y="3429000"/>
            <a:chExt cx="6906460" cy="1944987"/>
          </a:xfrm>
        </p:grpSpPr>
        <p:sp>
          <p:nvSpPr>
            <p:cNvPr id="14" name="Freeform: Shape 19">
              <a:extLst>
                <a:ext uri="{FF2B5EF4-FFF2-40B4-BE49-F238E27FC236}">
                  <a16:creationId xmlns:a16="http://schemas.microsoft.com/office/drawing/2014/main" id="{91545527-01BD-4E9B-9DFE-F84D0FE34F9A}"/>
                </a:ext>
              </a:extLst>
            </p:cNvPr>
            <p:cNvSpPr/>
            <p:nvPr/>
          </p:nvSpPr>
          <p:spPr>
            <a:xfrm>
              <a:off x="7812958" y="3452037"/>
              <a:ext cx="6189501" cy="106755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71CBD2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D0F8E20-E51F-4F03-AB85-9BDE12C86083}"/>
                </a:ext>
              </a:extLst>
            </p:cNvPr>
            <p:cNvSpPr txBox="1"/>
            <p:nvPr/>
          </p:nvSpPr>
          <p:spPr>
            <a:xfrm>
              <a:off x="7892677" y="3558105"/>
              <a:ext cx="581276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nl-NL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Chú ý nhấn mạnh nét đặc biệt của em trên gương mặt.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Freeform 48">
              <a:extLst>
                <a:ext uri="{FF2B5EF4-FFF2-40B4-BE49-F238E27FC236}">
                  <a16:creationId xmlns:a16="http://schemas.microsoft.com/office/drawing/2014/main" id="{9766509D-BB8E-4B24-94BD-E5009BDE2D2C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7095999" y="3429000"/>
              <a:ext cx="600852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71CBD2"/>
            </a:solidFill>
            <a:ln>
              <a:solidFill>
                <a:srgbClr val="0070C0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2ECEB78-7694-47A7-9689-8A67B85DE918}"/>
              </a:ext>
            </a:extLst>
          </p:cNvPr>
          <p:cNvGrpSpPr/>
          <p:nvPr/>
        </p:nvGrpSpPr>
        <p:grpSpPr>
          <a:xfrm>
            <a:off x="688574" y="4622090"/>
            <a:ext cx="7145979" cy="1444278"/>
            <a:chOff x="7226284" y="5088735"/>
            <a:chExt cx="4656692" cy="1097580"/>
          </a:xfrm>
        </p:grpSpPr>
        <p:sp>
          <p:nvSpPr>
            <p:cNvPr id="18" name="Freeform: Shape 21">
              <a:extLst>
                <a:ext uri="{FF2B5EF4-FFF2-40B4-BE49-F238E27FC236}">
                  <a16:creationId xmlns:a16="http://schemas.microsoft.com/office/drawing/2014/main" id="{7F2D2ABC-D349-47D5-8628-62056B6E08F1}"/>
                </a:ext>
              </a:extLst>
            </p:cNvPr>
            <p:cNvSpPr/>
            <p:nvPr/>
          </p:nvSpPr>
          <p:spPr>
            <a:xfrm>
              <a:off x="7812957" y="5118756"/>
              <a:ext cx="4070019" cy="106755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6BC36C0-4B3F-43B6-AA3F-78EE3D245CD8}"/>
                </a:ext>
              </a:extLst>
            </p:cNvPr>
            <p:cNvSpPr txBox="1"/>
            <p:nvPr/>
          </p:nvSpPr>
          <p:spPr>
            <a:xfrm>
              <a:off x="7757207" y="5264383"/>
              <a:ext cx="3971371" cy="753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Giới thiệu với bạn nét riêng của em qua sản phẩm.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Freeform 48">
              <a:extLst>
                <a:ext uri="{FF2B5EF4-FFF2-40B4-BE49-F238E27FC236}">
                  <a16:creationId xmlns:a16="http://schemas.microsoft.com/office/drawing/2014/main" id="{04ED76FA-762E-4EB1-AA94-64B4EF40380F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7226284" y="5088735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1257300" y="118419"/>
            <a:ext cx="9677400" cy="106680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hình gương mặt vui nhộn của em.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0E2339E-9066-4CE3-9448-D94965B289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79229" y="4368472"/>
            <a:ext cx="4081706" cy="184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926402"/>
      </p:ext>
    </p:extLst>
  </p:cSld>
  <p:clrMapOvr>
    <a:masterClrMapping/>
  </p:clrMapOvr>
  <p:transition spd="slow">
    <p:wipe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9">
            <a:extLst>
              <a:ext uri="{FF2B5EF4-FFF2-40B4-BE49-F238E27FC236}">
                <a16:creationId xmlns:a16="http://schemas.microsoft.com/office/drawing/2014/main" id="{C83C9F84-2720-4E4E-9075-383019649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9642" t="10800" r="3587" b="9543"/>
          <a:stretch/>
        </p:blipFill>
        <p:spPr>
          <a:xfrm>
            <a:off x="0" y="187008"/>
            <a:ext cx="12191999" cy="6194256"/>
          </a:xfrm>
          <a:prstGeom prst="roundRect">
            <a:avLst/>
          </a:prstGeom>
        </p:spPr>
      </p:pic>
      <p:pic>
        <p:nvPicPr>
          <p:cNvPr id="1026" name="Picture 2" descr="Hoạt động trải nghiệm lớp 3 Tuần 1 trang 5, 6, 7 | Kết nối tri thức">
            <a:extLst>
              <a:ext uri="{FF2B5EF4-FFF2-40B4-BE49-F238E27FC236}">
                <a16:creationId xmlns:a16="http://schemas.microsoft.com/office/drawing/2014/main" id="{82A74337-0134-4FFB-97BA-15CF70D59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79" y="788670"/>
            <a:ext cx="7738129" cy="43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ạt động trải nghiệm lớp 3 Tuần 1 trang 5, 6, 7 | Kết nối tri thức">
            <a:extLst>
              <a:ext uri="{FF2B5EF4-FFF2-40B4-BE49-F238E27FC236}">
                <a16:creationId xmlns:a16="http://schemas.microsoft.com/office/drawing/2014/main" id="{770CF100-B360-49D4-A952-CC407278A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706" y="487213"/>
            <a:ext cx="3938315" cy="469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416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heme/theme1.xml><?xml version="1.0" encoding="utf-8"?>
<a:theme xmlns:a="http://schemas.openxmlformats.org/drawingml/2006/main" name="千图网海量PPT模板www.58pic.com ​​">
  <a:themeElements>
    <a:clrScheme name="自定义 255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FA439"/>
      </a:accent1>
      <a:accent2>
        <a:srgbClr val="CFA439"/>
      </a:accent2>
      <a:accent3>
        <a:srgbClr val="CFA439"/>
      </a:accent3>
      <a:accent4>
        <a:srgbClr val="CFA439"/>
      </a:accent4>
      <a:accent5>
        <a:srgbClr val="CFA439"/>
      </a:accent5>
      <a:accent6>
        <a:srgbClr val="CFA439"/>
      </a:accent6>
      <a:hlink>
        <a:srgbClr val="CFA439"/>
      </a:hlink>
      <a:folHlink>
        <a:srgbClr val="CFA439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244</Words>
  <Application>Microsoft Office PowerPoint</Application>
  <PresentationFormat>Widescreen</PresentationFormat>
  <Paragraphs>25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等线</vt:lpstr>
      <vt:lpstr>等线 Light</vt:lpstr>
      <vt:lpstr>Arial</vt:lpstr>
      <vt:lpstr>Calibri</vt:lpstr>
      <vt:lpstr>Times New Roman</vt:lpstr>
      <vt:lpstr>千图网海量PPT模板www.58pic.com 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DELL</cp:lastModifiedBy>
  <cp:revision>52</cp:revision>
  <dcterms:created xsi:type="dcterms:W3CDTF">2022-02-24T14:05:55Z</dcterms:created>
  <dcterms:modified xsi:type="dcterms:W3CDTF">2022-10-05T08:14:44Z</dcterms:modified>
</cp:coreProperties>
</file>