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32" autoAdjust="0"/>
  </p:normalViewPr>
  <p:slideViewPr>
    <p:cSldViewPr snapToGrid="0">
      <p:cViewPr varScale="1">
        <p:scale>
          <a:sx n="65" d="100"/>
          <a:sy n="65" d="100"/>
        </p:scale>
        <p:origin x="66" y="37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15/9/2022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15/9/2022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15/9/2022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15/9/2022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15/9/2022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15/9/2022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15/9/2022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15/9/2022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15/9/2022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15/9/2022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15/9/2022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15/9/2022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15/9/2022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15/9/2022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15/9/2022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15/9/2022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15/9/2022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15/9/2022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endParaRPr lang="en-US" sz="3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10</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rPr>
              <a:t>Bài</a:t>
            </a:r>
            <a:r>
              <a:rPr kumimoji="0" lang="en-US" sz="4800" b="1" i="0" u="none" strike="noStrike" kern="1200" cap="none" spc="0" normalizeH="0" baseline="0" noProof="0" dirty="0">
                <a:ln w="12700">
                  <a:solidFill>
                    <a:prstClr val="white"/>
                  </a:solidFill>
                </a:ln>
                <a:solidFill>
                  <a:srgbClr val="E71B70"/>
                </a:solidFill>
                <a:effectLst/>
                <a:uLnTx/>
                <a:uFillTx/>
              </a:rPr>
              <a:t> 3: </a:t>
            </a:r>
            <a:r>
              <a:rPr kumimoji="0" lang="en-US" sz="4800" b="1" i="0" u="none" strike="noStrike" kern="1200" cap="none" spc="0" normalizeH="0" baseline="0" noProof="0" dirty="0" err="1">
                <a:ln w="12700">
                  <a:solidFill>
                    <a:prstClr val="white"/>
                  </a:solidFill>
                </a:ln>
                <a:solidFill>
                  <a:srgbClr val="E71B70"/>
                </a:solidFill>
                <a:effectLst/>
                <a:uLnTx/>
                <a:uFillTx/>
              </a:rPr>
              <a:t>Tìm</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thành</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phần</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trong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cộng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trừ</a:t>
            </a:r>
            <a:endParaRPr kumimoji="0" lang="en-US" sz="4800" b="1" i="0" u="none" strike="noStrike" kern="1200" cap="none" spc="0" normalizeH="0" baseline="0" noProof="0" dirty="0">
              <a:ln w="12700">
                <a:solidFill>
                  <a:prstClr val="white"/>
                </a:solidFill>
              </a:ln>
              <a:solidFill>
                <a:srgbClr val="E71B70"/>
              </a:solidFill>
              <a:effectLst/>
              <a:uLnTx/>
              <a:uFillTx/>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350</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等线</vt:lpstr>
      <vt:lpstr>宋体</vt:lpstr>
      <vt:lpstr>Arial</vt:lpstr>
      <vt:lpstr>Calibri</vt:lpstr>
      <vt:lpstr>Calibri Light</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26</cp:revision>
  <dcterms:created xsi:type="dcterms:W3CDTF">2022-05-05T14:41:31Z</dcterms:created>
  <dcterms:modified xsi:type="dcterms:W3CDTF">2022-09-15T07:59:01Z</dcterms:modified>
</cp:coreProperties>
</file>