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8" r:id="rId3"/>
    <p:sldId id="257" r:id="rId4"/>
    <p:sldId id="265" r:id="rId5"/>
    <p:sldId id="266" r:id="rId6"/>
    <p:sldId id="267" r:id="rId7"/>
    <p:sldId id="268" r:id="rId8"/>
    <p:sldId id="269" r:id="rId9"/>
    <p:sldId id="271" r:id="rId10"/>
    <p:sldId id="27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FF9933"/>
    <a:srgbClr val="FF9999"/>
    <a:srgbClr val="FF505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1104" y="4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EBAE57-FA62-414C-9081-4787AD906777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3CA87E-FCB0-4255-9139-F9474C7B6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312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28068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CA87E-FCB0-4255-9139-F9474C7B670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6766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25759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749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025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1611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3"/>
            <a:ext cx="12192000" cy="5758149"/>
          </a:xfrm>
          <a:prstGeom prst="rect">
            <a:avLst/>
          </a:prstGeom>
          <a:solidFill>
            <a:srgbClr val="B1DE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sp>
        <p:nvSpPr>
          <p:cNvPr id="7" name="矩形 6"/>
          <p:cNvSpPr/>
          <p:nvPr userDrawn="1"/>
        </p:nvSpPr>
        <p:spPr>
          <a:xfrm>
            <a:off x="0" y="3349128"/>
            <a:ext cx="12192000" cy="2305624"/>
          </a:xfrm>
          <a:prstGeom prst="rect">
            <a:avLst/>
          </a:prstGeom>
          <a:solidFill>
            <a:srgbClr val="7FC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8642" y="3676182"/>
            <a:ext cx="1367967" cy="8184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8827" y="2907956"/>
            <a:ext cx="2435276" cy="1457061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0" y="5654752"/>
            <a:ext cx="12192000" cy="1203248"/>
          </a:xfrm>
          <a:prstGeom prst="rect">
            <a:avLst/>
          </a:prstGeom>
          <a:solidFill>
            <a:srgbClr val="CED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sp>
        <p:nvSpPr>
          <p:cNvPr id="11" name="矩形 10"/>
          <p:cNvSpPr/>
          <p:nvPr userDrawn="1"/>
        </p:nvSpPr>
        <p:spPr>
          <a:xfrm>
            <a:off x="0" y="5372103"/>
            <a:ext cx="12192000" cy="532941"/>
          </a:xfrm>
          <a:prstGeom prst="rect">
            <a:avLst/>
          </a:prstGeom>
          <a:solidFill>
            <a:srgbClr val="80B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2627" y="220338"/>
            <a:ext cx="7725907" cy="603724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801" y="5654757"/>
            <a:ext cx="3727652" cy="71911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0362" y="5654756"/>
            <a:ext cx="3727652" cy="71911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145" y="448795"/>
            <a:ext cx="2665931" cy="159506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0401" y="5377068"/>
            <a:ext cx="1977089" cy="132761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4051" y="4648053"/>
            <a:ext cx="932800" cy="191602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4633" y="4523516"/>
            <a:ext cx="1533823" cy="217524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BF15E-3D69-4198-ACBA-4CF21DCC890D}" type="datetimeFigureOut">
              <a:rPr lang="zh-CN" altLang="en-US" smtClean="0"/>
              <a:t>2021/10/23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F8E3B-1BA1-4539-B149-7B70547C67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9893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914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396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75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265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504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925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313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702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E93B47-0902-45BE-9793-AF9A287A6B8B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158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emf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7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8.jpg"/><Relationship Id="rId5" Type="http://schemas.microsoft.com/office/2007/relationships/hdphoto" Target="../media/hdphoto4.wdp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microsoft.com/office/2007/relationships/hdphoto" Target="../media/hdphoto5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-2469511" y="-885707"/>
            <a:ext cx="14805890" cy="3121891"/>
          </a:xfrm>
          <a:prstGeom prst="roundRect">
            <a:avLst>
              <a:gd name="adj" fmla="val 50000"/>
            </a:avLst>
          </a:prstGeom>
          <a:solidFill>
            <a:srgbClr val="FF00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2792046" y="2027541"/>
            <a:ext cx="6699183" cy="2018183"/>
            <a:chOff x="2180216" y="1968007"/>
            <a:chExt cx="6699183" cy="2018182"/>
          </a:xfrm>
        </p:grpSpPr>
        <p:sp>
          <p:nvSpPr>
            <p:cNvPr id="15" name="Rounded Rectangle 14"/>
            <p:cNvSpPr/>
            <p:nvPr/>
          </p:nvSpPr>
          <p:spPr>
            <a:xfrm>
              <a:off x="2180216" y="2210248"/>
              <a:ext cx="6699183" cy="1775941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2252630" y="2397582"/>
              <a:ext cx="6554356" cy="1490613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3274407" y="1974972"/>
              <a:ext cx="105430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7874390" y="1968007"/>
              <a:ext cx="105430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2920935" y="-266393"/>
            <a:ext cx="2537440" cy="1969735"/>
            <a:chOff x="2920935" y="-266393"/>
            <a:chExt cx="2537440" cy="1969734"/>
          </a:xfrm>
        </p:grpSpPr>
        <p:grpSp>
          <p:nvGrpSpPr>
            <p:cNvPr id="8" name="Group 7"/>
            <p:cNvGrpSpPr/>
            <p:nvPr/>
          </p:nvGrpSpPr>
          <p:grpSpPr>
            <a:xfrm rot="12142935">
              <a:off x="2920935" y="-266393"/>
              <a:ext cx="2537440" cy="1969734"/>
              <a:chOff x="1062180" y="270164"/>
              <a:chExt cx="2521529" cy="1741054"/>
            </a:xfrm>
          </p:grpSpPr>
          <p:sp>
            <p:nvSpPr>
              <p:cNvPr id="7" name="Cloud 6"/>
              <p:cNvSpPr/>
              <p:nvPr/>
            </p:nvSpPr>
            <p:spPr>
              <a:xfrm>
                <a:off x="1062180" y="270164"/>
                <a:ext cx="2521529" cy="1741054"/>
              </a:xfrm>
              <a:prstGeom prst="cloud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Cloud 5"/>
              <p:cNvSpPr/>
              <p:nvPr/>
            </p:nvSpPr>
            <p:spPr>
              <a:xfrm>
                <a:off x="1159162" y="410153"/>
                <a:ext cx="2327563" cy="1461076"/>
              </a:xfrm>
              <a:prstGeom prst="cloud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>
              <a:off x="3379838" y="228863"/>
              <a:ext cx="1846681" cy="1415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>
                  <a:latin typeface="iCiel Cucho Bold" pitchFamily="50" charset="0"/>
                  <a:cs typeface="iCiel Cucho Bold" pitchFamily="50" charset="0"/>
                </a:rPr>
                <a:t>Chủ</a:t>
              </a:r>
              <a:r>
                <a:rPr lang="en-US" sz="3200" dirty="0">
                  <a:latin typeface="iCiel Cucho Bold" pitchFamily="50" charset="0"/>
                  <a:cs typeface="iCiel Cucho Bold" pitchFamily="50" charset="0"/>
                </a:rPr>
                <a:t> </a:t>
              </a:r>
              <a:r>
                <a:rPr lang="en-US" sz="3200" dirty="0" err="1">
                  <a:latin typeface="iCiel Cucho Bold" pitchFamily="50" charset="0"/>
                  <a:cs typeface="iCiel Cucho Bold" pitchFamily="50" charset="0"/>
                </a:rPr>
                <a:t>đề</a:t>
              </a:r>
              <a:r>
                <a:rPr lang="en-US" sz="3200" dirty="0">
                  <a:latin typeface="iCiel Cucho Bold" pitchFamily="50" charset="0"/>
                  <a:cs typeface="iCiel Cucho Bold" pitchFamily="50" charset="0"/>
                </a:rPr>
                <a:t> </a:t>
              </a:r>
            </a:p>
            <a:p>
              <a:pPr algn="ctr"/>
              <a:r>
                <a:rPr lang="en-US" sz="5400" b="1" dirty="0"/>
                <a:t>3</a:t>
              </a: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5495589" y="144392"/>
            <a:ext cx="63770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iCiel Cadena" panose="02000503000000020004" pitchFamily="2" charset="0"/>
              </a:rPr>
              <a:t>LÀM QUEN VỚI KHỐI LƯỢNG</a:t>
            </a:r>
          </a:p>
          <a:p>
            <a:r>
              <a:rPr lang="en-US" sz="4000" b="1" dirty="0">
                <a:solidFill>
                  <a:schemeClr val="bg1"/>
                </a:solidFill>
                <a:latin typeface="iCiel Cadena" panose="02000503000000020004" pitchFamily="2" charset="0"/>
              </a:rPr>
              <a:t>DUNG TÍCH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0" y="1364909"/>
            <a:ext cx="3026077" cy="1575736"/>
            <a:chOff x="0" y="1364908"/>
            <a:chExt cx="3026077" cy="1575736"/>
          </a:xfrm>
        </p:grpSpPr>
        <p:sp>
          <p:nvSpPr>
            <p:cNvPr id="13" name="Wave 12"/>
            <p:cNvSpPr/>
            <p:nvPr/>
          </p:nvSpPr>
          <p:spPr>
            <a:xfrm>
              <a:off x="0" y="1364908"/>
              <a:ext cx="3026077" cy="1575736"/>
            </a:xfrm>
            <a:prstGeom prst="wave">
              <a:avLst>
                <a:gd name="adj1" fmla="val 8328"/>
                <a:gd name="adj2" fmla="val -597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37451" y="1819041"/>
              <a:ext cx="23046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err="1">
                  <a:solidFill>
                    <a:schemeClr val="bg1"/>
                  </a:solidFill>
                  <a:latin typeface="Arial Black" panose="020B0A04020102020204" pitchFamily="34" charset="0"/>
                </a:rPr>
                <a:t>Bài</a:t>
              </a:r>
              <a:r>
                <a:rPr lang="en-US" sz="3600" b="1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 15</a:t>
              </a: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4428947" y="2726853"/>
            <a:ext cx="41099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5050"/>
                </a:solidFill>
              </a:rPr>
              <a:t>KI – LÔ - GAM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2594560" y="4176954"/>
            <a:ext cx="9077905" cy="1772987"/>
            <a:chOff x="2109507" y="3963491"/>
            <a:chExt cx="9077905" cy="1772986"/>
          </a:xfrm>
        </p:grpSpPr>
        <p:sp>
          <p:nvSpPr>
            <p:cNvPr id="5" name="Flowchart: Terminator 4"/>
            <p:cNvSpPr/>
            <p:nvPr/>
          </p:nvSpPr>
          <p:spPr>
            <a:xfrm>
              <a:off x="2828870" y="4693184"/>
              <a:ext cx="5913283" cy="1043293"/>
            </a:xfrm>
            <a:prstGeom prst="flowChartTerminator">
              <a:avLst/>
            </a:prstGeom>
            <a:solidFill>
              <a:srgbClr val="FFFF00"/>
            </a:solidFill>
            <a:ln w="57150"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3379838" y="4825957"/>
              <a:ext cx="780757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chemeClr val="accent2">
                      <a:lumMod val="75000"/>
                    </a:schemeClr>
                  </a:solidFill>
                  <a:latin typeface="iCiel Cadena" panose="02000503000000020004" pitchFamily="2" charset="0"/>
                </a:rPr>
                <a:t>Tiết</a:t>
              </a:r>
              <a:r>
                <a:rPr lang="en-US" sz="4800" b="1" dirty="0">
                  <a:solidFill>
                    <a:schemeClr val="accent2">
                      <a:lumMod val="75000"/>
                    </a:schemeClr>
                  </a:solidFill>
                  <a:latin typeface="iCiel Cadena" panose="02000503000000020004" pitchFamily="2" charset="0"/>
                </a:rPr>
                <a:t> 2: Ki – </a:t>
              </a:r>
              <a:r>
                <a:rPr lang="en-US" sz="4800" b="1" dirty="0" err="1">
                  <a:solidFill>
                    <a:schemeClr val="accent2">
                      <a:lumMod val="75000"/>
                    </a:schemeClr>
                  </a:solidFill>
                  <a:latin typeface="iCiel Cadena" panose="02000503000000020004" pitchFamily="2" charset="0"/>
                </a:rPr>
                <a:t>lô</a:t>
              </a:r>
              <a:r>
                <a:rPr lang="en-US" sz="4800" b="1" dirty="0">
                  <a:solidFill>
                    <a:schemeClr val="accent2">
                      <a:lumMod val="75000"/>
                    </a:schemeClr>
                  </a:solidFill>
                  <a:latin typeface="iCiel Cadena" panose="02000503000000020004" pitchFamily="2" charset="0"/>
                </a:rPr>
                <a:t> - gam</a:t>
              </a:r>
            </a:p>
          </p:txBody>
        </p:sp>
        <p:grpSp>
          <p:nvGrpSpPr>
            <p:cNvPr id="20" name="Google Shape;2099;p75"/>
            <p:cNvGrpSpPr/>
            <p:nvPr/>
          </p:nvGrpSpPr>
          <p:grpSpPr>
            <a:xfrm rot="19405646">
              <a:off x="2109507" y="3963491"/>
              <a:ext cx="1378777" cy="1476044"/>
              <a:chOff x="5942464" y="1232078"/>
              <a:chExt cx="1574389" cy="1685455"/>
            </a:xfrm>
          </p:grpSpPr>
          <p:sp>
            <p:nvSpPr>
              <p:cNvPr id="28" name="Google Shape;2100;p75"/>
              <p:cNvSpPr/>
              <p:nvPr/>
            </p:nvSpPr>
            <p:spPr>
              <a:xfrm rot="2192941">
                <a:off x="6585155" y="2147033"/>
                <a:ext cx="283299" cy="253415"/>
              </a:xfrm>
              <a:custGeom>
                <a:avLst/>
                <a:gdLst/>
                <a:ahLst/>
                <a:cxnLst/>
                <a:rect l="l" t="t" r="r" b="b"/>
                <a:pathLst>
                  <a:path w="2114" h="1891" extrusionOk="0">
                    <a:moveTo>
                      <a:pt x="1713" y="0"/>
                    </a:moveTo>
                    <a:lnTo>
                      <a:pt x="1624" y="22"/>
                    </a:lnTo>
                    <a:lnTo>
                      <a:pt x="1557" y="45"/>
                    </a:lnTo>
                    <a:lnTo>
                      <a:pt x="1513" y="89"/>
                    </a:lnTo>
                    <a:lnTo>
                      <a:pt x="1446" y="134"/>
                    </a:lnTo>
                    <a:lnTo>
                      <a:pt x="1401" y="200"/>
                    </a:lnTo>
                    <a:lnTo>
                      <a:pt x="1379" y="289"/>
                    </a:lnTo>
                    <a:lnTo>
                      <a:pt x="1379" y="401"/>
                    </a:lnTo>
                    <a:lnTo>
                      <a:pt x="1379" y="534"/>
                    </a:lnTo>
                    <a:lnTo>
                      <a:pt x="1401" y="667"/>
                    </a:lnTo>
                    <a:lnTo>
                      <a:pt x="1468" y="823"/>
                    </a:lnTo>
                    <a:lnTo>
                      <a:pt x="1535" y="979"/>
                    </a:lnTo>
                    <a:lnTo>
                      <a:pt x="1624" y="1157"/>
                    </a:lnTo>
                    <a:lnTo>
                      <a:pt x="1668" y="1246"/>
                    </a:lnTo>
                    <a:lnTo>
                      <a:pt x="1757" y="1335"/>
                    </a:lnTo>
                    <a:lnTo>
                      <a:pt x="1846" y="1224"/>
                    </a:lnTo>
                    <a:lnTo>
                      <a:pt x="1935" y="1090"/>
                    </a:lnTo>
                    <a:lnTo>
                      <a:pt x="2024" y="934"/>
                    </a:lnTo>
                    <a:lnTo>
                      <a:pt x="2091" y="779"/>
                    </a:lnTo>
                    <a:lnTo>
                      <a:pt x="2113" y="601"/>
                    </a:lnTo>
                    <a:lnTo>
                      <a:pt x="2113" y="467"/>
                    </a:lnTo>
                    <a:lnTo>
                      <a:pt x="2091" y="312"/>
                    </a:lnTo>
                    <a:lnTo>
                      <a:pt x="2046" y="200"/>
                    </a:lnTo>
                    <a:lnTo>
                      <a:pt x="1957" y="89"/>
                    </a:lnTo>
                    <a:lnTo>
                      <a:pt x="1891" y="22"/>
                    </a:lnTo>
                    <a:lnTo>
                      <a:pt x="1802" y="0"/>
                    </a:lnTo>
                    <a:close/>
                    <a:moveTo>
                      <a:pt x="67" y="1135"/>
                    </a:moveTo>
                    <a:lnTo>
                      <a:pt x="22" y="1179"/>
                    </a:lnTo>
                    <a:lnTo>
                      <a:pt x="0" y="1224"/>
                    </a:lnTo>
                    <a:lnTo>
                      <a:pt x="0" y="1290"/>
                    </a:lnTo>
                    <a:lnTo>
                      <a:pt x="0" y="1379"/>
                    </a:lnTo>
                    <a:lnTo>
                      <a:pt x="22" y="1513"/>
                    </a:lnTo>
                    <a:lnTo>
                      <a:pt x="89" y="1646"/>
                    </a:lnTo>
                    <a:lnTo>
                      <a:pt x="178" y="1735"/>
                    </a:lnTo>
                    <a:lnTo>
                      <a:pt x="289" y="1824"/>
                    </a:lnTo>
                    <a:lnTo>
                      <a:pt x="445" y="1869"/>
                    </a:lnTo>
                    <a:lnTo>
                      <a:pt x="623" y="1891"/>
                    </a:lnTo>
                    <a:lnTo>
                      <a:pt x="801" y="1869"/>
                    </a:lnTo>
                    <a:lnTo>
                      <a:pt x="956" y="1846"/>
                    </a:lnTo>
                    <a:lnTo>
                      <a:pt x="845" y="1646"/>
                    </a:lnTo>
                    <a:lnTo>
                      <a:pt x="712" y="1490"/>
                    </a:lnTo>
                    <a:lnTo>
                      <a:pt x="556" y="1357"/>
                    </a:lnTo>
                    <a:lnTo>
                      <a:pt x="423" y="1246"/>
                    </a:lnTo>
                    <a:lnTo>
                      <a:pt x="289" y="1179"/>
                    </a:lnTo>
                    <a:lnTo>
                      <a:pt x="200" y="1135"/>
                    </a:lnTo>
                    <a:close/>
                  </a:path>
                </a:pathLst>
              </a:custGeom>
              <a:solidFill>
                <a:srgbClr val="F7DE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" name="Google Shape;2101;p75"/>
              <p:cNvSpPr/>
              <p:nvPr/>
            </p:nvSpPr>
            <p:spPr>
              <a:xfrm rot="2192941">
                <a:off x="6555151" y="2237892"/>
                <a:ext cx="128249" cy="101446"/>
              </a:xfrm>
              <a:custGeom>
                <a:avLst/>
                <a:gdLst/>
                <a:ahLst/>
                <a:cxnLst/>
                <a:rect l="l" t="t" r="r" b="b"/>
                <a:pathLst>
                  <a:path w="957" h="757" fill="none" extrusionOk="0">
                    <a:moveTo>
                      <a:pt x="0" y="245"/>
                    </a:moveTo>
                    <a:lnTo>
                      <a:pt x="0" y="245"/>
                    </a:lnTo>
                    <a:lnTo>
                      <a:pt x="22" y="379"/>
                    </a:lnTo>
                    <a:lnTo>
                      <a:pt x="89" y="512"/>
                    </a:lnTo>
                    <a:lnTo>
                      <a:pt x="89" y="512"/>
                    </a:lnTo>
                    <a:lnTo>
                      <a:pt x="178" y="601"/>
                    </a:lnTo>
                    <a:lnTo>
                      <a:pt x="289" y="690"/>
                    </a:lnTo>
                    <a:lnTo>
                      <a:pt x="445" y="735"/>
                    </a:lnTo>
                    <a:lnTo>
                      <a:pt x="623" y="757"/>
                    </a:lnTo>
                    <a:lnTo>
                      <a:pt x="623" y="757"/>
                    </a:lnTo>
                    <a:lnTo>
                      <a:pt x="801" y="735"/>
                    </a:lnTo>
                    <a:lnTo>
                      <a:pt x="956" y="712"/>
                    </a:lnTo>
                    <a:lnTo>
                      <a:pt x="956" y="712"/>
                    </a:lnTo>
                    <a:lnTo>
                      <a:pt x="845" y="512"/>
                    </a:lnTo>
                    <a:lnTo>
                      <a:pt x="712" y="356"/>
                    </a:lnTo>
                    <a:lnTo>
                      <a:pt x="556" y="223"/>
                    </a:lnTo>
                    <a:lnTo>
                      <a:pt x="423" y="112"/>
                    </a:lnTo>
                    <a:lnTo>
                      <a:pt x="423" y="112"/>
                    </a:lnTo>
                    <a:lnTo>
                      <a:pt x="289" y="45"/>
                    </a:lnTo>
                    <a:lnTo>
                      <a:pt x="200" y="1"/>
                    </a:lnTo>
                    <a:lnTo>
                      <a:pt x="134" y="1"/>
                    </a:lnTo>
                    <a:lnTo>
                      <a:pt x="67" y="1"/>
                    </a:lnTo>
                    <a:lnTo>
                      <a:pt x="67" y="1"/>
                    </a:lnTo>
                    <a:lnTo>
                      <a:pt x="22" y="45"/>
                    </a:lnTo>
                    <a:lnTo>
                      <a:pt x="0" y="90"/>
                    </a:lnTo>
                    <a:lnTo>
                      <a:pt x="0" y="156"/>
                    </a:lnTo>
                    <a:lnTo>
                      <a:pt x="0" y="24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0" name="Google Shape;2102;p75"/>
              <p:cNvSpPr/>
              <p:nvPr/>
            </p:nvSpPr>
            <p:spPr>
              <a:xfrm rot="2192941">
                <a:off x="6773971" y="2209385"/>
                <a:ext cx="98498" cy="178905"/>
              </a:xfrm>
              <a:custGeom>
                <a:avLst/>
                <a:gdLst/>
                <a:ahLst/>
                <a:cxnLst/>
                <a:rect l="l" t="t" r="r" b="b"/>
                <a:pathLst>
                  <a:path w="735" h="1335" fill="none" extrusionOk="0">
                    <a:moveTo>
                      <a:pt x="667" y="200"/>
                    </a:moveTo>
                    <a:lnTo>
                      <a:pt x="667" y="200"/>
                    </a:lnTo>
                    <a:lnTo>
                      <a:pt x="578" y="89"/>
                    </a:lnTo>
                    <a:lnTo>
                      <a:pt x="512" y="22"/>
                    </a:lnTo>
                    <a:lnTo>
                      <a:pt x="423" y="0"/>
                    </a:lnTo>
                    <a:lnTo>
                      <a:pt x="334" y="0"/>
                    </a:lnTo>
                    <a:lnTo>
                      <a:pt x="334" y="0"/>
                    </a:lnTo>
                    <a:lnTo>
                      <a:pt x="245" y="22"/>
                    </a:lnTo>
                    <a:lnTo>
                      <a:pt x="178" y="45"/>
                    </a:lnTo>
                    <a:lnTo>
                      <a:pt x="134" y="89"/>
                    </a:lnTo>
                    <a:lnTo>
                      <a:pt x="67" y="134"/>
                    </a:lnTo>
                    <a:lnTo>
                      <a:pt x="67" y="134"/>
                    </a:lnTo>
                    <a:lnTo>
                      <a:pt x="22" y="200"/>
                    </a:lnTo>
                    <a:lnTo>
                      <a:pt x="0" y="289"/>
                    </a:lnTo>
                    <a:lnTo>
                      <a:pt x="0" y="401"/>
                    </a:lnTo>
                    <a:lnTo>
                      <a:pt x="0" y="534"/>
                    </a:lnTo>
                    <a:lnTo>
                      <a:pt x="0" y="534"/>
                    </a:lnTo>
                    <a:lnTo>
                      <a:pt x="22" y="667"/>
                    </a:lnTo>
                    <a:lnTo>
                      <a:pt x="89" y="823"/>
                    </a:lnTo>
                    <a:lnTo>
                      <a:pt x="156" y="979"/>
                    </a:lnTo>
                    <a:lnTo>
                      <a:pt x="245" y="1157"/>
                    </a:lnTo>
                    <a:lnTo>
                      <a:pt x="245" y="1157"/>
                    </a:lnTo>
                    <a:lnTo>
                      <a:pt x="289" y="1246"/>
                    </a:lnTo>
                    <a:lnTo>
                      <a:pt x="378" y="1335"/>
                    </a:lnTo>
                    <a:lnTo>
                      <a:pt x="378" y="1335"/>
                    </a:lnTo>
                    <a:lnTo>
                      <a:pt x="467" y="1224"/>
                    </a:lnTo>
                    <a:lnTo>
                      <a:pt x="556" y="1090"/>
                    </a:lnTo>
                    <a:lnTo>
                      <a:pt x="645" y="934"/>
                    </a:lnTo>
                    <a:lnTo>
                      <a:pt x="712" y="779"/>
                    </a:lnTo>
                    <a:lnTo>
                      <a:pt x="712" y="779"/>
                    </a:lnTo>
                    <a:lnTo>
                      <a:pt x="734" y="601"/>
                    </a:lnTo>
                    <a:lnTo>
                      <a:pt x="734" y="467"/>
                    </a:lnTo>
                    <a:lnTo>
                      <a:pt x="712" y="312"/>
                    </a:lnTo>
                    <a:lnTo>
                      <a:pt x="667" y="200"/>
                    </a:lnTo>
                    <a:lnTo>
                      <a:pt x="667" y="20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1" name="Google Shape;2103;p75"/>
              <p:cNvSpPr/>
              <p:nvPr/>
            </p:nvSpPr>
            <p:spPr>
              <a:xfrm rot="2192941">
                <a:off x="6591195" y="2839941"/>
                <a:ext cx="86571" cy="77592"/>
              </a:xfrm>
              <a:custGeom>
                <a:avLst/>
                <a:gdLst/>
                <a:ahLst/>
                <a:cxnLst/>
                <a:rect l="l" t="t" r="r" b="b"/>
                <a:pathLst>
                  <a:path w="646" h="579" extrusionOk="0">
                    <a:moveTo>
                      <a:pt x="579" y="0"/>
                    </a:moveTo>
                    <a:lnTo>
                      <a:pt x="290" y="178"/>
                    </a:lnTo>
                    <a:lnTo>
                      <a:pt x="0" y="312"/>
                    </a:lnTo>
                    <a:lnTo>
                      <a:pt x="45" y="401"/>
                    </a:lnTo>
                    <a:lnTo>
                      <a:pt x="89" y="468"/>
                    </a:lnTo>
                    <a:lnTo>
                      <a:pt x="134" y="534"/>
                    </a:lnTo>
                    <a:lnTo>
                      <a:pt x="201" y="556"/>
                    </a:lnTo>
                    <a:lnTo>
                      <a:pt x="290" y="579"/>
                    </a:lnTo>
                    <a:lnTo>
                      <a:pt x="356" y="579"/>
                    </a:lnTo>
                    <a:lnTo>
                      <a:pt x="423" y="556"/>
                    </a:lnTo>
                    <a:lnTo>
                      <a:pt x="512" y="512"/>
                    </a:lnTo>
                    <a:lnTo>
                      <a:pt x="579" y="468"/>
                    </a:lnTo>
                    <a:lnTo>
                      <a:pt x="623" y="379"/>
                    </a:lnTo>
                    <a:lnTo>
                      <a:pt x="645" y="290"/>
                    </a:lnTo>
                    <a:lnTo>
                      <a:pt x="623" y="156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9588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2" name="Google Shape;2104;p75"/>
              <p:cNvSpPr/>
              <p:nvPr/>
            </p:nvSpPr>
            <p:spPr>
              <a:xfrm rot="2192941">
                <a:off x="6218848" y="1507589"/>
                <a:ext cx="998652" cy="1114972"/>
              </a:xfrm>
              <a:custGeom>
                <a:avLst/>
                <a:gdLst/>
                <a:ahLst/>
                <a:cxnLst/>
                <a:rect l="l" t="t" r="r" b="b"/>
                <a:pathLst>
                  <a:path w="7452" h="8320" extrusionOk="0">
                    <a:moveTo>
                      <a:pt x="4315" y="601"/>
                    </a:moveTo>
                    <a:lnTo>
                      <a:pt x="4493" y="624"/>
                    </a:lnTo>
                    <a:lnTo>
                      <a:pt x="4649" y="646"/>
                    </a:lnTo>
                    <a:lnTo>
                      <a:pt x="4805" y="690"/>
                    </a:lnTo>
                    <a:lnTo>
                      <a:pt x="4938" y="757"/>
                    </a:lnTo>
                    <a:lnTo>
                      <a:pt x="5049" y="846"/>
                    </a:lnTo>
                    <a:lnTo>
                      <a:pt x="5161" y="935"/>
                    </a:lnTo>
                    <a:lnTo>
                      <a:pt x="5250" y="1024"/>
                    </a:lnTo>
                    <a:lnTo>
                      <a:pt x="5338" y="1157"/>
                    </a:lnTo>
                    <a:lnTo>
                      <a:pt x="5383" y="1313"/>
                    </a:lnTo>
                    <a:lnTo>
                      <a:pt x="5405" y="1469"/>
                    </a:lnTo>
                    <a:lnTo>
                      <a:pt x="5383" y="1536"/>
                    </a:lnTo>
                    <a:lnTo>
                      <a:pt x="5361" y="1625"/>
                    </a:lnTo>
                    <a:lnTo>
                      <a:pt x="5294" y="1669"/>
                    </a:lnTo>
                    <a:lnTo>
                      <a:pt x="5227" y="1736"/>
                    </a:lnTo>
                    <a:lnTo>
                      <a:pt x="5138" y="1691"/>
                    </a:lnTo>
                    <a:lnTo>
                      <a:pt x="4871" y="1580"/>
                    </a:lnTo>
                    <a:lnTo>
                      <a:pt x="3893" y="1135"/>
                    </a:lnTo>
                    <a:lnTo>
                      <a:pt x="3826" y="1002"/>
                    </a:lnTo>
                    <a:lnTo>
                      <a:pt x="3804" y="891"/>
                    </a:lnTo>
                    <a:lnTo>
                      <a:pt x="3804" y="779"/>
                    </a:lnTo>
                    <a:lnTo>
                      <a:pt x="3848" y="713"/>
                    </a:lnTo>
                    <a:lnTo>
                      <a:pt x="3915" y="646"/>
                    </a:lnTo>
                    <a:lnTo>
                      <a:pt x="4004" y="624"/>
                    </a:lnTo>
                    <a:lnTo>
                      <a:pt x="4160" y="601"/>
                    </a:lnTo>
                    <a:close/>
                    <a:moveTo>
                      <a:pt x="5984" y="1647"/>
                    </a:moveTo>
                    <a:lnTo>
                      <a:pt x="6050" y="1691"/>
                    </a:lnTo>
                    <a:lnTo>
                      <a:pt x="6139" y="1803"/>
                    </a:lnTo>
                    <a:lnTo>
                      <a:pt x="6161" y="1869"/>
                    </a:lnTo>
                    <a:lnTo>
                      <a:pt x="6139" y="1958"/>
                    </a:lnTo>
                    <a:lnTo>
                      <a:pt x="6117" y="2025"/>
                    </a:lnTo>
                    <a:lnTo>
                      <a:pt x="6095" y="2069"/>
                    </a:lnTo>
                    <a:lnTo>
                      <a:pt x="6006" y="2158"/>
                    </a:lnTo>
                    <a:lnTo>
                      <a:pt x="5872" y="2203"/>
                    </a:lnTo>
                    <a:lnTo>
                      <a:pt x="5783" y="2203"/>
                    </a:lnTo>
                    <a:lnTo>
                      <a:pt x="5694" y="2158"/>
                    </a:lnTo>
                    <a:lnTo>
                      <a:pt x="5628" y="2069"/>
                    </a:lnTo>
                    <a:lnTo>
                      <a:pt x="5583" y="1958"/>
                    </a:lnTo>
                    <a:lnTo>
                      <a:pt x="5605" y="1847"/>
                    </a:lnTo>
                    <a:lnTo>
                      <a:pt x="5650" y="1758"/>
                    </a:lnTo>
                    <a:lnTo>
                      <a:pt x="5761" y="1691"/>
                    </a:lnTo>
                    <a:lnTo>
                      <a:pt x="5872" y="1647"/>
                    </a:lnTo>
                    <a:close/>
                    <a:moveTo>
                      <a:pt x="5450" y="4427"/>
                    </a:moveTo>
                    <a:lnTo>
                      <a:pt x="5539" y="4449"/>
                    </a:lnTo>
                    <a:lnTo>
                      <a:pt x="5605" y="4516"/>
                    </a:lnTo>
                    <a:lnTo>
                      <a:pt x="5694" y="4627"/>
                    </a:lnTo>
                    <a:lnTo>
                      <a:pt x="5739" y="4739"/>
                    </a:lnTo>
                    <a:lnTo>
                      <a:pt x="5761" y="4894"/>
                    </a:lnTo>
                    <a:lnTo>
                      <a:pt x="5761" y="5028"/>
                    </a:lnTo>
                    <a:lnTo>
                      <a:pt x="5739" y="5206"/>
                    </a:lnTo>
                    <a:lnTo>
                      <a:pt x="5672" y="5361"/>
                    </a:lnTo>
                    <a:lnTo>
                      <a:pt x="5583" y="5517"/>
                    </a:lnTo>
                    <a:lnTo>
                      <a:pt x="5494" y="5651"/>
                    </a:lnTo>
                    <a:lnTo>
                      <a:pt x="5405" y="5762"/>
                    </a:lnTo>
                    <a:lnTo>
                      <a:pt x="5316" y="5673"/>
                    </a:lnTo>
                    <a:lnTo>
                      <a:pt x="5272" y="5584"/>
                    </a:lnTo>
                    <a:lnTo>
                      <a:pt x="5183" y="5406"/>
                    </a:lnTo>
                    <a:lnTo>
                      <a:pt x="5116" y="5250"/>
                    </a:lnTo>
                    <a:lnTo>
                      <a:pt x="5049" y="5094"/>
                    </a:lnTo>
                    <a:lnTo>
                      <a:pt x="5027" y="4961"/>
                    </a:lnTo>
                    <a:lnTo>
                      <a:pt x="5027" y="4828"/>
                    </a:lnTo>
                    <a:lnTo>
                      <a:pt x="5027" y="4716"/>
                    </a:lnTo>
                    <a:lnTo>
                      <a:pt x="5049" y="4627"/>
                    </a:lnTo>
                    <a:lnTo>
                      <a:pt x="5094" y="4561"/>
                    </a:lnTo>
                    <a:lnTo>
                      <a:pt x="5161" y="4516"/>
                    </a:lnTo>
                    <a:lnTo>
                      <a:pt x="5205" y="4472"/>
                    </a:lnTo>
                    <a:lnTo>
                      <a:pt x="5272" y="4449"/>
                    </a:lnTo>
                    <a:lnTo>
                      <a:pt x="5361" y="4427"/>
                    </a:lnTo>
                    <a:close/>
                    <a:moveTo>
                      <a:pt x="3848" y="5562"/>
                    </a:moveTo>
                    <a:lnTo>
                      <a:pt x="3937" y="5606"/>
                    </a:lnTo>
                    <a:lnTo>
                      <a:pt x="4071" y="5673"/>
                    </a:lnTo>
                    <a:lnTo>
                      <a:pt x="4204" y="5784"/>
                    </a:lnTo>
                    <a:lnTo>
                      <a:pt x="4360" y="5917"/>
                    </a:lnTo>
                    <a:lnTo>
                      <a:pt x="4493" y="6073"/>
                    </a:lnTo>
                    <a:lnTo>
                      <a:pt x="4604" y="6273"/>
                    </a:lnTo>
                    <a:lnTo>
                      <a:pt x="4449" y="6296"/>
                    </a:lnTo>
                    <a:lnTo>
                      <a:pt x="4271" y="6318"/>
                    </a:lnTo>
                    <a:lnTo>
                      <a:pt x="4093" y="6296"/>
                    </a:lnTo>
                    <a:lnTo>
                      <a:pt x="3937" y="6251"/>
                    </a:lnTo>
                    <a:lnTo>
                      <a:pt x="3826" y="6162"/>
                    </a:lnTo>
                    <a:lnTo>
                      <a:pt x="3737" y="6073"/>
                    </a:lnTo>
                    <a:lnTo>
                      <a:pt x="3670" y="5940"/>
                    </a:lnTo>
                    <a:lnTo>
                      <a:pt x="3648" y="5806"/>
                    </a:lnTo>
                    <a:lnTo>
                      <a:pt x="3648" y="5717"/>
                    </a:lnTo>
                    <a:lnTo>
                      <a:pt x="3648" y="5651"/>
                    </a:lnTo>
                    <a:lnTo>
                      <a:pt x="3670" y="5606"/>
                    </a:lnTo>
                    <a:lnTo>
                      <a:pt x="3715" y="5562"/>
                    </a:lnTo>
                    <a:close/>
                    <a:moveTo>
                      <a:pt x="1958" y="6029"/>
                    </a:moveTo>
                    <a:lnTo>
                      <a:pt x="2158" y="6051"/>
                    </a:lnTo>
                    <a:lnTo>
                      <a:pt x="2313" y="6095"/>
                    </a:lnTo>
                    <a:lnTo>
                      <a:pt x="2425" y="6162"/>
                    </a:lnTo>
                    <a:lnTo>
                      <a:pt x="2491" y="6251"/>
                    </a:lnTo>
                    <a:lnTo>
                      <a:pt x="2536" y="6340"/>
                    </a:lnTo>
                    <a:lnTo>
                      <a:pt x="2536" y="6429"/>
                    </a:lnTo>
                    <a:lnTo>
                      <a:pt x="2514" y="6496"/>
                    </a:lnTo>
                    <a:lnTo>
                      <a:pt x="2491" y="6540"/>
                    </a:lnTo>
                    <a:lnTo>
                      <a:pt x="2447" y="6585"/>
                    </a:lnTo>
                    <a:lnTo>
                      <a:pt x="2380" y="6629"/>
                    </a:lnTo>
                    <a:lnTo>
                      <a:pt x="2269" y="6674"/>
                    </a:lnTo>
                    <a:lnTo>
                      <a:pt x="2158" y="6696"/>
                    </a:lnTo>
                    <a:lnTo>
                      <a:pt x="2047" y="6674"/>
                    </a:lnTo>
                    <a:lnTo>
                      <a:pt x="1935" y="6629"/>
                    </a:lnTo>
                    <a:lnTo>
                      <a:pt x="1824" y="6540"/>
                    </a:lnTo>
                    <a:lnTo>
                      <a:pt x="1757" y="6429"/>
                    </a:lnTo>
                    <a:lnTo>
                      <a:pt x="1713" y="6340"/>
                    </a:lnTo>
                    <a:lnTo>
                      <a:pt x="1691" y="6251"/>
                    </a:lnTo>
                    <a:lnTo>
                      <a:pt x="1668" y="6162"/>
                    </a:lnTo>
                    <a:lnTo>
                      <a:pt x="1691" y="6118"/>
                    </a:lnTo>
                    <a:lnTo>
                      <a:pt x="1713" y="6073"/>
                    </a:lnTo>
                    <a:lnTo>
                      <a:pt x="1780" y="6029"/>
                    </a:lnTo>
                    <a:close/>
                    <a:moveTo>
                      <a:pt x="3737" y="1"/>
                    </a:moveTo>
                    <a:lnTo>
                      <a:pt x="3381" y="23"/>
                    </a:lnTo>
                    <a:lnTo>
                      <a:pt x="3047" y="90"/>
                    </a:lnTo>
                    <a:lnTo>
                      <a:pt x="2692" y="179"/>
                    </a:lnTo>
                    <a:lnTo>
                      <a:pt x="2358" y="312"/>
                    </a:lnTo>
                    <a:lnTo>
                      <a:pt x="2024" y="468"/>
                    </a:lnTo>
                    <a:lnTo>
                      <a:pt x="1958" y="512"/>
                    </a:lnTo>
                    <a:lnTo>
                      <a:pt x="1891" y="535"/>
                    </a:lnTo>
                    <a:lnTo>
                      <a:pt x="1579" y="735"/>
                    </a:lnTo>
                    <a:lnTo>
                      <a:pt x="1290" y="957"/>
                    </a:lnTo>
                    <a:lnTo>
                      <a:pt x="1023" y="1202"/>
                    </a:lnTo>
                    <a:lnTo>
                      <a:pt x="801" y="1447"/>
                    </a:lnTo>
                    <a:lnTo>
                      <a:pt x="601" y="1736"/>
                    </a:lnTo>
                    <a:lnTo>
                      <a:pt x="423" y="2047"/>
                    </a:lnTo>
                    <a:lnTo>
                      <a:pt x="267" y="2381"/>
                    </a:lnTo>
                    <a:lnTo>
                      <a:pt x="156" y="2714"/>
                    </a:lnTo>
                    <a:lnTo>
                      <a:pt x="67" y="3093"/>
                    </a:lnTo>
                    <a:lnTo>
                      <a:pt x="22" y="3448"/>
                    </a:lnTo>
                    <a:lnTo>
                      <a:pt x="0" y="3804"/>
                    </a:lnTo>
                    <a:lnTo>
                      <a:pt x="22" y="4138"/>
                    </a:lnTo>
                    <a:lnTo>
                      <a:pt x="89" y="4494"/>
                    </a:lnTo>
                    <a:lnTo>
                      <a:pt x="178" y="4828"/>
                    </a:lnTo>
                    <a:lnTo>
                      <a:pt x="312" y="5161"/>
                    </a:lnTo>
                    <a:lnTo>
                      <a:pt x="467" y="5495"/>
                    </a:lnTo>
                    <a:lnTo>
                      <a:pt x="668" y="5828"/>
                    </a:lnTo>
                    <a:lnTo>
                      <a:pt x="868" y="6095"/>
                    </a:lnTo>
                    <a:lnTo>
                      <a:pt x="1112" y="6362"/>
                    </a:lnTo>
                    <a:lnTo>
                      <a:pt x="1379" y="6585"/>
                    </a:lnTo>
                    <a:lnTo>
                      <a:pt x="1668" y="6785"/>
                    </a:lnTo>
                    <a:lnTo>
                      <a:pt x="1958" y="6963"/>
                    </a:lnTo>
                    <a:lnTo>
                      <a:pt x="2291" y="7119"/>
                    </a:lnTo>
                    <a:lnTo>
                      <a:pt x="2647" y="7230"/>
                    </a:lnTo>
                    <a:lnTo>
                      <a:pt x="2736" y="7274"/>
                    </a:lnTo>
                    <a:lnTo>
                      <a:pt x="3337" y="7474"/>
                    </a:lnTo>
                    <a:lnTo>
                      <a:pt x="3848" y="7652"/>
                    </a:lnTo>
                    <a:lnTo>
                      <a:pt x="4315" y="7830"/>
                    </a:lnTo>
                    <a:lnTo>
                      <a:pt x="4671" y="7986"/>
                    </a:lnTo>
                    <a:lnTo>
                      <a:pt x="4960" y="8142"/>
                    </a:lnTo>
                    <a:lnTo>
                      <a:pt x="5183" y="8320"/>
                    </a:lnTo>
                    <a:lnTo>
                      <a:pt x="5494" y="8253"/>
                    </a:lnTo>
                    <a:lnTo>
                      <a:pt x="5806" y="8119"/>
                    </a:lnTo>
                    <a:lnTo>
                      <a:pt x="6095" y="7964"/>
                    </a:lnTo>
                    <a:lnTo>
                      <a:pt x="6384" y="7786"/>
                    </a:lnTo>
                    <a:lnTo>
                      <a:pt x="6651" y="7586"/>
                    </a:lnTo>
                    <a:lnTo>
                      <a:pt x="6895" y="7385"/>
                    </a:lnTo>
                    <a:lnTo>
                      <a:pt x="6873" y="7230"/>
                    </a:lnTo>
                    <a:lnTo>
                      <a:pt x="6851" y="7096"/>
                    </a:lnTo>
                    <a:lnTo>
                      <a:pt x="6851" y="6941"/>
                    </a:lnTo>
                    <a:lnTo>
                      <a:pt x="6873" y="6785"/>
                    </a:lnTo>
                    <a:lnTo>
                      <a:pt x="6918" y="6385"/>
                    </a:lnTo>
                    <a:lnTo>
                      <a:pt x="7007" y="5895"/>
                    </a:lnTo>
                    <a:lnTo>
                      <a:pt x="7118" y="5361"/>
                    </a:lnTo>
                    <a:lnTo>
                      <a:pt x="7274" y="4761"/>
                    </a:lnTo>
                    <a:lnTo>
                      <a:pt x="7296" y="4672"/>
                    </a:lnTo>
                    <a:lnTo>
                      <a:pt x="7385" y="4294"/>
                    </a:lnTo>
                    <a:lnTo>
                      <a:pt x="7452" y="3938"/>
                    </a:lnTo>
                    <a:lnTo>
                      <a:pt x="7452" y="3582"/>
                    </a:lnTo>
                    <a:lnTo>
                      <a:pt x="7429" y="3248"/>
                    </a:lnTo>
                    <a:lnTo>
                      <a:pt x="7385" y="2892"/>
                    </a:lnTo>
                    <a:lnTo>
                      <a:pt x="7296" y="2559"/>
                    </a:lnTo>
                    <a:lnTo>
                      <a:pt x="7162" y="2225"/>
                    </a:lnTo>
                    <a:lnTo>
                      <a:pt x="6984" y="1891"/>
                    </a:lnTo>
                    <a:lnTo>
                      <a:pt x="6807" y="1580"/>
                    </a:lnTo>
                    <a:lnTo>
                      <a:pt x="6584" y="1291"/>
                    </a:lnTo>
                    <a:lnTo>
                      <a:pt x="6339" y="1024"/>
                    </a:lnTo>
                    <a:lnTo>
                      <a:pt x="6073" y="802"/>
                    </a:lnTo>
                    <a:lnTo>
                      <a:pt x="5806" y="601"/>
                    </a:lnTo>
                    <a:lnTo>
                      <a:pt x="5494" y="423"/>
                    </a:lnTo>
                    <a:lnTo>
                      <a:pt x="5161" y="268"/>
                    </a:lnTo>
                    <a:lnTo>
                      <a:pt x="4805" y="157"/>
                    </a:lnTo>
                    <a:lnTo>
                      <a:pt x="4449" y="68"/>
                    </a:lnTo>
                    <a:lnTo>
                      <a:pt x="4093" y="23"/>
                    </a:lnTo>
                    <a:lnTo>
                      <a:pt x="3737" y="1"/>
                    </a:lnTo>
                    <a:close/>
                  </a:path>
                </a:pathLst>
              </a:custGeom>
              <a:solidFill>
                <a:srgbClr val="FFE0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3" name="Google Shape;2105;p75"/>
              <p:cNvSpPr/>
              <p:nvPr/>
            </p:nvSpPr>
            <p:spPr>
              <a:xfrm rot="2192941">
                <a:off x="6558517" y="2356349"/>
                <a:ext cx="274321" cy="333956"/>
              </a:xfrm>
              <a:custGeom>
                <a:avLst/>
                <a:gdLst/>
                <a:ahLst/>
                <a:cxnLst/>
                <a:rect l="l" t="t" r="r" b="b"/>
                <a:pathLst>
                  <a:path w="2047" h="2492" fill="none" extrusionOk="0">
                    <a:moveTo>
                      <a:pt x="2047" y="1825"/>
                    </a:moveTo>
                    <a:lnTo>
                      <a:pt x="801" y="1"/>
                    </a:lnTo>
                    <a:lnTo>
                      <a:pt x="801" y="1"/>
                    </a:lnTo>
                    <a:lnTo>
                      <a:pt x="557" y="223"/>
                    </a:lnTo>
                    <a:lnTo>
                      <a:pt x="290" y="401"/>
                    </a:lnTo>
                    <a:lnTo>
                      <a:pt x="290" y="401"/>
                    </a:lnTo>
                    <a:lnTo>
                      <a:pt x="134" y="468"/>
                    </a:lnTo>
                    <a:lnTo>
                      <a:pt x="0" y="512"/>
                    </a:lnTo>
                    <a:lnTo>
                      <a:pt x="0" y="512"/>
                    </a:lnTo>
                    <a:lnTo>
                      <a:pt x="156" y="757"/>
                    </a:lnTo>
                    <a:lnTo>
                      <a:pt x="156" y="757"/>
                    </a:lnTo>
                    <a:lnTo>
                      <a:pt x="312" y="1068"/>
                    </a:lnTo>
                    <a:lnTo>
                      <a:pt x="512" y="1513"/>
                    </a:lnTo>
                    <a:lnTo>
                      <a:pt x="512" y="1513"/>
                    </a:lnTo>
                    <a:lnTo>
                      <a:pt x="712" y="2003"/>
                    </a:lnTo>
                    <a:lnTo>
                      <a:pt x="890" y="2492"/>
                    </a:lnTo>
                    <a:lnTo>
                      <a:pt x="890" y="2492"/>
                    </a:lnTo>
                    <a:lnTo>
                      <a:pt x="1202" y="2358"/>
                    </a:lnTo>
                    <a:lnTo>
                      <a:pt x="1491" y="2203"/>
                    </a:lnTo>
                    <a:lnTo>
                      <a:pt x="1780" y="2025"/>
                    </a:lnTo>
                    <a:lnTo>
                      <a:pt x="2047" y="182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" name="Google Shape;2106;p75"/>
              <p:cNvSpPr/>
              <p:nvPr/>
            </p:nvSpPr>
            <p:spPr>
              <a:xfrm rot="2192941">
                <a:off x="6218846" y="1507590"/>
                <a:ext cx="998651" cy="1114972"/>
              </a:xfrm>
              <a:custGeom>
                <a:avLst/>
                <a:gdLst/>
                <a:ahLst/>
                <a:cxnLst/>
                <a:rect l="l" t="t" r="r" b="b"/>
                <a:pathLst>
                  <a:path w="7452" h="8320" fill="none" extrusionOk="0">
                    <a:moveTo>
                      <a:pt x="6984" y="1891"/>
                    </a:moveTo>
                    <a:lnTo>
                      <a:pt x="6984" y="1891"/>
                    </a:lnTo>
                    <a:lnTo>
                      <a:pt x="6807" y="1580"/>
                    </a:lnTo>
                    <a:lnTo>
                      <a:pt x="6584" y="1291"/>
                    </a:lnTo>
                    <a:lnTo>
                      <a:pt x="6339" y="1024"/>
                    </a:lnTo>
                    <a:lnTo>
                      <a:pt x="6073" y="802"/>
                    </a:lnTo>
                    <a:lnTo>
                      <a:pt x="5806" y="601"/>
                    </a:lnTo>
                    <a:lnTo>
                      <a:pt x="5494" y="423"/>
                    </a:lnTo>
                    <a:lnTo>
                      <a:pt x="5161" y="268"/>
                    </a:lnTo>
                    <a:lnTo>
                      <a:pt x="4805" y="157"/>
                    </a:lnTo>
                    <a:lnTo>
                      <a:pt x="4805" y="157"/>
                    </a:lnTo>
                    <a:lnTo>
                      <a:pt x="4449" y="68"/>
                    </a:lnTo>
                    <a:lnTo>
                      <a:pt x="4093" y="23"/>
                    </a:lnTo>
                    <a:lnTo>
                      <a:pt x="3737" y="1"/>
                    </a:lnTo>
                    <a:lnTo>
                      <a:pt x="3381" y="23"/>
                    </a:lnTo>
                    <a:lnTo>
                      <a:pt x="3047" y="90"/>
                    </a:lnTo>
                    <a:lnTo>
                      <a:pt x="2692" y="179"/>
                    </a:lnTo>
                    <a:lnTo>
                      <a:pt x="2358" y="312"/>
                    </a:lnTo>
                    <a:lnTo>
                      <a:pt x="2024" y="468"/>
                    </a:lnTo>
                    <a:lnTo>
                      <a:pt x="2024" y="468"/>
                    </a:lnTo>
                    <a:lnTo>
                      <a:pt x="1958" y="512"/>
                    </a:lnTo>
                    <a:lnTo>
                      <a:pt x="1958" y="512"/>
                    </a:lnTo>
                    <a:lnTo>
                      <a:pt x="1891" y="535"/>
                    </a:lnTo>
                    <a:lnTo>
                      <a:pt x="1891" y="535"/>
                    </a:lnTo>
                    <a:lnTo>
                      <a:pt x="1579" y="735"/>
                    </a:lnTo>
                    <a:lnTo>
                      <a:pt x="1290" y="957"/>
                    </a:lnTo>
                    <a:lnTo>
                      <a:pt x="1023" y="1202"/>
                    </a:lnTo>
                    <a:lnTo>
                      <a:pt x="801" y="1447"/>
                    </a:lnTo>
                    <a:lnTo>
                      <a:pt x="601" y="1736"/>
                    </a:lnTo>
                    <a:lnTo>
                      <a:pt x="423" y="2047"/>
                    </a:lnTo>
                    <a:lnTo>
                      <a:pt x="267" y="2381"/>
                    </a:lnTo>
                    <a:lnTo>
                      <a:pt x="156" y="2714"/>
                    </a:lnTo>
                    <a:lnTo>
                      <a:pt x="156" y="2714"/>
                    </a:lnTo>
                    <a:lnTo>
                      <a:pt x="67" y="3093"/>
                    </a:lnTo>
                    <a:lnTo>
                      <a:pt x="22" y="3448"/>
                    </a:lnTo>
                    <a:lnTo>
                      <a:pt x="0" y="3804"/>
                    </a:lnTo>
                    <a:lnTo>
                      <a:pt x="22" y="4138"/>
                    </a:lnTo>
                    <a:lnTo>
                      <a:pt x="89" y="4494"/>
                    </a:lnTo>
                    <a:lnTo>
                      <a:pt x="178" y="4828"/>
                    </a:lnTo>
                    <a:lnTo>
                      <a:pt x="312" y="5161"/>
                    </a:lnTo>
                    <a:lnTo>
                      <a:pt x="467" y="5495"/>
                    </a:lnTo>
                    <a:lnTo>
                      <a:pt x="467" y="5495"/>
                    </a:lnTo>
                    <a:lnTo>
                      <a:pt x="668" y="5828"/>
                    </a:lnTo>
                    <a:lnTo>
                      <a:pt x="868" y="6095"/>
                    </a:lnTo>
                    <a:lnTo>
                      <a:pt x="1112" y="6362"/>
                    </a:lnTo>
                    <a:lnTo>
                      <a:pt x="1379" y="6585"/>
                    </a:lnTo>
                    <a:lnTo>
                      <a:pt x="1668" y="6785"/>
                    </a:lnTo>
                    <a:lnTo>
                      <a:pt x="1958" y="6963"/>
                    </a:lnTo>
                    <a:lnTo>
                      <a:pt x="2291" y="7119"/>
                    </a:lnTo>
                    <a:lnTo>
                      <a:pt x="2647" y="7230"/>
                    </a:lnTo>
                    <a:lnTo>
                      <a:pt x="2647" y="7230"/>
                    </a:lnTo>
                    <a:lnTo>
                      <a:pt x="2736" y="7274"/>
                    </a:lnTo>
                    <a:lnTo>
                      <a:pt x="2736" y="7274"/>
                    </a:lnTo>
                    <a:lnTo>
                      <a:pt x="3337" y="7474"/>
                    </a:lnTo>
                    <a:lnTo>
                      <a:pt x="3848" y="7652"/>
                    </a:lnTo>
                    <a:lnTo>
                      <a:pt x="4315" y="7830"/>
                    </a:lnTo>
                    <a:lnTo>
                      <a:pt x="4671" y="7986"/>
                    </a:lnTo>
                    <a:lnTo>
                      <a:pt x="4671" y="7986"/>
                    </a:lnTo>
                    <a:lnTo>
                      <a:pt x="4960" y="8142"/>
                    </a:lnTo>
                    <a:lnTo>
                      <a:pt x="5183" y="8320"/>
                    </a:lnTo>
                    <a:lnTo>
                      <a:pt x="5183" y="8320"/>
                    </a:lnTo>
                    <a:lnTo>
                      <a:pt x="5494" y="8253"/>
                    </a:lnTo>
                    <a:lnTo>
                      <a:pt x="5494" y="8253"/>
                    </a:lnTo>
                    <a:lnTo>
                      <a:pt x="5316" y="7764"/>
                    </a:lnTo>
                    <a:lnTo>
                      <a:pt x="5116" y="7274"/>
                    </a:lnTo>
                    <a:lnTo>
                      <a:pt x="5116" y="7274"/>
                    </a:lnTo>
                    <a:lnTo>
                      <a:pt x="4916" y="6829"/>
                    </a:lnTo>
                    <a:lnTo>
                      <a:pt x="4760" y="6518"/>
                    </a:lnTo>
                    <a:lnTo>
                      <a:pt x="4760" y="6518"/>
                    </a:lnTo>
                    <a:lnTo>
                      <a:pt x="4604" y="6273"/>
                    </a:lnTo>
                    <a:lnTo>
                      <a:pt x="4604" y="6273"/>
                    </a:lnTo>
                    <a:lnTo>
                      <a:pt x="4449" y="6296"/>
                    </a:lnTo>
                    <a:lnTo>
                      <a:pt x="4271" y="6318"/>
                    </a:lnTo>
                    <a:lnTo>
                      <a:pt x="4271" y="6318"/>
                    </a:lnTo>
                    <a:lnTo>
                      <a:pt x="4093" y="6296"/>
                    </a:lnTo>
                    <a:lnTo>
                      <a:pt x="3937" y="6251"/>
                    </a:lnTo>
                    <a:lnTo>
                      <a:pt x="3826" y="6162"/>
                    </a:lnTo>
                    <a:lnTo>
                      <a:pt x="3737" y="6073"/>
                    </a:lnTo>
                    <a:lnTo>
                      <a:pt x="3737" y="6073"/>
                    </a:lnTo>
                    <a:lnTo>
                      <a:pt x="3670" y="5940"/>
                    </a:lnTo>
                    <a:lnTo>
                      <a:pt x="3648" y="5806"/>
                    </a:lnTo>
                    <a:lnTo>
                      <a:pt x="3648" y="5806"/>
                    </a:lnTo>
                    <a:lnTo>
                      <a:pt x="3648" y="5717"/>
                    </a:lnTo>
                    <a:lnTo>
                      <a:pt x="3648" y="5651"/>
                    </a:lnTo>
                    <a:lnTo>
                      <a:pt x="3670" y="5606"/>
                    </a:lnTo>
                    <a:lnTo>
                      <a:pt x="3715" y="5562"/>
                    </a:lnTo>
                    <a:lnTo>
                      <a:pt x="3715" y="5562"/>
                    </a:lnTo>
                    <a:lnTo>
                      <a:pt x="3782" y="5562"/>
                    </a:lnTo>
                    <a:lnTo>
                      <a:pt x="3848" y="5562"/>
                    </a:lnTo>
                    <a:lnTo>
                      <a:pt x="3937" y="5606"/>
                    </a:lnTo>
                    <a:lnTo>
                      <a:pt x="4071" y="5673"/>
                    </a:lnTo>
                    <a:lnTo>
                      <a:pt x="4071" y="5673"/>
                    </a:lnTo>
                    <a:lnTo>
                      <a:pt x="4204" y="5784"/>
                    </a:lnTo>
                    <a:lnTo>
                      <a:pt x="4360" y="5917"/>
                    </a:lnTo>
                    <a:lnTo>
                      <a:pt x="4493" y="6073"/>
                    </a:lnTo>
                    <a:lnTo>
                      <a:pt x="4604" y="6273"/>
                    </a:lnTo>
                    <a:lnTo>
                      <a:pt x="4604" y="6273"/>
                    </a:lnTo>
                    <a:lnTo>
                      <a:pt x="4738" y="6229"/>
                    </a:lnTo>
                    <a:lnTo>
                      <a:pt x="4894" y="6162"/>
                    </a:lnTo>
                    <a:lnTo>
                      <a:pt x="4894" y="6162"/>
                    </a:lnTo>
                    <a:lnTo>
                      <a:pt x="5161" y="5984"/>
                    </a:lnTo>
                    <a:lnTo>
                      <a:pt x="5405" y="5762"/>
                    </a:lnTo>
                    <a:lnTo>
                      <a:pt x="5405" y="5762"/>
                    </a:lnTo>
                    <a:lnTo>
                      <a:pt x="5316" y="5673"/>
                    </a:lnTo>
                    <a:lnTo>
                      <a:pt x="5272" y="5584"/>
                    </a:lnTo>
                    <a:lnTo>
                      <a:pt x="5272" y="5584"/>
                    </a:lnTo>
                    <a:lnTo>
                      <a:pt x="5183" y="5406"/>
                    </a:lnTo>
                    <a:lnTo>
                      <a:pt x="5116" y="5250"/>
                    </a:lnTo>
                    <a:lnTo>
                      <a:pt x="5049" y="5094"/>
                    </a:lnTo>
                    <a:lnTo>
                      <a:pt x="5027" y="4961"/>
                    </a:lnTo>
                    <a:lnTo>
                      <a:pt x="5027" y="4961"/>
                    </a:lnTo>
                    <a:lnTo>
                      <a:pt x="5027" y="4828"/>
                    </a:lnTo>
                    <a:lnTo>
                      <a:pt x="5027" y="4716"/>
                    </a:lnTo>
                    <a:lnTo>
                      <a:pt x="5049" y="4627"/>
                    </a:lnTo>
                    <a:lnTo>
                      <a:pt x="5094" y="4561"/>
                    </a:lnTo>
                    <a:lnTo>
                      <a:pt x="5094" y="4561"/>
                    </a:lnTo>
                    <a:lnTo>
                      <a:pt x="5161" y="4516"/>
                    </a:lnTo>
                    <a:lnTo>
                      <a:pt x="5205" y="4472"/>
                    </a:lnTo>
                    <a:lnTo>
                      <a:pt x="5272" y="4449"/>
                    </a:lnTo>
                    <a:lnTo>
                      <a:pt x="5361" y="4427"/>
                    </a:lnTo>
                    <a:lnTo>
                      <a:pt x="5361" y="4427"/>
                    </a:lnTo>
                    <a:lnTo>
                      <a:pt x="5450" y="4427"/>
                    </a:lnTo>
                    <a:lnTo>
                      <a:pt x="5539" y="4449"/>
                    </a:lnTo>
                    <a:lnTo>
                      <a:pt x="5605" y="4516"/>
                    </a:lnTo>
                    <a:lnTo>
                      <a:pt x="5694" y="4627"/>
                    </a:lnTo>
                    <a:lnTo>
                      <a:pt x="5694" y="4627"/>
                    </a:lnTo>
                    <a:lnTo>
                      <a:pt x="5739" y="4739"/>
                    </a:lnTo>
                    <a:lnTo>
                      <a:pt x="5761" y="4894"/>
                    </a:lnTo>
                    <a:lnTo>
                      <a:pt x="5761" y="5028"/>
                    </a:lnTo>
                    <a:lnTo>
                      <a:pt x="5739" y="5206"/>
                    </a:lnTo>
                    <a:lnTo>
                      <a:pt x="5739" y="5206"/>
                    </a:lnTo>
                    <a:lnTo>
                      <a:pt x="5672" y="5361"/>
                    </a:lnTo>
                    <a:lnTo>
                      <a:pt x="5583" y="5517"/>
                    </a:lnTo>
                    <a:lnTo>
                      <a:pt x="5494" y="5651"/>
                    </a:lnTo>
                    <a:lnTo>
                      <a:pt x="5405" y="5762"/>
                    </a:lnTo>
                    <a:lnTo>
                      <a:pt x="6651" y="7586"/>
                    </a:lnTo>
                    <a:lnTo>
                      <a:pt x="6651" y="7586"/>
                    </a:lnTo>
                    <a:lnTo>
                      <a:pt x="6895" y="7385"/>
                    </a:lnTo>
                    <a:lnTo>
                      <a:pt x="6895" y="7385"/>
                    </a:lnTo>
                    <a:lnTo>
                      <a:pt x="6873" y="7230"/>
                    </a:lnTo>
                    <a:lnTo>
                      <a:pt x="6851" y="7096"/>
                    </a:lnTo>
                    <a:lnTo>
                      <a:pt x="6851" y="6941"/>
                    </a:lnTo>
                    <a:lnTo>
                      <a:pt x="6873" y="6785"/>
                    </a:lnTo>
                    <a:lnTo>
                      <a:pt x="6873" y="6785"/>
                    </a:lnTo>
                    <a:lnTo>
                      <a:pt x="6918" y="6385"/>
                    </a:lnTo>
                    <a:lnTo>
                      <a:pt x="7007" y="5895"/>
                    </a:lnTo>
                    <a:lnTo>
                      <a:pt x="7118" y="5361"/>
                    </a:lnTo>
                    <a:lnTo>
                      <a:pt x="7274" y="4761"/>
                    </a:lnTo>
                    <a:lnTo>
                      <a:pt x="7274" y="4761"/>
                    </a:lnTo>
                    <a:lnTo>
                      <a:pt x="7296" y="4672"/>
                    </a:lnTo>
                    <a:lnTo>
                      <a:pt x="7296" y="4672"/>
                    </a:lnTo>
                    <a:lnTo>
                      <a:pt x="7385" y="4294"/>
                    </a:lnTo>
                    <a:lnTo>
                      <a:pt x="7452" y="3938"/>
                    </a:lnTo>
                    <a:lnTo>
                      <a:pt x="7452" y="3582"/>
                    </a:lnTo>
                    <a:lnTo>
                      <a:pt x="7429" y="3248"/>
                    </a:lnTo>
                    <a:lnTo>
                      <a:pt x="7385" y="2892"/>
                    </a:lnTo>
                    <a:lnTo>
                      <a:pt x="7296" y="2559"/>
                    </a:lnTo>
                    <a:lnTo>
                      <a:pt x="7162" y="2225"/>
                    </a:lnTo>
                    <a:lnTo>
                      <a:pt x="6984" y="189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5" name="Google Shape;2107;p75"/>
              <p:cNvSpPr/>
              <p:nvPr/>
            </p:nvSpPr>
            <p:spPr>
              <a:xfrm rot="2192941">
                <a:off x="6944075" y="1737077"/>
                <a:ext cx="214820" cy="152103"/>
              </a:xfrm>
              <a:custGeom>
                <a:avLst/>
                <a:gdLst/>
                <a:ahLst/>
                <a:cxnLst/>
                <a:rect l="l" t="t" r="r" b="b"/>
                <a:pathLst>
                  <a:path w="1603" h="1135" fill="none" extrusionOk="0">
                    <a:moveTo>
                      <a:pt x="1424" y="1135"/>
                    </a:moveTo>
                    <a:lnTo>
                      <a:pt x="1424" y="1135"/>
                    </a:lnTo>
                    <a:lnTo>
                      <a:pt x="1335" y="1090"/>
                    </a:lnTo>
                    <a:lnTo>
                      <a:pt x="1068" y="979"/>
                    </a:lnTo>
                    <a:lnTo>
                      <a:pt x="90" y="534"/>
                    </a:lnTo>
                    <a:lnTo>
                      <a:pt x="90" y="534"/>
                    </a:lnTo>
                    <a:lnTo>
                      <a:pt x="23" y="401"/>
                    </a:lnTo>
                    <a:lnTo>
                      <a:pt x="1" y="290"/>
                    </a:lnTo>
                    <a:lnTo>
                      <a:pt x="1" y="178"/>
                    </a:lnTo>
                    <a:lnTo>
                      <a:pt x="45" y="112"/>
                    </a:lnTo>
                    <a:lnTo>
                      <a:pt x="112" y="45"/>
                    </a:lnTo>
                    <a:lnTo>
                      <a:pt x="201" y="23"/>
                    </a:lnTo>
                    <a:lnTo>
                      <a:pt x="357" y="0"/>
                    </a:lnTo>
                    <a:lnTo>
                      <a:pt x="512" y="0"/>
                    </a:lnTo>
                    <a:lnTo>
                      <a:pt x="512" y="0"/>
                    </a:lnTo>
                    <a:lnTo>
                      <a:pt x="690" y="23"/>
                    </a:lnTo>
                    <a:lnTo>
                      <a:pt x="846" y="45"/>
                    </a:lnTo>
                    <a:lnTo>
                      <a:pt x="1002" y="89"/>
                    </a:lnTo>
                    <a:lnTo>
                      <a:pt x="1135" y="156"/>
                    </a:lnTo>
                    <a:lnTo>
                      <a:pt x="1246" y="245"/>
                    </a:lnTo>
                    <a:lnTo>
                      <a:pt x="1358" y="334"/>
                    </a:lnTo>
                    <a:lnTo>
                      <a:pt x="1447" y="423"/>
                    </a:lnTo>
                    <a:lnTo>
                      <a:pt x="1535" y="556"/>
                    </a:lnTo>
                    <a:lnTo>
                      <a:pt x="1535" y="556"/>
                    </a:lnTo>
                    <a:lnTo>
                      <a:pt x="1580" y="712"/>
                    </a:lnTo>
                    <a:lnTo>
                      <a:pt x="1602" y="868"/>
                    </a:lnTo>
                    <a:lnTo>
                      <a:pt x="1602" y="868"/>
                    </a:lnTo>
                    <a:lnTo>
                      <a:pt x="1580" y="935"/>
                    </a:lnTo>
                    <a:lnTo>
                      <a:pt x="1558" y="1024"/>
                    </a:lnTo>
                    <a:lnTo>
                      <a:pt x="1491" y="1068"/>
                    </a:lnTo>
                    <a:lnTo>
                      <a:pt x="1424" y="113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" name="Google Shape;2108;p75"/>
              <p:cNvSpPr/>
              <p:nvPr/>
            </p:nvSpPr>
            <p:spPr>
              <a:xfrm rot="2192941">
                <a:off x="7088866" y="1958388"/>
                <a:ext cx="77592" cy="74644"/>
              </a:xfrm>
              <a:custGeom>
                <a:avLst/>
                <a:gdLst/>
                <a:ahLst/>
                <a:cxnLst/>
                <a:rect l="l" t="t" r="r" b="b"/>
                <a:pathLst>
                  <a:path w="579" h="557" fill="none" extrusionOk="0">
                    <a:moveTo>
                      <a:pt x="45" y="423"/>
                    </a:moveTo>
                    <a:lnTo>
                      <a:pt x="45" y="423"/>
                    </a:lnTo>
                    <a:lnTo>
                      <a:pt x="0" y="312"/>
                    </a:lnTo>
                    <a:lnTo>
                      <a:pt x="22" y="201"/>
                    </a:lnTo>
                    <a:lnTo>
                      <a:pt x="67" y="112"/>
                    </a:lnTo>
                    <a:lnTo>
                      <a:pt x="178" y="45"/>
                    </a:lnTo>
                    <a:lnTo>
                      <a:pt x="178" y="45"/>
                    </a:lnTo>
                    <a:lnTo>
                      <a:pt x="289" y="1"/>
                    </a:lnTo>
                    <a:lnTo>
                      <a:pt x="401" y="1"/>
                    </a:lnTo>
                    <a:lnTo>
                      <a:pt x="467" y="45"/>
                    </a:lnTo>
                    <a:lnTo>
                      <a:pt x="556" y="157"/>
                    </a:lnTo>
                    <a:lnTo>
                      <a:pt x="556" y="157"/>
                    </a:lnTo>
                    <a:lnTo>
                      <a:pt x="578" y="223"/>
                    </a:lnTo>
                    <a:lnTo>
                      <a:pt x="556" y="312"/>
                    </a:lnTo>
                    <a:lnTo>
                      <a:pt x="556" y="312"/>
                    </a:lnTo>
                    <a:lnTo>
                      <a:pt x="534" y="379"/>
                    </a:lnTo>
                    <a:lnTo>
                      <a:pt x="512" y="423"/>
                    </a:lnTo>
                    <a:lnTo>
                      <a:pt x="423" y="512"/>
                    </a:lnTo>
                    <a:lnTo>
                      <a:pt x="423" y="512"/>
                    </a:lnTo>
                    <a:lnTo>
                      <a:pt x="289" y="557"/>
                    </a:lnTo>
                    <a:lnTo>
                      <a:pt x="200" y="557"/>
                    </a:lnTo>
                    <a:lnTo>
                      <a:pt x="111" y="512"/>
                    </a:lnTo>
                    <a:lnTo>
                      <a:pt x="45" y="42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" name="Google Shape;2109;p75"/>
              <p:cNvSpPr/>
              <p:nvPr/>
            </p:nvSpPr>
            <p:spPr>
              <a:xfrm rot="2192941">
                <a:off x="6309444" y="2127775"/>
                <a:ext cx="116322" cy="89519"/>
              </a:xfrm>
              <a:custGeom>
                <a:avLst/>
                <a:gdLst/>
                <a:ahLst/>
                <a:cxnLst/>
                <a:rect l="l" t="t" r="r" b="b"/>
                <a:pathLst>
                  <a:path w="868" h="668" fill="none" extrusionOk="0">
                    <a:moveTo>
                      <a:pt x="712" y="601"/>
                    </a:moveTo>
                    <a:lnTo>
                      <a:pt x="712" y="601"/>
                    </a:lnTo>
                    <a:lnTo>
                      <a:pt x="601" y="646"/>
                    </a:lnTo>
                    <a:lnTo>
                      <a:pt x="490" y="668"/>
                    </a:lnTo>
                    <a:lnTo>
                      <a:pt x="379" y="646"/>
                    </a:lnTo>
                    <a:lnTo>
                      <a:pt x="267" y="601"/>
                    </a:lnTo>
                    <a:lnTo>
                      <a:pt x="267" y="601"/>
                    </a:lnTo>
                    <a:lnTo>
                      <a:pt x="156" y="512"/>
                    </a:lnTo>
                    <a:lnTo>
                      <a:pt x="89" y="401"/>
                    </a:lnTo>
                    <a:lnTo>
                      <a:pt x="89" y="401"/>
                    </a:lnTo>
                    <a:lnTo>
                      <a:pt x="45" y="312"/>
                    </a:lnTo>
                    <a:lnTo>
                      <a:pt x="23" y="223"/>
                    </a:lnTo>
                    <a:lnTo>
                      <a:pt x="0" y="134"/>
                    </a:lnTo>
                    <a:lnTo>
                      <a:pt x="23" y="90"/>
                    </a:lnTo>
                    <a:lnTo>
                      <a:pt x="45" y="45"/>
                    </a:lnTo>
                    <a:lnTo>
                      <a:pt x="112" y="1"/>
                    </a:lnTo>
                    <a:lnTo>
                      <a:pt x="178" y="1"/>
                    </a:lnTo>
                    <a:lnTo>
                      <a:pt x="290" y="1"/>
                    </a:lnTo>
                    <a:lnTo>
                      <a:pt x="290" y="1"/>
                    </a:lnTo>
                    <a:lnTo>
                      <a:pt x="490" y="23"/>
                    </a:lnTo>
                    <a:lnTo>
                      <a:pt x="645" y="67"/>
                    </a:lnTo>
                    <a:lnTo>
                      <a:pt x="757" y="134"/>
                    </a:lnTo>
                    <a:lnTo>
                      <a:pt x="823" y="223"/>
                    </a:lnTo>
                    <a:lnTo>
                      <a:pt x="823" y="223"/>
                    </a:lnTo>
                    <a:lnTo>
                      <a:pt x="868" y="312"/>
                    </a:lnTo>
                    <a:lnTo>
                      <a:pt x="868" y="401"/>
                    </a:lnTo>
                    <a:lnTo>
                      <a:pt x="868" y="401"/>
                    </a:lnTo>
                    <a:lnTo>
                      <a:pt x="846" y="468"/>
                    </a:lnTo>
                    <a:lnTo>
                      <a:pt x="823" y="512"/>
                    </a:lnTo>
                    <a:lnTo>
                      <a:pt x="779" y="557"/>
                    </a:lnTo>
                    <a:lnTo>
                      <a:pt x="712" y="601"/>
                    </a:lnTo>
                    <a:lnTo>
                      <a:pt x="712" y="60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" name="Google Shape;2110;p75"/>
              <p:cNvSpPr/>
              <p:nvPr/>
            </p:nvSpPr>
            <p:spPr>
              <a:xfrm rot="2192941">
                <a:off x="6495592" y="2596528"/>
                <a:ext cx="328059" cy="301257"/>
              </a:xfrm>
              <a:custGeom>
                <a:avLst/>
                <a:gdLst/>
                <a:ahLst/>
                <a:cxnLst/>
                <a:rect l="l" t="t" r="r" b="b"/>
                <a:pathLst>
                  <a:path w="2448" h="2248" extrusionOk="0">
                    <a:moveTo>
                      <a:pt x="1713" y="0"/>
                    </a:moveTo>
                    <a:lnTo>
                      <a:pt x="1469" y="201"/>
                    </a:lnTo>
                    <a:lnTo>
                      <a:pt x="1202" y="401"/>
                    </a:lnTo>
                    <a:lnTo>
                      <a:pt x="913" y="579"/>
                    </a:lnTo>
                    <a:lnTo>
                      <a:pt x="624" y="734"/>
                    </a:lnTo>
                    <a:lnTo>
                      <a:pt x="312" y="868"/>
                    </a:lnTo>
                    <a:lnTo>
                      <a:pt x="1" y="935"/>
                    </a:lnTo>
                    <a:lnTo>
                      <a:pt x="1" y="1090"/>
                    </a:lnTo>
                    <a:lnTo>
                      <a:pt x="45" y="1202"/>
                    </a:lnTo>
                    <a:lnTo>
                      <a:pt x="112" y="1313"/>
                    </a:lnTo>
                    <a:lnTo>
                      <a:pt x="223" y="1402"/>
                    </a:lnTo>
                    <a:lnTo>
                      <a:pt x="245" y="1557"/>
                    </a:lnTo>
                    <a:lnTo>
                      <a:pt x="290" y="1691"/>
                    </a:lnTo>
                    <a:lnTo>
                      <a:pt x="379" y="1802"/>
                    </a:lnTo>
                    <a:lnTo>
                      <a:pt x="490" y="1891"/>
                    </a:lnTo>
                    <a:lnTo>
                      <a:pt x="512" y="2025"/>
                    </a:lnTo>
                    <a:lnTo>
                      <a:pt x="557" y="2114"/>
                    </a:lnTo>
                    <a:lnTo>
                      <a:pt x="646" y="2203"/>
                    </a:lnTo>
                    <a:lnTo>
                      <a:pt x="735" y="2247"/>
                    </a:lnTo>
                    <a:lnTo>
                      <a:pt x="1046" y="2158"/>
                    </a:lnTo>
                    <a:lnTo>
                      <a:pt x="1335" y="2047"/>
                    </a:lnTo>
                    <a:lnTo>
                      <a:pt x="1625" y="1913"/>
                    </a:lnTo>
                    <a:lnTo>
                      <a:pt x="1914" y="1735"/>
                    </a:lnTo>
                    <a:lnTo>
                      <a:pt x="2181" y="1535"/>
                    </a:lnTo>
                    <a:lnTo>
                      <a:pt x="2425" y="1313"/>
                    </a:lnTo>
                    <a:lnTo>
                      <a:pt x="2447" y="1179"/>
                    </a:lnTo>
                    <a:lnTo>
                      <a:pt x="2425" y="1068"/>
                    </a:lnTo>
                    <a:lnTo>
                      <a:pt x="2359" y="979"/>
                    </a:lnTo>
                    <a:lnTo>
                      <a:pt x="2247" y="935"/>
                    </a:lnTo>
                    <a:lnTo>
                      <a:pt x="2247" y="779"/>
                    </a:lnTo>
                    <a:lnTo>
                      <a:pt x="2203" y="646"/>
                    </a:lnTo>
                    <a:lnTo>
                      <a:pt x="2114" y="534"/>
                    </a:lnTo>
                    <a:lnTo>
                      <a:pt x="2003" y="445"/>
                    </a:lnTo>
                    <a:lnTo>
                      <a:pt x="1980" y="290"/>
                    </a:lnTo>
                    <a:lnTo>
                      <a:pt x="1914" y="178"/>
                    </a:lnTo>
                    <a:lnTo>
                      <a:pt x="1825" y="89"/>
                    </a:lnTo>
                    <a:lnTo>
                      <a:pt x="1713" y="0"/>
                    </a:lnTo>
                    <a:close/>
                  </a:path>
                </a:pathLst>
              </a:custGeom>
              <a:solidFill>
                <a:srgbClr val="DBC7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9" name="Google Shape;2111;p75"/>
              <p:cNvSpPr/>
              <p:nvPr/>
            </p:nvSpPr>
            <p:spPr>
              <a:xfrm rot="2192941">
                <a:off x="6495592" y="2596528"/>
                <a:ext cx="328059" cy="301257"/>
              </a:xfrm>
              <a:custGeom>
                <a:avLst/>
                <a:gdLst/>
                <a:ahLst/>
                <a:cxnLst/>
                <a:rect l="l" t="t" r="r" b="b"/>
                <a:pathLst>
                  <a:path w="2448" h="2248" fill="none" extrusionOk="0">
                    <a:moveTo>
                      <a:pt x="1713" y="0"/>
                    </a:moveTo>
                    <a:lnTo>
                      <a:pt x="1713" y="0"/>
                    </a:lnTo>
                    <a:lnTo>
                      <a:pt x="1469" y="201"/>
                    </a:lnTo>
                    <a:lnTo>
                      <a:pt x="1469" y="201"/>
                    </a:lnTo>
                    <a:lnTo>
                      <a:pt x="1202" y="401"/>
                    </a:lnTo>
                    <a:lnTo>
                      <a:pt x="913" y="579"/>
                    </a:lnTo>
                    <a:lnTo>
                      <a:pt x="624" y="734"/>
                    </a:lnTo>
                    <a:lnTo>
                      <a:pt x="312" y="868"/>
                    </a:lnTo>
                    <a:lnTo>
                      <a:pt x="312" y="868"/>
                    </a:lnTo>
                    <a:lnTo>
                      <a:pt x="1" y="935"/>
                    </a:lnTo>
                    <a:lnTo>
                      <a:pt x="1" y="935"/>
                    </a:lnTo>
                    <a:lnTo>
                      <a:pt x="1" y="1090"/>
                    </a:lnTo>
                    <a:lnTo>
                      <a:pt x="45" y="1202"/>
                    </a:lnTo>
                    <a:lnTo>
                      <a:pt x="112" y="1313"/>
                    </a:lnTo>
                    <a:lnTo>
                      <a:pt x="223" y="1402"/>
                    </a:lnTo>
                    <a:lnTo>
                      <a:pt x="223" y="1402"/>
                    </a:lnTo>
                    <a:lnTo>
                      <a:pt x="646" y="1246"/>
                    </a:lnTo>
                    <a:lnTo>
                      <a:pt x="646" y="1246"/>
                    </a:lnTo>
                    <a:lnTo>
                      <a:pt x="223" y="1402"/>
                    </a:lnTo>
                    <a:lnTo>
                      <a:pt x="223" y="1402"/>
                    </a:lnTo>
                    <a:lnTo>
                      <a:pt x="245" y="1557"/>
                    </a:lnTo>
                    <a:lnTo>
                      <a:pt x="290" y="1691"/>
                    </a:lnTo>
                    <a:lnTo>
                      <a:pt x="379" y="1802"/>
                    </a:lnTo>
                    <a:lnTo>
                      <a:pt x="490" y="1891"/>
                    </a:lnTo>
                    <a:lnTo>
                      <a:pt x="490" y="1891"/>
                    </a:lnTo>
                    <a:lnTo>
                      <a:pt x="824" y="1758"/>
                    </a:lnTo>
                    <a:lnTo>
                      <a:pt x="1224" y="1557"/>
                    </a:lnTo>
                    <a:lnTo>
                      <a:pt x="1224" y="1557"/>
                    </a:lnTo>
                    <a:lnTo>
                      <a:pt x="824" y="1758"/>
                    </a:lnTo>
                    <a:lnTo>
                      <a:pt x="490" y="1891"/>
                    </a:lnTo>
                    <a:lnTo>
                      <a:pt x="490" y="1891"/>
                    </a:lnTo>
                    <a:lnTo>
                      <a:pt x="512" y="2025"/>
                    </a:lnTo>
                    <a:lnTo>
                      <a:pt x="557" y="2114"/>
                    </a:lnTo>
                    <a:lnTo>
                      <a:pt x="646" y="2203"/>
                    </a:lnTo>
                    <a:lnTo>
                      <a:pt x="735" y="2247"/>
                    </a:lnTo>
                    <a:lnTo>
                      <a:pt x="735" y="2247"/>
                    </a:lnTo>
                    <a:lnTo>
                      <a:pt x="1046" y="2158"/>
                    </a:lnTo>
                    <a:lnTo>
                      <a:pt x="1335" y="2047"/>
                    </a:lnTo>
                    <a:lnTo>
                      <a:pt x="1335" y="2047"/>
                    </a:lnTo>
                    <a:lnTo>
                      <a:pt x="1625" y="1913"/>
                    </a:lnTo>
                    <a:lnTo>
                      <a:pt x="1914" y="1735"/>
                    </a:lnTo>
                    <a:lnTo>
                      <a:pt x="1914" y="1735"/>
                    </a:lnTo>
                    <a:lnTo>
                      <a:pt x="2181" y="1535"/>
                    </a:lnTo>
                    <a:lnTo>
                      <a:pt x="2425" y="1313"/>
                    </a:lnTo>
                    <a:lnTo>
                      <a:pt x="2425" y="1313"/>
                    </a:lnTo>
                    <a:lnTo>
                      <a:pt x="2447" y="1179"/>
                    </a:lnTo>
                    <a:lnTo>
                      <a:pt x="2425" y="1068"/>
                    </a:lnTo>
                    <a:lnTo>
                      <a:pt x="2359" y="979"/>
                    </a:lnTo>
                    <a:lnTo>
                      <a:pt x="2247" y="935"/>
                    </a:lnTo>
                    <a:lnTo>
                      <a:pt x="2247" y="935"/>
                    </a:lnTo>
                    <a:lnTo>
                      <a:pt x="1980" y="1090"/>
                    </a:lnTo>
                    <a:lnTo>
                      <a:pt x="1980" y="1090"/>
                    </a:lnTo>
                    <a:lnTo>
                      <a:pt x="2247" y="935"/>
                    </a:lnTo>
                    <a:lnTo>
                      <a:pt x="2247" y="935"/>
                    </a:lnTo>
                    <a:lnTo>
                      <a:pt x="2247" y="779"/>
                    </a:lnTo>
                    <a:lnTo>
                      <a:pt x="2203" y="646"/>
                    </a:lnTo>
                    <a:lnTo>
                      <a:pt x="2114" y="534"/>
                    </a:lnTo>
                    <a:lnTo>
                      <a:pt x="2003" y="445"/>
                    </a:lnTo>
                    <a:lnTo>
                      <a:pt x="2003" y="445"/>
                    </a:lnTo>
                    <a:lnTo>
                      <a:pt x="1558" y="734"/>
                    </a:lnTo>
                    <a:lnTo>
                      <a:pt x="1157" y="979"/>
                    </a:lnTo>
                    <a:lnTo>
                      <a:pt x="1157" y="979"/>
                    </a:lnTo>
                    <a:lnTo>
                      <a:pt x="1558" y="734"/>
                    </a:lnTo>
                    <a:lnTo>
                      <a:pt x="2003" y="445"/>
                    </a:lnTo>
                    <a:lnTo>
                      <a:pt x="2003" y="445"/>
                    </a:lnTo>
                    <a:lnTo>
                      <a:pt x="1980" y="290"/>
                    </a:lnTo>
                    <a:lnTo>
                      <a:pt x="1914" y="178"/>
                    </a:lnTo>
                    <a:lnTo>
                      <a:pt x="1825" y="89"/>
                    </a:lnTo>
                    <a:lnTo>
                      <a:pt x="1713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0" name="Google Shape;2112;p75"/>
              <p:cNvSpPr/>
              <p:nvPr/>
            </p:nvSpPr>
            <p:spPr>
              <a:xfrm rot="2192941">
                <a:off x="6680511" y="2797011"/>
                <a:ext cx="15009" cy="9113"/>
              </a:xfrm>
              <a:custGeom>
                <a:avLst/>
                <a:gdLst/>
                <a:ahLst/>
                <a:cxnLst/>
                <a:rect l="l" t="t" r="r" b="b"/>
                <a:pathLst>
                  <a:path w="112" h="68" fill="none" extrusionOk="0">
                    <a:moveTo>
                      <a:pt x="0" y="67"/>
                    </a:moveTo>
                    <a:lnTo>
                      <a:pt x="0" y="67"/>
                    </a:lnTo>
                    <a:lnTo>
                      <a:pt x="111" y="1"/>
                    </a:lnTo>
                    <a:lnTo>
                      <a:pt x="111" y="1"/>
                    </a:lnTo>
                    <a:lnTo>
                      <a:pt x="0" y="67"/>
                    </a:lnTo>
                    <a:lnTo>
                      <a:pt x="0" y="67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1" name="Google Shape;2113;p75"/>
              <p:cNvSpPr/>
              <p:nvPr/>
            </p:nvSpPr>
            <p:spPr>
              <a:xfrm rot="2192941">
                <a:off x="6478216" y="1616694"/>
                <a:ext cx="602246" cy="816798"/>
              </a:xfrm>
              <a:custGeom>
                <a:avLst/>
                <a:gdLst/>
                <a:ahLst/>
                <a:cxnLst/>
                <a:rect l="l" t="t" r="r" b="b"/>
                <a:pathLst>
                  <a:path w="4494" h="6095" extrusionOk="0">
                    <a:moveTo>
                      <a:pt x="2492" y="0"/>
                    </a:moveTo>
                    <a:lnTo>
                      <a:pt x="2336" y="23"/>
                    </a:lnTo>
                    <a:lnTo>
                      <a:pt x="2247" y="45"/>
                    </a:lnTo>
                    <a:lnTo>
                      <a:pt x="2180" y="112"/>
                    </a:lnTo>
                    <a:lnTo>
                      <a:pt x="2136" y="178"/>
                    </a:lnTo>
                    <a:lnTo>
                      <a:pt x="2136" y="290"/>
                    </a:lnTo>
                    <a:lnTo>
                      <a:pt x="2158" y="401"/>
                    </a:lnTo>
                    <a:lnTo>
                      <a:pt x="2225" y="534"/>
                    </a:lnTo>
                    <a:lnTo>
                      <a:pt x="3203" y="979"/>
                    </a:lnTo>
                    <a:lnTo>
                      <a:pt x="3470" y="1090"/>
                    </a:lnTo>
                    <a:lnTo>
                      <a:pt x="3559" y="1135"/>
                    </a:lnTo>
                    <a:lnTo>
                      <a:pt x="3626" y="1068"/>
                    </a:lnTo>
                    <a:lnTo>
                      <a:pt x="3693" y="1024"/>
                    </a:lnTo>
                    <a:lnTo>
                      <a:pt x="3715" y="935"/>
                    </a:lnTo>
                    <a:lnTo>
                      <a:pt x="3737" y="868"/>
                    </a:lnTo>
                    <a:lnTo>
                      <a:pt x="3715" y="712"/>
                    </a:lnTo>
                    <a:lnTo>
                      <a:pt x="3670" y="556"/>
                    </a:lnTo>
                    <a:lnTo>
                      <a:pt x="3582" y="423"/>
                    </a:lnTo>
                    <a:lnTo>
                      <a:pt x="3493" y="334"/>
                    </a:lnTo>
                    <a:lnTo>
                      <a:pt x="3381" y="245"/>
                    </a:lnTo>
                    <a:lnTo>
                      <a:pt x="3270" y="156"/>
                    </a:lnTo>
                    <a:lnTo>
                      <a:pt x="3137" y="89"/>
                    </a:lnTo>
                    <a:lnTo>
                      <a:pt x="2981" y="45"/>
                    </a:lnTo>
                    <a:lnTo>
                      <a:pt x="2825" y="23"/>
                    </a:lnTo>
                    <a:lnTo>
                      <a:pt x="2647" y="0"/>
                    </a:lnTo>
                    <a:close/>
                    <a:moveTo>
                      <a:pt x="4204" y="1046"/>
                    </a:moveTo>
                    <a:lnTo>
                      <a:pt x="4093" y="1090"/>
                    </a:lnTo>
                    <a:lnTo>
                      <a:pt x="3982" y="1157"/>
                    </a:lnTo>
                    <a:lnTo>
                      <a:pt x="3937" y="1246"/>
                    </a:lnTo>
                    <a:lnTo>
                      <a:pt x="3915" y="1357"/>
                    </a:lnTo>
                    <a:lnTo>
                      <a:pt x="3960" y="1468"/>
                    </a:lnTo>
                    <a:lnTo>
                      <a:pt x="4026" y="1557"/>
                    </a:lnTo>
                    <a:lnTo>
                      <a:pt x="4115" y="1602"/>
                    </a:lnTo>
                    <a:lnTo>
                      <a:pt x="4204" y="1602"/>
                    </a:lnTo>
                    <a:lnTo>
                      <a:pt x="4338" y="1557"/>
                    </a:lnTo>
                    <a:lnTo>
                      <a:pt x="4427" y="1468"/>
                    </a:lnTo>
                    <a:lnTo>
                      <a:pt x="4449" y="1424"/>
                    </a:lnTo>
                    <a:lnTo>
                      <a:pt x="4471" y="1357"/>
                    </a:lnTo>
                    <a:lnTo>
                      <a:pt x="4493" y="1268"/>
                    </a:lnTo>
                    <a:lnTo>
                      <a:pt x="4471" y="1202"/>
                    </a:lnTo>
                    <a:lnTo>
                      <a:pt x="4382" y="1090"/>
                    </a:lnTo>
                    <a:lnTo>
                      <a:pt x="4316" y="1046"/>
                    </a:lnTo>
                    <a:close/>
                    <a:moveTo>
                      <a:pt x="112" y="5428"/>
                    </a:moveTo>
                    <a:lnTo>
                      <a:pt x="45" y="5472"/>
                    </a:lnTo>
                    <a:lnTo>
                      <a:pt x="23" y="5517"/>
                    </a:lnTo>
                    <a:lnTo>
                      <a:pt x="0" y="5561"/>
                    </a:lnTo>
                    <a:lnTo>
                      <a:pt x="23" y="5650"/>
                    </a:lnTo>
                    <a:lnTo>
                      <a:pt x="45" y="5739"/>
                    </a:lnTo>
                    <a:lnTo>
                      <a:pt x="89" y="5828"/>
                    </a:lnTo>
                    <a:lnTo>
                      <a:pt x="156" y="5939"/>
                    </a:lnTo>
                    <a:lnTo>
                      <a:pt x="267" y="6028"/>
                    </a:lnTo>
                    <a:lnTo>
                      <a:pt x="379" y="6073"/>
                    </a:lnTo>
                    <a:lnTo>
                      <a:pt x="490" y="6095"/>
                    </a:lnTo>
                    <a:lnTo>
                      <a:pt x="601" y="6073"/>
                    </a:lnTo>
                    <a:lnTo>
                      <a:pt x="712" y="6028"/>
                    </a:lnTo>
                    <a:lnTo>
                      <a:pt x="779" y="5984"/>
                    </a:lnTo>
                    <a:lnTo>
                      <a:pt x="823" y="5939"/>
                    </a:lnTo>
                    <a:lnTo>
                      <a:pt x="846" y="5895"/>
                    </a:lnTo>
                    <a:lnTo>
                      <a:pt x="868" y="5828"/>
                    </a:lnTo>
                    <a:lnTo>
                      <a:pt x="868" y="5739"/>
                    </a:lnTo>
                    <a:lnTo>
                      <a:pt x="823" y="5650"/>
                    </a:lnTo>
                    <a:lnTo>
                      <a:pt x="757" y="5561"/>
                    </a:lnTo>
                    <a:lnTo>
                      <a:pt x="645" y="5494"/>
                    </a:lnTo>
                    <a:lnTo>
                      <a:pt x="490" y="5450"/>
                    </a:lnTo>
                    <a:lnTo>
                      <a:pt x="290" y="54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2" name="Google Shape;2114;p75"/>
              <p:cNvSpPr/>
              <p:nvPr/>
            </p:nvSpPr>
            <p:spPr>
              <a:xfrm rot="2192941">
                <a:off x="6309444" y="2127775"/>
                <a:ext cx="116322" cy="89519"/>
              </a:xfrm>
              <a:custGeom>
                <a:avLst/>
                <a:gdLst/>
                <a:ahLst/>
                <a:cxnLst/>
                <a:rect l="l" t="t" r="r" b="b"/>
                <a:pathLst>
                  <a:path w="868" h="668" fill="none" extrusionOk="0">
                    <a:moveTo>
                      <a:pt x="267" y="601"/>
                    </a:moveTo>
                    <a:lnTo>
                      <a:pt x="267" y="601"/>
                    </a:lnTo>
                    <a:lnTo>
                      <a:pt x="379" y="646"/>
                    </a:lnTo>
                    <a:lnTo>
                      <a:pt x="490" y="668"/>
                    </a:lnTo>
                    <a:lnTo>
                      <a:pt x="601" y="646"/>
                    </a:lnTo>
                    <a:lnTo>
                      <a:pt x="712" y="601"/>
                    </a:lnTo>
                    <a:lnTo>
                      <a:pt x="712" y="601"/>
                    </a:lnTo>
                    <a:lnTo>
                      <a:pt x="779" y="557"/>
                    </a:lnTo>
                    <a:lnTo>
                      <a:pt x="823" y="512"/>
                    </a:lnTo>
                    <a:lnTo>
                      <a:pt x="846" y="468"/>
                    </a:lnTo>
                    <a:lnTo>
                      <a:pt x="868" y="401"/>
                    </a:lnTo>
                    <a:lnTo>
                      <a:pt x="868" y="401"/>
                    </a:lnTo>
                    <a:lnTo>
                      <a:pt x="868" y="312"/>
                    </a:lnTo>
                    <a:lnTo>
                      <a:pt x="823" y="223"/>
                    </a:lnTo>
                    <a:lnTo>
                      <a:pt x="823" y="223"/>
                    </a:lnTo>
                    <a:lnTo>
                      <a:pt x="757" y="134"/>
                    </a:lnTo>
                    <a:lnTo>
                      <a:pt x="645" y="67"/>
                    </a:lnTo>
                    <a:lnTo>
                      <a:pt x="490" y="23"/>
                    </a:lnTo>
                    <a:lnTo>
                      <a:pt x="290" y="1"/>
                    </a:lnTo>
                    <a:lnTo>
                      <a:pt x="290" y="1"/>
                    </a:lnTo>
                    <a:lnTo>
                      <a:pt x="178" y="1"/>
                    </a:lnTo>
                    <a:lnTo>
                      <a:pt x="112" y="1"/>
                    </a:lnTo>
                    <a:lnTo>
                      <a:pt x="45" y="45"/>
                    </a:lnTo>
                    <a:lnTo>
                      <a:pt x="23" y="90"/>
                    </a:lnTo>
                    <a:lnTo>
                      <a:pt x="0" y="134"/>
                    </a:lnTo>
                    <a:lnTo>
                      <a:pt x="23" y="223"/>
                    </a:lnTo>
                    <a:lnTo>
                      <a:pt x="45" y="312"/>
                    </a:lnTo>
                    <a:lnTo>
                      <a:pt x="89" y="401"/>
                    </a:lnTo>
                    <a:lnTo>
                      <a:pt x="89" y="401"/>
                    </a:lnTo>
                    <a:lnTo>
                      <a:pt x="156" y="512"/>
                    </a:lnTo>
                    <a:lnTo>
                      <a:pt x="267" y="60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3" name="Google Shape;2115;p75"/>
              <p:cNvSpPr/>
              <p:nvPr/>
            </p:nvSpPr>
            <p:spPr>
              <a:xfrm rot="2192941">
                <a:off x="7088866" y="1958388"/>
                <a:ext cx="77592" cy="74644"/>
              </a:xfrm>
              <a:custGeom>
                <a:avLst/>
                <a:gdLst/>
                <a:ahLst/>
                <a:cxnLst/>
                <a:rect l="l" t="t" r="r" b="b"/>
                <a:pathLst>
                  <a:path w="579" h="557" fill="none" extrusionOk="0">
                    <a:moveTo>
                      <a:pt x="178" y="45"/>
                    </a:moveTo>
                    <a:lnTo>
                      <a:pt x="178" y="45"/>
                    </a:lnTo>
                    <a:lnTo>
                      <a:pt x="67" y="112"/>
                    </a:lnTo>
                    <a:lnTo>
                      <a:pt x="22" y="201"/>
                    </a:lnTo>
                    <a:lnTo>
                      <a:pt x="0" y="312"/>
                    </a:lnTo>
                    <a:lnTo>
                      <a:pt x="45" y="423"/>
                    </a:lnTo>
                    <a:lnTo>
                      <a:pt x="45" y="423"/>
                    </a:lnTo>
                    <a:lnTo>
                      <a:pt x="111" y="512"/>
                    </a:lnTo>
                    <a:lnTo>
                      <a:pt x="200" y="557"/>
                    </a:lnTo>
                    <a:lnTo>
                      <a:pt x="289" y="557"/>
                    </a:lnTo>
                    <a:lnTo>
                      <a:pt x="423" y="512"/>
                    </a:lnTo>
                    <a:lnTo>
                      <a:pt x="423" y="512"/>
                    </a:lnTo>
                    <a:lnTo>
                      <a:pt x="512" y="423"/>
                    </a:lnTo>
                    <a:lnTo>
                      <a:pt x="534" y="379"/>
                    </a:lnTo>
                    <a:lnTo>
                      <a:pt x="556" y="312"/>
                    </a:lnTo>
                    <a:lnTo>
                      <a:pt x="556" y="312"/>
                    </a:lnTo>
                    <a:lnTo>
                      <a:pt x="578" y="223"/>
                    </a:lnTo>
                    <a:lnTo>
                      <a:pt x="556" y="157"/>
                    </a:lnTo>
                    <a:lnTo>
                      <a:pt x="556" y="157"/>
                    </a:lnTo>
                    <a:lnTo>
                      <a:pt x="467" y="45"/>
                    </a:lnTo>
                    <a:lnTo>
                      <a:pt x="401" y="1"/>
                    </a:lnTo>
                    <a:lnTo>
                      <a:pt x="289" y="1"/>
                    </a:lnTo>
                    <a:lnTo>
                      <a:pt x="178" y="4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4" name="Google Shape;2116;p75"/>
              <p:cNvSpPr/>
              <p:nvPr/>
            </p:nvSpPr>
            <p:spPr>
              <a:xfrm rot="2192941">
                <a:off x="6944075" y="1737077"/>
                <a:ext cx="214820" cy="152103"/>
              </a:xfrm>
              <a:custGeom>
                <a:avLst/>
                <a:gdLst/>
                <a:ahLst/>
                <a:cxnLst/>
                <a:rect l="l" t="t" r="r" b="b"/>
                <a:pathLst>
                  <a:path w="1603" h="1135" fill="none" extrusionOk="0">
                    <a:moveTo>
                      <a:pt x="90" y="534"/>
                    </a:moveTo>
                    <a:lnTo>
                      <a:pt x="90" y="534"/>
                    </a:lnTo>
                    <a:lnTo>
                      <a:pt x="1068" y="979"/>
                    </a:lnTo>
                    <a:lnTo>
                      <a:pt x="1335" y="1090"/>
                    </a:lnTo>
                    <a:lnTo>
                      <a:pt x="1424" y="1135"/>
                    </a:lnTo>
                    <a:lnTo>
                      <a:pt x="1424" y="1135"/>
                    </a:lnTo>
                    <a:lnTo>
                      <a:pt x="1491" y="1068"/>
                    </a:lnTo>
                    <a:lnTo>
                      <a:pt x="1558" y="1024"/>
                    </a:lnTo>
                    <a:lnTo>
                      <a:pt x="1580" y="935"/>
                    </a:lnTo>
                    <a:lnTo>
                      <a:pt x="1602" y="868"/>
                    </a:lnTo>
                    <a:lnTo>
                      <a:pt x="1602" y="868"/>
                    </a:lnTo>
                    <a:lnTo>
                      <a:pt x="1580" y="712"/>
                    </a:lnTo>
                    <a:lnTo>
                      <a:pt x="1535" y="556"/>
                    </a:lnTo>
                    <a:lnTo>
                      <a:pt x="1535" y="556"/>
                    </a:lnTo>
                    <a:lnTo>
                      <a:pt x="1447" y="423"/>
                    </a:lnTo>
                    <a:lnTo>
                      <a:pt x="1358" y="334"/>
                    </a:lnTo>
                    <a:lnTo>
                      <a:pt x="1246" y="245"/>
                    </a:lnTo>
                    <a:lnTo>
                      <a:pt x="1135" y="156"/>
                    </a:lnTo>
                    <a:lnTo>
                      <a:pt x="1002" y="89"/>
                    </a:lnTo>
                    <a:lnTo>
                      <a:pt x="846" y="45"/>
                    </a:lnTo>
                    <a:lnTo>
                      <a:pt x="690" y="23"/>
                    </a:lnTo>
                    <a:lnTo>
                      <a:pt x="512" y="0"/>
                    </a:lnTo>
                    <a:lnTo>
                      <a:pt x="512" y="0"/>
                    </a:lnTo>
                    <a:lnTo>
                      <a:pt x="357" y="0"/>
                    </a:lnTo>
                    <a:lnTo>
                      <a:pt x="201" y="23"/>
                    </a:lnTo>
                    <a:lnTo>
                      <a:pt x="112" y="45"/>
                    </a:lnTo>
                    <a:lnTo>
                      <a:pt x="45" y="112"/>
                    </a:lnTo>
                    <a:lnTo>
                      <a:pt x="1" y="178"/>
                    </a:lnTo>
                    <a:lnTo>
                      <a:pt x="1" y="290"/>
                    </a:lnTo>
                    <a:lnTo>
                      <a:pt x="23" y="401"/>
                    </a:lnTo>
                    <a:lnTo>
                      <a:pt x="90" y="534"/>
                    </a:lnTo>
                    <a:lnTo>
                      <a:pt x="90" y="534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5" name="Google Shape;2117;p75"/>
              <p:cNvSpPr/>
              <p:nvPr/>
            </p:nvSpPr>
            <p:spPr>
              <a:xfrm rot="2192941">
                <a:off x="7240189" y="1540964"/>
                <a:ext cx="32967" cy="65665"/>
              </a:xfrm>
              <a:custGeom>
                <a:avLst/>
                <a:gdLst/>
                <a:ahLst/>
                <a:cxnLst/>
                <a:rect l="l" t="t" r="r" b="b"/>
                <a:pathLst>
                  <a:path w="246" h="490" extrusionOk="0">
                    <a:moveTo>
                      <a:pt x="179" y="0"/>
                    </a:moveTo>
                    <a:lnTo>
                      <a:pt x="112" y="23"/>
                    </a:lnTo>
                    <a:lnTo>
                      <a:pt x="68" y="45"/>
                    </a:lnTo>
                    <a:lnTo>
                      <a:pt x="68" y="89"/>
                    </a:lnTo>
                    <a:lnTo>
                      <a:pt x="23" y="245"/>
                    </a:lnTo>
                    <a:lnTo>
                      <a:pt x="1" y="423"/>
                    </a:lnTo>
                    <a:lnTo>
                      <a:pt x="23" y="445"/>
                    </a:lnTo>
                    <a:lnTo>
                      <a:pt x="45" y="490"/>
                    </a:lnTo>
                    <a:lnTo>
                      <a:pt x="90" y="490"/>
                    </a:lnTo>
                    <a:lnTo>
                      <a:pt x="157" y="467"/>
                    </a:lnTo>
                    <a:lnTo>
                      <a:pt x="179" y="445"/>
                    </a:lnTo>
                    <a:lnTo>
                      <a:pt x="201" y="401"/>
                    </a:lnTo>
                    <a:lnTo>
                      <a:pt x="223" y="267"/>
                    </a:lnTo>
                    <a:lnTo>
                      <a:pt x="246" y="112"/>
                    </a:lnTo>
                    <a:lnTo>
                      <a:pt x="246" y="67"/>
                    </a:lnTo>
                    <a:lnTo>
                      <a:pt x="223" y="45"/>
                    </a:lnTo>
                    <a:lnTo>
                      <a:pt x="201" y="23"/>
                    </a:lnTo>
                    <a:lnTo>
                      <a:pt x="179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6" name="Google Shape;2118;p75"/>
              <p:cNvSpPr/>
              <p:nvPr/>
            </p:nvSpPr>
            <p:spPr>
              <a:xfrm rot="2192941">
                <a:off x="7326533" y="1447148"/>
                <a:ext cx="44894" cy="104395"/>
              </a:xfrm>
              <a:custGeom>
                <a:avLst/>
                <a:gdLst/>
                <a:ahLst/>
                <a:cxnLst/>
                <a:rect l="l" t="t" r="r" b="b"/>
                <a:pathLst>
                  <a:path w="335" h="779" extrusionOk="0">
                    <a:moveTo>
                      <a:pt x="246" y="0"/>
                    </a:moveTo>
                    <a:lnTo>
                      <a:pt x="179" y="23"/>
                    </a:lnTo>
                    <a:lnTo>
                      <a:pt x="157" y="45"/>
                    </a:lnTo>
                    <a:lnTo>
                      <a:pt x="157" y="89"/>
                    </a:lnTo>
                    <a:lnTo>
                      <a:pt x="134" y="223"/>
                    </a:lnTo>
                    <a:lnTo>
                      <a:pt x="90" y="379"/>
                    </a:lnTo>
                    <a:lnTo>
                      <a:pt x="1" y="668"/>
                    </a:lnTo>
                    <a:lnTo>
                      <a:pt x="1" y="712"/>
                    </a:lnTo>
                    <a:lnTo>
                      <a:pt x="23" y="734"/>
                    </a:lnTo>
                    <a:lnTo>
                      <a:pt x="45" y="757"/>
                    </a:lnTo>
                    <a:lnTo>
                      <a:pt x="68" y="779"/>
                    </a:lnTo>
                    <a:lnTo>
                      <a:pt x="134" y="757"/>
                    </a:lnTo>
                    <a:lnTo>
                      <a:pt x="157" y="734"/>
                    </a:lnTo>
                    <a:lnTo>
                      <a:pt x="179" y="690"/>
                    </a:lnTo>
                    <a:lnTo>
                      <a:pt x="268" y="401"/>
                    </a:lnTo>
                    <a:lnTo>
                      <a:pt x="312" y="223"/>
                    </a:lnTo>
                    <a:lnTo>
                      <a:pt x="335" y="67"/>
                    </a:lnTo>
                    <a:lnTo>
                      <a:pt x="335" y="45"/>
                    </a:lnTo>
                    <a:lnTo>
                      <a:pt x="312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7" name="Google Shape;2119;p75"/>
              <p:cNvSpPr/>
              <p:nvPr/>
            </p:nvSpPr>
            <p:spPr>
              <a:xfrm rot="2192941">
                <a:off x="6149548" y="1484595"/>
                <a:ext cx="1046359" cy="1323628"/>
              </a:xfrm>
              <a:custGeom>
                <a:avLst/>
                <a:gdLst/>
                <a:ahLst/>
                <a:cxnLst/>
                <a:rect l="l" t="t" r="r" b="b"/>
                <a:pathLst>
                  <a:path w="7808" h="9877" extrusionOk="0">
                    <a:moveTo>
                      <a:pt x="3959" y="201"/>
                    </a:moveTo>
                    <a:lnTo>
                      <a:pt x="4293" y="223"/>
                    </a:lnTo>
                    <a:lnTo>
                      <a:pt x="4605" y="268"/>
                    </a:lnTo>
                    <a:lnTo>
                      <a:pt x="4916" y="357"/>
                    </a:lnTo>
                    <a:lnTo>
                      <a:pt x="5227" y="446"/>
                    </a:lnTo>
                    <a:lnTo>
                      <a:pt x="5516" y="579"/>
                    </a:lnTo>
                    <a:lnTo>
                      <a:pt x="5806" y="735"/>
                    </a:lnTo>
                    <a:lnTo>
                      <a:pt x="6050" y="913"/>
                    </a:lnTo>
                    <a:lnTo>
                      <a:pt x="6295" y="1113"/>
                    </a:lnTo>
                    <a:lnTo>
                      <a:pt x="6517" y="1335"/>
                    </a:lnTo>
                    <a:lnTo>
                      <a:pt x="6695" y="1580"/>
                    </a:lnTo>
                    <a:lnTo>
                      <a:pt x="6873" y="1847"/>
                    </a:lnTo>
                    <a:lnTo>
                      <a:pt x="7029" y="2114"/>
                    </a:lnTo>
                    <a:lnTo>
                      <a:pt x="7162" y="2403"/>
                    </a:lnTo>
                    <a:lnTo>
                      <a:pt x="7296" y="2737"/>
                    </a:lnTo>
                    <a:lnTo>
                      <a:pt x="7363" y="3070"/>
                    </a:lnTo>
                    <a:lnTo>
                      <a:pt x="7407" y="3404"/>
                    </a:lnTo>
                    <a:lnTo>
                      <a:pt x="7407" y="3738"/>
                    </a:lnTo>
                    <a:lnTo>
                      <a:pt x="7385" y="4071"/>
                    </a:lnTo>
                    <a:lnTo>
                      <a:pt x="7340" y="4405"/>
                    </a:lnTo>
                    <a:lnTo>
                      <a:pt x="7274" y="4739"/>
                    </a:lnTo>
                    <a:lnTo>
                      <a:pt x="7185" y="5094"/>
                    </a:lnTo>
                    <a:lnTo>
                      <a:pt x="7051" y="5628"/>
                    </a:lnTo>
                    <a:lnTo>
                      <a:pt x="6918" y="6207"/>
                    </a:lnTo>
                    <a:lnTo>
                      <a:pt x="6873" y="6496"/>
                    </a:lnTo>
                    <a:lnTo>
                      <a:pt x="6851" y="6785"/>
                    </a:lnTo>
                    <a:lnTo>
                      <a:pt x="6829" y="7074"/>
                    </a:lnTo>
                    <a:lnTo>
                      <a:pt x="6851" y="7341"/>
                    </a:lnTo>
                    <a:lnTo>
                      <a:pt x="6873" y="7474"/>
                    </a:lnTo>
                    <a:lnTo>
                      <a:pt x="6918" y="7563"/>
                    </a:lnTo>
                    <a:lnTo>
                      <a:pt x="7051" y="7719"/>
                    </a:lnTo>
                    <a:lnTo>
                      <a:pt x="7162" y="7897"/>
                    </a:lnTo>
                    <a:lnTo>
                      <a:pt x="7207" y="7986"/>
                    </a:lnTo>
                    <a:lnTo>
                      <a:pt x="7318" y="8208"/>
                    </a:lnTo>
                    <a:lnTo>
                      <a:pt x="7385" y="8320"/>
                    </a:lnTo>
                    <a:lnTo>
                      <a:pt x="7429" y="8453"/>
                    </a:lnTo>
                    <a:lnTo>
                      <a:pt x="7474" y="8475"/>
                    </a:lnTo>
                    <a:lnTo>
                      <a:pt x="7496" y="8609"/>
                    </a:lnTo>
                    <a:lnTo>
                      <a:pt x="7496" y="8720"/>
                    </a:lnTo>
                    <a:lnTo>
                      <a:pt x="7474" y="8787"/>
                    </a:lnTo>
                    <a:lnTo>
                      <a:pt x="7452" y="8876"/>
                    </a:lnTo>
                    <a:lnTo>
                      <a:pt x="7385" y="8943"/>
                    </a:lnTo>
                    <a:lnTo>
                      <a:pt x="7318" y="9009"/>
                    </a:lnTo>
                    <a:lnTo>
                      <a:pt x="7140" y="9143"/>
                    </a:lnTo>
                    <a:lnTo>
                      <a:pt x="7096" y="9187"/>
                    </a:lnTo>
                    <a:lnTo>
                      <a:pt x="7073" y="9209"/>
                    </a:lnTo>
                    <a:lnTo>
                      <a:pt x="7073" y="9254"/>
                    </a:lnTo>
                    <a:lnTo>
                      <a:pt x="7118" y="9321"/>
                    </a:lnTo>
                    <a:lnTo>
                      <a:pt x="7118" y="9365"/>
                    </a:lnTo>
                    <a:lnTo>
                      <a:pt x="7118" y="9410"/>
                    </a:lnTo>
                    <a:lnTo>
                      <a:pt x="7096" y="9454"/>
                    </a:lnTo>
                    <a:lnTo>
                      <a:pt x="7051" y="9476"/>
                    </a:lnTo>
                    <a:lnTo>
                      <a:pt x="6896" y="9499"/>
                    </a:lnTo>
                    <a:lnTo>
                      <a:pt x="6673" y="9476"/>
                    </a:lnTo>
                    <a:lnTo>
                      <a:pt x="6629" y="9432"/>
                    </a:lnTo>
                    <a:lnTo>
                      <a:pt x="6584" y="9432"/>
                    </a:lnTo>
                    <a:lnTo>
                      <a:pt x="6339" y="9543"/>
                    </a:lnTo>
                    <a:lnTo>
                      <a:pt x="6250" y="9565"/>
                    </a:lnTo>
                    <a:lnTo>
                      <a:pt x="6162" y="9565"/>
                    </a:lnTo>
                    <a:lnTo>
                      <a:pt x="6095" y="9543"/>
                    </a:lnTo>
                    <a:lnTo>
                      <a:pt x="6006" y="9499"/>
                    </a:lnTo>
                    <a:lnTo>
                      <a:pt x="5917" y="9410"/>
                    </a:lnTo>
                    <a:lnTo>
                      <a:pt x="5806" y="9298"/>
                    </a:lnTo>
                    <a:lnTo>
                      <a:pt x="5717" y="9143"/>
                    </a:lnTo>
                    <a:lnTo>
                      <a:pt x="5561" y="8876"/>
                    </a:lnTo>
                    <a:lnTo>
                      <a:pt x="5427" y="8587"/>
                    </a:lnTo>
                    <a:lnTo>
                      <a:pt x="5383" y="8475"/>
                    </a:lnTo>
                    <a:lnTo>
                      <a:pt x="5368" y="8431"/>
                    </a:lnTo>
                    <a:lnTo>
                      <a:pt x="5383" y="8409"/>
                    </a:lnTo>
                    <a:lnTo>
                      <a:pt x="5361" y="8364"/>
                    </a:lnTo>
                    <a:lnTo>
                      <a:pt x="5339" y="8342"/>
                    </a:lnTo>
                    <a:lnTo>
                      <a:pt x="5316" y="8320"/>
                    </a:lnTo>
                    <a:lnTo>
                      <a:pt x="5311" y="8320"/>
                    </a:lnTo>
                    <a:lnTo>
                      <a:pt x="5116" y="8164"/>
                    </a:lnTo>
                    <a:lnTo>
                      <a:pt x="4894" y="8031"/>
                    </a:lnTo>
                    <a:lnTo>
                      <a:pt x="4649" y="7897"/>
                    </a:lnTo>
                    <a:lnTo>
                      <a:pt x="4404" y="7786"/>
                    </a:lnTo>
                    <a:lnTo>
                      <a:pt x="3871" y="7586"/>
                    </a:lnTo>
                    <a:lnTo>
                      <a:pt x="3359" y="7430"/>
                    </a:lnTo>
                    <a:lnTo>
                      <a:pt x="2825" y="7252"/>
                    </a:lnTo>
                    <a:lnTo>
                      <a:pt x="2314" y="7052"/>
                    </a:lnTo>
                    <a:lnTo>
                      <a:pt x="2047" y="6941"/>
                    </a:lnTo>
                    <a:lnTo>
                      <a:pt x="1824" y="6807"/>
                    </a:lnTo>
                    <a:lnTo>
                      <a:pt x="1580" y="6651"/>
                    </a:lnTo>
                    <a:lnTo>
                      <a:pt x="1379" y="6474"/>
                    </a:lnTo>
                    <a:lnTo>
                      <a:pt x="1135" y="6229"/>
                    </a:lnTo>
                    <a:lnTo>
                      <a:pt x="912" y="5984"/>
                    </a:lnTo>
                    <a:lnTo>
                      <a:pt x="734" y="5717"/>
                    </a:lnTo>
                    <a:lnTo>
                      <a:pt x="579" y="5428"/>
                    </a:lnTo>
                    <a:lnTo>
                      <a:pt x="445" y="5117"/>
                    </a:lnTo>
                    <a:lnTo>
                      <a:pt x="334" y="4805"/>
                    </a:lnTo>
                    <a:lnTo>
                      <a:pt x="267" y="4494"/>
                    </a:lnTo>
                    <a:lnTo>
                      <a:pt x="223" y="4183"/>
                    </a:lnTo>
                    <a:lnTo>
                      <a:pt x="200" y="3849"/>
                    </a:lnTo>
                    <a:lnTo>
                      <a:pt x="200" y="3537"/>
                    </a:lnTo>
                    <a:lnTo>
                      <a:pt x="245" y="3204"/>
                    </a:lnTo>
                    <a:lnTo>
                      <a:pt x="312" y="2892"/>
                    </a:lnTo>
                    <a:lnTo>
                      <a:pt x="401" y="2581"/>
                    </a:lnTo>
                    <a:lnTo>
                      <a:pt x="534" y="2270"/>
                    </a:lnTo>
                    <a:lnTo>
                      <a:pt x="690" y="1980"/>
                    </a:lnTo>
                    <a:lnTo>
                      <a:pt x="868" y="1691"/>
                    </a:lnTo>
                    <a:lnTo>
                      <a:pt x="1090" y="1424"/>
                    </a:lnTo>
                    <a:lnTo>
                      <a:pt x="1313" y="1202"/>
                    </a:lnTo>
                    <a:lnTo>
                      <a:pt x="1557" y="1002"/>
                    </a:lnTo>
                    <a:lnTo>
                      <a:pt x="1824" y="802"/>
                    </a:lnTo>
                    <a:lnTo>
                      <a:pt x="2113" y="646"/>
                    </a:lnTo>
                    <a:lnTo>
                      <a:pt x="2402" y="512"/>
                    </a:lnTo>
                    <a:lnTo>
                      <a:pt x="2692" y="401"/>
                    </a:lnTo>
                    <a:lnTo>
                      <a:pt x="3003" y="312"/>
                    </a:lnTo>
                    <a:lnTo>
                      <a:pt x="3314" y="246"/>
                    </a:lnTo>
                    <a:lnTo>
                      <a:pt x="3648" y="201"/>
                    </a:lnTo>
                    <a:close/>
                    <a:moveTo>
                      <a:pt x="3715" y="1"/>
                    </a:moveTo>
                    <a:lnTo>
                      <a:pt x="3337" y="23"/>
                    </a:lnTo>
                    <a:lnTo>
                      <a:pt x="2959" y="112"/>
                    </a:lnTo>
                    <a:lnTo>
                      <a:pt x="2580" y="223"/>
                    </a:lnTo>
                    <a:lnTo>
                      <a:pt x="2225" y="379"/>
                    </a:lnTo>
                    <a:lnTo>
                      <a:pt x="1891" y="557"/>
                    </a:lnTo>
                    <a:lnTo>
                      <a:pt x="1557" y="779"/>
                    </a:lnTo>
                    <a:lnTo>
                      <a:pt x="1268" y="1024"/>
                    </a:lnTo>
                    <a:lnTo>
                      <a:pt x="1001" y="1291"/>
                    </a:lnTo>
                    <a:lnTo>
                      <a:pt x="757" y="1602"/>
                    </a:lnTo>
                    <a:lnTo>
                      <a:pt x="534" y="1914"/>
                    </a:lnTo>
                    <a:lnTo>
                      <a:pt x="356" y="2270"/>
                    </a:lnTo>
                    <a:lnTo>
                      <a:pt x="200" y="2626"/>
                    </a:lnTo>
                    <a:lnTo>
                      <a:pt x="89" y="2981"/>
                    </a:lnTo>
                    <a:lnTo>
                      <a:pt x="23" y="3382"/>
                    </a:lnTo>
                    <a:lnTo>
                      <a:pt x="0" y="3782"/>
                    </a:lnTo>
                    <a:lnTo>
                      <a:pt x="0" y="4005"/>
                    </a:lnTo>
                    <a:lnTo>
                      <a:pt x="0" y="4227"/>
                    </a:lnTo>
                    <a:lnTo>
                      <a:pt x="45" y="4427"/>
                    </a:lnTo>
                    <a:lnTo>
                      <a:pt x="89" y="4650"/>
                    </a:lnTo>
                    <a:lnTo>
                      <a:pt x="200" y="5094"/>
                    </a:lnTo>
                    <a:lnTo>
                      <a:pt x="378" y="5495"/>
                    </a:lnTo>
                    <a:lnTo>
                      <a:pt x="601" y="5873"/>
                    </a:lnTo>
                    <a:lnTo>
                      <a:pt x="868" y="6251"/>
                    </a:lnTo>
                    <a:lnTo>
                      <a:pt x="1023" y="6407"/>
                    </a:lnTo>
                    <a:lnTo>
                      <a:pt x="1179" y="6563"/>
                    </a:lnTo>
                    <a:lnTo>
                      <a:pt x="1335" y="6718"/>
                    </a:lnTo>
                    <a:lnTo>
                      <a:pt x="1513" y="6852"/>
                    </a:lnTo>
                    <a:lnTo>
                      <a:pt x="1735" y="6985"/>
                    </a:lnTo>
                    <a:lnTo>
                      <a:pt x="1958" y="7119"/>
                    </a:lnTo>
                    <a:lnTo>
                      <a:pt x="2180" y="7230"/>
                    </a:lnTo>
                    <a:lnTo>
                      <a:pt x="2402" y="7319"/>
                    </a:lnTo>
                    <a:lnTo>
                      <a:pt x="2892" y="7474"/>
                    </a:lnTo>
                    <a:lnTo>
                      <a:pt x="3381" y="7630"/>
                    </a:lnTo>
                    <a:lnTo>
                      <a:pt x="3871" y="7786"/>
                    </a:lnTo>
                    <a:lnTo>
                      <a:pt x="4338" y="7964"/>
                    </a:lnTo>
                    <a:lnTo>
                      <a:pt x="4560" y="8075"/>
                    </a:lnTo>
                    <a:lnTo>
                      <a:pt x="4782" y="8186"/>
                    </a:lnTo>
                    <a:lnTo>
                      <a:pt x="5005" y="8320"/>
                    </a:lnTo>
                    <a:lnTo>
                      <a:pt x="5183" y="8458"/>
                    </a:lnTo>
                    <a:lnTo>
                      <a:pt x="5183" y="8542"/>
                    </a:lnTo>
                    <a:lnTo>
                      <a:pt x="5205" y="8653"/>
                    </a:lnTo>
                    <a:lnTo>
                      <a:pt x="5294" y="8876"/>
                    </a:lnTo>
                    <a:lnTo>
                      <a:pt x="5405" y="9076"/>
                    </a:lnTo>
                    <a:lnTo>
                      <a:pt x="5516" y="9276"/>
                    </a:lnTo>
                    <a:lnTo>
                      <a:pt x="5605" y="9454"/>
                    </a:lnTo>
                    <a:lnTo>
                      <a:pt x="5717" y="9610"/>
                    </a:lnTo>
                    <a:lnTo>
                      <a:pt x="5783" y="9699"/>
                    </a:lnTo>
                    <a:lnTo>
                      <a:pt x="5850" y="9743"/>
                    </a:lnTo>
                    <a:lnTo>
                      <a:pt x="5939" y="9788"/>
                    </a:lnTo>
                    <a:lnTo>
                      <a:pt x="6028" y="9810"/>
                    </a:lnTo>
                    <a:lnTo>
                      <a:pt x="6073" y="9810"/>
                    </a:lnTo>
                    <a:lnTo>
                      <a:pt x="6139" y="9788"/>
                    </a:lnTo>
                    <a:lnTo>
                      <a:pt x="6250" y="9743"/>
                    </a:lnTo>
                    <a:lnTo>
                      <a:pt x="6362" y="9699"/>
                    </a:lnTo>
                    <a:lnTo>
                      <a:pt x="6428" y="9677"/>
                    </a:lnTo>
                    <a:lnTo>
                      <a:pt x="6473" y="9677"/>
                    </a:lnTo>
                    <a:lnTo>
                      <a:pt x="6562" y="9699"/>
                    </a:lnTo>
                    <a:lnTo>
                      <a:pt x="6562" y="9721"/>
                    </a:lnTo>
                    <a:lnTo>
                      <a:pt x="6651" y="9788"/>
                    </a:lnTo>
                    <a:lnTo>
                      <a:pt x="6807" y="9854"/>
                    </a:lnTo>
                    <a:lnTo>
                      <a:pt x="6873" y="9877"/>
                    </a:lnTo>
                    <a:lnTo>
                      <a:pt x="6984" y="9877"/>
                    </a:lnTo>
                    <a:lnTo>
                      <a:pt x="7051" y="9854"/>
                    </a:lnTo>
                    <a:lnTo>
                      <a:pt x="7140" y="9810"/>
                    </a:lnTo>
                    <a:lnTo>
                      <a:pt x="7207" y="9765"/>
                    </a:lnTo>
                    <a:lnTo>
                      <a:pt x="7274" y="9699"/>
                    </a:lnTo>
                    <a:lnTo>
                      <a:pt x="7296" y="9654"/>
                    </a:lnTo>
                    <a:lnTo>
                      <a:pt x="7318" y="9610"/>
                    </a:lnTo>
                    <a:lnTo>
                      <a:pt x="7318" y="9499"/>
                    </a:lnTo>
                    <a:lnTo>
                      <a:pt x="7296" y="9410"/>
                    </a:lnTo>
                    <a:lnTo>
                      <a:pt x="7318" y="9321"/>
                    </a:lnTo>
                    <a:lnTo>
                      <a:pt x="7385" y="9187"/>
                    </a:lnTo>
                    <a:lnTo>
                      <a:pt x="7452" y="9098"/>
                    </a:lnTo>
                    <a:lnTo>
                      <a:pt x="7652" y="8943"/>
                    </a:lnTo>
                    <a:lnTo>
                      <a:pt x="7741" y="8854"/>
                    </a:lnTo>
                    <a:lnTo>
                      <a:pt x="7785" y="8765"/>
                    </a:lnTo>
                    <a:lnTo>
                      <a:pt x="7807" y="8653"/>
                    </a:lnTo>
                    <a:lnTo>
                      <a:pt x="7763" y="8498"/>
                    </a:lnTo>
                    <a:lnTo>
                      <a:pt x="7696" y="8364"/>
                    </a:lnTo>
                    <a:lnTo>
                      <a:pt x="7607" y="8253"/>
                    </a:lnTo>
                    <a:lnTo>
                      <a:pt x="7474" y="7942"/>
                    </a:lnTo>
                    <a:lnTo>
                      <a:pt x="7318" y="7675"/>
                    </a:lnTo>
                    <a:lnTo>
                      <a:pt x="7229" y="7541"/>
                    </a:lnTo>
                    <a:lnTo>
                      <a:pt x="7140" y="7452"/>
                    </a:lnTo>
                    <a:lnTo>
                      <a:pt x="7073" y="7319"/>
                    </a:lnTo>
                    <a:lnTo>
                      <a:pt x="7029" y="7163"/>
                    </a:lnTo>
                    <a:lnTo>
                      <a:pt x="7029" y="7007"/>
                    </a:lnTo>
                    <a:lnTo>
                      <a:pt x="7051" y="6852"/>
                    </a:lnTo>
                    <a:lnTo>
                      <a:pt x="7096" y="6518"/>
                    </a:lnTo>
                    <a:lnTo>
                      <a:pt x="7185" y="5984"/>
                    </a:lnTo>
                    <a:lnTo>
                      <a:pt x="7318" y="5473"/>
                    </a:lnTo>
                    <a:lnTo>
                      <a:pt x="7429" y="4961"/>
                    </a:lnTo>
                    <a:lnTo>
                      <a:pt x="7563" y="4449"/>
                    </a:lnTo>
                    <a:lnTo>
                      <a:pt x="7607" y="4027"/>
                    </a:lnTo>
                    <a:lnTo>
                      <a:pt x="7630" y="3626"/>
                    </a:lnTo>
                    <a:lnTo>
                      <a:pt x="7585" y="3226"/>
                    </a:lnTo>
                    <a:lnTo>
                      <a:pt x="7518" y="2848"/>
                    </a:lnTo>
                    <a:lnTo>
                      <a:pt x="7407" y="2470"/>
                    </a:lnTo>
                    <a:lnTo>
                      <a:pt x="7251" y="2114"/>
                    </a:lnTo>
                    <a:lnTo>
                      <a:pt x="7051" y="1780"/>
                    </a:lnTo>
                    <a:lnTo>
                      <a:pt x="6829" y="1447"/>
                    </a:lnTo>
                    <a:lnTo>
                      <a:pt x="6584" y="1158"/>
                    </a:lnTo>
                    <a:lnTo>
                      <a:pt x="6295" y="891"/>
                    </a:lnTo>
                    <a:lnTo>
                      <a:pt x="5984" y="668"/>
                    </a:lnTo>
                    <a:lnTo>
                      <a:pt x="5650" y="446"/>
                    </a:lnTo>
                    <a:lnTo>
                      <a:pt x="5294" y="290"/>
                    </a:lnTo>
                    <a:lnTo>
                      <a:pt x="4916" y="157"/>
                    </a:lnTo>
                    <a:lnTo>
                      <a:pt x="4538" y="45"/>
                    </a:lnTo>
                    <a:lnTo>
                      <a:pt x="4115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8" name="Google Shape;2120;p75"/>
              <p:cNvSpPr/>
              <p:nvPr/>
            </p:nvSpPr>
            <p:spPr>
              <a:xfrm rot="2192941">
                <a:off x="6479318" y="2151196"/>
                <a:ext cx="459122" cy="548641"/>
              </a:xfrm>
              <a:custGeom>
                <a:avLst/>
                <a:gdLst/>
                <a:ahLst/>
                <a:cxnLst/>
                <a:rect l="l" t="t" r="r" b="b"/>
                <a:pathLst>
                  <a:path w="3426" h="4094" extrusionOk="0">
                    <a:moveTo>
                      <a:pt x="1646" y="646"/>
                    </a:moveTo>
                    <a:lnTo>
                      <a:pt x="1713" y="668"/>
                    </a:lnTo>
                    <a:lnTo>
                      <a:pt x="1802" y="713"/>
                    </a:lnTo>
                    <a:lnTo>
                      <a:pt x="2069" y="868"/>
                    </a:lnTo>
                    <a:lnTo>
                      <a:pt x="2024" y="1002"/>
                    </a:lnTo>
                    <a:lnTo>
                      <a:pt x="1957" y="1135"/>
                    </a:lnTo>
                    <a:lnTo>
                      <a:pt x="1868" y="1269"/>
                    </a:lnTo>
                    <a:lnTo>
                      <a:pt x="1846" y="1297"/>
                    </a:lnTo>
                    <a:lnTo>
                      <a:pt x="1846" y="1297"/>
                    </a:lnTo>
                    <a:lnTo>
                      <a:pt x="1824" y="1269"/>
                    </a:lnTo>
                    <a:lnTo>
                      <a:pt x="1735" y="1113"/>
                    </a:lnTo>
                    <a:lnTo>
                      <a:pt x="1646" y="980"/>
                    </a:lnTo>
                    <a:lnTo>
                      <a:pt x="1624" y="824"/>
                    </a:lnTo>
                    <a:lnTo>
                      <a:pt x="1579" y="757"/>
                    </a:lnTo>
                    <a:lnTo>
                      <a:pt x="1579" y="690"/>
                    </a:lnTo>
                    <a:lnTo>
                      <a:pt x="1602" y="668"/>
                    </a:lnTo>
                    <a:lnTo>
                      <a:pt x="1646" y="646"/>
                    </a:lnTo>
                    <a:close/>
                    <a:moveTo>
                      <a:pt x="423" y="1425"/>
                    </a:moveTo>
                    <a:lnTo>
                      <a:pt x="445" y="1447"/>
                    </a:lnTo>
                    <a:lnTo>
                      <a:pt x="489" y="1469"/>
                    </a:lnTo>
                    <a:lnTo>
                      <a:pt x="534" y="1513"/>
                    </a:lnTo>
                    <a:lnTo>
                      <a:pt x="601" y="1536"/>
                    </a:lnTo>
                    <a:lnTo>
                      <a:pt x="667" y="1602"/>
                    </a:lnTo>
                    <a:lnTo>
                      <a:pt x="779" y="1736"/>
                    </a:lnTo>
                    <a:lnTo>
                      <a:pt x="887" y="1898"/>
                    </a:lnTo>
                    <a:lnTo>
                      <a:pt x="887" y="1898"/>
                    </a:lnTo>
                    <a:lnTo>
                      <a:pt x="823" y="1914"/>
                    </a:lnTo>
                    <a:lnTo>
                      <a:pt x="712" y="1914"/>
                    </a:lnTo>
                    <a:lnTo>
                      <a:pt x="601" y="1892"/>
                    </a:lnTo>
                    <a:lnTo>
                      <a:pt x="512" y="1869"/>
                    </a:lnTo>
                    <a:lnTo>
                      <a:pt x="423" y="1825"/>
                    </a:lnTo>
                    <a:lnTo>
                      <a:pt x="334" y="1758"/>
                    </a:lnTo>
                    <a:lnTo>
                      <a:pt x="245" y="1691"/>
                    </a:lnTo>
                    <a:lnTo>
                      <a:pt x="311" y="1536"/>
                    </a:lnTo>
                    <a:lnTo>
                      <a:pt x="334" y="1491"/>
                    </a:lnTo>
                    <a:lnTo>
                      <a:pt x="378" y="1447"/>
                    </a:lnTo>
                    <a:lnTo>
                      <a:pt x="423" y="1425"/>
                    </a:lnTo>
                    <a:close/>
                    <a:moveTo>
                      <a:pt x="1868" y="1"/>
                    </a:moveTo>
                    <a:lnTo>
                      <a:pt x="1757" y="23"/>
                    </a:lnTo>
                    <a:lnTo>
                      <a:pt x="1646" y="68"/>
                    </a:lnTo>
                    <a:lnTo>
                      <a:pt x="1557" y="112"/>
                    </a:lnTo>
                    <a:lnTo>
                      <a:pt x="1468" y="179"/>
                    </a:lnTo>
                    <a:lnTo>
                      <a:pt x="1424" y="268"/>
                    </a:lnTo>
                    <a:lnTo>
                      <a:pt x="1379" y="357"/>
                    </a:lnTo>
                    <a:lnTo>
                      <a:pt x="1357" y="446"/>
                    </a:lnTo>
                    <a:lnTo>
                      <a:pt x="1357" y="557"/>
                    </a:lnTo>
                    <a:lnTo>
                      <a:pt x="1379" y="757"/>
                    </a:lnTo>
                    <a:lnTo>
                      <a:pt x="1468" y="980"/>
                    </a:lnTo>
                    <a:lnTo>
                      <a:pt x="1557" y="1202"/>
                    </a:lnTo>
                    <a:lnTo>
                      <a:pt x="1668" y="1380"/>
                    </a:lnTo>
                    <a:lnTo>
                      <a:pt x="1713" y="1447"/>
                    </a:lnTo>
                    <a:lnTo>
                      <a:pt x="1624" y="1536"/>
                    </a:lnTo>
                    <a:lnTo>
                      <a:pt x="1446" y="1669"/>
                    </a:lnTo>
                    <a:lnTo>
                      <a:pt x="1357" y="1736"/>
                    </a:lnTo>
                    <a:lnTo>
                      <a:pt x="1246" y="1780"/>
                    </a:lnTo>
                    <a:lnTo>
                      <a:pt x="1045" y="1780"/>
                    </a:lnTo>
                    <a:lnTo>
                      <a:pt x="957" y="1647"/>
                    </a:lnTo>
                    <a:lnTo>
                      <a:pt x="868" y="1536"/>
                    </a:lnTo>
                    <a:lnTo>
                      <a:pt x="734" y="1402"/>
                    </a:lnTo>
                    <a:lnTo>
                      <a:pt x="601" y="1291"/>
                    </a:lnTo>
                    <a:lnTo>
                      <a:pt x="423" y="1180"/>
                    </a:lnTo>
                    <a:lnTo>
                      <a:pt x="334" y="1158"/>
                    </a:lnTo>
                    <a:lnTo>
                      <a:pt x="156" y="1158"/>
                    </a:lnTo>
                    <a:lnTo>
                      <a:pt x="89" y="1202"/>
                    </a:lnTo>
                    <a:lnTo>
                      <a:pt x="45" y="1269"/>
                    </a:lnTo>
                    <a:lnTo>
                      <a:pt x="0" y="1336"/>
                    </a:lnTo>
                    <a:lnTo>
                      <a:pt x="0" y="1402"/>
                    </a:lnTo>
                    <a:lnTo>
                      <a:pt x="0" y="1491"/>
                    </a:lnTo>
                    <a:lnTo>
                      <a:pt x="22" y="1669"/>
                    </a:lnTo>
                    <a:lnTo>
                      <a:pt x="89" y="1803"/>
                    </a:lnTo>
                    <a:lnTo>
                      <a:pt x="156" y="1892"/>
                    </a:lnTo>
                    <a:lnTo>
                      <a:pt x="267" y="1981"/>
                    </a:lnTo>
                    <a:lnTo>
                      <a:pt x="378" y="2047"/>
                    </a:lnTo>
                    <a:lnTo>
                      <a:pt x="534" y="2092"/>
                    </a:lnTo>
                    <a:lnTo>
                      <a:pt x="801" y="2092"/>
                    </a:lnTo>
                    <a:lnTo>
                      <a:pt x="957" y="2070"/>
                    </a:lnTo>
                    <a:lnTo>
                      <a:pt x="979" y="2047"/>
                    </a:lnTo>
                    <a:lnTo>
                      <a:pt x="1045" y="2092"/>
                    </a:lnTo>
                    <a:lnTo>
                      <a:pt x="1090" y="2181"/>
                    </a:lnTo>
                    <a:lnTo>
                      <a:pt x="1223" y="2425"/>
                    </a:lnTo>
                    <a:lnTo>
                      <a:pt x="1401" y="2848"/>
                    </a:lnTo>
                    <a:lnTo>
                      <a:pt x="1602" y="3337"/>
                    </a:lnTo>
                    <a:lnTo>
                      <a:pt x="1691" y="3515"/>
                    </a:lnTo>
                    <a:lnTo>
                      <a:pt x="1757" y="3671"/>
                    </a:lnTo>
                    <a:lnTo>
                      <a:pt x="1779" y="3760"/>
                    </a:lnTo>
                    <a:lnTo>
                      <a:pt x="1757" y="3827"/>
                    </a:lnTo>
                    <a:lnTo>
                      <a:pt x="1713" y="3871"/>
                    </a:lnTo>
                    <a:lnTo>
                      <a:pt x="1602" y="3916"/>
                    </a:lnTo>
                    <a:lnTo>
                      <a:pt x="1579" y="3938"/>
                    </a:lnTo>
                    <a:lnTo>
                      <a:pt x="1557" y="3960"/>
                    </a:lnTo>
                    <a:lnTo>
                      <a:pt x="1535" y="4027"/>
                    </a:lnTo>
                    <a:lnTo>
                      <a:pt x="1557" y="4071"/>
                    </a:lnTo>
                    <a:lnTo>
                      <a:pt x="1579" y="4094"/>
                    </a:lnTo>
                    <a:lnTo>
                      <a:pt x="1646" y="4094"/>
                    </a:lnTo>
                    <a:lnTo>
                      <a:pt x="1935" y="4027"/>
                    </a:lnTo>
                    <a:lnTo>
                      <a:pt x="2002" y="3982"/>
                    </a:lnTo>
                    <a:lnTo>
                      <a:pt x="2024" y="3938"/>
                    </a:lnTo>
                    <a:lnTo>
                      <a:pt x="2024" y="3893"/>
                    </a:lnTo>
                    <a:lnTo>
                      <a:pt x="1824" y="3382"/>
                    </a:lnTo>
                    <a:lnTo>
                      <a:pt x="1624" y="2870"/>
                    </a:lnTo>
                    <a:lnTo>
                      <a:pt x="1379" y="2381"/>
                    </a:lnTo>
                    <a:lnTo>
                      <a:pt x="1183" y="1989"/>
                    </a:lnTo>
                    <a:lnTo>
                      <a:pt x="1183" y="1989"/>
                    </a:lnTo>
                    <a:lnTo>
                      <a:pt x="1290" y="1936"/>
                    </a:lnTo>
                    <a:lnTo>
                      <a:pt x="1513" y="1825"/>
                    </a:lnTo>
                    <a:lnTo>
                      <a:pt x="1713" y="1691"/>
                    </a:lnTo>
                    <a:lnTo>
                      <a:pt x="1811" y="1593"/>
                    </a:lnTo>
                    <a:lnTo>
                      <a:pt x="3003" y="3337"/>
                    </a:lnTo>
                    <a:lnTo>
                      <a:pt x="3047" y="3360"/>
                    </a:lnTo>
                    <a:lnTo>
                      <a:pt x="3114" y="3360"/>
                    </a:lnTo>
                    <a:lnTo>
                      <a:pt x="3159" y="3337"/>
                    </a:lnTo>
                    <a:lnTo>
                      <a:pt x="3381" y="3137"/>
                    </a:lnTo>
                    <a:lnTo>
                      <a:pt x="3403" y="3093"/>
                    </a:lnTo>
                    <a:lnTo>
                      <a:pt x="3425" y="3070"/>
                    </a:lnTo>
                    <a:lnTo>
                      <a:pt x="3403" y="3026"/>
                    </a:lnTo>
                    <a:lnTo>
                      <a:pt x="3403" y="3004"/>
                    </a:lnTo>
                    <a:lnTo>
                      <a:pt x="3336" y="2982"/>
                    </a:lnTo>
                    <a:lnTo>
                      <a:pt x="3292" y="2982"/>
                    </a:lnTo>
                    <a:lnTo>
                      <a:pt x="3270" y="3004"/>
                    </a:lnTo>
                    <a:lnTo>
                      <a:pt x="3115" y="3130"/>
                    </a:lnTo>
                    <a:lnTo>
                      <a:pt x="3115" y="3130"/>
                    </a:lnTo>
                    <a:lnTo>
                      <a:pt x="2469" y="2181"/>
                    </a:lnTo>
                    <a:lnTo>
                      <a:pt x="2224" y="1869"/>
                    </a:lnTo>
                    <a:lnTo>
                      <a:pt x="2113" y="1714"/>
                    </a:lnTo>
                    <a:lnTo>
                      <a:pt x="2024" y="1558"/>
                    </a:lnTo>
                    <a:lnTo>
                      <a:pt x="1980" y="1491"/>
                    </a:lnTo>
                    <a:lnTo>
                      <a:pt x="1935" y="1447"/>
                    </a:lnTo>
                    <a:lnTo>
                      <a:pt x="1935" y="1402"/>
                    </a:lnTo>
                    <a:lnTo>
                      <a:pt x="1980" y="1380"/>
                    </a:lnTo>
                    <a:lnTo>
                      <a:pt x="2069" y="1269"/>
                    </a:lnTo>
                    <a:lnTo>
                      <a:pt x="2180" y="1069"/>
                    </a:lnTo>
                    <a:lnTo>
                      <a:pt x="2247" y="913"/>
                    </a:lnTo>
                    <a:lnTo>
                      <a:pt x="2269" y="713"/>
                    </a:lnTo>
                    <a:lnTo>
                      <a:pt x="2247" y="513"/>
                    </a:lnTo>
                    <a:lnTo>
                      <a:pt x="2224" y="312"/>
                    </a:lnTo>
                    <a:lnTo>
                      <a:pt x="2180" y="246"/>
                    </a:lnTo>
                    <a:lnTo>
                      <a:pt x="2135" y="157"/>
                    </a:lnTo>
                    <a:lnTo>
                      <a:pt x="2091" y="90"/>
                    </a:lnTo>
                    <a:lnTo>
                      <a:pt x="2024" y="45"/>
                    </a:lnTo>
                    <a:lnTo>
                      <a:pt x="1957" y="23"/>
                    </a:lnTo>
                    <a:lnTo>
                      <a:pt x="1868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9" name="Google Shape;2121;p75"/>
              <p:cNvSpPr/>
              <p:nvPr/>
            </p:nvSpPr>
            <p:spPr>
              <a:xfrm rot="2192941">
                <a:off x="7448105" y="2042316"/>
                <a:ext cx="68748" cy="65665"/>
              </a:xfrm>
              <a:custGeom>
                <a:avLst/>
                <a:gdLst/>
                <a:ahLst/>
                <a:cxnLst/>
                <a:rect l="l" t="t" r="r" b="b"/>
                <a:pathLst>
                  <a:path w="513" h="490" extrusionOk="0">
                    <a:moveTo>
                      <a:pt x="379" y="0"/>
                    </a:moveTo>
                    <a:lnTo>
                      <a:pt x="356" y="22"/>
                    </a:lnTo>
                    <a:lnTo>
                      <a:pt x="201" y="178"/>
                    </a:lnTo>
                    <a:lnTo>
                      <a:pt x="23" y="312"/>
                    </a:lnTo>
                    <a:lnTo>
                      <a:pt x="1" y="356"/>
                    </a:lnTo>
                    <a:lnTo>
                      <a:pt x="1" y="401"/>
                    </a:lnTo>
                    <a:lnTo>
                      <a:pt x="23" y="445"/>
                    </a:lnTo>
                    <a:lnTo>
                      <a:pt x="90" y="490"/>
                    </a:lnTo>
                    <a:lnTo>
                      <a:pt x="134" y="467"/>
                    </a:lnTo>
                    <a:lnTo>
                      <a:pt x="156" y="445"/>
                    </a:lnTo>
                    <a:lnTo>
                      <a:pt x="312" y="312"/>
                    </a:lnTo>
                    <a:lnTo>
                      <a:pt x="468" y="156"/>
                    </a:lnTo>
                    <a:lnTo>
                      <a:pt x="490" y="111"/>
                    </a:lnTo>
                    <a:lnTo>
                      <a:pt x="512" y="67"/>
                    </a:lnTo>
                    <a:lnTo>
                      <a:pt x="468" y="22"/>
                    </a:lnTo>
                    <a:lnTo>
                      <a:pt x="445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0" name="Google Shape;2122;p75"/>
              <p:cNvSpPr/>
              <p:nvPr/>
            </p:nvSpPr>
            <p:spPr>
              <a:xfrm rot="2192941">
                <a:off x="7315888" y="2043486"/>
                <a:ext cx="92468" cy="77726"/>
              </a:xfrm>
              <a:custGeom>
                <a:avLst/>
                <a:gdLst/>
                <a:ahLst/>
                <a:cxnLst/>
                <a:rect l="l" t="t" r="r" b="b"/>
                <a:pathLst>
                  <a:path w="690" h="580" extrusionOk="0">
                    <a:moveTo>
                      <a:pt x="601" y="1"/>
                    </a:moveTo>
                    <a:lnTo>
                      <a:pt x="556" y="23"/>
                    </a:lnTo>
                    <a:lnTo>
                      <a:pt x="45" y="401"/>
                    </a:lnTo>
                    <a:lnTo>
                      <a:pt x="0" y="446"/>
                    </a:lnTo>
                    <a:lnTo>
                      <a:pt x="0" y="468"/>
                    </a:lnTo>
                    <a:lnTo>
                      <a:pt x="0" y="535"/>
                    </a:lnTo>
                    <a:lnTo>
                      <a:pt x="22" y="579"/>
                    </a:lnTo>
                    <a:lnTo>
                      <a:pt x="89" y="579"/>
                    </a:lnTo>
                    <a:lnTo>
                      <a:pt x="134" y="557"/>
                    </a:lnTo>
                    <a:lnTo>
                      <a:pt x="645" y="179"/>
                    </a:lnTo>
                    <a:lnTo>
                      <a:pt x="667" y="157"/>
                    </a:lnTo>
                    <a:lnTo>
                      <a:pt x="690" y="112"/>
                    </a:lnTo>
                    <a:lnTo>
                      <a:pt x="667" y="45"/>
                    </a:lnTo>
                    <a:lnTo>
                      <a:pt x="645" y="23"/>
                    </a:lnTo>
                    <a:lnTo>
                      <a:pt x="623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1" name="Google Shape;2123;p75"/>
              <p:cNvSpPr/>
              <p:nvPr/>
            </p:nvSpPr>
            <p:spPr>
              <a:xfrm rot="2192941">
                <a:off x="6992895" y="2627234"/>
                <a:ext cx="92468" cy="41811"/>
              </a:xfrm>
              <a:custGeom>
                <a:avLst/>
                <a:gdLst/>
                <a:ahLst/>
                <a:cxnLst/>
                <a:rect l="l" t="t" r="r" b="b"/>
                <a:pathLst>
                  <a:path w="690" h="312" extrusionOk="0">
                    <a:moveTo>
                      <a:pt x="45" y="0"/>
                    </a:moveTo>
                    <a:lnTo>
                      <a:pt x="0" y="67"/>
                    </a:lnTo>
                    <a:lnTo>
                      <a:pt x="0" y="134"/>
                    </a:lnTo>
                    <a:lnTo>
                      <a:pt x="23" y="156"/>
                    </a:lnTo>
                    <a:lnTo>
                      <a:pt x="45" y="178"/>
                    </a:lnTo>
                    <a:lnTo>
                      <a:pt x="556" y="312"/>
                    </a:lnTo>
                    <a:lnTo>
                      <a:pt x="645" y="312"/>
                    </a:lnTo>
                    <a:lnTo>
                      <a:pt x="690" y="245"/>
                    </a:lnTo>
                    <a:lnTo>
                      <a:pt x="690" y="178"/>
                    </a:lnTo>
                    <a:lnTo>
                      <a:pt x="668" y="156"/>
                    </a:lnTo>
                    <a:lnTo>
                      <a:pt x="623" y="134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2" name="Google Shape;2124;p75"/>
              <p:cNvSpPr/>
              <p:nvPr/>
            </p:nvSpPr>
            <p:spPr>
              <a:xfrm rot="2192941">
                <a:off x="7101740" y="2749180"/>
                <a:ext cx="53872" cy="41945"/>
              </a:xfrm>
              <a:custGeom>
                <a:avLst/>
                <a:gdLst/>
                <a:ahLst/>
                <a:cxnLst/>
                <a:rect l="l" t="t" r="r" b="b"/>
                <a:pathLst>
                  <a:path w="402" h="313" extrusionOk="0">
                    <a:moveTo>
                      <a:pt x="67" y="1"/>
                    </a:moveTo>
                    <a:lnTo>
                      <a:pt x="45" y="23"/>
                    </a:lnTo>
                    <a:lnTo>
                      <a:pt x="1" y="68"/>
                    </a:lnTo>
                    <a:lnTo>
                      <a:pt x="1" y="156"/>
                    </a:lnTo>
                    <a:lnTo>
                      <a:pt x="23" y="179"/>
                    </a:lnTo>
                    <a:lnTo>
                      <a:pt x="45" y="201"/>
                    </a:lnTo>
                    <a:lnTo>
                      <a:pt x="156" y="245"/>
                    </a:lnTo>
                    <a:lnTo>
                      <a:pt x="268" y="290"/>
                    </a:lnTo>
                    <a:lnTo>
                      <a:pt x="290" y="312"/>
                    </a:lnTo>
                    <a:lnTo>
                      <a:pt x="334" y="312"/>
                    </a:lnTo>
                    <a:lnTo>
                      <a:pt x="379" y="245"/>
                    </a:lnTo>
                    <a:lnTo>
                      <a:pt x="401" y="179"/>
                    </a:lnTo>
                    <a:lnTo>
                      <a:pt x="401" y="156"/>
                    </a:lnTo>
                    <a:lnTo>
                      <a:pt x="357" y="134"/>
                    </a:lnTo>
                    <a:lnTo>
                      <a:pt x="245" y="68"/>
                    </a:lnTo>
                    <a:lnTo>
                      <a:pt x="112" y="23"/>
                    </a:lnTo>
                    <a:lnTo>
                      <a:pt x="67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3" name="Google Shape;2125;p75"/>
              <p:cNvSpPr/>
              <p:nvPr/>
            </p:nvSpPr>
            <p:spPr>
              <a:xfrm rot="2192941">
                <a:off x="6666108" y="2783249"/>
                <a:ext cx="38863" cy="32967"/>
              </a:xfrm>
              <a:custGeom>
                <a:avLst/>
                <a:gdLst/>
                <a:ahLst/>
                <a:cxnLst/>
                <a:rect l="l" t="t" r="r" b="b"/>
                <a:pathLst>
                  <a:path w="290" h="246" extrusionOk="0">
                    <a:moveTo>
                      <a:pt x="157" y="1"/>
                    </a:moveTo>
                    <a:lnTo>
                      <a:pt x="45" y="90"/>
                    </a:lnTo>
                    <a:lnTo>
                      <a:pt x="23" y="112"/>
                    </a:lnTo>
                    <a:lnTo>
                      <a:pt x="1" y="156"/>
                    </a:lnTo>
                    <a:lnTo>
                      <a:pt x="23" y="179"/>
                    </a:lnTo>
                    <a:lnTo>
                      <a:pt x="23" y="223"/>
                    </a:lnTo>
                    <a:lnTo>
                      <a:pt x="90" y="245"/>
                    </a:lnTo>
                    <a:lnTo>
                      <a:pt x="134" y="245"/>
                    </a:lnTo>
                    <a:lnTo>
                      <a:pt x="179" y="223"/>
                    </a:lnTo>
                    <a:lnTo>
                      <a:pt x="245" y="156"/>
                    </a:lnTo>
                    <a:lnTo>
                      <a:pt x="290" y="134"/>
                    </a:lnTo>
                    <a:lnTo>
                      <a:pt x="290" y="112"/>
                    </a:lnTo>
                    <a:lnTo>
                      <a:pt x="290" y="45"/>
                    </a:lnTo>
                    <a:lnTo>
                      <a:pt x="245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4" name="Google Shape;2126;p75"/>
              <p:cNvSpPr/>
              <p:nvPr/>
            </p:nvSpPr>
            <p:spPr>
              <a:xfrm rot="2192941">
                <a:off x="6659516" y="2679665"/>
                <a:ext cx="140176" cy="101446"/>
              </a:xfrm>
              <a:custGeom>
                <a:avLst/>
                <a:gdLst/>
                <a:ahLst/>
                <a:cxnLst/>
                <a:rect l="l" t="t" r="r" b="b"/>
                <a:pathLst>
                  <a:path w="1046" h="757" extrusionOk="0">
                    <a:moveTo>
                      <a:pt x="957" y="0"/>
                    </a:moveTo>
                    <a:lnTo>
                      <a:pt x="912" y="22"/>
                    </a:lnTo>
                    <a:lnTo>
                      <a:pt x="490" y="312"/>
                    </a:lnTo>
                    <a:lnTo>
                      <a:pt x="45" y="578"/>
                    </a:lnTo>
                    <a:lnTo>
                      <a:pt x="22" y="601"/>
                    </a:lnTo>
                    <a:lnTo>
                      <a:pt x="0" y="623"/>
                    </a:lnTo>
                    <a:lnTo>
                      <a:pt x="22" y="690"/>
                    </a:lnTo>
                    <a:lnTo>
                      <a:pt x="22" y="734"/>
                    </a:lnTo>
                    <a:lnTo>
                      <a:pt x="67" y="734"/>
                    </a:lnTo>
                    <a:lnTo>
                      <a:pt x="89" y="756"/>
                    </a:lnTo>
                    <a:lnTo>
                      <a:pt x="134" y="734"/>
                    </a:lnTo>
                    <a:lnTo>
                      <a:pt x="579" y="467"/>
                    </a:lnTo>
                    <a:lnTo>
                      <a:pt x="1001" y="178"/>
                    </a:lnTo>
                    <a:lnTo>
                      <a:pt x="1023" y="156"/>
                    </a:lnTo>
                    <a:lnTo>
                      <a:pt x="1046" y="134"/>
                    </a:lnTo>
                    <a:lnTo>
                      <a:pt x="1023" y="45"/>
                    </a:lnTo>
                    <a:lnTo>
                      <a:pt x="1001" y="22"/>
                    </a:lnTo>
                    <a:lnTo>
                      <a:pt x="979" y="22"/>
                    </a:lnTo>
                    <a:lnTo>
                      <a:pt x="957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5" name="Google Shape;2127;p75"/>
              <p:cNvSpPr/>
              <p:nvPr/>
            </p:nvSpPr>
            <p:spPr>
              <a:xfrm rot="2192941">
                <a:off x="6735329" y="2781074"/>
                <a:ext cx="59769" cy="47842"/>
              </a:xfrm>
              <a:custGeom>
                <a:avLst/>
                <a:gdLst/>
                <a:ahLst/>
                <a:cxnLst/>
                <a:rect l="l" t="t" r="r" b="b"/>
                <a:pathLst>
                  <a:path w="446" h="357" extrusionOk="0">
                    <a:moveTo>
                      <a:pt x="356" y="0"/>
                    </a:moveTo>
                    <a:lnTo>
                      <a:pt x="312" y="23"/>
                    </a:lnTo>
                    <a:lnTo>
                      <a:pt x="45" y="178"/>
                    </a:lnTo>
                    <a:lnTo>
                      <a:pt x="23" y="223"/>
                    </a:lnTo>
                    <a:lnTo>
                      <a:pt x="0" y="245"/>
                    </a:lnTo>
                    <a:lnTo>
                      <a:pt x="0" y="312"/>
                    </a:lnTo>
                    <a:lnTo>
                      <a:pt x="23" y="334"/>
                    </a:lnTo>
                    <a:lnTo>
                      <a:pt x="67" y="356"/>
                    </a:lnTo>
                    <a:lnTo>
                      <a:pt x="134" y="356"/>
                    </a:lnTo>
                    <a:lnTo>
                      <a:pt x="401" y="178"/>
                    </a:lnTo>
                    <a:lnTo>
                      <a:pt x="423" y="156"/>
                    </a:lnTo>
                    <a:lnTo>
                      <a:pt x="445" y="112"/>
                    </a:lnTo>
                    <a:lnTo>
                      <a:pt x="445" y="45"/>
                    </a:lnTo>
                    <a:lnTo>
                      <a:pt x="423" y="23"/>
                    </a:lnTo>
                    <a:lnTo>
                      <a:pt x="401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6" name="Google Shape;2128;p75"/>
              <p:cNvSpPr/>
              <p:nvPr/>
            </p:nvSpPr>
            <p:spPr>
              <a:xfrm rot="2192941">
                <a:off x="6711424" y="1232078"/>
                <a:ext cx="41945" cy="50790"/>
              </a:xfrm>
              <a:custGeom>
                <a:avLst/>
                <a:gdLst/>
                <a:ahLst/>
                <a:cxnLst/>
                <a:rect l="l" t="t" r="r" b="b"/>
                <a:pathLst>
                  <a:path w="313" h="379" extrusionOk="0">
                    <a:moveTo>
                      <a:pt x="90" y="1"/>
                    </a:moveTo>
                    <a:lnTo>
                      <a:pt x="23" y="45"/>
                    </a:lnTo>
                    <a:lnTo>
                      <a:pt x="1" y="112"/>
                    </a:lnTo>
                    <a:lnTo>
                      <a:pt x="1" y="156"/>
                    </a:lnTo>
                    <a:lnTo>
                      <a:pt x="1" y="179"/>
                    </a:lnTo>
                    <a:lnTo>
                      <a:pt x="134" y="334"/>
                    </a:lnTo>
                    <a:lnTo>
                      <a:pt x="157" y="357"/>
                    </a:lnTo>
                    <a:lnTo>
                      <a:pt x="201" y="379"/>
                    </a:lnTo>
                    <a:lnTo>
                      <a:pt x="268" y="357"/>
                    </a:lnTo>
                    <a:lnTo>
                      <a:pt x="312" y="290"/>
                    </a:lnTo>
                    <a:lnTo>
                      <a:pt x="312" y="268"/>
                    </a:lnTo>
                    <a:lnTo>
                      <a:pt x="290" y="223"/>
                    </a:lnTo>
                    <a:lnTo>
                      <a:pt x="157" y="45"/>
                    </a:lnTo>
                    <a:lnTo>
                      <a:pt x="112" y="23"/>
                    </a:lnTo>
                    <a:lnTo>
                      <a:pt x="90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7" name="Google Shape;2129;p75"/>
              <p:cNvSpPr/>
              <p:nvPr/>
            </p:nvSpPr>
            <p:spPr>
              <a:xfrm rot="2192941">
                <a:off x="6037870" y="1623620"/>
                <a:ext cx="50790" cy="27070"/>
              </a:xfrm>
              <a:custGeom>
                <a:avLst/>
                <a:gdLst/>
                <a:ahLst/>
                <a:cxnLst/>
                <a:rect l="l" t="t" r="r" b="b"/>
                <a:pathLst>
                  <a:path w="379" h="202" extrusionOk="0">
                    <a:moveTo>
                      <a:pt x="89" y="1"/>
                    </a:moveTo>
                    <a:lnTo>
                      <a:pt x="45" y="23"/>
                    </a:lnTo>
                    <a:lnTo>
                      <a:pt x="0" y="68"/>
                    </a:lnTo>
                    <a:lnTo>
                      <a:pt x="0" y="112"/>
                    </a:lnTo>
                    <a:lnTo>
                      <a:pt x="0" y="134"/>
                    </a:lnTo>
                    <a:lnTo>
                      <a:pt x="22" y="157"/>
                    </a:lnTo>
                    <a:lnTo>
                      <a:pt x="67" y="179"/>
                    </a:lnTo>
                    <a:lnTo>
                      <a:pt x="267" y="201"/>
                    </a:lnTo>
                    <a:lnTo>
                      <a:pt x="312" y="201"/>
                    </a:lnTo>
                    <a:lnTo>
                      <a:pt x="334" y="179"/>
                    </a:lnTo>
                    <a:lnTo>
                      <a:pt x="378" y="112"/>
                    </a:lnTo>
                    <a:lnTo>
                      <a:pt x="378" y="90"/>
                    </a:lnTo>
                    <a:lnTo>
                      <a:pt x="378" y="45"/>
                    </a:lnTo>
                    <a:lnTo>
                      <a:pt x="356" y="23"/>
                    </a:lnTo>
                    <a:lnTo>
                      <a:pt x="312" y="23"/>
                    </a:lnTo>
                    <a:lnTo>
                      <a:pt x="134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8" name="Google Shape;2130;p75"/>
              <p:cNvSpPr/>
              <p:nvPr/>
            </p:nvSpPr>
            <p:spPr>
              <a:xfrm rot="2192941">
                <a:off x="6109261" y="1705384"/>
                <a:ext cx="98498" cy="26936"/>
              </a:xfrm>
              <a:custGeom>
                <a:avLst/>
                <a:gdLst/>
                <a:ahLst/>
                <a:cxnLst/>
                <a:rect l="l" t="t" r="r" b="b"/>
                <a:pathLst>
                  <a:path w="735" h="201" extrusionOk="0">
                    <a:moveTo>
                      <a:pt x="67" y="1"/>
                    </a:moveTo>
                    <a:lnTo>
                      <a:pt x="45" y="23"/>
                    </a:lnTo>
                    <a:lnTo>
                      <a:pt x="0" y="90"/>
                    </a:lnTo>
                    <a:lnTo>
                      <a:pt x="23" y="156"/>
                    </a:lnTo>
                    <a:lnTo>
                      <a:pt x="45" y="179"/>
                    </a:lnTo>
                    <a:lnTo>
                      <a:pt x="89" y="179"/>
                    </a:lnTo>
                    <a:lnTo>
                      <a:pt x="312" y="201"/>
                    </a:lnTo>
                    <a:lnTo>
                      <a:pt x="468" y="179"/>
                    </a:lnTo>
                    <a:lnTo>
                      <a:pt x="668" y="179"/>
                    </a:lnTo>
                    <a:lnTo>
                      <a:pt x="712" y="112"/>
                    </a:lnTo>
                    <a:lnTo>
                      <a:pt x="734" y="67"/>
                    </a:lnTo>
                    <a:lnTo>
                      <a:pt x="712" y="45"/>
                    </a:lnTo>
                    <a:lnTo>
                      <a:pt x="690" y="23"/>
                    </a:lnTo>
                    <a:lnTo>
                      <a:pt x="668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9" name="Google Shape;2131;p75"/>
              <p:cNvSpPr/>
              <p:nvPr/>
            </p:nvSpPr>
            <p:spPr>
              <a:xfrm rot="2192941">
                <a:off x="6701766" y="1361710"/>
                <a:ext cx="65799" cy="65799"/>
              </a:xfrm>
              <a:custGeom>
                <a:avLst/>
                <a:gdLst/>
                <a:ahLst/>
                <a:cxnLst/>
                <a:rect l="l" t="t" r="r" b="b"/>
                <a:pathLst>
                  <a:path w="491" h="491" extrusionOk="0">
                    <a:moveTo>
                      <a:pt x="112" y="1"/>
                    </a:moveTo>
                    <a:lnTo>
                      <a:pt x="45" y="23"/>
                    </a:lnTo>
                    <a:lnTo>
                      <a:pt x="1" y="68"/>
                    </a:lnTo>
                    <a:lnTo>
                      <a:pt x="1" y="112"/>
                    </a:lnTo>
                    <a:lnTo>
                      <a:pt x="23" y="134"/>
                    </a:lnTo>
                    <a:lnTo>
                      <a:pt x="156" y="312"/>
                    </a:lnTo>
                    <a:lnTo>
                      <a:pt x="312" y="468"/>
                    </a:lnTo>
                    <a:lnTo>
                      <a:pt x="357" y="490"/>
                    </a:lnTo>
                    <a:lnTo>
                      <a:pt x="379" y="490"/>
                    </a:lnTo>
                    <a:lnTo>
                      <a:pt x="446" y="468"/>
                    </a:lnTo>
                    <a:lnTo>
                      <a:pt x="490" y="401"/>
                    </a:lnTo>
                    <a:lnTo>
                      <a:pt x="490" y="357"/>
                    </a:lnTo>
                    <a:lnTo>
                      <a:pt x="468" y="335"/>
                    </a:lnTo>
                    <a:lnTo>
                      <a:pt x="312" y="201"/>
                    </a:lnTo>
                    <a:lnTo>
                      <a:pt x="179" y="23"/>
                    </a:lnTo>
                    <a:lnTo>
                      <a:pt x="156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0" name="Google Shape;2132;p75"/>
              <p:cNvSpPr/>
              <p:nvPr/>
            </p:nvSpPr>
            <p:spPr>
              <a:xfrm rot="2192941">
                <a:off x="6301375" y="2519096"/>
                <a:ext cx="35915" cy="62717"/>
              </a:xfrm>
              <a:custGeom>
                <a:avLst/>
                <a:gdLst/>
                <a:ahLst/>
                <a:cxnLst/>
                <a:rect l="l" t="t" r="r" b="b"/>
                <a:pathLst>
                  <a:path w="268" h="468" extrusionOk="0">
                    <a:moveTo>
                      <a:pt x="179" y="1"/>
                    </a:moveTo>
                    <a:lnTo>
                      <a:pt x="112" y="23"/>
                    </a:lnTo>
                    <a:lnTo>
                      <a:pt x="90" y="45"/>
                    </a:lnTo>
                    <a:lnTo>
                      <a:pt x="68" y="68"/>
                    </a:lnTo>
                    <a:lnTo>
                      <a:pt x="23" y="357"/>
                    </a:lnTo>
                    <a:lnTo>
                      <a:pt x="1" y="401"/>
                    </a:lnTo>
                    <a:lnTo>
                      <a:pt x="23" y="423"/>
                    </a:lnTo>
                    <a:lnTo>
                      <a:pt x="45" y="446"/>
                    </a:lnTo>
                    <a:lnTo>
                      <a:pt x="90" y="468"/>
                    </a:lnTo>
                    <a:lnTo>
                      <a:pt x="157" y="446"/>
                    </a:lnTo>
                    <a:lnTo>
                      <a:pt x="179" y="423"/>
                    </a:lnTo>
                    <a:lnTo>
                      <a:pt x="201" y="379"/>
                    </a:lnTo>
                    <a:lnTo>
                      <a:pt x="268" y="112"/>
                    </a:lnTo>
                    <a:lnTo>
                      <a:pt x="268" y="68"/>
                    </a:lnTo>
                    <a:lnTo>
                      <a:pt x="246" y="45"/>
                    </a:lnTo>
                    <a:lnTo>
                      <a:pt x="223" y="23"/>
                    </a:lnTo>
                    <a:lnTo>
                      <a:pt x="179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1" name="Google Shape;2133;p75"/>
              <p:cNvSpPr/>
              <p:nvPr/>
            </p:nvSpPr>
            <p:spPr>
              <a:xfrm rot="2192941">
                <a:off x="5942464" y="2179552"/>
                <a:ext cx="62717" cy="77592"/>
              </a:xfrm>
              <a:custGeom>
                <a:avLst/>
                <a:gdLst/>
                <a:ahLst/>
                <a:cxnLst/>
                <a:rect l="l" t="t" r="r" b="b"/>
                <a:pathLst>
                  <a:path w="468" h="579" extrusionOk="0">
                    <a:moveTo>
                      <a:pt x="356" y="0"/>
                    </a:moveTo>
                    <a:lnTo>
                      <a:pt x="311" y="45"/>
                    </a:lnTo>
                    <a:lnTo>
                      <a:pt x="22" y="423"/>
                    </a:lnTo>
                    <a:lnTo>
                      <a:pt x="0" y="445"/>
                    </a:lnTo>
                    <a:lnTo>
                      <a:pt x="0" y="490"/>
                    </a:lnTo>
                    <a:lnTo>
                      <a:pt x="22" y="556"/>
                    </a:lnTo>
                    <a:lnTo>
                      <a:pt x="67" y="579"/>
                    </a:lnTo>
                    <a:lnTo>
                      <a:pt x="89" y="579"/>
                    </a:lnTo>
                    <a:lnTo>
                      <a:pt x="134" y="556"/>
                    </a:lnTo>
                    <a:lnTo>
                      <a:pt x="156" y="534"/>
                    </a:lnTo>
                    <a:lnTo>
                      <a:pt x="445" y="156"/>
                    </a:lnTo>
                    <a:lnTo>
                      <a:pt x="467" y="134"/>
                    </a:lnTo>
                    <a:lnTo>
                      <a:pt x="467" y="89"/>
                    </a:lnTo>
                    <a:lnTo>
                      <a:pt x="445" y="22"/>
                    </a:lnTo>
                    <a:lnTo>
                      <a:pt x="423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2" name="Google Shape;2134;p75"/>
              <p:cNvSpPr/>
              <p:nvPr/>
            </p:nvSpPr>
            <p:spPr>
              <a:xfrm rot="2192941">
                <a:off x="6073776" y="2151002"/>
                <a:ext cx="74644" cy="7464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557" extrusionOk="0">
                    <a:moveTo>
                      <a:pt x="467" y="1"/>
                    </a:moveTo>
                    <a:lnTo>
                      <a:pt x="445" y="23"/>
                    </a:lnTo>
                    <a:lnTo>
                      <a:pt x="312" y="112"/>
                    </a:lnTo>
                    <a:lnTo>
                      <a:pt x="223" y="201"/>
                    </a:lnTo>
                    <a:lnTo>
                      <a:pt x="22" y="401"/>
                    </a:lnTo>
                    <a:lnTo>
                      <a:pt x="0" y="446"/>
                    </a:lnTo>
                    <a:lnTo>
                      <a:pt x="0" y="468"/>
                    </a:lnTo>
                    <a:lnTo>
                      <a:pt x="22" y="535"/>
                    </a:lnTo>
                    <a:lnTo>
                      <a:pt x="45" y="557"/>
                    </a:lnTo>
                    <a:lnTo>
                      <a:pt x="111" y="557"/>
                    </a:lnTo>
                    <a:lnTo>
                      <a:pt x="156" y="535"/>
                    </a:lnTo>
                    <a:lnTo>
                      <a:pt x="334" y="334"/>
                    </a:lnTo>
                    <a:lnTo>
                      <a:pt x="423" y="268"/>
                    </a:lnTo>
                    <a:lnTo>
                      <a:pt x="512" y="179"/>
                    </a:lnTo>
                    <a:lnTo>
                      <a:pt x="556" y="156"/>
                    </a:lnTo>
                    <a:lnTo>
                      <a:pt x="556" y="112"/>
                    </a:lnTo>
                    <a:lnTo>
                      <a:pt x="556" y="45"/>
                    </a:lnTo>
                    <a:lnTo>
                      <a:pt x="534" y="23"/>
                    </a:lnTo>
                    <a:lnTo>
                      <a:pt x="512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3" name="Google Shape;2135;p75"/>
              <p:cNvSpPr/>
              <p:nvPr/>
            </p:nvSpPr>
            <p:spPr>
              <a:xfrm rot="2192941">
                <a:off x="6192148" y="2571583"/>
                <a:ext cx="50924" cy="137227"/>
              </a:xfrm>
              <a:custGeom>
                <a:avLst/>
                <a:gdLst/>
                <a:ahLst/>
                <a:cxnLst/>
                <a:rect l="l" t="t" r="r" b="b"/>
                <a:pathLst>
                  <a:path w="380" h="1024" extrusionOk="0">
                    <a:moveTo>
                      <a:pt x="312" y="1"/>
                    </a:moveTo>
                    <a:lnTo>
                      <a:pt x="246" y="23"/>
                    </a:lnTo>
                    <a:lnTo>
                      <a:pt x="201" y="45"/>
                    </a:lnTo>
                    <a:lnTo>
                      <a:pt x="201" y="67"/>
                    </a:lnTo>
                    <a:lnTo>
                      <a:pt x="1" y="913"/>
                    </a:lnTo>
                    <a:lnTo>
                      <a:pt x="1" y="957"/>
                    </a:lnTo>
                    <a:lnTo>
                      <a:pt x="23" y="1002"/>
                    </a:lnTo>
                    <a:lnTo>
                      <a:pt x="45" y="1024"/>
                    </a:lnTo>
                    <a:lnTo>
                      <a:pt x="134" y="1024"/>
                    </a:lnTo>
                    <a:lnTo>
                      <a:pt x="157" y="1002"/>
                    </a:lnTo>
                    <a:lnTo>
                      <a:pt x="179" y="957"/>
                    </a:lnTo>
                    <a:lnTo>
                      <a:pt x="268" y="534"/>
                    </a:lnTo>
                    <a:lnTo>
                      <a:pt x="379" y="112"/>
                    </a:lnTo>
                    <a:lnTo>
                      <a:pt x="379" y="67"/>
                    </a:lnTo>
                    <a:lnTo>
                      <a:pt x="357" y="45"/>
                    </a:lnTo>
                    <a:lnTo>
                      <a:pt x="335" y="23"/>
                    </a:lnTo>
                    <a:lnTo>
                      <a:pt x="312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4" name="Google Shape;2136;p75"/>
              <p:cNvSpPr/>
              <p:nvPr/>
            </p:nvSpPr>
            <p:spPr>
              <a:xfrm rot="2192941">
                <a:off x="6515736" y="2682424"/>
                <a:ext cx="83489" cy="44760"/>
              </a:xfrm>
              <a:custGeom>
                <a:avLst/>
                <a:gdLst/>
                <a:ahLst/>
                <a:cxnLst/>
                <a:rect l="l" t="t" r="r" b="b"/>
                <a:pathLst>
                  <a:path w="623" h="334" extrusionOk="0">
                    <a:moveTo>
                      <a:pt x="512" y="0"/>
                    </a:moveTo>
                    <a:lnTo>
                      <a:pt x="89" y="156"/>
                    </a:lnTo>
                    <a:lnTo>
                      <a:pt x="44" y="178"/>
                    </a:lnTo>
                    <a:lnTo>
                      <a:pt x="22" y="200"/>
                    </a:lnTo>
                    <a:lnTo>
                      <a:pt x="0" y="267"/>
                    </a:lnTo>
                    <a:lnTo>
                      <a:pt x="22" y="289"/>
                    </a:lnTo>
                    <a:lnTo>
                      <a:pt x="44" y="312"/>
                    </a:lnTo>
                    <a:lnTo>
                      <a:pt x="89" y="334"/>
                    </a:lnTo>
                    <a:lnTo>
                      <a:pt x="111" y="334"/>
                    </a:lnTo>
                    <a:lnTo>
                      <a:pt x="556" y="178"/>
                    </a:lnTo>
                    <a:lnTo>
                      <a:pt x="578" y="156"/>
                    </a:lnTo>
                    <a:lnTo>
                      <a:pt x="601" y="134"/>
                    </a:lnTo>
                    <a:lnTo>
                      <a:pt x="623" y="45"/>
                    </a:lnTo>
                    <a:lnTo>
                      <a:pt x="601" y="22"/>
                    </a:lnTo>
                    <a:lnTo>
                      <a:pt x="578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5" name="Google Shape;2137;p75"/>
              <p:cNvSpPr/>
              <p:nvPr/>
            </p:nvSpPr>
            <p:spPr>
              <a:xfrm rot="2192941">
                <a:off x="6589887" y="2828556"/>
                <a:ext cx="101446" cy="68748"/>
              </a:xfrm>
              <a:custGeom>
                <a:avLst/>
                <a:gdLst/>
                <a:ahLst/>
                <a:cxnLst/>
                <a:rect l="l" t="t" r="r" b="b"/>
                <a:pathLst>
                  <a:path w="757" h="513" extrusionOk="0">
                    <a:moveTo>
                      <a:pt x="645" y="0"/>
                    </a:moveTo>
                    <a:lnTo>
                      <a:pt x="623" y="23"/>
                    </a:lnTo>
                    <a:lnTo>
                      <a:pt x="334" y="178"/>
                    </a:lnTo>
                    <a:lnTo>
                      <a:pt x="67" y="312"/>
                    </a:lnTo>
                    <a:lnTo>
                      <a:pt x="23" y="334"/>
                    </a:lnTo>
                    <a:lnTo>
                      <a:pt x="0" y="379"/>
                    </a:lnTo>
                    <a:lnTo>
                      <a:pt x="0" y="445"/>
                    </a:lnTo>
                    <a:lnTo>
                      <a:pt x="0" y="468"/>
                    </a:lnTo>
                    <a:lnTo>
                      <a:pt x="23" y="490"/>
                    </a:lnTo>
                    <a:lnTo>
                      <a:pt x="67" y="512"/>
                    </a:lnTo>
                    <a:lnTo>
                      <a:pt x="89" y="490"/>
                    </a:lnTo>
                    <a:lnTo>
                      <a:pt x="401" y="356"/>
                    </a:lnTo>
                    <a:lnTo>
                      <a:pt x="712" y="178"/>
                    </a:lnTo>
                    <a:lnTo>
                      <a:pt x="734" y="156"/>
                    </a:lnTo>
                    <a:lnTo>
                      <a:pt x="757" y="112"/>
                    </a:lnTo>
                    <a:lnTo>
                      <a:pt x="734" y="45"/>
                    </a:lnTo>
                    <a:lnTo>
                      <a:pt x="712" y="23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6" name="Google Shape;2138;p75"/>
              <p:cNvSpPr/>
              <p:nvPr/>
            </p:nvSpPr>
            <p:spPr>
              <a:xfrm rot="2192941">
                <a:off x="6581351" y="2600337"/>
                <a:ext cx="178905" cy="113373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846" extrusionOk="0">
                    <a:moveTo>
                      <a:pt x="1246" y="1"/>
                    </a:moveTo>
                    <a:lnTo>
                      <a:pt x="1201" y="23"/>
                    </a:lnTo>
                    <a:lnTo>
                      <a:pt x="934" y="201"/>
                    </a:lnTo>
                    <a:lnTo>
                      <a:pt x="668" y="379"/>
                    </a:lnTo>
                    <a:lnTo>
                      <a:pt x="356" y="535"/>
                    </a:lnTo>
                    <a:lnTo>
                      <a:pt x="67" y="668"/>
                    </a:lnTo>
                    <a:lnTo>
                      <a:pt x="22" y="690"/>
                    </a:lnTo>
                    <a:lnTo>
                      <a:pt x="0" y="712"/>
                    </a:lnTo>
                    <a:lnTo>
                      <a:pt x="0" y="779"/>
                    </a:lnTo>
                    <a:lnTo>
                      <a:pt x="0" y="801"/>
                    </a:lnTo>
                    <a:lnTo>
                      <a:pt x="22" y="846"/>
                    </a:lnTo>
                    <a:lnTo>
                      <a:pt x="89" y="846"/>
                    </a:lnTo>
                    <a:lnTo>
                      <a:pt x="423" y="712"/>
                    </a:lnTo>
                    <a:lnTo>
                      <a:pt x="712" y="557"/>
                    </a:lnTo>
                    <a:lnTo>
                      <a:pt x="1023" y="379"/>
                    </a:lnTo>
                    <a:lnTo>
                      <a:pt x="1290" y="179"/>
                    </a:lnTo>
                    <a:lnTo>
                      <a:pt x="1313" y="134"/>
                    </a:lnTo>
                    <a:lnTo>
                      <a:pt x="1335" y="112"/>
                    </a:lnTo>
                    <a:lnTo>
                      <a:pt x="1313" y="45"/>
                    </a:lnTo>
                    <a:lnTo>
                      <a:pt x="1313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7" name="Google Shape;2139;p75"/>
              <p:cNvSpPr/>
              <p:nvPr/>
            </p:nvSpPr>
            <p:spPr>
              <a:xfrm rot="2192941">
                <a:off x="6511944" y="2745524"/>
                <a:ext cx="122352" cy="71696"/>
              </a:xfrm>
              <a:custGeom>
                <a:avLst/>
                <a:gdLst/>
                <a:ahLst/>
                <a:cxnLst/>
                <a:rect l="l" t="t" r="r" b="b"/>
                <a:pathLst>
                  <a:path w="913" h="535" extrusionOk="0">
                    <a:moveTo>
                      <a:pt x="823" y="0"/>
                    </a:moveTo>
                    <a:lnTo>
                      <a:pt x="779" y="23"/>
                    </a:lnTo>
                    <a:lnTo>
                      <a:pt x="423" y="200"/>
                    </a:lnTo>
                    <a:lnTo>
                      <a:pt x="67" y="356"/>
                    </a:lnTo>
                    <a:lnTo>
                      <a:pt x="22" y="378"/>
                    </a:lnTo>
                    <a:lnTo>
                      <a:pt x="0" y="401"/>
                    </a:lnTo>
                    <a:lnTo>
                      <a:pt x="0" y="467"/>
                    </a:lnTo>
                    <a:lnTo>
                      <a:pt x="0" y="512"/>
                    </a:lnTo>
                    <a:lnTo>
                      <a:pt x="22" y="534"/>
                    </a:lnTo>
                    <a:lnTo>
                      <a:pt x="111" y="534"/>
                    </a:lnTo>
                    <a:lnTo>
                      <a:pt x="490" y="378"/>
                    </a:lnTo>
                    <a:lnTo>
                      <a:pt x="868" y="178"/>
                    </a:lnTo>
                    <a:lnTo>
                      <a:pt x="890" y="156"/>
                    </a:lnTo>
                    <a:lnTo>
                      <a:pt x="912" y="111"/>
                    </a:lnTo>
                    <a:lnTo>
                      <a:pt x="912" y="45"/>
                    </a:lnTo>
                    <a:lnTo>
                      <a:pt x="890" y="23"/>
                    </a:lnTo>
                    <a:lnTo>
                      <a:pt x="845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5278" b="67407" l="61771" r="76875">
                        <a14:foregroundMark x1="67188" y1="42037" x2="67188" y2="42037"/>
                        <a14:foregroundMark x1="66979" y1="39815" x2="66771" y2="45185"/>
                        <a14:foregroundMark x1="67188" y1="40000" x2="70729" y2="45185"/>
                        <a14:foregroundMark x1="65833" y1="45926" x2="70938" y2="42407"/>
                        <a14:foregroundMark x1="69896" y1="41481" x2="69896" y2="41481"/>
                        <a14:foregroundMark x1="68958" y1="45741" x2="68958" y2="45741"/>
                      </a14:backgroundRemoval>
                    </a14:imgEffect>
                  </a14:imgLayer>
                </a14:imgProps>
              </a:ext>
            </a:extLst>
          </a:blip>
          <a:srcRect l="62292" t="35556" r="22708" b="32407"/>
          <a:stretch/>
        </p:blipFill>
        <p:spPr>
          <a:xfrm>
            <a:off x="9637538" y="2962277"/>
            <a:ext cx="2419679" cy="290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084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73"/>
          <a:stretch/>
        </p:blipFill>
        <p:spPr>
          <a:xfrm>
            <a:off x="1590" y="3852663"/>
            <a:ext cx="12203511" cy="300444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0" b="5828"/>
          <a:stretch/>
        </p:blipFill>
        <p:spPr>
          <a:xfrm>
            <a:off x="1587" y="4707952"/>
            <a:ext cx="12188827" cy="214915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42" y="2844922"/>
            <a:ext cx="810409" cy="95692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804" y="295459"/>
            <a:ext cx="1525011" cy="2729768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5926" y="4077532"/>
            <a:ext cx="11936455" cy="278620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742887" y="2146495"/>
            <a:ext cx="7633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739103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5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3885" y="2877985"/>
            <a:ext cx="501119" cy="44891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000626" y="2257675"/>
            <a:ext cx="23431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iCiel Pony" panose="02000000000000000000" pitchFamily="2" charset="0"/>
              </a:rPr>
              <a:t>Mục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iCiel Pony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iCiel Pony" panose="02000000000000000000" pitchFamily="2" charset="0"/>
              </a:rPr>
              <a:t>tiêu</a:t>
            </a:r>
            <a:endParaRPr lang="en-US" sz="3200" dirty="0">
              <a:solidFill>
                <a:schemeClr val="accent2">
                  <a:lumMod val="75000"/>
                </a:schemeClr>
              </a:solidFill>
              <a:latin typeface="iCiel Pony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26285" y="2942839"/>
            <a:ext cx="57626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Nhận</a:t>
            </a:r>
            <a:r>
              <a:rPr lang="en-US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biết</a:t>
            </a:r>
            <a:r>
              <a:rPr lang="en-US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được</a:t>
            </a:r>
            <a:r>
              <a:rPr lang="en-US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đơn</a:t>
            </a:r>
            <a:r>
              <a:rPr lang="en-US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vị</a:t>
            </a:r>
            <a:r>
              <a:rPr lang="en-US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đo</a:t>
            </a:r>
            <a:r>
              <a:rPr lang="en-US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khối</a:t>
            </a:r>
            <a:r>
              <a:rPr lang="en-US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lượng</a:t>
            </a:r>
            <a:r>
              <a:rPr lang="en-US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ki-lô-gam,cách</a:t>
            </a:r>
            <a:r>
              <a:rPr lang="en-US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đọc</a:t>
            </a:r>
            <a:r>
              <a:rPr lang="en-US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cách</a:t>
            </a:r>
            <a:r>
              <a:rPr lang="en-US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viết</a:t>
            </a:r>
            <a:r>
              <a:rPr lang="en-US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415004" y="3655643"/>
            <a:ext cx="54670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Biết</a:t>
            </a:r>
            <a:r>
              <a:rPr lang="en-US" dirty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 so </a:t>
            </a:r>
            <a:r>
              <a:rPr lang="en-US" dirty="0" err="1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sánh</a:t>
            </a:r>
            <a:r>
              <a:rPr lang="en-US" dirty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số</a:t>
            </a:r>
            <a:r>
              <a:rPr lang="en-US" dirty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đo</a:t>
            </a:r>
            <a:r>
              <a:rPr lang="en-US" dirty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ki</a:t>
            </a:r>
            <a:r>
              <a:rPr lang="en-US" dirty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lô</a:t>
            </a:r>
            <a:r>
              <a:rPr lang="en-US" dirty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 gam </a:t>
            </a:r>
            <a:r>
              <a:rPr lang="en-US" dirty="0" err="1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để</a:t>
            </a:r>
            <a:r>
              <a:rPr lang="en-US" dirty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nhận</a:t>
            </a:r>
            <a:r>
              <a:rPr lang="en-US" dirty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biết</a:t>
            </a:r>
            <a:r>
              <a:rPr lang="en-US" dirty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vật</a:t>
            </a:r>
            <a:r>
              <a:rPr lang="en-US" dirty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nặng</a:t>
            </a:r>
            <a:r>
              <a:rPr lang="en-US" dirty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hơn</a:t>
            </a:r>
            <a:r>
              <a:rPr lang="en-US" dirty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nhẹ</a:t>
            </a:r>
            <a:r>
              <a:rPr lang="en-US" dirty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hơn</a:t>
            </a:r>
            <a:r>
              <a:rPr lang="en-US" dirty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491586" y="4451848"/>
            <a:ext cx="5631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Vận</a:t>
            </a:r>
            <a:r>
              <a:rPr lang="en-US" dirty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dụng</a:t>
            </a:r>
            <a:r>
              <a:rPr lang="en-US" dirty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vào</a:t>
            </a:r>
            <a:r>
              <a:rPr lang="en-US" dirty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các</a:t>
            </a:r>
            <a:r>
              <a:rPr lang="en-US" dirty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tình</a:t>
            </a:r>
            <a:r>
              <a:rPr lang="en-US" dirty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huống</a:t>
            </a:r>
            <a:r>
              <a:rPr lang="en-US" dirty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thực</a:t>
            </a:r>
            <a:r>
              <a:rPr lang="en-US" dirty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tế</a:t>
            </a:r>
            <a:r>
              <a:rPr lang="en-US" dirty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4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5166" y="3585115"/>
            <a:ext cx="501119" cy="448915"/>
          </a:xfrm>
          <a:prstGeom prst="rect">
            <a:avLst/>
          </a:prstGeom>
        </p:spPr>
      </p:pic>
      <p:pic>
        <p:nvPicPr>
          <p:cNvPr id="15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5166" y="4304175"/>
            <a:ext cx="501119" cy="44891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426285" y="5119665"/>
            <a:ext cx="5631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iCiel Nabila" pitchFamily="2" charset="0"/>
                <a:cs typeface="Arial" panose="020B0604020202020204" pitchFamily="34" charset="0"/>
              </a:rPr>
              <a:t>Theo </a:t>
            </a:r>
            <a:r>
              <a:rPr lang="en-US" dirty="0" err="1">
                <a:solidFill>
                  <a:srgbClr val="0070C0"/>
                </a:solidFill>
                <a:latin typeface="iCiel Nabila" pitchFamily="2" charset="0"/>
                <a:cs typeface="Arial" panose="020B0604020202020204" pitchFamily="34" charset="0"/>
              </a:rPr>
              <a:t>nội</a:t>
            </a:r>
            <a:r>
              <a:rPr lang="en-US" dirty="0">
                <a:solidFill>
                  <a:srgbClr val="0070C0"/>
                </a:solidFill>
                <a:latin typeface="iCiel Nabila" pitchFamily="2" charset="0"/>
                <a:cs typeface="Arial" panose="020B0604020202020204" pitchFamily="34" charset="0"/>
              </a:rPr>
              <a:t> dung </a:t>
            </a:r>
            <a:r>
              <a:rPr lang="en-US" dirty="0" err="1">
                <a:solidFill>
                  <a:srgbClr val="0070C0"/>
                </a:solidFill>
                <a:latin typeface="iCiel Nabila" pitchFamily="2" charset="0"/>
                <a:cs typeface="Arial" panose="020B0604020202020204" pitchFamily="34" charset="0"/>
              </a:rPr>
              <a:t>của</a:t>
            </a:r>
            <a:r>
              <a:rPr lang="en-US" dirty="0">
                <a:solidFill>
                  <a:srgbClr val="0070C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iCiel Nabila" pitchFamily="2" charset="0"/>
                <a:cs typeface="Arial" panose="020B0604020202020204" pitchFamily="34" charset="0"/>
              </a:rPr>
              <a:t>thầy</a:t>
            </a:r>
            <a:r>
              <a:rPr lang="en-US" dirty="0">
                <a:solidFill>
                  <a:srgbClr val="0070C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iCiel Nabila" pitchFamily="2" charset="0"/>
                <a:cs typeface="Arial" panose="020B0604020202020204" pitchFamily="34" charset="0"/>
              </a:rPr>
              <a:t>cô</a:t>
            </a:r>
            <a:r>
              <a:rPr lang="en-US" dirty="0">
                <a:solidFill>
                  <a:srgbClr val="0070C0"/>
                </a:solidFill>
                <a:latin typeface="iCiel Nabila" pitchFamily="2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6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3885" y="5040082"/>
            <a:ext cx="501119" cy="448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189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lowchart: Document 11"/>
          <p:cNvSpPr/>
          <p:nvPr/>
        </p:nvSpPr>
        <p:spPr>
          <a:xfrm>
            <a:off x="0" y="237439"/>
            <a:ext cx="12192000" cy="914400"/>
          </a:xfrm>
          <a:prstGeom prst="flowChartDocumen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Flowchart: Document 6"/>
          <p:cNvSpPr/>
          <p:nvPr/>
        </p:nvSpPr>
        <p:spPr>
          <a:xfrm>
            <a:off x="0" y="0"/>
            <a:ext cx="12192000" cy="914400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202664"/>
            <a:ext cx="2360182" cy="95382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852" b="72222" l="29271" r="68750">
                        <a14:foregroundMark x1="40729" y1="44815" x2="40729" y2="44815"/>
                        <a14:foregroundMark x1="40729" y1="41111" x2="40208" y2="50185"/>
                        <a14:foregroundMark x1="33125" y1="42222" x2="33125" y2="42222"/>
                      </a14:backgroundRemoval>
                    </a14:imgEffect>
                  </a14:imgLayer>
                </a14:imgProps>
              </a:ext>
            </a:extLst>
          </a:blip>
          <a:srcRect l="29583" t="27037" r="31042" b="28334"/>
          <a:stretch/>
        </p:blipFill>
        <p:spPr>
          <a:xfrm>
            <a:off x="3316306" y="1236199"/>
            <a:ext cx="6000751" cy="3825875"/>
          </a:xfrm>
          <a:prstGeom prst="rect">
            <a:avLst/>
          </a:prstGeom>
        </p:spPr>
      </p:pic>
      <p:grpSp>
        <p:nvGrpSpPr>
          <p:cNvPr id="8" name="组合 23"/>
          <p:cNvGrpSpPr/>
          <p:nvPr/>
        </p:nvGrpSpPr>
        <p:grpSpPr>
          <a:xfrm>
            <a:off x="-13656" y="6009797"/>
            <a:ext cx="12203723" cy="861991"/>
            <a:chOff x="-17585" y="5729324"/>
            <a:chExt cx="12203723" cy="1123362"/>
          </a:xfrm>
        </p:grpSpPr>
        <p:pic>
          <p:nvPicPr>
            <p:cNvPr id="9" name="图片 25"/>
            <p:cNvPicPr>
              <a:picLocks noChangeAspect="1"/>
            </p:cNvPicPr>
            <p:nvPr/>
          </p:nvPicPr>
          <p:blipFill rotWithShape="1">
            <a:blip r:embed="rId5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10" name="图片 24"/>
            <p:cNvPicPr>
              <a:picLocks noChangeAspect="1"/>
            </p:cNvPicPr>
            <p:nvPr/>
          </p:nvPicPr>
          <p:blipFill rotWithShape="1">
            <a:blip r:embed="rId5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3188365" y="5383872"/>
            <a:ext cx="7200539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Con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sóc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nặng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bằng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1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quả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bưởi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782848" y="2293664"/>
            <a:ext cx="8061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</a:p>
        </p:txBody>
      </p:sp>
    </p:spTree>
    <p:extLst>
      <p:ext uri="{BB962C8B-B14F-4D97-AF65-F5344CB8AC3E}">
        <p14:creationId xmlns:p14="http://schemas.microsoft.com/office/powerpoint/2010/main" val="2722710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80092" y="2207309"/>
            <a:ext cx="8061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</a:p>
        </p:txBody>
      </p:sp>
      <p:sp>
        <p:nvSpPr>
          <p:cNvPr id="5" name="Flowchart: Document 4"/>
          <p:cNvSpPr/>
          <p:nvPr/>
        </p:nvSpPr>
        <p:spPr>
          <a:xfrm>
            <a:off x="0" y="237439"/>
            <a:ext cx="12192000" cy="914400"/>
          </a:xfrm>
          <a:prstGeom prst="flowChartDocumen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Flowchart: Document 5"/>
          <p:cNvSpPr/>
          <p:nvPr/>
        </p:nvSpPr>
        <p:spPr>
          <a:xfrm>
            <a:off x="0" y="0"/>
            <a:ext cx="12192000" cy="914400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202664"/>
            <a:ext cx="2360182" cy="953820"/>
          </a:xfrm>
          <a:prstGeom prst="rect">
            <a:avLst/>
          </a:prstGeom>
        </p:spPr>
      </p:pic>
      <p:grpSp>
        <p:nvGrpSpPr>
          <p:cNvPr id="8" name="组合 23"/>
          <p:cNvGrpSpPr/>
          <p:nvPr/>
        </p:nvGrpSpPr>
        <p:grpSpPr>
          <a:xfrm>
            <a:off x="-13656" y="6009797"/>
            <a:ext cx="12203723" cy="861991"/>
            <a:chOff x="-17585" y="5729324"/>
            <a:chExt cx="12203723" cy="1123362"/>
          </a:xfrm>
        </p:grpSpPr>
        <p:pic>
          <p:nvPicPr>
            <p:cNvPr id="9" name="图片 25"/>
            <p:cNvPicPr>
              <a:picLocks noChangeAspect="1"/>
            </p:cNvPicPr>
            <p:nvPr/>
          </p:nvPicPr>
          <p:blipFill rotWithShape="1">
            <a:blip r:embed="rId3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10" name="图片 24"/>
            <p:cNvPicPr>
              <a:picLocks noChangeAspect="1"/>
            </p:cNvPicPr>
            <p:nvPr/>
          </p:nvPicPr>
          <p:blipFill rotWithShape="1">
            <a:blip r:embed="rId3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5278" b="67407" l="61771" r="76875">
                        <a14:foregroundMark x1="67188" y1="42037" x2="67188" y2="42037"/>
                        <a14:foregroundMark x1="66979" y1="39815" x2="66771" y2="45185"/>
                        <a14:foregroundMark x1="67188" y1="40000" x2="70729" y2="45185"/>
                        <a14:foregroundMark x1="65833" y1="45926" x2="70938" y2="42407"/>
                        <a14:foregroundMark x1="69896" y1="41481" x2="69896" y2="41481"/>
                        <a14:foregroundMark x1="68958" y1="45741" x2="68958" y2="45741"/>
                      </a14:backgroundRemoval>
                    </a14:imgEffect>
                  </a14:imgLayer>
                </a14:imgProps>
              </a:ext>
            </a:extLst>
          </a:blip>
          <a:srcRect l="62292" t="35556" r="22708" b="32407"/>
          <a:stretch/>
        </p:blipFill>
        <p:spPr>
          <a:xfrm>
            <a:off x="8415465" y="1911519"/>
            <a:ext cx="2771419" cy="3329551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2697711" y="2203368"/>
            <a:ext cx="5607587" cy="3146888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3333" b="39537" l="43333" r="47188">
                        <a14:foregroundMark x1="46042" y1="35463" x2="46198" y2="39167"/>
                        <a14:foregroundMark x1="44479" y1="33796" x2="45313" y2="33796"/>
                        <a14:foregroundMark x1="45260" y1="33796" x2="46198" y2="35370"/>
                        <a14:foregroundMark x1="46094" y1="37315" x2="46042" y2="39074"/>
                        <a14:foregroundMark x1="46042" y1="39074" x2="43646" y2="38889"/>
                        <a14:foregroundMark x1="43646" y1="38889" x2="43646" y2="34630"/>
                        <a14:foregroundMark x1="43646" y1="34630" x2="44688" y2="33611"/>
                      </a14:backgroundRemoval>
                    </a14:imgEffect>
                  </a14:imgLayer>
                </a14:imgProps>
              </a:ext>
            </a:extLst>
          </a:blip>
          <a:srcRect l="42895" t="32573" r="52631" b="59630"/>
          <a:stretch/>
        </p:blipFill>
        <p:spPr>
          <a:xfrm>
            <a:off x="4855990" y="3101926"/>
            <a:ext cx="1371556" cy="134466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798913" y="2424741"/>
            <a:ext cx="54051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Đây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quả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cân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1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lô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-gam: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393410" y="4481931"/>
            <a:ext cx="54051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Ki-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lô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-gam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tắt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kg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13505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 animBg="1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ocument 3"/>
          <p:cNvSpPr/>
          <p:nvPr/>
        </p:nvSpPr>
        <p:spPr>
          <a:xfrm>
            <a:off x="0" y="237439"/>
            <a:ext cx="12192000" cy="619812"/>
          </a:xfrm>
          <a:prstGeom prst="flowChartDocumen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Flowchart: Document 4"/>
          <p:cNvSpPr/>
          <p:nvPr/>
        </p:nvSpPr>
        <p:spPr>
          <a:xfrm>
            <a:off x="0" y="0"/>
            <a:ext cx="12192000" cy="685800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3656" y="923238"/>
            <a:ext cx="2360182" cy="953820"/>
          </a:xfrm>
          <a:prstGeom prst="rect">
            <a:avLst/>
          </a:prstGeom>
        </p:spPr>
      </p:pic>
      <p:grpSp>
        <p:nvGrpSpPr>
          <p:cNvPr id="7" name="组合 23"/>
          <p:cNvGrpSpPr/>
          <p:nvPr/>
        </p:nvGrpSpPr>
        <p:grpSpPr>
          <a:xfrm>
            <a:off x="-13656" y="6009797"/>
            <a:ext cx="12203723" cy="861991"/>
            <a:chOff x="-17585" y="5729324"/>
            <a:chExt cx="12203723" cy="1123362"/>
          </a:xfrm>
        </p:grpSpPr>
        <p:pic>
          <p:nvPicPr>
            <p:cNvPr id="8" name="图片 25"/>
            <p:cNvPicPr>
              <a:picLocks noChangeAspect="1"/>
            </p:cNvPicPr>
            <p:nvPr/>
          </p:nvPicPr>
          <p:blipFill rotWithShape="1">
            <a:blip r:embed="rId3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9" name="图片 24"/>
            <p:cNvPicPr>
              <a:picLocks noChangeAspect="1"/>
            </p:cNvPicPr>
            <p:nvPr/>
          </p:nvPicPr>
          <p:blipFill rotWithShape="1">
            <a:blip r:embed="rId3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/>
          <a:srcRect l="17760" t="38611" r="15989" b="26945"/>
          <a:stretch/>
        </p:blipFill>
        <p:spPr>
          <a:xfrm>
            <a:off x="1042990" y="2061790"/>
            <a:ext cx="9801223" cy="2866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TextBox 18"/>
          <p:cNvSpPr txBox="1"/>
          <p:nvPr/>
        </p:nvSpPr>
        <p:spPr>
          <a:xfrm>
            <a:off x="1613630" y="4870793"/>
            <a:ext cx="54051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Hộp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sữa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cân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nặng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1 kg.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036723" y="4930482"/>
            <a:ext cx="40360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Túi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gạo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cân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nặng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2 kg.</a:t>
            </a:r>
          </a:p>
        </p:txBody>
      </p:sp>
    </p:spTree>
    <p:extLst>
      <p:ext uri="{BB962C8B-B14F-4D97-AF65-F5344CB8AC3E}">
        <p14:creationId xmlns:p14="http://schemas.microsoft.com/office/powerpoint/2010/main" val="3620392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ocument 3"/>
          <p:cNvSpPr/>
          <p:nvPr/>
        </p:nvSpPr>
        <p:spPr>
          <a:xfrm>
            <a:off x="0" y="237439"/>
            <a:ext cx="12192000" cy="619812"/>
          </a:xfrm>
          <a:prstGeom prst="flowChartDocumen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Flowchart: Document 4"/>
          <p:cNvSpPr/>
          <p:nvPr/>
        </p:nvSpPr>
        <p:spPr>
          <a:xfrm>
            <a:off x="0" y="0"/>
            <a:ext cx="12192000" cy="685800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6" name="组合 23"/>
          <p:cNvGrpSpPr/>
          <p:nvPr/>
        </p:nvGrpSpPr>
        <p:grpSpPr>
          <a:xfrm>
            <a:off x="-13656" y="6318119"/>
            <a:ext cx="12203723" cy="553669"/>
            <a:chOff x="-17585" y="5729324"/>
            <a:chExt cx="12203723" cy="1123362"/>
          </a:xfrm>
        </p:grpSpPr>
        <p:pic>
          <p:nvPicPr>
            <p:cNvPr id="7" name="图片 25"/>
            <p:cNvPicPr>
              <a:picLocks noChangeAspect="1"/>
            </p:cNvPicPr>
            <p:nvPr/>
          </p:nvPicPr>
          <p:blipFill rotWithShape="1">
            <a:blip r:embed="rId4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8" name="图片 24"/>
            <p:cNvPicPr>
              <a:picLocks noChangeAspect="1"/>
            </p:cNvPicPr>
            <p:nvPr/>
          </p:nvPicPr>
          <p:blipFill rotWithShape="1">
            <a:blip r:embed="rId4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4117" t="17015" r="17157" b="26690"/>
          <a:stretch/>
        </p:blipFill>
        <p:spPr>
          <a:xfrm>
            <a:off x="7386454" y="1337023"/>
            <a:ext cx="4083247" cy="45013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386116E-C655-4397-81B3-C77AB8ADD2E1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734" y="857251"/>
            <a:ext cx="2551876" cy="947269"/>
          </a:xfrm>
          <a:prstGeom prst="rect">
            <a:avLst/>
          </a:prstGeom>
        </p:spPr>
      </p:pic>
      <p:sp>
        <p:nvSpPr>
          <p:cNvPr id="11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503857" y="1885759"/>
            <a:ext cx="614755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307787" y="1982680"/>
            <a:ext cx="1482915" cy="51790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 – S 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14646" y="2569034"/>
            <a:ext cx="54051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a)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Quả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bóng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nhẹ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hơn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1 kg.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4646" y="3240350"/>
            <a:ext cx="54051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b)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Nải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chuối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nặng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hơn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1 kg.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14646" y="3910051"/>
            <a:ext cx="54051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c)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Quả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bưởi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cân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nặng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1 kg.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14645" y="4590866"/>
            <a:ext cx="6261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d)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Quả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bóng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nặng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bằng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quả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bưởi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14646" y="5315127"/>
            <a:ext cx="54051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e)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Nải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chuối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nặng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hơn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quả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bưởi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6209063" y="2400417"/>
            <a:ext cx="666751" cy="577515"/>
          </a:xfrm>
          <a:prstGeom prst="roundRect">
            <a:avLst/>
          </a:prstGeom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6197093" y="3070927"/>
            <a:ext cx="666751" cy="577515"/>
          </a:xfrm>
          <a:prstGeom prst="roundRect">
            <a:avLst/>
          </a:prstGeom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6178214" y="3772563"/>
            <a:ext cx="666751" cy="577515"/>
          </a:xfrm>
          <a:prstGeom prst="roundRect">
            <a:avLst/>
          </a:prstGeom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6178214" y="4463329"/>
            <a:ext cx="666751" cy="577515"/>
          </a:xfrm>
          <a:prstGeom prst="roundRect">
            <a:avLst/>
          </a:prstGeom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6178214" y="5177373"/>
            <a:ext cx="666751" cy="577515"/>
          </a:xfrm>
          <a:prstGeom prst="roundRect">
            <a:avLst/>
          </a:prstGeom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6209002" y="2400417"/>
            <a:ext cx="666751" cy="577515"/>
          </a:xfrm>
          <a:prstGeom prst="roundRect">
            <a:avLst/>
          </a:prstGeom>
          <a:solidFill>
            <a:srgbClr val="FFC000"/>
          </a:solidFill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6197093" y="3091184"/>
            <a:ext cx="666751" cy="577515"/>
          </a:xfrm>
          <a:prstGeom prst="roundRect">
            <a:avLst/>
          </a:prstGeom>
          <a:solidFill>
            <a:srgbClr val="FFC000"/>
          </a:solidFill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6174046" y="3781753"/>
            <a:ext cx="666751" cy="577515"/>
          </a:xfrm>
          <a:prstGeom prst="roundRect">
            <a:avLst/>
          </a:prstGeom>
          <a:solidFill>
            <a:srgbClr val="FFC000"/>
          </a:solidFill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6173486" y="4463329"/>
            <a:ext cx="666751" cy="577515"/>
          </a:xfrm>
          <a:prstGeom prst="roundRect">
            <a:avLst/>
          </a:prstGeom>
          <a:solidFill>
            <a:srgbClr val="FFC000"/>
          </a:solidFill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6173486" y="5186564"/>
            <a:ext cx="666751" cy="577515"/>
          </a:xfrm>
          <a:prstGeom prst="roundRect">
            <a:avLst/>
          </a:prstGeom>
          <a:solidFill>
            <a:srgbClr val="FFC000"/>
          </a:solidFill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</a:p>
        </p:txBody>
      </p:sp>
    </p:spTree>
    <p:extLst>
      <p:ext uri="{BB962C8B-B14F-4D97-AF65-F5344CB8AC3E}">
        <p14:creationId xmlns:p14="http://schemas.microsoft.com/office/powerpoint/2010/main" val="2664814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/>
      <p:bldP spid="14" grpId="0"/>
      <p:bldP spid="15" grpId="0"/>
      <p:bldP spid="16" grpId="0"/>
      <p:bldP spid="17" grpId="0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ocument 3"/>
          <p:cNvSpPr/>
          <p:nvPr/>
        </p:nvSpPr>
        <p:spPr>
          <a:xfrm>
            <a:off x="0" y="237439"/>
            <a:ext cx="12192000" cy="619812"/>
          </a:xfrm>
          <a:prstGeom prst="flowChartDocumen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Flowchart: Document 4"/>
          <p:cNvSpPr/>
          <p:nvPr/>
        </p:nvSpPr>
        <p:spPr>
          <a:xfrm>
            <a:off x="0" y="0"/>
            <a:ext cx="12192000" cy="685800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6" name="组合 23"/>
          <p:cNvGrpSpPr/>
          <p:nvPr/>
        </p:nvGrpSpPr>
        <p:grpSpPr>
          <a:xfrm>
            <a:off x="-13656" y="5740401"/>
            <a:ext cx="12203723" cy="1131388"/>
            <a:chOff x="-17585" y="5729324"/>
            <a:chExt cx="12203723" cy="1123362"/>
          </a:xfrm>
        </p:grpSpPr>
        <p:pic>
          <p:nvPicPr>
            <p:cNvPr id="7" name="图片 25"/>
            <p:cNvPicPr>
              <a:picLocks noChangeAspect="1"/>
            </p:cNvPicPr>
            <p:nvPr/>
          </p:nvPicPr>
          <p:blipFill rotWithShape="1">
            <a:blip r:embed="rId3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8" name="图片 24"/>
            <p:cNvPicPr>
              <a:picLocks noChangeAspect="1"/>
            </p:cNvPicPr>
            <p:nvPr/>
          </p:nvPicPr>
          <p:blipFill rotWithShape="1">
            <a:blip r:embed="rId3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sp>
        <p:nvSpPr>
          <p:cNvPr id="9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42600" y="1094689"/>
            <a:ext cx="614755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41278" y="1186297"/>
            <a:ext cx="583414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cân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nặng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mỗi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đồ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vật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sau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8704" b="75741" l="24688" r="77292">
                        <a14:foregroundMark x1="71979" y1="75556" x2="75469" y2="75556"/>
                        <a14:foregroundMark x1="75313" y1="75741" x2="77292" y2="75093"/>
                        <a14:foregroundMark x1="67188" y1="63519" x2="71042" y2="61296"/>
                        <a14:foregroundMark x1="69063" y1="65463" x2="69063" y2="65463"/>
                        <a14:foregroundMark x1="66875" y1="63426" x2="70885" y2="73333"/>
                        <a14:foregroundMark x1="43229" y1="67130" x2="51146" y2="66667"/>
                        <a14:foregroundMark x1="38021" y1="63611" x2="38229" y2="71111"/>
                        <a14:foregroundMark x1="26198" y1="64537" x2="30312" y2="68704"/>
                      </a14:backgroundRemoval>
                    </a14:imgEffect>
                  </a14:imgLayer>
                </a14:imgProps>
              </a:ext>
            </a:extLst>
          </a:blip>
          <a:srcRect l="24366" t="58800" r="22333" b="23956"/>
          <a:stretch/>
        </p:blipFill>
        <p:spPr>
          <a:xfrm>
            <a:off x="857354" y="2451811"/>
            <a:ext cx="10839319" cy="21003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161" y="856698"/>
            <a:ext cx="1644496" cy="1276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556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1204" b="41389" l="21146" r="47865"/>
                    </a14:imgEffect>
                  </a14:imgLayer>
                </a14:imgProps>
              </a:ext>
            </a:extLst>
          </a:blip>
          <a:srcRect l="21036" t="20296" r="52114" b="56213"/>
          <a:stretch/>
        </p:blipFill>
        <p:spPr>
          <a:xfrm>
            <a:off x="1004710" y="1363535"/>
            <a:ext cx="3289231" cy="16187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3519" b="68889" l="33854" r="64583"/>
                    </a14:imgEffect>
                  </a14:imgLayer>
                </a14:imgProps>
              </a:ext>
            </a:extLst>
          </a:blip>
          <a:srcRect l="33403" t="42659" r="34673" b="28588"/>
          <a:stretch/>
        </p:blipFill>
        <p:spPr>
          <a:xfrm>
            <a:off x="3861935" y="2184712"/>
            <a:ext cx="4022575" cy="2037928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7282543" y="1479932"/>
            <a:ext cx="3285879" cy="1904289"/>
            <a:chOff x="5593976" y="995084"/>
            <a:chExt cx="5199530" cy="239357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0093" b="44444" l="49896" r="80000"/>
                      </a14:imgEffect>
                    </a14:imgLayer>
                  </a14:imgProps>
                </a:ext>
              </a:extLst>
            </a:blip>
            <a:srcRect l="50105" t="20296" r="19240" b="54616"/>
            <a:stretch/>
          </p:blipFill>
          <p:spPr>
            <a:xfrm>
              <a:off x="5593976" y="995084"/>
              <a:ext cx="5199530" cy="2393576"/>
            </a:xfrm>
            <a:prstGeom prst="rect">
              <a:avLst/>
            </a:prstGeom>
          </p:spPr>
        </p:pic>
        <p:sp>
          <p:nvSpPr>
            <p:cNvPr id="7" name="Cube 6"/>
            <p:cNvSpPr/>
            <p:nvPr/>
          </p:nvSpPr>
          <p:spPr>
            <a:xfrm>
              <a:off x="5862918" y="995084"/>
              <a:ext cx="1900517" cy="1030939"/>
            </a:xfrm>
            <a:prstGeom prst="cube">
              <a:avLst>
                <a:gd name="adj" fmla="val 26302"/>
              </a:avLst>
            </a:prstGeom>
            <a:solidFill>
              <a:srgbClr val="00CC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526305" y="1357732"/>
              <a:ext cx="788894" cy="65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B</a:t>
              </a:r>
            </a:p>
          </p:txBody>
        </p:sp>
      </p:grpSp>
      <p:sp>
        <p:nvSpPr>
          <p:cNvPr id="10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74381" y="865103"/>
            <a:ext cx="614755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4" name="Flowchart: Document 13"/>
          <p:cNvSpPr/>
          <p:nvPr/>
        </p:nvSpPr>
        <p:spPr>
          <a:xfrm>
            <a:off x="0" y="237439"/>
            <a:ext cx="12192000" cy="619812"/>
          </a:xfrm>
          <a:prstGeom prst="flowChartDocumen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5" name="Flowchart: Document 14"/>
          <p:cNvSpPr/>
          <p:nvPr/>
        </p:nvSpPr>
        <p:spPr>
          <a:xfrm>
            <a:off x="0" y="0"/>
            <a:ext cx="12192000" cy="685800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88982" y="4058729"/>
            <a:ext cx="5522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941277" y="4058729"/>
            <a:ext cx="1018153" cy="51790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69239" y="5338932"/>
            <a:ext cx="1222154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b.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Hộp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nặng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nhất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Hộp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nhẹ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nhất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 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177287" y="4557247"/>
            <a:ext cx="12221543" cy="634199"/>
            <a:chOff x="177286" y="5210388"/>
            <a:chExt cx="12221543" cy="634199"/>
          </a:xfrm>
        </p:grpSpPr>
        <p:sp>
          <p:nvSpPr>
            <p:cNvPr id="11" name="TextBox 10"/>
            <p:cNvSpPr txBox="1"/>
            <p:nvPr/>
          </p:nvSpPr>
          <p:spPr>
            <a:xfrm>
              <a:off x="177286" y="5295037"/>
              <a:ext cx="12221543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Hộp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A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cân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nặng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        kg.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Hộp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B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cân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nặng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       kg.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Hộp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C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cân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nặng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       kg.  </a:t>
              </a: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2888843" y="5267072"/>
              <a:ext cx="666750" cy="577515"/>
            </a:xfrm>
            <a:prstGeom prst="roundRect">
              <a:avLst/>
            </a:prstGeom>
            <a:ln w="28575">
              <a:solidFill>
                <a:srgbClr val="FFC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6892082" y="5240743"/>
              <a:ext cx="666750" cy="577515"/>
            </a:xfrm>
            <a:prstGeom prst="roundRect">
              <a:avLst/>
            </a:prstGeom>
            <a:ln w="28575">
              <a:solidFill>
                <a:srgbClr val="FFC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10800054" y="5210388"/>
              <a:ext cx="666750" cy="577515"/>
            </a:xfrm>
            <a:prstGeom prst="roundRect">
              <a:avLst/>
            </a:prstGeom>
            <a:ln w="28575">
              <a:solidFill>
                <a:srgbClr val="FFC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22" name="Rounded Rectangle 21"/>
          <p:cNvSpPr/>
          <p:nvPr/>
        </p:nvSpPr>
        <p:spPr>
          <a:xfrm>
            <a:off x="2888843" y="4620868"/>
            <a:ext cx="666751" cy="57751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89137" y="911545"/>
            <a:ext cx="583414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Quan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sát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tranh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rồi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trả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lời</a:t>
            </a:r>
            <a:endParaRPr lang="en-US" sz="28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6892082" y="4587600"/>
            <a:ext cx="666751" cy="57751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10800054" y="4576636"/>
            <a:ext cx="666751" cy="57751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9" name="Flowchart: Terminator 28"/>
          <p:cNvSpPr/>
          <p:nvPr/>
        </p:nvSpPr>
        <p:spPr>
          <a:xfrm>
            <a:off x="388982" y="5988299"/>
            <a:ext cx="5500191" cy="770464"/>
          </a:xfrm>
          <a:prstGeom prst="flowChartTerminator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dirty="0" err="1">
                <a:solidFill>
                  <a:srgbClr val="002060"/>
                </a:solidFill>
                <a:cs typeface="Arial" panose="020B0604020202020204" pitchFamily="34" charset="0"/>
              </a:rPr>
              <a:t>Hộp</a:t>
            </a:r>
            <a:r>
              <a:rPr lang="en-US" sz="3200" dirty="0">
                <a:solidFill>
                  <a:srgbClr val="002060"/>
                </a:solidFill>
                <a:cs typeface="Arial" panose="020B0604020202020204" pitchFamily="34" charset="0"/>
              </a:rPr>
              <a:t> C </a:t>
            </a:r>
            <a:r>
              <a:rPr lang="en-US" sz="3200" dirty="0" err="1">
                <a:solidFill>
                  <a:srgbClr val="002060"/>
                </a:solidFill>
                <a:cs typeface="Arial" panose="020B0604020202020204" pitchFamily="34" charset="0"/>
              </a:rPr>
              <a:t>nặng</a:t>
            </a:r>
            <a:r>
              <a:rPr lang="en-US" sz="32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cs typeface="Arial" panose="020B0604020202020204" pitchFamily="34" charset="0"/>
              </a:rPr>
              <a:t>nhất</a:t>
            </a:r>
            <a:r>
              <a:rPr lang="en-US" sz="3200" dirty="0">
                <a:solidFill>
                  <a:srgbClr val="002060"/>
                </a:solidFill>
                <a:cs typeface="Arial" panose="020B0604020202020204" pitchFamily="34" charset="0"/>
              </a:rPr>
              <a:t>.</a:t>
            </a:r>
          </a:p>
        </p:txBody>
      </p:sp>
      <p:sp>
        <p:nvSpPr>
          <p:cNvPr id="30" name="Flowchart: Terminator 29"/>
          <p:cNvSpPr/>
          <p:nvPr/>
        </p:nvSpPr>
        <p:spPr>
          <a:xfrm>
            <a:off x="6175387" y="5969356"/>
            <a:ext cx="5500191" cy="770464"/>
          </a:xfrm>
          <a:prstGeom prst="flowChartTerminator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dirty="0" err="1">
                <a:solidFill>
                  <a:srgbClr val="002060"/>
                </a:solidFill>
                <a:cs typeface="Arial" panose="020B0604020202020204" pitchFamily="34" charset="0"/>
              </a:rPr>
              <a:t>Hộp</a:t>
            </a:r>
            <a:r>
              <a:rPr lang="en-US" sz="3200" dirty="0">
                <a:solidFill>
                  <a:srgbClr val="002060"/>
                </a:solidFill>
                <a:cs typeface="Arial" panose="020B0604020202020204" pitchFamily="34" charset="0"/>
              </a:rPr>
              <a:t> A </a:t>
            </a:r>
            <a:r>
              <a:rPr lang="en-US" sz="3200" dirty="0" err="1">
                <a:solidFill>
                  <a:srgbClr val="002060"/>
                </a:solidFill>
                <a:cs typeface="Arial" panose="020B0604020202020204" pitchFamily="34" charset="0"/>
              </a:rPr>
              <a:t>nhẹ</a:t>
            </a:r>
            <a:r>
              <a:rPr lang="en-US" sz="32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cs typeface="Arial" panose="020B0604020202020204" pitchFamily="34" charset="0"/>
              </a:rPr>
              <a:t>nhất</a:t>
            </a:r>
            <a:r>
              <a:rPr lang="en-US" sz="3200" dirty="0">
                <a:solidFill>
                  <a:srgbClr val="002060"/>
                </a:solidFill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48052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/>
      <p:bldP spid="17" grpId="0" animBg="1"/>
      <p:bldP spid="19" grpId="0"/>
      <p:bldP spid="22" grpId="0" animBg="1"/>
      <p:bldP spid="24" grpId="0"/>
      <p:bldP spid="27" grpId="0" animBg="1"/>
      <p:bldP spid="28" grpId="0" animBg="1"/>
      <p:bldP spid="29" grpId="0" animBg="1"/>
      <p:bldP spid="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ocument 3"/>
          <p:cNvSpPr/>
          <p:nvPr/>
        </p:nvSpPr>
        <p:spPr>
          <a:xfrm>
            <a:off x="0" y="237439"/>
            <a:ext cx="12192000" cy="619812"/>
          </a:xfrm>
          <a:prstGeom prst="flowChartDocumen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Flowchart: Document 4"/>
          <p:cNvSpPr/>
          <p:nvPr/>
        </p:nvSpPr>
        <p:spPr>
          <a:xfrm>
            <a:off x="0" y="0"/>
            <a:ext cx="12192000" cy="685800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6" name="组合 23"/>
          <p:cNvGrpSpPr/>
          <p:nvPr/>
        </p:nvGrpSpPr>
        <p:grpSpPr>
          <a:xfrm>
            <a:off x="-13656" y="5740401"/>
            <a:ext cx="12203723" cy="1131388"/>
            <a:chOff x="-17585" y="5729324"/>
            <a:chExt cx="12203723" cy="1123362"/>
          </a:xfrm>
        </p:grpSpPr>
        <p:pic>
          <p:nvPicPr>
            <p:cNvPr id="7" name="图片 25"/>
            <p:cNvPicPr>
              <a:picLocks noChangeAspect="1"/>
            </p:cNvPicPr>
            <p:nvPr/>
          </p:nvPicPr>
          <p:blipFill rotWithShape="1">
            <a:blip r:embed="rId2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8" name="图片 24"/>
            <p:cNvPicPr>
              <a:picLocks noChangeAspect="1"/>
            </p:cNvPicPr>
            <p:nvPr/>
          </p:nvPicPr>
          <p:blipFill rotWithShape="1">
            <a:blip r:embed="rId2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sp>
        <p:nvSpPr>
          <p:cNvPr id="10" name="Flowchart: Terminator 9"/>
          <p:cNvSpPr/>
          <p:nvPr/>
        </p:nvSpPr>
        <p:spPr>
          <a:xfrm>
            <a:off x="3296046" y="1002640"/>
            <a:ext cx="5500191" cy="770464"/>
          </a:xfrm>
          <a:prstGeom prst="flowChartTerminator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dirty="0" err="1">
                <a:solidFill>
                  <a:srgbClr val="002060"/>
                </a:solidFill>
                <a:cs typeface="Arial" panose="020B0604020202020204" pitchFamily="34" charset="0"/>
              </a:rPr>
              <a:t>Bài</a:t>
            </a:r>
            <a:r>
              <a:rPr lang="en-US" sz="32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cs typeface="Arial" panose="020B0604020202020204" pitchFamily="34" charset="0"/>
              </a:rPr>
              <a:t>tập</a:t>
            </a:r>
            <a:r>
              <a:rPr lang="en-US" sz="32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cs typeface="Arial" panose="020B0604020202020204" pitchFamily="34" charset="0"/>
              </a:rPr>
              <a:t>mở</a:t>
            </a:r>
            <a:r>
              <a:rPr lang="en-US" sz="32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cs typeface="Arial" panose="020B0604020202020204" pitchFamily="34" charset="0"/>
              </a:rPr>
              <a:t>rộng</a:t>
            </a:r>
            <a:endParaRPr lang="en-US" sz="3200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87055" y="2002498"/>
            <a:ext cx="99340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/>
              <a:t>Tùng</a:t>
            </a:r>
            <a:r>
              <a:rPr lang="en-US" sz="3200" b="1" dirty="0"/>
              <a:t> </a:t>
            </a:r>
            <a:r>
              <a:rPr lang="en-US" sz="3200" b="1" dirty="0" err="1"/>
              <a:t>nặng</a:t>
            </a:r>
            <a:r>
              <a:rPr lang="en-US" sz="3200" b="1" dirty="0"/>
              <a:t> </a:t>
            </a:r>
            <a:r>
              <a:rPr lang="en-US" sz="3200" b="1" dirty="0" err="1"/>
              <a:t>hơn</a:t>
            </a:r>
            <a:r>
              <a:rPr lang="en-US" sz="3200" b="1" dirty="0"/>
              <a:t> Mai. Mai </a:t>
            </a:r>
            <a:r>
              <a:rPr lang="en-US" sz="3200" b="1" dirty="0" err="1"/>
              <a:t>nặng</a:t>
            </a:r>
            <a:r>
              <a:rPr lang="en-US" sz="3200" b="1" dirty="0"/>
              <a:t> </a:t>
            </a:r>
            <a:r>
              <a:rPr lang="en-US" sz="3200" b="1" dirty="0" err="1"/>
              <a:t>hơn</a:t>
            </a:r>
            <a:r>
              <a:rPr lang="en-US" sz="3200" b="1" dirty="0"/>
              <a:t> </a:t>
            </a:r>
            <a:r>
              <a:rPr lang="en-US" sz="3200" b="1" dirty="0" err="1"/>
              <a:t>Hà</a:t>
            </a:r>
            <a:r>
              <a:rPr lang="en-US" sz="3200" b="1" dirty="0"/>
              <a:t>. </a:t>
            </a:r>
            <a:r>
              <a:rPr lang="en-US" sz="3200" b="1" dirty="0" err="1"/>
              <a:t>Hà</a:t>
            </a:r>
            <a:r>
              <a:rPr lang="en-US" sz="3200" b="1" dirty="0"/>
              <a:t> </a:t>
            </a:r>
            <a:r>
              <a:rPr lang="en-US" sz="3200" b="1" dirty="0" err="1"/>
              <a:t>nặng</a:t>
            </a:r>
            <a:r>
              <a:rPr lang="en-US" sz="3200" b="1" dirty="0"/>
              <a:t> </a:t>
            </a:r>
            <a:r>
              <a:rPr lang="en-US" sz="3200" b="1" dirty="0" err="1"/>
              <a:t>hơn</a:t>
            </a:r>
            <a:r>
              <a:rPr lang="en-US" sz="3200" b="1" dirty="0"/>
              <a:t> Nam. </a:t>
            </a:r>
          </a:p>
          <a:p>
            <a:pPr algn="ctr"/>
            <a:r>
              <a:rPr lang="en-US" sz="3200" b="1" dirty="0" err="1">
                <a:solidFill>
                  <a:srgbClr val="FF0000"/>
                </a:solidFill>
              </a:rPr>
              <a:t>Hỏi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bạn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nào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nặng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cân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nhất</a:t>
            </a:r>
            <a:r>
              <a:rPr lang="en-US" sz="3200" b="1" dirty="0">
                <a:solidFill>
                  <a:srgbClr val="FF0000"/>
                </a:solidFill>
              </a:rPr>
              <a:t>? </a:t>
            </a:r>
            <a:r>
              <a:rPr lang="en-US" sz="3200" b="1" dirty="0" err="1">
                <a:solidFill>
                  <a:srgbClr val="FF0000"/>
                </a:solidFill>
              </a:rPr>
              <a:t>Bạn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nào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nhẹ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cân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nhất</a:t>
            </a:r>
            <a:r>
              <a:rPr lang="en-US" sz="32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3" name="Flowchart: Terminator 12"/>
          <p:cNvSpPr/>
          <p:nvPr/>
        </p:nvSpPr>
        <p:spPr>
          <a:xfrm>
            <a:off x="3426673" y="3566767"/>
            <a:ext cx="5500191" cy="770464"/>
          </a:xfrm>
          <a:prstGeom prst="flowChartTerminator">
            <a:avLst/>
          </a:prstGeom>
          <a:solidFill>
            <a:srgbClr val="FFFF00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dirty="0" err="1">
                <a:solidFill>
                  <a:srgbClr val="002060"/>
                </a:solidFill>
                <a:cs typeface="Arial" panose="020B0604020202020204" pitchFamily="34" charset="0"/>
              </a:rPr>
              <a:t>Tùng</a:t>
            </a:r>
            <a:r>
              <a:rPr lang="en-US" sz="32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cs typeface="Arial" panose="020B0604020202020204" pitchFamily="34" charset="0"/>
              </a:rPr>
              <a:t>nặng</a:t>
            </a:r>
            <a:r>
              <a:rPr lang="en-US" sz="32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cs typeface="Arial" panose="020B0604020202020204" pitchFamily="34" charset="0"/>
              </a:rPr>
              <a:t>cân</a:t>
            </a:r>
            <a:r>
              <a:rPr lang="en-US" sz="32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cs typeface="Arial" panose="020B0604020202020204" pitchFamily="34" charset="0"/>
              </a:rPr>
              <a:t>nhất</a:t>
            </a:r>
            <a:r>
              <a:rPr lang="en-US" sz="3200" dirty="0">
                <a:solidFill>
                  <a:srgbClr val="002060"/>
                </a:solidFill>
                <a:cs typeface="Arial" panose="020B0604020202020204" pitchFamily="34" charset="0"/>
              </a:rPr>
              <a:t>. </a:t>
            </a:r>
          </a:p>
        </p:txBody>
      </p:sp>
      <p:sp>
        <p:nvSpPr>
          <p:cNvPr id="14" name="Flowchart: Terminator 13"/>
          <p:cNvSpPr/>
          <p:nvPr/>
        </p:nvSpPr>
        <p:spPr>
          <a:xfrm>
            <a:off x="3426673" y="4564713"/>
            <a:ext cx="5500191" cy="770464"/>
          </a:xfrm>
          <a:prstGeom prst="flowChartTerminator">
            <a:avLst/>
          </a:prstGeom>
          <a:solidFill>
            <a:srgbClr val="FFFF00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dirty="0">
                <a:solidFill>
                  <a:srgbClr val="002060"/>
                </a:solidFill>
                <a:cs typeface="Arial" panose="020B0604020202020204" pitchFamily="34" charset="0"/>
              </a:rPr>
              <a:t>Nam </a:t>
            </a:r>
            <a:r>
              <a:rPr lang="en-US" sz="3200" dirty="0" err="1">
                <a:solidFill>
                  <a:srgbClr val="002060"/>
                </a:solidFill>
                <a:cs typeface="Arial" panose="020B0604020202020204" pitchFamily="34" charset="0"/>
              </a:rPr>
              <a:t>nhẹ</a:t>
            </a:r>
            <a:r>
              <a:rPr lang="en-US" sz="32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cs typeface="Arial" panose="020B0604020202020204" pitchFamily="34" charset="0"/>
              </a:rPr>
              <a:t>cân</a:t>
            </a:r>
            <a:r>
              <a:rPr lang="en-US" sz="32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cs typeface="Arial" panose="020B0604020202020204" pitchFamily="34" charset="0"/>
              </a:rPr>
              <a:t>nhất</a:t>
            </a:r>
            <a:r>
              <a:rPr lang="en-US" sz="3200" dirty="0">
                <a:solidFill>
                  <a:srgbClr val="002060"/>
                </a:solidFill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016077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3" grpId="0" animBg="1"/>
      <p:bldP spid="1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1052</TotalTime>
  <Words>304</Words>
  <Application>Microsoft Office PowerPoint</Application>
  <PresentationFormat>Widescreen</PresentationFormat>
  <Paragraphs>63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Arial</vt:lpstr>
      <vt:lpstr>Arial Black</vt:lpstr>
      <vt:lpstr>Calibri</vt:lpstr>
      <vt:lpstr>Calibri Light</vt:lpstr>
      <vt:lpstr>iCiel Cadena</vt:lpstr>
      <vt:lpstr>iCiel Crocante</vt:lpstr>
      <vt:lpstr>iCiel Cucho Bold</vt:lpstr>
      <vt:lpstr>iCiel Nabila</vt:lpstr>
      <vt:lpstr>iCiel Pony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Dell</cp:lastModifiedBy>
  <cp:revision>42</cp:revision>
  <dcterms:created xsi:type="dcterms:W3CDTF">2021-06-03T14:58:56Z</dcterms:created>
  <dcterms:modified xsi:type="dcterms:W3CDTF">2021-10-23T11:17:24Z</dcterms:modified>
</cp:coreProperties>
</file>