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74" r:id="rId4"/>
    <p:sldId id="271" r:id="rId5"/>
    <p:sldId id="272" r:id="rId6"/>
    <p:sldId id="276" r:id="rId7"/>
    <p:sldId id="357" r:id="rId8"/>
    <p:sldId id="277" r:id="rId9"/>
    <p:sldId id="356" r:id="rId10"/>
    <p:sldId id="27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5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2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3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7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10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0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4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6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2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26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3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687687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963496-40BE-401A-987A-8B35F7E6D158}"/>
              </a:ext>
            </a:extLst>
          </p:cNvPr>
          <p:cNvSpPr/>
          <p:nvPr/>
        </p:nvSpPr>
        <p:spPr>
          <a:xfrm>
            <a:off x="1635760" y="2001520"/>
            <a:ext cx="5494251" cy="1053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4D3B88-8BE8-457A-B700-EF3A2C0C6A51}"/>
              </a:ext>
            </a:extLst>
          </p:cNvPr>
          <p:cNvSpPr/>
          <p:nvPr/>
        </p:nvSpPr>
        <p:spPr>
          <a:xfrm>
            <a:off x="1939692" y="831174"/>
            <a:ext cx="7429500" cy="1053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2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91267" y="194718"/>
            <a:ext cx="12009465" cy="6468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846" y="609401"/>
            <a:ext cx="9736269" cy="72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99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3: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846" y="1385597"/>
            <a:ext cx="10308116" cy="72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99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Cánh</a:t>
            </a:r>
            <a:r>
              <a:rPr kumimoji="0" lang="en-US" sz="4099" b="1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diều ghi phép trừ có hiệu lớn nhất là:</a:t>
            </a:r>
            <a:endParaRPr kumimoji="0" lang="en-US" sz="4099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846" y="2992731"/>
            <a:ext cx="10653556" cy="72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/>
            <a:r>
              <a:rPr lang="en-US" sz="4099" b="1">
                <a:solidFill>
                  <a:srgbClr val="660066"/>
                </a:solidFill>
                <a:latin typeface="HP001 4 hàng" panose="020B0603050302020204" pitchFamily="34" charset="0"/>
              </a:rPr>
              <a:t>Cánh diều ghi phép trừ có hiệu bé nhất là:</a:t>
            </a:r>
            <a:r>
              <a:rPr kumimoji="0" lang="en-US" sz="4099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4099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567" y="4168459"/>
            <a:ext cx="184731" cy="1353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99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99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846" y="2197558"/>
            <a:ext cx="1584088" cy="723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99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18</a:t>
            </a:r>
            <a:r>
              <a:rPr kumimoji="0" lang="en-US" sz="4099" b="1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- 9</a:t>
            </a:r>
            <a:endParaRPr kumimoji="0" lang="en-US" sz="4099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004" y="6218579"/>
            <a:ext cx="184683" cy="723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99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6CA25-EB06-411A-966F-C88AD5A8DC2B}"/>
              </a:ext>
            </a:extLst>
          </p:cNvPr>
          <p:cNvSpPr/>
          <p:nvPr/>
        </p:nvSpPr>
        <p:spPr>
          <a:xfrm>
            <a:off x="513846" y="3804692"/>
            <a:ext cx="1593706" cy="723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99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14</a:t>
            </a:r>
            <a:r>
              <a:rPr kumimoji="0" lang="en-US" sz="4099" b="1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- 8</a:t>
            </a:r>
            <a:endParaRPr kumimoji="0" lang="en-US" sz="4099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91267" y="194718"/>
            <a:ext cx="12009465" cy="6468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846" y="609401"/>
            <a:ext cx="9736269" cy="72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4099" b="1">
                <a:solidFill>
                  <a:srgbClr val="660066"/>
                </a:solidFill>
                <a:latin typeface="HP001 4 hàng" panose="020B0603050302020204" pitchFamily="34" charset="0"/>
              </a:rPr>
              <a:t>Bài 4: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3307" y="1420234"/>
            <a:ext cx="2116285" cy="723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4099" b="1">
                <a:solidFill>
                  <a:srgbClr val="660066"/>
                </a:solidFill>
                <a:latin typeface="HP001 4 hàng" panose="020B0603050302020204" pitchFamily="34" charset="0"/>
              </a:rPr>
              <a:t>Bài giải</a:t>
            </a:r>
            <a:endParaRPr lang="en-US" sz="4099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4924" y="2174285"/>
            <a:ext cx="9393716" cy="135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4099" b="1">
                <a:solidFill>
                  <a:srgbClr val="660066"/>
                </a:solidFill>
                <a:latin typeface="HP001 4 hàng" panose="020B0603050302020204" pitchFamily="34" charset="0"/>
              </a:rPr>
              <a:t>Mai hái được hơn My số bông hoa là: </a:t>
            </a:r>
          </a:p>
          <a:p>
            <a:pPr defTabSz="914126"/>
            <a:r>
              <a:rPr lang="en-US" sz="4099" b="1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endParaRPr lang="en-US" sz="4099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0444" y="2988467"/>
            <a:ext cx="6418745" cy="1353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4099" b="1">
                <a:solidFill>
                  <a:srgbClr val="660066"/>
                </a:solidFill>
                <a:latin typeface="HP001 4 hàng" panose="020B0603050302020204" pitchFamily="34" charset="0"/>
              </a:rPr>
              <a:t>16   -   9  =  7 (bông hoa)</a:t>
            </a:r>
          </a:p>
          <a:p>
            <a:pPr defTabSz="914126"/>
            <a:endParaRPr lang="en-US" sz="4099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3441" y="3799352"/>
            <a:ext cx="4605748" cy="723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4099" b="1">
                <a:solidFill>
                  <a:srgbClr val="660066"/>
                </a:solidFill>
                <a:latin typeface="HP001 4 hàng" panose="020B0603050302020204" pitchFamily="34" charset="0"/>
              </a:rPr>
              <a:t>Đáp số: 7 bông hoa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9004" y="6218579"/>
            <a:ext cx="184683" cy="723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endParaRPr lang="en-US" sz="4099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301</Words>
  <Application>Microsoft Office PowerPoint</Application>
  <PresentationFormat>Widescreen</PresentationFormat>
  <Paragraphs>101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iCiel Cadena</vt:lpstr>
      <vt:lpstr>iCiel Nabila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90</cp:revision>
  <dcterms:created xsi:type="dcterms:W3CDTF">2021-05-28T09:26:39Z</dcterms:created>
  <dcterms:modified xsi:type="dcterms:W3CDTF">2021-10-15T11:23:27Z</dcterms:modified>
</cp:coreProperties>
</file>