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1"/>
    <p:sldMasterId id="2147484145" r:id="rId2"/>
    <p:sldMasterId id="2147484158" r:id="rId3"/>
    <p:sldMasterId id="2147484170" r:id="rId4"/>
    <p:sldMasterId id="2147484182" r:id="rId5"/>
    <p:sldMasterId id="2147484310" r:id="rId6"/>
  </p:sldMasterIdLst>
  <p:notesMasterIdLst>
    <p:notesMasterId r:id="rId34"/>
  </p:notesMasterIdLst>
  <p:sldIdLst>
    <p:sldId id="358" r:id="rId7"/>
    <p:sldId id="346" r:id="rId8"/>
    <p:sldId id="296" r:id="rId9"/>
    <p:sldId id="359" r:id="rId10"/>
    <p:sldId id="360" r:id="rId11"/>
    <p:sldId id="361" r:id="rId12"/>
    <p:sldId id="362" r:id="rId13"/>
    <p:sldId id="363" r:id="rId14"/>
    <p:sldId id="348" r:id="rId15"/>
    <p:sldId id="364" r:id="rId16"/>
    <p:sldId id="365" r:id="rId17"/>
    <p:sldId id="347" r:id="rId18"/>
    <p:sldId id="366" r:id="rId19"/>
    <p:sldId id="367" r:id="rId20"/>
    <p:sldId id="368" r:id="rId21"/>
    <p:sldId id="293" r:id="rId22"/>
    <p:sldId id="342" r:id="rId23"/>
    <p:sldId id="357" r:id="rId24"/>
    <p:sldId id="351" r:id="rId25"/>
    <p:sldId id="320" r:id="rId26"/>
    <p:sldId id="311" r:id="rId27"/>
    <p:sldId id="353" r:id="rId28"/>
    <p:sldId id="259" r:id="rId29"/>
    <p:sldId id="326" r:id="rId30"/>
    <p:sldId id="369" r:id="rId31"/>
    <p:sldId id="312" r:id="rId32"/>
    <p:sldId id="291" r:id="rId3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AE1C2"/>
    <a:srgbClr val="800080"/>
    <a:srgbClr val="9ED561"/>
    <a:srgbClr val="FFCC66"/>
    <a:srgbClr val="C2E49C"/>
    <a:srgbClr val="FFECC5"/>
    <a:srgbClr val="99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3969" autoAdjust="0"/>
  </p:normalViewPr>
  <p:slideViewPr>
    <p:cSldViewPr>
      <p:cViewPr varScale="1">
        <p:scale>
          <a:sx n="52" d="100"/>
          <a:sy n="52" d="100"/>
        </p:scale>
        <p:origin x="1184"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D8B1D-2082-4753-8F7E-4BA27679BA13}" type="datetimeFigureOut">
              <a:rPr lang="en-US" smtClean="0"/>
              <a:t>2/10/2022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A6878-E0A3-46B4-BE5A-E667C100B472}" type="slidenum">
              <a:rPr lang="en-US" smtClean="0"/>
              <a:t>‹#›</a:t>
            </a:fld>
            <a:endParaRPr lang="en-US"/>
          </a:p>
        </p:txBody>
      </p:sp>
    </p:spTree>
    <p:extLst>
      <p:ext uri="{BB962C8B-B14F-4D97-AF65-F5344CB8AC3E}">
        <p14:creationId xmlns:p14="http://schemas.microsoft.com/office/powerpoint/2010/main" val="341186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8548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B6F5C2-B113-4D03-9AE5-B8911237B56E}"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4725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B6F5C2-B113-4D03-9AE5-B8911237B56E}"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013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B6F5C2-B113-4D03-9AE5-B8911237B56E}"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1908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483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3618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2E1254-E152-4313-931F-707CAF15CF1D}" type="slidenum">
              <a:rPr lang="zh-CN" altLang="en-US" smtClean="0"/>
              <a:t>23</a:t>
            </a:fld>
            <a:endParaRPr lang="zh-CN" altLang="en-US"/>
          </a:p>
        </p:txBody>
      </p:sp>
    </p:spTree>
    <p:extLst>
      <p:ext uri="{BB962C8B-B14F-4D97-AF65-F5344CB8AC3E}">
        <p14:creationId xmlns:p14="http://schemas.microsoft.com/office/powerpoint/2010/main" val="1376065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BECA6878-E0A3-46B4-BE5A-E667C100B472}" type="slidenum">
              <a:rPr lang="en-US" smtClean="0"/>
              <a:t>24</a:t>
            </a:fld>
            <a:endParaRPr lang="en-US"/>
          </a:p>
        </p:txBody>
      </p:sp>
    </p:spTree>
    <p:extLst>
      <p:ext uri="{BB962C8B-B14F-4D97-AF65-F5344CB8AC3E}">
        <p14:creationId xmlns:p14="http://schemas.microsoft.com/office/powerpoint/2010/main" val="3339214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05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620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322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865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584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9230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814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729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659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587031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749846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006703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74051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7441D37-739D-4C54-8CF1-C064C35671A4}" type="slidenum">
              <a:rPr lang="en-US" altLang="en-US"/>
              <a:pPr/>
              <a:t>‹#›</a:t>
            </a:fld>
            <a:endParaRPr lang="en-US" altLang="en-US"/>
          </a:p>
        </p:txBody>
      </p:sp>
    </p:spTree>
    <p:extLst>
      <p:ext uri="{BB962C8B-B14F-4D97-AF65-F5344CB8AC3E}">
        <p14:creationId xmlns:p14="http://schemas.microsoft.com/office/powerpoint/2010/main" val="377430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E98E289C-C53B-4A31-BCF5-C26A679B7D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BB60292-82DA-41CD-B290-94F126398E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2E8B3C5-2C4F-48AE-A22A-3E971D60D71F}"/>
              </a:ext>
            </a:extLst>
          </p:cNvPr>
          <p:cNvSpPr>
            <a:spLocks noGrp="1"/>
          </p:cNvSpPr>
          <p:nvPr>
            <p:ph type="sldNum" sz="quarter" idx="12"/>
          </p:nvPr>
        </p:nvSpPr>
        <p:spPr/>
        <p:txBody>
          <a:bodyPr/>
          <a:lstStyle>
            <a:lvl1pPr>
              <a:defRPr/>
            </a:lvl1pPr>
          </a:lstStyle>
          <a:p>
            <a:fld id="{02B50B10-C87E-4BC2-9781-0F3385E751C4}" type="slidenum">
              <a:rPr lang="en-US" altLang="en-US"/>
              <a:pPr/>
              <a:t>‹#›</a:t>
            </a:fld>
            <a:endParaRPr lang="en-US" altLang="en-US"/>
          </a:p>
        </p:txBody>
      </p:sp>
    </p:spTree>
    <p:extLst>
      <p:ext uri="{BB962C8B-B14F-4D97-AF65-F5344CB8AC3E}">
        <p14:creationId xmlns:p14="http://schemas.microsoft.com/office/powerpoint/2010/main" val="688478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498459-6488-42C1-8DE4-A827679ED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7AC0D1C-4EE9-4820-9E66-E87D1FFBCB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A327582-8DFD-4018-8760-FC923D229BEF}"/>
              </a:ext>
            </a:extLst>
          </p:cNvPr>
          <p:cNvSpPr>
            <a:spLocks noGrp="1"/>
          </p:cNvSpPr>
          <p:nvPr>
            <p:ph type="sldNum" sz="quarter" idx="12"/>
          </p:nvPr>
        </p:nvSpPr>
        <p:spPr/>
        <p:txBody>
          <a:bodyPr/>
          <a:lstStyle>
            <a:lvl1pPr>
              <a:defRPr/>
            </a:lvl1pPr>
          </a:lstStyle>
          <a:p>
            <a:fld id="{F217732D-3AD2-4424-8B68-75D7D011D962}" type="slidenum">
              <a:rPr lang="en-US" altLang="en-US"/>
              <a:pPr/>
              <a:t>‹#›</a:t>
            </a:fld>
            <a:endParaRPr lang="en-US" altLang="en-US"/>
          </a:p>
        </p:txBody>
      </p:sp>
    </p:spTree>
    <p:extLst>
      <p:ext uri="{BB962C8B-B14F-4D97-AF65-F5344CB8AC3E}">
        <p14:creationId xmlns:p14="http://schemas.microsoft.com/office/powerpoint/2010/main" val="1094595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32B05C-AC95-4D78-A7D9-0E6CFC73F3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0DD3B87-C83D-4972-9043-CFB8784187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5D6EF66-C8D8-40A7-A6DA-D6EE72B78307}"/>
              </a:ext>
            </a:extLst>
          </p:cNvPr>
          <p:cNvSpPr>
            <a:spLocks noGrp="1"/>
          </p:cNvSpPr>
          <p:nvPr>
            <p:ph type="sldNum" sz="quarter" idx="12"/>
          </p:nvPr>
        </p:nvSpPr>
        <p:spPr/>
        <p:txBody>
          <a:bodyPr/>
          <a:lstStyle>
            <a:lvl1pPr>
              <a:defRPr/>
            </a:lvl1pPr>
          </a:lstStyle>
          <a:p>
            <a:fld id="{181B3F2C-5A0D-4386-81AC-F50864CBD18A}" type="slidenum">
              <a:rPr lang="en-US" altLang="en-US"/>
              <a:pPr/>
              <a:t>‹#›</a:t>
            </a:fld>
            <a:endParaRPr lang="en-US" altLang="en-US"/>
          </a:p>
        </p:txBody>
      </p:sp>
    </p:spTree>
    <p:extLst>
      <p:ext uri="{BB962C8B-B14F-4D97-AF65-F5344CB8AC3E}">
        <p14:creationId xmlns:p14="http://schemas.microsoft.com/office/powerpoint/2010/main" val="4286502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E5C027E0-1B28-4C6C-BE2C-A65AFB091A5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4AB9F5E2-B7FD-41FB-BB92-585E5C4503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1CFE426-0B30-4642-AE1A-2AF1E243A3FC}"/>
              </a:ext>
            </a:extLst>
          </p:cNvPr>
          <p:cNvSpPr>
            <a:spLocks noGrp="1"/>
          </p:cNvSpPr>
          <p:nvPr>
            <p:ph type="sldNum" sz="quarter" idx="12"/>
          </p:nvPr>
        </p:nvSpPr>
        <p:spPr/>
        <p:txBody>
          <a:bodyPr/>
          <a:lstStyle>
            <a:lvl1pPr>
              <a:defRPr/>
            </a:lvl1pPr>
          </a:lstStyle>
          <a:p>
            <a:fld id="{499E9E7D-D080-4DC8-A515-57B9C32E1FCD}" type="slidenum">
              <a:rPr lang="en-US" altLang="en-US"/>
              <a:pPr/>
              <a:t>‹#›</a:t>
            </a:fld>
            <a:endParaRPr lang="en-US" altLang="en-US"/>
          </a:p>
        </p:txBody>
      </p:sp>
    </p:spTree>
    <p:extLst>
      <p:ext uri="{BB962C8B-B14F-4D97-AF65-F5344CB8AC3E}">
        <p14:creationId xmlns:p14="http://schemas.microsoft.com/office/powerpoint/2010/main" val="6761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D5E2DD5-F1D8-43DC-BD71-DEE56684FB9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16CEA333-7CA8-4588-B16E-733CE8C68B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4363085-03D6-473E-A428-8D2C6D350D5C}"/>
              </a:ext>
            </a:extLst>
          </p:cNvPr>
          <p:cNvSpPr>
            <a:spLocks noGrp="1"/>
          </p:cNvSpPr>
          <p:nvPr>
            <p:ph type="sldNum" sz="quarter" idx="12"/>
          </p:nvPr>
        </p:nvSpPr>
        <p:spPr/>
        <p:txBody>
          <a:bodyPr/>
          <a:lstStyle>
            <a:lvl1pPr>
              <a:defRPr/>
            </a:lvl1pPr>
          </a:lstStyle>
          <a:p>
            <a:fld id="{04273313-FE0B-4220-84C5-E93A6C7C92DF}" type="slidenum">
              <a:rPr lang="en-US" altLang="en-US"/>
              <a:pPr/>
              <a:t>‹#›</a:t>
            </a:fld>
            <a:endParaRPr lang="en-US" altLang="en-US"/>
          </a:p>
        </p:txBody>
      </p:sp>
    </p:spTree>
    <p:extLst>
      <p:ext uri="{BB962C8B-B14F-4D97-AF65-F5344CB8AC3E}">
        <p14:creationId xmlns:p14="http://schemas.microsoft.com/office/powerpoint/2010/main" val="3149186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CE0614B9-84EF-4D2E-B915-8C91CC577D9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5B603F4C-64F1-461F-B6D8-9AEB887D875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77C12C9-95B2-4BD4-98A8-F3CCBF2A3EFC}"/>
              </a:ext>
            </a:extLst>
          </p:cNvPr>
          <p:cNvSpPr>
            <a:spLocks noGrp="1"/>
          </p:cNvSpPr>
          <p:nvPr>
            <p:ph type="sldNum" sz="quarter" idx="12"/>
          </p:nvPr>
        </p:nvSpPr>
        <p:spPr/>
        <p:txBody>
          <a:bodyPr/>
          <a:lstStyle>
            <a:lvl1pPr>
              <a:defRPr/>
            </a:lvl1pPr>
          </a:lstStyle>
          <a:p>
            <a:fld id="{693C0AF9-662B-4E11-B15F-E69617CA2D0C}" type="slidenum">
              <a:rPr lang="en-US" altLang="en-US"/>
              <a:pPr/>
              <a:t>‹#›</a:t>
            </a:fld>
            <a:endParaRPr lang="en-US" altLang="en-US"/>
          </a:p>
        </p:txBody>
      </p:sp>
    </p:spTree>
    <p:extLst>
      <p:ext uri="{BB962C8B-B14F-4D97-AF65-F5344CB8AC3E}">
        <p14:creationId xmlns:p14="http://schemas.microsoft.com/office/powerpoint/2010/main" val="414694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121693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77BE628-C8A2-4A2F-8B92-0C35A441997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DCF597DC-3631-40F2-ACF0-339DB4C4AA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117960E-8AD2-4D0E-B348-EFC091A71CBA}"/>
              </a:ext>
            </a:extLst>
          </p:cNvPr>
          <p:cNvSpPr>
            <a:spLocks noGrp="1"/>
          </p:cNvSpPr>
          <p:nvPr>
            <p:ph type="sldNum" sz="quarter" idx="12"/>
          </p:nvPr>
        </p:nvSpPr>
        <p:spPr/>
        <p:txBody>
          <a:bodyPr/>
          <a:lstStyle>
            <a:lvl1pPr>
              <a:defRPr/>
            </a:lvl1pPr>
          </a:lstStyle>
          <a:p>
            <a:fld id="{D686554D-FB69-4A20-8123-0DFC4B2A60E1}" type="slidenum">
              <a:rPr lang="en-US" altLang="en-US"/>
              <a:pPr/>
              <a:t>‹#›</a:t>
            </a:fld>
            <a:endParaRPr lang="en-US" altLang="en-US"/>
          </a:p>
        </p:txBody>
      </p:sp>
    </p:spTree>
    <p:extLst>
      <p:ext uri="{BB962C8B-B14F-4D97-AF65-F5344CB8AC3E}">
        <p14:creationId xmlns:p14="http://schemas.microsoft.com/office/powerpoint/2010/main" val="364659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984F783-C244-4A4C-A296-C9916B35906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D3F38E17-5058-489A-AB31-00438E5BB1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FBAA4A2-597D-44F5-8FD6-48DB51A6BF15}"/>
              </a:ext>
            </a:extLst>
          </p:cNvPr>
          <p:cNvSpPr>
            <a:spLocks noGrp="1"/>
          </p:cNvSpPr>
          <p:nvPr>
            <p:ph type="sldNum" sz="quarter" idx="12"/>
          </p:nvPr>
        </p:nvSpPr>
        <p:spPr/>
        <p:txBody>
          <a:bodyPr/>
          <a:lstStyle>
            <a:lvl1pPr>
              <a:defRPr/>
            </a:lvl1pPr>
          </a:lstStyle>
          <a:p>
            <a:fld id="{C53DC821-82B7-4B57-977B-A41E31F5FA02}" type="slidenum">
              <a:rPr lang="en-US" altLang="en-US"/>
              <a:pPr/>
              <a:t>‹#›</a:t>
            </a:fld>
            <a:endParaRPr lang="en-US" altLang="en-US"/>
          </a:p>
        </p:txBody>
      </p:sp>
    </p:spTree>
    <p:extLst>
      <p:ext uri="{BB962C8B-B14F-4D97-AF65-F5344CB8AC3E}">
        <p14:creationId xmlns:p14="http://schemas.microsoft.com/office/powerpoint/2010/main" val="423761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3CD0BC5-BA21-4081-B8EF-5C671BB1661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85C13FC6-D4AF-4FDF-9AA9-E349BBDEF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3614A48-5369-4FC5-BEBD-B56DCC7E4E65}"/>
              </a:ext>
            </a:extLst>
          </p:cNvPr>
          <p:cNvSpPr>
            <a:spLocks noGrp="1"/>
          </p:cNvSpPr>
          <p:nvPr>
            <p:ph type="sldNum" sz="quarter" idx="12"/>
          </p:nvPr>
        </p:nvSpPr>
        <p:spPr/>
        <p:txBody>
          <a:bodyPr/>
          <a:lstStyle>
            <a:lvl1pPr>
              <a:defRPr/>
            </a:lvl1pPr>
          </a:lstStyle>
          <a:p>
            <a:fld id="{724B6164-14AA-4093-A4DC-592EC0CA2F98}" type="slidenum">
              <a:rPr lang="en-US" altLang="en-US"/>
              <a:pPr/>
              <a:t>‹#›</a:t>
            </a:fld>
            <a:endParaRPr lang="en-US" altLang="en-US"/>
          </a:p>
        </p:txBody>
      </p:sp>
    </p:spTree>
    <p:extLst>
      <p:ext uri="{BB962C8B-B14F-4D97-AF65-F5344CB8AC3E}">
        <p14:creationId xmlns:p14="http://schemas.microsoft.com/office/powerpoint/2010/main" val="3438181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91AACC-9EE1-4AE6-83C5-F97417BD96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CED9418-3FC3-4D2D-BBE7-38D1DA13BB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1E9E0C4-8179-4344-A25E-31AC34DAEF41}"/>
              </a:ext>
            </a:extLst>
          </p:cNvPr>
          <p:cNvSpPr>
            <a:spLocks noGrp="1"/>
          </p:cNvSpPr>
          <p:nvPr>
            <p:ph type="sldNum" sz="quarter" idx="12"/>
          </p:nvPr>
        </p:nvSpPr>
        <p:spPr/>
        <p:txBody>
          <a:bodyPr/>
          <a:lstStyle>
            <a:lvl1pPr>
              <a:defRPr/>
            </a:lvl1pPr>
          </a:lstStyle>
          <a:p>
            <a:fld id="{431F56D5-9E5E-4C2E-BAE0-2F60D0D1D051}" type="slidenum">
              <a:rPr lang="en-US" altLang="en-US"/>
              <a:pPr/>
              <a:t>‹#›</a:t>
            </a:fld>
            <a:endParaRPr lang="en-US" altLang="en-US"/>
          </a:p>
        </p:txBody>
      </p:sp>
    </p:spTree>
    <p:extLst>
      <p:ext uri="{BB962C8B-B14F-4D97-AF65-F5344CB8AC3E}">
        <p14:creationId xmlns:p14="http://schemas.microsoft.com/office/powerpoint/2010/main" val="2354142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EDB417-7D76-4778-BB54-7DD032A1F1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4E64C2C-92C1-4ABB-B170-3123B95E22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7DDA884-6269-4C29-9C5F-A0FC6707A0F6}"/>
              </a:ext>
            </a:extLst>
          </p:cNvPr>
          <p:cNvSpPr>
            <a:spLocks noGrp="1"/>
          </p:cNvSpPr>
          <p:nvPr>
            <p:ph type="sldNum" sz="quarter" idx="12"/>
          </p:nvPr>
        </p:nvSpPr>
        <p:spPr/>
        <p:txBody>
          <a:bodyPr/>
          <a:lstStyle>
            <a:lvl1pPr>
              <a:defRPr/>
            </a:lvl1pPr>
          </a:lstStyle>
          <a:p>
            <a:fld id="{EC23C178-2BE6-457F-BC06-FA7E1C394208}" type="slidenum">
              <a:rPr lang="en-US" altLang="en-US"/>
              <a:pPr/>
              <a:t>‹#›</a:t>
            </a:fld>
            <a:endParaRPr lang="en-US" altLang="en-US"/>
          </a:p>
        </p:txBody>
      </p:sp>
    </p:spTree>
    <p:extLst>
      <p:ext uri="{BB962C8B-B14F-4D97-AF65-F5344CB8AC3E}">
        <p14:creationId xmlns:p14="http://schemas.microsoft.com/office/powerpoint/2010/main" val="423410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2E201259-42DB-464F-8BAE-7D1804A32ED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BAA755A2-9D26-414D-84B2-5AB747ADC5A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9B7E2C7-EE1D-4E92-8AA7-D12EE7EA1FB5}"/>
              </a:ext>
            </a:extLst>
          </p:cNvPr>
          <p:cNvSpPr>
            <a:spLocks noGrp="1" noChangeArrowheads="1"/>
          </p:cNvSpPr>
          <p:nvPr>
            <p:ph type="sldNum" sz="quarter" idx="12"/>
          </p:nvPr>
        </p:nvSpPr>
        <p:spPr/>
        <p:txBody>
          <a:bodyPr/>
          <a:lstStyle>
            <a:lvl1pPr>
              <a:defRPr/>
            </a:lvl1pPr>
          </a:lstStyle>
          <a:p>
            <a:fld id="{47351CE6-1323-40FE-903E-0BCD4EADE70A}" type="slidenum">
              <a:rPr lang="en-US" altLang="en-US"/>
              <a:pPr/>
              <a:t>‹#›</a:t>
            </a:fld>
            <a:endParaRPr lang="en-US" altLang="en-US"/>
          </a:p>
        </p:txBody>
      </p:sp>
    </p:spTree>
    <p:extLst>
      <p:ext uri="{BB962C8B-B14F-4D97-AF65-F5344CB8AC3E}">
        <p14:creationId xmlns:p14="http://schemas.microsoft.com/office/powerpoint/2010/main" val="2439562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28764407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xmlns=""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5107520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xmlns=""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8122070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xmlns=""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5620423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492208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8" name="页脚占位符 7">
            <a:extLst>
              <a:ext uri="{FF2B5EF4-FFF2-40B4-BE49-F238E27FC236}">
                <a16:creationId xmlns:a16="http://schemas.microsoft.com/office/drawing/2014/main" xmlns=""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838858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4" name="页脚占位符 3">
            <a:extLst>
              <a:ext uri="{FF2B5EF4-FFF2-40B4-BE49-F238E27FC236}">
                <a16:creationId xmlns:a16="http://schemas.microsoft.com/office/drawing/2014/main" xmlns=""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71813899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3" name="页脚占位符 2">
            <a:extLst>
              <a:ext uri="{FF2B5EF4-FFF2-40B4-BE49-F238E27FC236}">
                <a16:creationId xmlns:a16="http://schemas.microsoft.com/office/drawing/2014/main" xmlns=""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8003883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xmlns=""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5074232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xmlns=""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6420957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xmlns=""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953951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xmlns=""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14019329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2551917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0857413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xmlns=""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59718998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4593008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xmlns=""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7313901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xmlns=""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6250946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8" name="页脚占位符 7">
            <a:extLst>
              <a:ext uri="{FF2B5EF4-FFF2-40B4-BE49-F238E27FC236}">
                <a16:creationId xmlns:a16="http://schemas.microsoft.com/office/drawing/2014/main" xmlns=""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301209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4" name="页脚占位符 3">
            <a:extLst>
              <a:ext uri="{FF2B5EF4-FFF2-40B4-BE49-F238E27FC236}">
                <a16:creationId xmlns:a16="http://schemas.microsoft.com/office/drawing/2014/main" xmlns=""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4396059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3" name="页脚占位符 2">
            <a:extLst>
              <a:ext uri="{FF2B5EF4-FFF2-40B4-BE49-F238E27FC236}">
                <a16:creationId xmlns:a16="http://schemas.microsoft.com/office/drawing/2014/main" xmlns=""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1438778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xmlns=""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5016131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xmlns=""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91112862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xmlns=""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6352336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xmlns=""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4693247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61D20-A959-4656-9388-D1F6C15A538F}" type="slidenum">
              <a:rPr lang="en-US" altLang="en-US"/>
              <a:pPr>
                <a:defRPr/>
              </a:pPr>
              <a:t>‹#›</a:t>
            </a:fld>
            <a:endParaRPr lang="en-US" altLang="en-US"/>
          </a:p>
        </p:txBody>
      </p:sp>
    </p:spTree>
    <p:extLst>
      <p:ext uri="{BB962C8B-B14F-4D97-AF65-F5344CB8AC3E}">
        <p14:creationId xmlns:p14="http://schemas.microsoft.com/office/powerpoint/2010/main" val="79707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40016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E3E2C-5946-4F76-8105-E90B14FD411A}" type="slidenum">
              <a:rPr lang="en-US" altLang="en-US"/>
              <a:pPr>
                <a:defRPr/>
              </a:pPr>
              <a:t>‹#›</a:t>
            </a:fld>
            <a:endParaRPr lang="en-US" altLang="en-US"/>
          </a:p>
        </p:txBody>
      </p:sp>
    </p:spTree>
    <p:extLst>
      <p:ext uri="{BB962C8B-B14F-4D97-AF65-F5344CB8AC3E}">
        <p14:creationId xmlns:p14="http://schemas.microsoft.com/office/powerpoint/2010/main" val="2845876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D18A52-E28B-46FF-A4DF-6076D5BFE4B6}" type="slidenum">
              <a:rPr lang="en-US" altLang="en-US"/>
              <a:pPr>
                <a:defRPr/>
              </a:pPr>
              <a:t>‹#›</a:t>
            </a:fld>
            <a:endParaRPr lang="en-US" altLang="en-US"/>
          </a:p>
        </p:txBody>
      </p:sp>
    </p:spTree>
    <p:extLst>
      <p:ext uri="{BB962C8B-B14F-4D97-AF65-F5344CB8AC3E}">
        <p14:creationId xmlns:p14="http://schemas.microsoft.com/office/powerpoint/2010/main" val="1901035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C3ED7F-B47D-4037-BA1E-158E8937A240}" type="slidenum">
              <a:rPr lang="en-US" altLang="en-US"/>
              <a:pPr>
                <a:defRPr/>
              </a:pPr>
              <a:t>‹#›</a:t>
            </a:fld>
            <a:endParaRPr lang="en-US" altLang="en-US"/>
          </a:p>
        </p:txBody>
      </p:sp>
    </p:spTree>
    <p:extLst>
      <p:ext uri="{BB962C8B-B14F-4D97-AF65-F5344CB8AC3E}">
        <p14:creationId xmlns:p14="http://schemas.microsoft.com/office/powerpoint/2010/main" val="2303280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69E3C0-2D82-42D8-B4FE-01C5186BE032}" type="slidenum">
              <a:rPr lang="en-US" altLang="en-US"/>
              <a:pPr>
                <a:defRPr/>
              </a:pPr>
              <a:t>‹#›</a:t>
            </a:fld>
            <a:endParaRPr lang="en-US" altLang="en-US"/>
          </a:p>
        </p:txBody>
      </p:sp>
    </p:spTree>
    <p:extLst>
      <p:ext uri="{BB962C8B-B14F-4D97-AF65-F5344CB8AC3E}">
        <p14:creationId xmlns:p14="http://schemas.microsoft.com/office/powerpoint/2010/main" val="2199187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D91316-7B28-493A-8301-D62CFB858593}" type="slidenum">
              <a:rPr lang="en-US" altLang="en-US"/>
              <a:pPr>
                <a:defRPr/>
              </a:pPr>
              <a:t>‹#›</a:t>
            </a:fld>
            <a:endParaRPr lang="en-US" altLang="en-US"/>
          </a:p>
        </p:txBody>
      </p:sp>
    </p:spTree>
    <p:extLst>
      <p:ext uri="{BB962C8B-B14F-4D97-AF65-F5344CB8AC3E}">
        <p14:creationId xmlns:p14="http://schemas.microsoft.com/office/powerpoint/2010/main" val="1716563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26AE54-7AA2-4C14-BC0F-431CDE208F33}" type="slidenum">
              <a:rPr lang="en-US" altLang="en-US"/>
              <a:pPr>
                <a:defRPr/>
              </a:pPr>
              <a:t>‹#›</a:t>
            </a:fld>
            <a:endParaRPr lang="en-US" altLang="en-US"/>
          </a:p>
        </p:txBody>
      </p:sp>
    </p:spTree>
    <p:extLst>
      <p:ext uri="{BB962C8B-B14F-4D97-AF65-F5344CB8AC3E}">
        <p14:creationId xmlns:p14="http://schemas.microsoft.com/office/powerpoint/2010/main" val="977037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FE9246-352F-4066-859B-0ABD701ABF9B}" type="slidenum">
              <a:rPr lang="en-US" altLang="en-US"/>
              <a:pPr>
                <a:defRPr/>
              </a:pPr>
              <a:t>‹#›</a:t>
            </a:fld>
            <a:endParaRPr lang="en-US" altLang="en-US"/>
          </a:p>
        </p:txBody>
      </p:sp>
    </p:spTree>
    <p:extLst>
      <p:ext uri="{BB962C8B-B14F-4D97-AF65-F5344CB8AC3E}">
        <p14:creationId xmlns:p14="http://schemas.microsoft.com/office/powerpoint/2010/main" val="1619590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48E0C3-48E3-4AC6-A283-18E10F98EFD8}" type="slidenum">
              <a:rPr lang="en-US" altLang="en-US"/>
              <a:pPr>
                <a:defRPr/>
              </a:pPr>
              <a:t>‹#›</a:t>
            </a:fld>
            <a:endParaRPr lang="en-US" altLang="en-US"/>
          </a:p>
        </p:txBody>
      </p:sp>
    </p:spTree>
    <p:extLst>
      <p:ext uri="{BB962C8B-B14F-4D97-AF65-F5344CB8AC3E}">
        <p14:creationId xmlns:p14="http://schemas.microsoft.com/office/powerpoint/2010/main" val="4059125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898966-C7C3-46C0-8404-964BADFFFC9D}" type="slidenum">
              <a:rPr lang="en-US" altLang="en-US"/>
              <a:pPr>
                <a:defRPr/>
              </a:pPr>
              <a:t>‹#›</a:t>
            </a:fld>
            <a:endParaRPr lang="en-US" altLang="en-US"/>
          </a:p>
        </p:txBody>
      </p:sp>
    </p:spTree>
    <p:extLst>
      <p:ext uri="{BB962C8B-B14F-4D97-AF65-F5344CB8AC3E}">
        <p14:creationId xmlns:p14="http://schemas.microsoft.com/office/powerpoint/2010/main" val="3406362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A56071-337D-4D04-A95E-02EDB751699B}" type="slidenum">
              <a:rPr lang="en-US" altLang="en-US"/>
              <a:pPr>
                <a:defRPr/>
              </a:pPr>
              <a:t>‹#›</a:t>
            </a:fld>
            <a:endParaRPr lang="en-US" altLang="en-US"/>
          </a:p>
        </p:txBody>
      </p:sp>
    </p:spTree>
    <p:extLst>
      <p:ext uri="{BB962C8B-B14F-4D97-AF65-F5344CB8AC3E}">
        <p14:creationId xmlns:p14="http://schemas.microsoft.com/office/powerpoint/2010/main" val="221909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0479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B4B230-C7C9-43A8-BEDC-8A5FBCA12820}" type="slidenum">
              <a:rPr lang="en-US" altLang="en-US"/>
              <a:pPr>
                <a:defRPr/>
              </a:pPr>
              <a:t>‹#›</a:t>
            </a:fld>
            <a:endParaRPr lang="en-US" altLang="en-US"/>
          </a:p>
        </p:txBody>
      </p:sp>
    </p:spTree>
    <p:extLst>
      <p:ext uri="{BB962C8B-B14F-4D97-AF65-F5344CB8AC3E}">
        <p14:creationId xmlns:p14="http://schemas.microsoft.com/office/powerpoint/2010/main" val="2726964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2607E6-C0A3-4079-A2BC-1E1D52CF79CF}" type="slidenum">
              <a:rPr lang="en-US" altLang="en-US"/>
              <a:pPr>
                <a:defRPr/>
              </a:pPr>
              <a:t>‹#›</a:t>
            </a:fld>
            <a:endParaRPr lang="en-US" altLang="en-US"/>
          </a:p>
        </p:txBody>
      </p:sp>
    </p:spTree>
    <p:extLst>
      <p:ext uri="{BB962C8B-B14F-4D97-AF65-F5344CB8AC3E}">
        <p14:creationId xmlns:p14="http://schemas.microsoft.com/office/powerpoint/2010/main" val="4252725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3DCC71-2CF7-45A0-9042-C4D44BB6B772}" type="slidenum">
              <a:rPr lang="en-US" smtClean="0"/>
              <a:pPr>
                <a:defRPr/>
              </a:pPr>
              <a:t>‹#›</a:t>
            </a:fld>
            <a:endParaRPr lang="en-US"/>
          </a:p>
        </p:txBody>
      </p:sp>
    </p:spTree>
    <p:extLst>
      <p:ext uri="{BB962C8B-B14F-4D97-AF65-F5344CB8AC3E}">
        <p14:creationId xmlns:p14="http://schemas.microsoft.com/office/powerpoint/2010/main" val="1724624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6F4D4-413F-4883-8461-7441BBD2A00D}" type="slidenum">
              <a:rPr lang="en-US" smtClean="0"/>
              <a:pPr>
                <a:defRPr/>
              </a:pPr>
              <a:t>‹#›</a:t>
            </a:fld>
            <a:endParaRPr lang="en-US"/>
          </a:p>
        </p:txBody>
      </p:sp>
    </p:spTree>
    <p:extLst>
      <p:ext uri="{BB962C8B-B14F-4D97-AF65-F5344CB8AC3E}">
        <p14:creationId xmlns:p14="http://schemas.microsoft.com/office/powerpoint/2010/main" val="2296005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01676F-958F-41C1-B2D6-3EBD2F311FF8}" type="slidenum">
              <a:rPr lang="en-US" smtClean="0"/>
              <a:pPr>
                <a:defRPr/>
              </a:pPr>
              <a:t>‹#›</a:t>
            </a:fld>
            <a:endParaRPr lang="en-US"/>
          </a:p>
        </p:txBody>
      </p:sp>
    </p:spTree>
    <p:extLst>
      <p:ext uri="{BB962C8B-B14F-4D97-AF65-F5344CB8AC3E}">
        <p14:creationId xmlns:p14="http://schemas.microsoft.com/office/powerpoint/2010/main" val="1033877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93229A-D9BC-48A6-809D-01DA68241A8E}" type="slidenum">
              <a:rPr lang="en-US" smtClean="0"/>
              <a:pPr>
                <a:defRPr/>
              </a:pPr>
              <a:t>‹#›</a:t>
            </a:fld>
            <a:endParaRPr lang="en-US"/>
          </a:p>
        </p:txBody>
      </p:sp>
    </p:spTree>
    <p:extLst>
      <p:ext uri="{BB962C8B-B14F-4D97-AF65-F5344CB8AC3E}">
        <p14:creationId xmlns:p14="http://schemas.microsoft.com/office/powerpoint/2010/main" val="347483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377F64-A362-4448-9FF9-7404FA4B054F}" type="slidenum">
              <a:rPr lang="en-US" smtClean="0"/>
              <a:pPr>
                <a:defRPr/>
              </a:pPr>
              <a:t>‹#›</a:t>
            </a:fld>
            <a:endParaRPr lang="en-US"/>
          </a:p>
        </p:txBody>
      </p:sp>
    </p:spTree>
    <p:extLst>
      <p:ext uri="{BB962C8B-B14F-4D97-AF65-F5344CB8AC3E}">
        <p14:creationId xmlns:p14="http://schemas.microsoft.com/office/powerpoint/2010/main" val="776777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9C79B8-A943-42B9-ABAF-74A452163FC4}" type="slidenum">
              <a:rPr lang="en-US" smtClean="0"/>
              <a:pPr>
                <a:defRPr/>
              </a:pPr>
              <a:t>‹#›</a:t>
            </a:fld>
            <a:endParaRPr lang="en-US"/>
          </a:p>
        </p:txBody>
      </p:sp>
    </p:spTree>
    <p:extLst>
      <p:ext uri="{BB962C8B-B14F-4D97-AF65-F5344CB8AC3E}">
        <p14:creationId xmlns:p14="http://schemas.microsoft.com/office/powerpoint/2010/main" val="2938722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1499EC-DDBD-496F-896C-735D6105C2D1}" type="slidenum">
              <a:rPr lang="en-US" smtClean="0"/>
              <a:pPr>
                <a:defRPr/>
              </a:pPr>
              <a:t>‹#›</a:t>
            </a:fld>
            <a:endParaRPr lang="en-US"/>
          </a:p>
        </p:txBody>
      </p:sp>
    </p:spTree>
    <p:extLst>
      <p:ext uri="{BB962C8B-B14F-4D97-AF65-F5344CB8AC3E}">
        <p14:creationId xmlns:p14="http://schemas.microsoft.com/office/powerpoint/2010/main" val="1816944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D686CB-293F-45F2-B848-281F16A88A65}" type="slidenum">
              <a:rPr lang="en-US" smtClean="0"/>
              <a:pPr>
                <a:defRPr/>
              </a:pPr>
              <a:t>‹#›</a:t>
            </a:fld>
            <a:endParaRPr lang="en-US"/>
          </a:p>
        </p:txBody>
      </p:sp>
    </p:spTree>
    <p:extLst>
      <p:ext uri="{BB962C8B-B14F-4D97-AF65-F5344CB8AC3E}">
        <p14:creationId xmlns:p14="http://schemas.microsoft.com/office/powerpoint/2010/main" val="103117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98335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CC8FA1-CEAD-46C9-B33C-274C477C752A}" type="slidenum">
              <a:rPr lang="en-US" smtClean="0"/>
              <a:pPr>
                <a:defRPr/>
              </a:pPr>
              <a:t>‹#›</a:t>
            </a:fld>
            <a:endParaRPr lang="en-US"/>
          </a:p>
        </p:txBody>
      </p:sp>
    </p:spTree>
    <p:extLst>
      <p:ext uri="{BB962C8B-B14F-4D97-AF65-F5344CB8AC3E}">
        <p14:creationId xmlns:p14="http://schemas.microsoft.com/office/powerpoint/2010/main" val="1632456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7115FA-6D77-4C6A-A388-861C47C95FFA}" type="slidenum">
              <a:rPr lang="en-US" smtClean="0"/>
              <a:pPr>
                <a:defRPr/>
              </a:pPr>
              <a:t>‹#›</a:t>
            </a:fld>
            <a:endParaRPr lang="en-US"/>
          </a:p>
        </p:txBody>
      </p:sp>
    </p:spTree>
    <p:extLst>
      <p:ext uri="{BB962C8B-B14F-4D97-AF65-F5344CB8AC3E}">
        <p14:creationId xmlns:p14="http://schemas.microsoft.com/office/powerpoint/2010/main" val="8018753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7115FA-6D77-4C6A-A388-861C47C95FFA}" type="slidenum">
              <a:rPr lang="en-US" smtClean="0"/>
              <a:pPr>
                <a:defRPr/>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39176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7115FA-6D77-4C6A-A388-861C47C95FFA}" type="slidenum">
              <a:rPr lang="en-US" smtClean="0"/>
              <a:pPr>
                <a:defRPr/>
              </a:pPr>
              <a:t>‹#›</a:t>
            </a:fld>
            <a:endParaRPr lang="en-US"/>
          </a:p>
        </p:txBody>
      </p:sp>
    </p:spTree>
    <p:extLst>
      <p:ext uri="{BB962C8B-B14F-4D97-AF65-F5344CB8AC3E}">
        <p14:creationId xmlns:p14="http://schemas.microsoft.com/office/powerpoint/2010/main" val="1234975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7115FA-6D77-4C6A-A388-861C47C95FFA}"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93595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7115FA-6D77-4C6A-A388-861C47C95FFA}" type="slidenum">
              <a:rPr lang="en-US" smtClean="0"/>
              <a:pPr>
                <a:defRPr/>
              </a:pPr>
              <a:t>‹#›</a:t>
            </a:fld>
            <a:endParaRPr lang="en-US"/>
          </a:p>
        </p:txBody>
      </p:sp>
    </p:spTree>
    <p:extLst>
      <p:ext uri="{BB962C8B-B14F-4D97-AF65-F5344CB8AC3E}">
        <p14:creationId xmlns:p14="http://schemas.microsoft.com/office/powerpoint/2010/main" val="2538808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E7C119-5CB7-40D2-8669-DC732A827BBD}" type="slidenum">
              <a:rPr lang="en-US" smtClean="0"/>
              <a:pPr>
                <a:defRPr/>
              </a:pPr>
              <a:t>‹#›</a:t>
            </a:fld>
            <a:endParaRPr lang="en-US"/>
          </a:p>
        </p:txBody>
      </p:sp>
    </p:spTree>
    <p:extLst>
      <p:ext uri="{BB962C8B-B14F-4D97-AF65-F5344CB8AC3E}">
        <p14:creationId xmlns:p14="http://schemas.microsoft.com/office/powerpoint/2010/main" val="26220480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F71619-921A-4F9C-9FD8-20EDD1C2DC87}" type="slidenum">
              <a:rPr lang="en-US" smtClean="0"/>
              <a:pPr>
                <a:defRPr/>
              </a:pPr>
              <a:t>‹#›</a:t>
            </a:fld>
            <a:endParaRPr lang="en-US"/>
          </a:p>
        </p:txBody>
      </p:sp>
    </p:spTree>
    <p:extLst>
      <p:ext uri="{BB962C8B-B14F-4D97-AF65-F5344CB8AC3E}">
        <p14:creationId xmlns:p14="http://schemas.microsoft.com/office/powerpoint/2010/main" val="371604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718276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359729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jp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860118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327" r:id="rId12"/>
    <p:sldLayoutId id="2147484330" r:id="rId13"/>
  </p:sldLayoutIdLst>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BE02D5C-D41E-4B43-A9ED-A6C70CE4727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73C1A88C-5C67-46F1-A921-B6FE8C84404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CA5BC60-F05B-4642-8C18-48D0243D4E2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B21CDDCF-E7E2-4A8C-B834-702875A9691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F72501F-E3EA-4DAC-BF10-153E7152842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C9BFFAE-6F9F-4606-8298-FF35EF8BC803}" type="slidenum">
              <a:rPr lang="en-US" altLang="en-US"/>
              <a:pPr/>
              <a:t>‹#›</a:t>
            </a:fld>
            <a:endParaRPr lang="en-US" altLang="en-US"/>
          </a:p>
        </p:txBody>
      </p:sp>
    </p:spTree>
    <p:extLst>
      <p:ext uri="{BB962C8B-B14F-4D97-AF65-F5344CB8AC3E}">
        <p14:creationId xmlns:p14="http://schemas.microsoft.com/office/powerpoint/2010/main" val="178284132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62862579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329" r:id="rId12"/>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860646321"/>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55D6B3D-93E6-4A82-B1DE-D31A1EA5CB6C}" type="slidenum">
              <a:rPr lang="en-US" altLang="en-US"/>
              <a:pPr>
                <a:defRPr/>
              </a:pPr>
              <a:t>‹#›</a:t>
            </a:fld>
            <a:endParaRPr lang="en-US" altLang="en-US"/>
          </a:p>
        </p:txBody>
      </p:sp>
    </p:spTree>
    <p:extLst>
      <p:ext uri="{BB962C8B-B14F-4D97-AF65-F5344CB8AC3E}">
        <p14:creationId xmlns:p14="http://schemas.microsoft.com/office/powerpoint/2010/main" val="353853014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97B5FA-0921-464F-AAE1-844C04324D75}" type="datetimeFigureOut">
              <a:rPr lang="zh-CN" altLang="en-US" smtClean="0"/>
              <a:t>2022/2/10</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636990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0C8B595A-8369-4237-A956-5AEEC0FD8DD6}"/>
              </a:ext>
            </a:extLst>
          </p:cNvPr>
          <p:cNvSpPr txBox="1"/>
          <p:nvPr/>
        </p:nvSpPr>
        <p:spPr>
          <a:xfrm>
            <a:off x="4029504" y="762000"/>
            <a:ext cx="3918778" cy="905056"/>
          </a:xfrm>
          <a:prstGeom prst="rect">
            <a:avLst/>
          </a:prstGeom>
          <a:noFill/>
        </p:spPr>
        <p:txBody>
          <a:bodyPr wrap="square" rtlCol="0">
            <a:spAutoFit/>
          </a:bodyPr>
          <a:lstStyle/>
          <a:p>
            <a:pPr algn="ctr">
              <a:lnSpc>
                <a:spcPct val="150000"/>
              </a:lnSpc>
            </a:pPr>
            <a:r>
              <a:rPr lang="en-US" sz="4000" b="1" u="sng" dirty="0" err="1">
                <a:latin typeface="Times New Roman" panose="02020603050405020304" pitchFamily="18" charset="0"/>
                <a:cs typeface="Times New Roman" panose="02020603050405020304" pitchFamily="18" charset="0"/>
              </a:rPr>
              <a:t>Tập</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làm</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văn</a:t>
            </a:r>
            <a:endParaRPr lang="en-US" sz="4000" b="1" u="sng"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xmlns="" id="{92483A4E-91E4-4B6A-BF42-AAD69CBFD75A}"/>
              </a:ext>
            </a:extLst>
          </p:cNvPr>
          <p:cNvSpPr txBox="1"/>
          <p:nvPr/>
        </p:nvSpPr>
        <p:spPr>
          <a:xfrm>
            <a:off x="1905000" y="1667056"/>
            <a:ext cx="8686799" cy="1107996"/>
          </a:xfrm>
          <a:prstGeom prst="rect">
            <a:avLst/>
          </a:prstGeom>
          <a:noFill/>
        </p:spPr>
        <p:txBody>
          <a:bodyPr wrap="square" rtlCol="0">
            <a:spAutoFit/>
          </a:bodyPr>
          <a:lstStyle/>
          <a:p>
            <a:pPr algn="ctr">
              <a:lnSpc>
                <a:spcPct val="150000"/>
              </a:lnSpc>
            </a:pPr>
            <a:r>
              <a:rPr lang="en-US" sz="4400" b="1" dirty="0" err="1">
                <a:solidFill>
                  <a:srgbClr val="FF0000"/>
                </a:solidFill>
                <a:latin typeface="Times New Roman" panose="02020603050405020304" pitchFamily="18" charset="0"/>
                <a:cs typeface="Times New Roman" panose="02020603050405020304" pitchFamily="18" charset="0"/>
              </a:rPr>
              <a:t>Đoạn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văn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trong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bài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văn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chuyện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934200" y="3124200"/>
            <a:ext cx="31242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Trang</a:t>
            </a:r>
            <a:r>
              <a:rPr lang="en-US" sz="3200" b="1" dirty="0">
                <a:latin typeface="Times New Roman" panose="02020603050405020304" pitchFamily="18" charset="0"/>
                <a:cs typeface="Times New Roman" panose="02020603050405020304" pitchFamily="18" charset="0"/>
              </a:rPr>
              <a:t> 53, 54)</a:t>
            </a:r>
          </a:p>
        </p:txBody>
      </p:sp>
    </p:spTree>
    <p:extLst>
      <p:ext uri="{BB962C8B-B14F-4D97-AF65-F5344CB8AC3E}">
        <p14:creationId xmlns:p14="http://schemas.microsoft.com/office/powerpoint/2010/main" val="139777368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37F116E7-CFE5-4085-B08E-F25241B05B59}"/>
              </a:ext>
            </a:extLst>
          </p:cNvPr>
          <p:cNvSpPr txBox="1">
            <a:spLocks noChangeArrowheads="1"/>
          </p:cNvSpPr>
          <p:nvPr/>
        </p:nvSpPr>
        <p:spPr bwMode="auto">
          <a:xfrm>
            <a:off x="457200" y="609600"/>
            <a:ext cx="1112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prstClr val="black"/>
                </a:solidFill>
                <a:latin typeface="Times New Roman" panose="02020603050405020304" pitchFamily="18" charset="0"/>
                <a:cs typeface="+mn-cs"/>
              </a:rPr>
              <a:t>Ngày xưa có một ông vua cao tuổi muốn tìm người nối ngôi. Vua ra lệnh phát cho mỗi người dân một thúng thóc về để gieo trồng và giao hẹn: ai thu được nhiều thóc nhất sẽ truyền ngôi, ai không có thóc nộp sẽ bị trừng phạt.</a:t>
            </a:r>
          </a:p>
        </p:txBody>
      </p:sp>
      <p:sp>
        <p:nvSpPr>
          <p:cNvPr id="9219" name="Text Box 3">
            <a:extLst>
              <a:ext uri="{FF2B5EF4-FFF2-40B4-BE49-F238E27FC236}">
                <a16:creationId xmlns:a16="http://schemas.microsoft.com/office/drawing/2014/main" xmlns="" id="{9C8E5B76-CBDA-49FC-B1F0-03143E7E2F9D}"/>
              </a:ext>
            </a:extLst>
          </p:cNvPr>
          <p:cNvSpPr txBox="1">
            <a:spLocks noChangeArrowheads="1"/>
          </p:cNvSpPr>
          <p:nvPr/>
        </p:nvSpPr>
        <p:spPr bwMode="auto">
          <a:xfrm>
            <a:off x="304800" y="1676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00"/>
              </a:lnSpc>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CC00FF"/>
                </a:solidFill>
                <a:latin typeface="Times New Roman" panose="02020603050405020304" pitchFamily="18" charset="0"/>
                <a:cs typeface="+mn-cs"/>
              </a:rPr>
              <a:t>Có chú bé mồ côi tên Chôm nhận  thóc về, dốc công chăm sóc mà thóc vẫn chẳng nảy mầm.</a:t>
            </a:r>
          </a:p>
        </p:txBody>
      </p:sp>
      <p:sp>
        <p:nvSpPr>
          <p:cNvPr id="9220" name="Text Box 4">
            <a:extLst>
              <a:ext uri="{FF2B5EF4-FFF2-40B4-BE49-F238E27FC236}">
                <a16:creationId xmlns:a16="http://schemas.microsoft.com/office/drawing/2014/main" xmlns="" id="{1348A04A-413B-49A3-8D6E-30B52689F6C5}"/>
              </a:ext>
            </a:extLst>
          </p:cNvPr>
          <p:cNvSpPr txBox="1">
            <a:spLocks noChangeArrowheads="1"/>
          </p:cNvSpPr>
          <p:nvPr/>
        </p:nvSpPr>
        <p:spPr bwMode="auto">
          <a:xfrm>
            <a:off x="304800" y="2228433"/>
            <a:ext cx="11277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200">
                <a:solidFill>
                  <a:prstClr val="black"/>
                </a:solidFill>
                <a:latin typeface="Times New Roman" panose="02020603050405020304" pitchFamily="18" charset="0"/>
                <a:cs typeface="+mn-cs"/>
              </a:rPr>
              <a:t>        </a:t>
            </a:r>
            <a:r>
              <a:rPr lang="en-US" altLang="en-US" sz="2200" b="1">
                <a:solidFill>
                  <a:srgbClr val="0000FF"/>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r>
              <a:rPr lang="en-US" altLang="en-US" sz="2200" b="1">
                <a:solidFill>
                  <a:srgbClr val="0000FF"/>
                </a:solidFill>
                <a:latin typeface="Times New Roman" panose="02020603050405020304" pitchFamily="18" charset="0"/>
                <a:cs typeface="+mn-cs"/>
              </a:rPr>
              <a:t>      - Tâu bệ hạ! Con không làm sao cho thóc nảy mầm được.</a:t>
            </a:r>
          </a:p>
          <a:p>
            <a:pPr algn="just" eaLnBrk="1" hangingPunct="1">
              <a:spcBef>
                <a:spcPct val="50000"/>
              </a:spcBef>
            </a:pPr>
            <a:r>
              <a:rPr lang="en-US" altLang="en-US" sz="2200" b="1">
                <a:solidFill>
                  <a:srgbClr val="0000FF"/>
                </a:solidFill>
                <a:latin typeface="Times New Roman" panose="02020603050405020304" pitchFamily="18" charset="0"/>
                <a:cs typeface="+mn-cs"/>
              </a:rPr>
              <a:t>      Mọi người đều sững sờ vì lời thú tội của Chôm. Nhưng nhà vua đã đỡ chú bé đứng dậy. Ngài hỏi còn ai để chết thóc giống không. Không ai trả lời. Lúc ấy nhà vua mới ôn tồn nói:</a:t>
            </a:r>
          </a:p>
          <a:p>
            <a:pPr algn="just" eaLnBrk="1" hangingPunct="1">
              <a:spcBef>
                <a:spcPct val="50000"/>
              </a:spcBef>
            </a:pPr>
            <a:r>
              <a:rPr lang="en-US" altLang="en-US" sz="2200" b="1">
                <a:solidFill>
                  <a:srgbClr val="0000FF"/>
                </a:solidFill>
                <a:latin typeface="Times New Roman" panose="02020603050405020304" pitchFamily="18" charset="0"/>
                <a:cs typeface="+mn-cs"/>
              </a:rPr>
              <a:t>        - Trước khi phát thóc giống, ta đã cho luộc kĩ rồi. Lẽ nào thóc ấy còn mọc được? Những xe thóc đầy ắp kia đâu phải thu được từ thóc giống của ta!</a:t>
            </a:r>
          </a:p>
        </p:txBody>
      </p:sp>
      <p:sp>
        <p:nvSpPr>
          <p:cNvPr id="9221" name="Text Box 5">
            <a:extLst>
              <a:ext uri="{FF2B5EF4-FFF2-40B4-BE49-F238E27FC236}">
                <a16:creationId xmlns:a16="http://schemas.microsoft.com/office/drawing/2014/main" xmlns="" id="{242325CC-160D-4CA6-9F8F-51D0C4E374AF}"/>
              </a:ext>
            </a:extLst>
          </p:cNvPr>
          <p:cNvSpPr txBox="1">
            <a:spLocks noChangeArrowheads="1"/>
          </p:cNvSpPr>
          <p:nvPr/>
        </p:nvSpPr>
        <p:spPr bwMode="auto">
          <a:xfrm>
            <a:off x="457200" y="4996696"/>
            <a:ext cx="1127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FF0000"/>
                </a:solidFill>
                <a:latin typeface="Times New Roman" panose="02020603050405020304" pitchFamily="18" charset="0"/>
                <a:cs typeface="+mn-cs"/>
              </a:rPr>
              <a:t>Rồi vua dõng dạc nói tiếp:</a:t>
            </a:r>
          </a:p>
          <a:p>
            <a:pPr algn="just" eaLnBrk="1" hangingPunct="1">
              <a:spcBef>
                <a:spcPct val="50000"/>
              </a:spcBef>
            </a:pPr>
            <a:r>
              <a:rPr lang="en-US" altLang="en-US" sz="2200" b="1">
                <a:solidFill>
                  <a:srgbClr val="FF0000"/>
                </a:solidFill>
                <a:latin typeface="Times New Roman" panose="02020603050405020304" pitchFamily="18" charset="0"/>
                <a:cs typeface="+mn-cs"/>
              </a:rPr>
              <a:t>      -Trung thực là đức tính quý nhất của con người. Ta sẽ truyền ngôi cho chú bé trung thực và dũng cảm này.</a:t>
            </a:r>
          </a:p>
          <a:p>
            <a:pPr algn="just" eaLnBrk="1" hangingPunct="1">
              <a:spcBef>
                <a:spcPct val="50000"/>
              </a:spcBef>
            </a:pPr>
            <a:r>
              <a:rPr lang="en-US" altLang="en-US" sz="2200" b="1">
                <a:solidFill>
                  <a:srgbClr val="FF0000"/>
                </a:solidFill>
                <a:latin typeface="Times New Roman" panose="02020603050405020304" pitchFamily="18" charset="0"/>
                <a:cs typeface="+mn-cs"/>
              </a:rPr>
              <a:t>       Chôm được truyền ngôi và trở thành ông vua hiền minh.</a:t>
            </a:r>
          </a:p>
        </p:txBody>
      </p:sp>
      <p:sp>
        <p:nvSpPr>
          <p:cNvPr id="9222" name="AutoShape 9">
            <a:extLst>
              <a:ext uri="{FF2B5EF4-FFF2-40B4-BE49-F238E27FC236}">
                <a16:creationId xmlns:a16="http://schemas.microsoft.com/office/drawing/2014/main" xmlns="" id="{37B799C3-E281-492C-B0D3-D19459BFB6DC}"/>
              </a:ext>
            </a:extLst>
          </p:cNvPr>
          <p:cNvSpPr>
            <a:spLocks noChangeArrowheads="1"/>
          </p:cNvSpPr>
          <p:nvPr/>
        </p:nvSpPr>
        <p:spPr bwMode="auto">
          <a:xfrm>
            <a:off x="0" y="0"/>
            <a:ext cx="12192000" cy="609600"/>
          </a:xfrm>
          <a:prstGeom prst="flowChartProcess">
            <a:avLst/>
          </a:prstGeom>
          <a:solidFill>
            <a:srgbClr val="C2E49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cs typeface="+mn-cs"/>
            </a:endParaRPr>
          </a:p>
        </p:txBody>
      </p:sp>
      <p:sp>
        <p:nvSpPr>
          <p:cNvPr id="9223" name="Text Box 10">
            <a:extLst>
              <a:ext uri="{FF2B5EF4-FFF2-40B4-BE49-F238E27FC236}">
                <a16:creationId xmlns:a16="http://schemas.microsoft.com/office/drawing/2014/main" xmlns="" id="{B62D65C9-4B06-43F2-92DC-71850D624321}"/>
              </a:ext>
            </a:extLst>
          </p:cNvPr>
          <p:cNvSpPr txBox="1">
            <a:spLocks noChangeArrowheads="1"/>
          </p:cNvSpPr>
          <p:nvPr/>
        </p:nvSpPr>
        <p:spPr bwMode="auto">
          <a:xfrm>
            <a:off x="304800" y="0"/>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prstClr val="black"/>
                </a:solidFill>
                <a:latin typeface="Times New Roman" panose="02020603050405020304" pitchFamily="18" charset="0"/>
                <a:cs typeface="+mn-cs"/>
              </a:rPr>
              <a:t>2. Dấu hiệu nào giúp em nhận ra chỗ </a:t>
            </a:r>
            <a:r>
              <a:rPr lang="en-US" altLang="en-US" sz="2800" b="1">
                <a:solidFill>
                  <a:srgbClr val="FF0000"/>
                </a:solidFill>
                <a:latin typeface="Times New Roman" panose="02020603050405020304" pitchFamily="18" charset="0"/>
                <a:cs typeface="+mn-cs"/>
              </a:rPr>
              <a:t>mở đầu </a:t>
            </a:r>
            <a:r>
              <a:rPr lang="en-US" altLang="en-US" sz="2800" b="1">
                <a:solidFill>
                  <a:prstClr val="black"/>
                </a:solidFill>
                <a:latin typeface="Times New Roman" panose="02020603050405020304" pitchFamily="18" charset="0"/>
                <a:cs typeface="+mn-cs"/>
              </a:rPr>
              <a:t>và chỗ </a:t>
            </a:r>
            <a:r>
              <a:rPr lang="en-US" altLang="en-US" sz="2800" b="1">
                <a:solidFill>
                  <a:srgbClr val="FF0000"/>
                </a:solidFill>
                <a:latin typeface="Times New Roman" panose="02020603050405020304" pitchFamily="18" charset="0"/>
                <a:cs typeface="+mn-cs"/>
              </a:rPr>
              <a:t>kết thúc </a:t>
            </a:r>
            <a:r>
              <a:rPr lang="en-US" altLang="en-US" sz="2800" b="1">
                <a:solidFill>
                  <a:prstClr val="black"/>
                </a:solidFill>
                <a:latin typeface="Times New Roman" panose="02020603050405020304" pitchFamily="18" charset="0"/>
                <a:cs typeface="+mn-cs"/>
              </a:rPr>
              <a:t>đoạn</a:t>
            </a:r>
            <a:r>
              <a:rPr lang="en-US" altLang="en-US" sz="2800">
                <a:solidFill>
                  <a:prstClr val="black"/>
                </a:solidFill>
                <a:latin typeface="Times New Roman" panose="02020603050405020304" pitchFamily="18" charset="0"/>
                <a:cs typeface="+mn-cs"/>
              </a:rPr>
              <a:t> </a:t>
            </a:r>
            <a:r>
              <a:rPr lang="en-US" altLang="en-US" sz="2800" b="1">
                <a:solidFill>
                  <a:prstClr val="black"/>
                </a:solidFill>
                <a:latin typeface="Times New Roman" panose="02020603050405020304" pitchFamily="18" charset="0"/>
                <a:cs typeface="+mn-cs"/>
              </a:rPr>
              <a:t>văn?</a:t>
            </a:r>
          </a:p>
        </p:txBody>
      </p:sp>
      <p:sp>
        <p:nvSpPr>
          <p:cNvPr id="12" name="Oval 5">
            <a:extLst>
              <a:ext uri="{FF2B5EF4-FFF2-40B4-BE49-F238E27FC236}">
                <a16:creationId xmlns:a16="http://schemas.microsoft.com/office/drawing/2014/main" xmlns="" id="{A9311387-E7D3-4857-A586-16FA2B167F37}"/>
              </a:ext>
            </a:extLst>
          </p:cNvPr>
          <p:cNvSpPr/>
          <p:nvPr/>
        </p:nvSpPr>
        <p:spPr>
          <a:xfrm>
            <a:off x="762000" y="6096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Bong bóng Ý nghĩ: Hình đám mây 7">
            <a:extLst>
              <a:ext uri="{FF2B5EF4-FFF2-40B4-BE49-F238E27FC236}">
                <a16:creationId xmlns:a16="http://schemas.microsoft.com/office/drawing/2014/main" xmlns="" id="{6C388BED-CAE6-4ED8-96C8-3E3F171C6E4D}"/>
              </a:ext>
            </a:extLst>
          </p:cNvPr>
          <p:cNvSpPr/>
          <p:nvPr/>
        </p:nvSpPr>
        <p:spPr>
          <a:xfrm>
            <a:off x="7239000" y="523220"/>
            <a:ext cx="5257800" cy="1499176"/>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a:solidFill>
                  <a:srgbClr val="FF0000"/>
                </a:solidFill>
                <a:latin typeface="+mj-lt"/>
              </a:rPr>
              <a:t>Chỗ mở đầu đoạn văn là chỗ đầu dòng, viết lùi vào một ô.</a:t>
            </a:r>
            <a:endParaRPr lang="en-US" sz="2400" b="1">
              <a:solidFill>
                <a:srgbClr val="FF0000"/>
              </a:solidFill>
              <a:latin typeface="+mj-lt"/>
            </a:endParaRPr>
          </a:p>
        </p:txBody>
      </p:sp>
    </p:spTree>
    <p:extLst>
      <p:ext uri="{BB962C8B-B14F-4D97-AF65-F5344CB8AC3E}">
        <p14:creationId xmlns:p14="http://schemas.microsoft.com/office/powerpoint/2010/main" val="1502478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37F116E7-CFE5-4085-B08E-F25241B05B59}"/>
              </a:ext>
            </a:extLst>
          </p:cNvPr>
          <p:cNvSpPr txBox="1">
            <a:spLocks noChangeArrowheads="1"/>
          </p:cNvSpPr>
          <p:nvPr/>
        </p:nvSpPr>
        <p:spPr bwMode="auto">
          <a:xfrm>
            <a:off x="457200" y="609600"/>
            <a:ext cx="1112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prstClr val="black"/>
                </a:solidFill>
                <a:latin typeface="Times New Roman" panose="02020603050405020304" pitchFamily="18" charset="0"/>
                <a:cs typeface="+mn-cs"/>
              </a:rPr>
              <a:t>Ngày xưa có một ông vua cao tuổi muốn tìm người nối ngôi. Vua ra lệnh phát cho mỗi người dân một thúng thóc về để gieo trồng và giao hẹn: ai thu được nhiều thóc nhất sẽ truyền ngôi, ai không có thóc nộp sẽ bị trừng phạt.</a:t>
            </a:r>
          </a:p>
        </p:txBody>
      </p:sp>
      <p:sp>
        <p:nvSpPr>
          <p:cNvPr id="9219" name="Text Box 3">
            <a:extLst>
              <a:ext uri="{FF2B5EF4-FFF2-40B4-BE49-F238E27FC236}">
                <a16:creationId xmlns:a16="http://schemas.microsoft.com/office/drawing/2014/main" xmlns="" id="{9C8E5B76-CBDA-49FC-B1F0-03143E7E2F9D}"/>
              </a:ext>
            </a:extLst>
          </p:cNvPr>
          <p:cNvSpPr txBox="1">
            <a:spLocks noChangeArrowheads="1"/>
          </p:cNvSpPr>
          <p:nvPr/>
        </p:nvSpPr>
        <p:spPr bwMode="auto">
          <a:xfrm>
            <a:off x="304800" y="1676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00"/>
              </a:lnSpc>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CC00FF"/>
                </a:solidFill>
                <a:latin typeface="Times New Roman" panose="02020603050405020304" pitchFamily="18" charset="0"/>
                <a:cs typeface="+mn-cs"/>
              </a:rPr>
              <a:t>Có chú bé mồ côi tên Chôm nhận  thóc về, dốc công chăm sóc mà thóc vẫn chẳng nảy mầm.</a:t>
            </a:r>
          </a:p>
        </p:txBody>
      </p:sp>
      <p:sp>
        <p:nvSpPr>
          <p:cNvPr id="9220" name="Text Box 4">
            <a:extLst>
              <a:ext uri="{FF2B5EF4-FFF2-40B4-BE49-F238E27FC236}">
                <a16:creationId xmlns:a16="http://schemas.microsoft.com/office/drawing/2014/main" xmlns="" id="{1348A04A-413B-49A3-8D6E-30B52689F6C5}"/>
              </a:ext>
            </a:extLst>
          </p:cNvPr>
          <p:cNvSpPr txBox="1">
            <a:spLocks noChangeArrowheads="1"/>
          </p:cNvSpPr>
          <p:nvPr/>
        </p:nvSpPr>
        <p:spPr bwMode="auto">
          <a:xfrm>
            <a:off x="304800" y="2228433"/>
            <a:ext cx="11277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200">
                <a:solidFill>
                  <a:prstClr val="black"/>
                </a:solidFill>
                <a:latin typeface="Times New Roman" panose="02020603050405020304" pitchFamily="18" charset="0"/>
                <a:cs typeface="+mn-cs"/>
              </a:rPr>
              <a:t>        </a:t>
            </a:r>
            <a:r>
              <a:rPr lang="en-US" altLang="en-US" sz="2200" b="1">
                <a:solidFill>
                  <a:srgbClr val="0000FF"/>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r>
              <a:rPr lang="en-US" altLang="en-US" sz="2200" b="1">
                <a:solidFill>
                  <a:srgbClr val="0000FF"/>
                </a:solidFill>
                <a:latin typeface="Times New Roman" panose="02020603050405020304" pitchFamily="18" charset="0"/>
                <a:cs typeface="+mn-cs"/>
              </a:rPr>
              <a:t>      - Tâu bệ hạ! Con không làm sao cho thóc nảy mầm được.</a:t>
            </a:r>
          </a:p>
          <a:p>
            <a:pPr algn="just" eaLnBrk="1" hangingPunct="1">
              <a:spcBef>
                <a:spcPct val="50000"/>
              </a:spcBef>
            </a:pPr>
            <a:r>
              <a:rPr lang="en-US" altLang="en-US" sz="2200" b="1">
                <a:solidFill>
                  <a:srgbClr val="0000FF"/>
                </a:solidFill>
                <a:latin typeface="Times New Roman" panose="02020603050405020304" pitchFamily="18" charset="0"/>
                <a:cs typeface="+mn-cs"/>
              </a:rPr>
              <a:t>      Mọi người đều sững sờ vì lời thú tội của Chôm. Nhưng nhà vua đã đỡ chú bé đứng dậy. Ngài hỏi còn ai để chết thóc giống không. Không ai trả lời. Lúc ấy nhà vua mới ôn tồn nói:</a:t>
            </a:r>
          </a:p>
          <a:p>
            <a:pPr algn="just" eaLnBrk="1" hangingPunct="1">
              <a:spcBef>
                <a:spcPct val="50000"/>
              </a:spcBef>
            </a:pPr>
            <a:r>
              <a:rPr lang="en-US" altLang="en-US" sz="2200" b="1">
                <a:solidFill>
                  <a:srgbClr val="0000FF"/>
                </a:solidFill>
                <a:latin typeface="Times New Roman" panose="02020603050405020304" pitchFamily="18" charset="0"/>
                <a:cs typeface="+mn-cs"/>
              </a:rPr>
              <a:t>        - Trước khi phát thóc giống, ta đã cho luộc kĩ rồi. Lẽ nào thóc ấy còn mọc được? Những xe thóc đầy ắp kia đâu phải thu được từ thóc giống của ta!</a:t>
            </a:r>
          </a:p>
        </p:txBody>
      </p:sp>
      <p:sp>
        <p:nvSpPr>
          <p:cNvPr id="9221" name="Text Box 5">
            <a:extLst>
              <a:ext uri="{FF2B5EF4-FFF2-40B4-BE49-F238E27FC236}">
                <a16:creationId xmlns:a16="http://schemas.microsoft.com/office/drawing/2014/main" xmlns="" id="{242325CC-160D-4CA6-9F8F-51D0C4E374AF}"/>
              </a:ext>
            </a:extLst>
          </p:cNvPr>
          <p:cNvSpPr txBox="1">
            <a:spLocks noChangeArrowheads="1"/>
          </p:cNvSpPr>
          <p:nvPr/>
        </p:nvSpPr>
        <p:spPr bwMode="auto">
          <a:xfrm>
            <a:off x="457200" y="4996696"/>
            <a:ext cx="1127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FF0000"/>
                </a:solidFill>
                <a:latin typeface="Times New Roman" panose="02020603050405020304" pitchFamily="18" charset="0"/>
                <a:cs typeface="+mn-cs"/>
              </a:rPr>
              <a:t>Rồi vua dõng dạc nói tiếp:</a:t>
            </a:r>
          </a:p>
          <a:p>
            <a:pPr algn="just" eaLnBrk="1" hangingPunct="1">
              <a:spcBef>
                <a:spcPct val="50000"/>
              </a:spcBef>
            </a:pPr>
            <a:r>
              <a:rPr lang="en-US" altLang="en-US" sz="2200" b="1">
                <a:solidFill>
                  <a:srgbClr val="FF0000"/>
                </a:solidFill>
                <a:latin typeface="Times New Roman" panose="02020603050405020304" pitchFamily="18" charset="0"/>
                <a:cs typeface="+mn-cs"/>
              </a:rPr>
              <a:t>      -Trung thực là đức tính quý nhất của con người. Ta sẽ truyền ngôi cho chú bé trung thực và dũng cảm này.</a:t>
            </a:r>
          </a:p>
          <a:p>
            <a:pPr algn="just" eaLnBrk="1" hangingPunct="1">
              <a:spcBef>
                <a:spcPct val="50000"/>
              </a:spcBef>
            </a:pPr>
            <a:r>
              <a:rPr lang="en-US" altLang="en-US" sz="2200" b="1">
                <a:solidFill>
                  <a:srgbClr val="FF0000"/>
                </a:solidFill>
                <a:latin typeface="Times New Roman" panose="02020603050405020304" pitchFamily="18" charset="0"/>
                <a:cs typeface="+mn-cs"/>
              </a:rPr>
              <a:t>       Chôm được truyền ngôi và trở thành ông vua hiền minh.</a:t>
            </a:r>
          </a:p>
        </p:txBody>
      </p:sp>
      <p:sp>
        <p:nvSpPr>
          <p:cNvPr id="9222" name="AutoShape 9">
            <a:extLst>
              <a:ext uri="{FF2B5EF4-FFF2-40B4-BE49-F238E27FC236}">
                <a16:creationId xmlns:a16="http://schemas.microsoft.com/office/drawing/2014/main" xmlns="" id="{37B799C3-E281-492C-B0D3-D19459BFB6DC}"/>
              </a:ext>
            </a:extLst>
          </p:cNvPr>
          <p:cNvSpPr>
            <a:spLocks noChangeArrowheads="1"/>
          </p:cNvSpPr>
          <p:nvPr/>
        </p:nvSpPr>
        <p:spPr bwMode="auto">
          <a:xfrm>
            <a:off x="0" y="0"/>
            <a:ext cx="12192000" cy="609600"/>
          </a:xfrm>
          <a:prstGeom prst="flowChartProcess">
            <a:avLst/>
          </a:prstGeom>
          <a:solidFill>
            <a:srgbClr val="C2E49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cs typeface="+mn-cs"/>
            </a:endParaRPr>
          </a:p>
        </p:txBody>
      </p:sp>
      <p:sp>
        <p:nvSpPr>
          <p:cNvPr id="9223" name="Text Box 10">
            <a:extLst>
              <a:ext uri="{FF2B5EF4-FFF2-40B4-BE49-F238E27FC236}">
                <a16:creationId xmlns:a16="http://schemas.microsoft.com/office/drawing/2014/main" xmlns="" id="{B62D65C9-4B06-43F2-92DC-71850D624321}"/>
              </a:ext>
            </a:extLst>
          </p:cNvPr>
          <p:cNvSpPr txBox="1">
            <a:spLocks noChangeArrowheads="1"/>
          </p:cNvSpPr>
          <p:nvPr/>
        </p:nvSpPr>
        <p:spPr bwMode="auto">
          <a:xfrm>
            <a:off x="304800" y="0"/>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prstClr val="black"/>
                </a:solidFill>
                <a:latin typeface="Times New Roman" panose="02020603050405020304" pitchFamily="18" charset="0"/>
                <a:cs typeface="+mn-cs"/>
              </a:rPr>
              <a:t>2. Dấu hiệu nào giúp em nhận ra chỗ </a:t>
            </a:r>
            <a:r>
              <a:rPr lang="en-US" altLang="en-US" sz="2800" b="1">
                <a:solidFill>
                  <a:srgbClr val="FF0000"/>
                </a:solidFill>
                <a:latin typeface="Times New Roman" panose="02020603050405020304" pitchFamily="18" charset="0"/>
                <a:cs typeface="+mn-cs"/>
              </a:rPr>
              <a:t>mở đầu </a:t>
            </a:r>
            <a:r>
              <a:rPr lang="en-US" altLang="en-US" sz="2800" b="1">
                <a:solidFill>
                  <a:prstClr val="black"/>
                </a:solidFill>
                <a:latin typeface="Times New Roman" panose="02020603050405020304" pitchFamily="18" charset="0"/>
                <a:cs typeface="+mn-cs"/>
              </a:rPr>
              <a:t>và chỗ </a:t>
            </a:r>
            <a:r>
              <a:rPr lang="en-US" altLang="en-US" sz="2800" b="1">
                <a:solidFill>
                  <a:srgbClr val="FF0000"/>
                </a:solidFill>
                <a:latin typeface="Times New Roman" panose="02020603050405020304" pitchFamily="18" charset="0"/>
                <a:cs typeface="+mn-cs"/>
              </a:rPr>
              <a:t>kết thúc </a:t>
            </a:r>
            <a:r>
              <a:rPr lang="en-US" altLang="en-US" sz="2800" b="1">
                <a:solidFill>
                  <a:prstClr val="black"/>
                </a:solidFill>
                <a:latin typeface="Times New Roman" panose="02020603050405020304" pitchFamily="18" charset="0"/>
                <a:cs typeface="+mn-cs"/>
              </a:rPr>
              <a:t>đoạn</a:t>
            </a:r>
            <a:r>
              <a:rPr lang="en-US" altLang="en-US" sz="2800">
                <a:solidFill>
                  <a:prstClr val="black"/>
                </a:solidFill>
                <a:latin typeface="Times New Roman" panose="02020603050405020304" pitchFamily="18" charset="0"/>
                <a:cs typeface="+mn-cs"/>
              </a:rPr>
              <a:t> </a:t>
            </a:r>
            <a:r>
              <a:rPr lang="en-US" altLang="en-US" sz="2800" b="1">
                <a:solidFill>
                  <a:prstClr val="black"/>
                </a:solidFill>
                <a:latin typeface="Times New Roman" panose="02020603050405020304" pitchFamily="18" charset="0"/>
                <a:cs typeface="+mn-cs"/>
              </a:rPr>
              <a:t>văn?</a:t>
            </a:r>
          </a:p>
        </p:txBody>
      </p:sp>
      <p:sp>
        <p:nvSpPr>
          <p:cNvPr id="12" name="Oval 5">
            <a:extLst>
              <a:ext uri="{FF2B5EF4-FFF2-40B4-BE49-F238E27FC236}">
                <a16:creationId xmlns:a16="http://schemas.microsoft.com/office/drawing/2014/main" xmlns="" id="{A9311387-E7D3-4857-A586-16FA2B167F37}"/>
              </a:ext>
            </a:extLst>
          </p:cNvPr>
          <p:cNvSpPr/>
          <p:nvPr/>
        </p:nvSpPr>
        <p:spPr>
          <a:xfrm>
            <a:off x="762000" y="6096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5">
            <a:extLst>
              <a:ext uri="{FF2B5EF4-FFF2-40B4-BE49-F238E27FC236}">
                <a16:creationId xmlns:a16="http://schemas.microsoft.com/office/drawing/2014/main" xmlns="" id="{74BE1015-8549-4C11-AD29-CD284E775468}"/>
              </a:ext>
            </a:extLst>
          </p:cNvPr>
          <p:cNvSpPr/>
          <p:nvPr/>
        </p:nvSpPr>
        <p:spPr>
          <a:xfrm>
            <a:off x="6438900" y="1299019"/>
            <a:ext cx="381000" cy="3884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Bong bóng Ý nghĩ: Hình đám mây 7">
            <a:extLst>
              <a:ext uri="{FF2B5EF4-FFF2-40B4-BE49-F238E27FC236}">
                <a16:creationId xmlns:a16="http://schemas.microsoft.com/office/drawing/2014/main" xmlns="" id="{6C388BED-CAE6-4ED8-96C8-3E3F171C6E4D}"/>
              </a:ext>
            </a:extLst>
          </p:cNvPr>
          <p:cNvSpPr/>
          <p:nvPr/>
        </p:nvSpPr>
        <p:spPr>
          <a:xfrm>
            <a:off x="7239000" y="523220"/>
            <a:ext cx="5257800" cy="1499176"/>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a:solidFill>
                  <a:srgbClr val="FF0000"/>
                </a:solidFill>
                <a:latin typeface="+mj-lt"/>
              </a:rPr>
              <a:t>Chỗ mở đầu đoạn văn là chỗ đầu dòng, viết lùi vào một ô.</a:t>
            </a:r>
            <a:endParaRPr lang="en-US" sz="2400" b="1">
              <a:solidFill>
                <a:srgbClr val="FF0000"/>
              </a:solidFill>
              <a:latin typeface="+mj-lt"/>
            </a:endParaRPr>
          </a:p>
        </p:txBody>
      </p:sp>
      <p:sp>
        <p:nvSpPr>
          <p:cNvPr id="9" name="Bong bóng Ý nghĩ: Hình đám mây 8">
            <a:extLst>
              <a:ext uri="{FF2B5EF4-FFF2-40B4-BE49-F238E27FC236}">
                <a16:creationId xmlns:a16="http://schemas.microsoft.com/office/drawing/2014/main" xmlns="" id="{14E61AF9-9FE3-4914-9C38-0BE1900F88E0}"/>
              </a:ext>
            </a:extLst>
          </p:cNvPr>
          <p:cNvSpPr/>
          <p:nvPr/>
        </p:nvSpPr>
        <p:spPr>
          <a:xfrm>
            <a:off x="7696200" y="2384286"/>
            <a:ext cx="5437991" cy="1406605"/>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b="1">
                <a:latin typeface="+mj-lt"/>
              </a:rPr>
              <a:t>Chỗ kết thúc đoạn văn là chỗ chấm xuống dòng.</a:t>
            </a:r>
            <a:endParaRPr lang="en-US" sz="2400" b="1">
              <a:latin typeface="+mj-lt"/>
            </a:endParaRPr>
          </a:p>
        </p:txBody>
      </p:sp>
    </p:spTree>
    <p:extLst>
      <p:ext uri="{BB962C8B-B14F-4D97-AF65-F5344CB8AC3E}">
        <p14:creationId xmlns:p14="http://schemas.microsoft.com/office/powerpoint/2010/main" val="1926642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2" name="Lưu Đồ: Thay đổi Tiến Trình 1">
            <a:extLst>
              <a:ext uri="{FF2B5EF4-FFF2-40B4-BE49-F238E27FC236}">
                <a16:creationId xmlns:a16="http://schemas.microsoft.com/office/drawing/2014/main" xmlns="" id="{4CFB8C57-FB00-45FD-9C1D-25451E459363}"/>
              </a:ext>
            </a:extLst>
          </p:cNvPr>
          <p:cNvSpPr/>
          <p:nvPr/>
        </p:nvSpPr>
        <p:spPr>
          <a:xfrm>
            <a:off x="152400" y="359153"/>
            <a:ext cx="11749539" cy="2492151"/>
          </a:xfrm>
          <a:prstGeom prst="flowChartAlternateProcess">
            <a:avLst/>
          </a:prstGeom>
          <a:solidFill>
            <a:srgbClr val="92D050"/>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chemeClr val="tx1"/>
                </a:solidFill>
                <a:latin typeface="Times New Roman" panose="02020603050405020304" pitchFamily="18" charset="0"/>
                <a:cs typeface="Times New Roman" panose="02020603050405020304" pitchFamily="18" charset="0"/>
              </a:rPr>
              <a:t>     </a:t>
            </a:r>
            <a:endParaRPr lang="vi-VN" sz="2800" b="1">
              <a:solidFill>
                <a:schemeClr val="tx1"/>
              </a:solidFill>
              <a:latin typeface="Times New Roman" panose="02020603050405020304" pitchFamily="18" charset="0"/>
              <a:cs typeface="Times New Roman" panose="02020603050405020304" pitchFamily="18" charset="0"/>
            </a:endParaRPr>
          </a:p>
          <a:p>
            <a:r>
              <a:rPr lang="vi-VN" sz="2800" b="1">
                <a:solidFill>
                  <a:schemeClr val="tx1"/>
                </a:solidFill>
                <a:latin typeface="Times New Roman" panose="02020603050405020304" pitchFamily="18" charset="0"/>
                <a:cs typeface="Times New Roman" panose="02020603050405020304" pitchFamily="18" charset="0"/>
              </a:rPr>
              <a:t>Chúng ta cần lưu ý: Khi xuống dòng chưa chắc đã hết đoạn văn. Ở ví dụ dưới đây, mặc dù đã được xuống dòng nhưng chưa hết đoạn văn. Hiện tượng này xuất hiện trong đoạn văn có nhiều câu thoại.  </a:t>
            </a:r>
          </a:p>
          <a:p>
            <a:endParaRPr lang="vi-VN" sz="2800" b="1">
              <a:solidFill>
                <a:schemeClr val="tx1"/>
              </a:solidFill>
              <a:latin typeface="Times New Roman" panose="02020603050405020304" pitchFamily="18" charset="0"/>
              <a:cs typeface="Times New Roman" panose="02020603050405020304" pitchFamily="18" charset="0"/>
            </a:endParaRPr>
          </a:p>
          <a:p>
            <a:r>
              <a:rPr lang="vi-VN" sz="2800" b="1">
                <a:solidFill>
                  <a:schemeClr val="tx1"/>
                </a:solidFill>
                <a:latin typeface="Times New Roman" panose="02020603050405020304" pitchFamily="18" charset="0"/>
                <a:cs typeface="Times New Roman" panose="02020603050405020304" pitchFamily="18" charset="0"/>
              </a:rPr>
              <a:t>        Thế nhưng nếu đã hết đoạn thì chắc</a:t>
            </a:r>
            <a:r>
              <a:rPr lang="en-US" sz="2800" b="1">
                <a:solidFill>
                  <a:schemeClr val="tx1"/>
                </a:solidFill>
                <a:latin typeface="Times New Roman" panose="02020603050405020304" pitchFamily="18" charset="0"/>
                <a:cs typeface="Times New Roman" panose="02020603050405020304" pitchFamily="18" charset="0"/>
              </a:rPr>
              <a:t> ch</a:t>
            </a:r>
            <a:r>
              <a:rPr lang="vi-VN" sz="2800" b="1">
                <a:solidFill>
                  <a:schemeClr val="tx1"/>
                </a:solidFill>
                <a:latin typeface="Times New Roman" panose="02020603050405020304" pitchFamily="18" charset="0"/>
                <a:cs typeface="Times New Roman" panose="02020603050405020304" pitchFamily="18" charset="0"/>
              </a:rPr>
              <a:t>ắn phải xuống dòng.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22" name="Lưu Đồ: Thay đổi Tiến Trình 21">
            <a:extLst>
              <a:ext uri="{FF2B5EF4-FFF2-40B4-BE49-F238E27FC236}">
                <a16:creationId xmlns:a16="http://schemas.microsoft.com/office/drawing/2014/main" xmlns="" id="{91449A46-3E23-438E-B333-0372A8645CE9}"/>
              </a:ext>
            </a:extLst>
          </p:cNvPr>
          <p:cNvSpPr/>
          <p:nvPr/>
        </p:nvSpPr>
        <p:spPr>
          <a:xfrm>
            <a:off x="436470" y="3075285"/>
            <a:ext cx="11135030" cy="3096915"/>
          </a:xfrm>
          <a:prstGeom prst="flowChartAlternateProcess">
            <a:avLst/>
          </a:prstGeom>
          <a:solidFill>
            <a:srgbClr val="92D050"/>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pPr>
            <a:r>
              <a:rPr lang="vi-VN" altLang="en-US" sz="3200" b="1">
                <a:solidFill>
                  <a:schemeClr val="tx1"/>
                </a:solidFill>
                <a:latin typeface="Times New Roman" panose="02020603050405020304" pitchFamily="18" charset="0"/>
                <a:cs typeface="+mn-cs"/>
              </a:rPr>
              <a:t>  VD: </a:t>
            </a:r>
            <a:r>
              <a:rPr lang="en-US" altLang="en-US" sz="3200" b="1">
                <a:solidFill>
                  <a:schemeClr val="tx1"/>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lnSpc>
                <a:spcPct val="150000"/>
              </a:lnSpc>
            </a:pPr>
            <a:r>
              <a:rPr lang="en-US" altLang="en-US" sz="3200" b="1">
                <a:solidFill>
                  <a:schemeClr val="tx1"/>
                </a:solidFill>
                <a:latin typeface="Times New Roman" panose="02020603050405020304" pitchFamily="18" charset="0"/>
              </a:rPr>
              <a:t>      - Tâu bệ hạ! Con không làm sao cho thóc nảy mầm được.</a:t>
            </a:r>
            <a:endParaRPr lang="en-US" sz="3200">
              <a:solidFill>
                <a:schemeClr val="tx1"/>
              </a:solidFill>
            </a:endParaRPr>
          </a:p>
        </p:txBody>
      </p:sp>
    </p:spTree>
    <p:extLst>
      <p:ext uri="{BB962C8B-B14F-4D97-AF65-F5344CB8AC3E}">
        <p14:creationId xmlns:p14="http://schemas.microsoft.com/office/powerpoint/2010/main" val="378445373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286000" y="228601"/>
            <a:ext cx="2514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rPr>
              <a:t>I. NHẬN XÉT.</a:t>
            </a:r>
          </a:p>
        </p:txBody>
      </p:sp>
      <p:sp>
        <p:nvSpPr>
          <p:cNvPr id="51208" name="Rectangle 8"/>
          <p:cNvSpPr>
            <a:spLocks noChangeArrowheads="1"/>
          </p:cNvSpPr>
          <p:nvPr/>
        </p:nvSpPr>
        <p:spPr bwMode="auto">
          <a:xfrm>
            <a:off x="648677" y="990600"/>
            <a:ext cx="105976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161616"/>
                </a:solidFill>
                <a:latin typeface="Times New Roman" panose="02020603050405020304" pitchFamily="18" charset="0"/>
              </a:rPr>
              <a:t>3. Từ hai bài tập trên, hãy rút ra nhận xét:</a:t>
            </a:r>
          </a:p>
          <a:p>
            <a:pPr eaLnBrk="1" hangingPunct="1"/>
            <a:r>
              <a:rPr lang="en-US" altLang="en-US" sz="3600" b="1">
                <a:solidFill>
                  <a:srgbClr val="161616"/>
                </a:solidFill>
                <a:latin typeface="Times New Roman" panose="02020603050405020304" pitchFamily="18" charset="0"/>
              </a:rPr>
              <a:t>a) Mỗi đoạn văn trong bài văn kể chuyện kể điều gì?</a:t>
            </a:r>
          </a:p>
        </p:txBody>
      </p:sp>
    </p:spTree>
    <p:extLst>
      <p:ext uri="{BB962C8B-B14F-4D97-AF65-F5344CB8AC3E}">
        <p14:creationId xmlns:p14="http://schemas.microsoft.com/office/powerpoint/2010/main" val="42737902"/>
      </p:ext>
    </p:extLst>
  </p:cSld>
  <p:clrMapOvr>
    <a:masterClrMapping/>
  </p:clrMapOvr>
  <p:transition spd="med">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286000" y="228601"/>
            <a:ext cx="2514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rPr>
              <a:t>I. NHẬN XÉT.</a:t>
            </a:r>
          </a:p>
        </p:txBody>
      </p:sp>
      <p:sp>
        <p:nvSpPr>
          <p:cNvPr id="51208" name="Rectangle 8"/>
          <p:cNvSpPr>
            <a:spLocks noChangeArrowheads="1"/>
          </p:cNvSpPr>
          <p:nvPr/>
        </p:nvSpPr>
        <p:spPr bwMode="auto">
          <a:xfrm>
            <a:off x="648677" y="990600"/>
            <a:ext cx="105976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161616"/>
                </a:solidFill>
                <a:latin typeface="Times New Roman" panose="02020603050405020304" pitchFamily="18" charset="0"/>
              </a:rPr>
              <a:t>3. Từ hai bài tập trên, hãy rút ra nhận xét:</a:t>
            </a:r>
          </a:p>
          <a:p>
            <a:pPr eaLnBrk="1" hangingPunct="1"/>
            <a:r>
              <a:rPr lang="en-US" altLang="en-US" sz="3600" b="1">
                <a:solidFill>
                  <a:srgbClr val="161616"/>
                </a:solidFill>
                <a:latin typeface="Times New Roman" panose="02020603050405020304" pitchFamily="18" charset="0"/>
              </a:rPr>
              <a:t>a) Mỗi đoạn văn trong bài văn kể chuyện kể điều gì?</a:t>
            </a:r>
          </a:p>
        </p:txBody>
      </p:sp>
      <p:sp>
        <p:nvSpPr>
          <p:cNvPr id="51209" name="Rectangle 9"/>
          <p:cNvSpPr>
            <a:spLocks noChangeArrowheads="1"/>
          </p:cNvSpPr>
          <p:nvPr/>
        </p:nvSpPr>
        <p:spPr bwMode="auto">
          <a:xfrm>
            <a:off x="609600" y="2133600"/>
            <a:ext cx="10972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latin typeface="Times New Roman" panose="02020603050405020304" pitchFamily="18" charset="0"/>
              </a:rPr>
              <a:t> </a:t>
            </a:r>
            <a:r>
              <a:rPr lang="en-US" altLang="en-US" sz="3600" b="1" i="1">
                <a:solidFill>
                  <a:srgbClr val="FF0000"/>
                </a:solidFill>
                <a:latin typeface="Times New Roman" panose="02020603050405020304" pitchFamily="18" charset="0"/>
              </a:rPr>
              <a:t>+ Mỗi đoạn văn trong bài văn kể chuyện kể một sự việc trong chuỗi sự việc làm nòng cốt cho diễn biến của truyện.  </a:t>
            </a:r>
          </a:p>
        </p:txBody>
      </p:sp>
      <p:sp>
        <p:nvSpPr>
          <p:cNvPr id="51212" name="Text Box 12"/>
          <p:cNvSpPr txBox="1">
            <a:spLocks noChangeArrowheads="1"/>
          </p:cNvSpPr>
          <p:nvPr/>
        </p:nvSpPr>
        <p:spPr bwMode="auto">
          <a:xfrm>
            <a:off x="844061" y="3905071"/>
            <a:ext cx="87219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161616"/>
                </a:solidFill>
                <a:latin typeface="Times New Roman" panose="02020603050405020304" pitchFamily="18" charset="0"/>
              </a:rPr>
              <a:t>b) Đoạn văn được nhận ra nhờ dấu hiệu nào?</a:t>
            </a: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1559899606"/>
      </p:ext>
    </p:extLst>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286000" y="228601"/>
            <a:ext cx="2514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rPr>
              <a:t>I. NHẬN XÉT.</a:t>
            </a:r>
          </a:p>
        </p:txBody>
      </p:sp>
      <p:sp>
        <p:nvSpPr>
          <p:cNvPr id="51208" name="Rectangle 8"/>
          <p:cNvSpPr>
            <a:spLocks noChangeArrowheads="1"/>
          </p:cNvSpPr>
          <p:nvPr/>
        </p:nvSpPr>
        <p:spPr bwMode="auto">
          <a:xfrm>
            <a:off x="648677" y="990600"/>
            <a:ext cx="105976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161616"/>
                </a:solidFill>
                <a:latin typeface="Times New Roman" panose="02020603050405020304" pitchFamily="18" charset="0"/>
              </a:rPr>
              <a:t>3. Từ hai bài tập trên, hãy rút ra nhận xét:</a:t>
            </a:r>
          </a:p>
          <a:p>
            <a:pPr eaLnBrk="1" hangingPunct="1"/>
            <a:r>
              <a:rPr lang="en-US" altLang="en-US" sz="3600" b="1">
                <a:solidFill>
                  <a:srgbClr val="161616"/>
                </a:solidFill>
                <a:latin typeface="Times New Roman" panose="02020603050405020304" pitchFamily="18" charset="0"/>
              </a:rPr>
              <a:t>a) Mỗi đoạn văn trong bài văn kể chuyện kể điều gì?</a:t>
            </a:r>
          </a:p>
        </p:txBody>
      </p:sp>
      <p:sp>
        <p:nvSpPr>
          <p:cNvPr id="51209" name="Rectangle 9"/>
          <p:cNvSpPr>
            <a:spLocks noChangeArrowheads="1"/>
          </p:cNvSpPr>
          <p:nvPr/>
        </p:nvSpPr>
        <p:spPr bwMode="auto">
          <a:xfrm>
            <a:off x="609600" y="2133600"/>
            <a:ext cx="10972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latin typeface="Times New Roman" panose="02020603050405020304" pitchFamily="18" charset="0"/>
              </a:rPr>
              <a:t> </a:t>
            </a:r>
            <a:r>
              <a:rPr lang="en-US" altLang="en-US" sz="3600" b="1" i="1">
                <a:solidFill>
                  <a:srgbClr val="FF0000"/>
                </a:solidFill>
                <a:latin typeface="Times New Roman" panose="02020603050405020304" pitchFamily="18" charset="0"/>
              </a:rPr>
              <a:t>+ Mỗi đoạn văn trong bài văn kể chuyện kể một sự việc trong chuỗi sự việc làm nòng cốt cho diễn biến của truyện.  </a:t>
            </a:r>
          </a:p>
        </p:txBody>
      </p:sp>
      <p:sp>
        <p:nvSpPr>
          <p:cNvPr id="51212" name="Text Box 12"/>
          <p:cNvSpPr txBox="1">
            <a:spLocks noChangeArrowheads="1"/>
          </p:cNvSpPr>
          <p:nvPr/>
        </p:nvSpPr>
        <p:spPr bwMode="auto">
          <a:xfrm>
            <a:off x="844061" y="3905071"/>
            <a:ext cx="87219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161616"/>
                </a:solidFill>
                <a:latin typeface="Times New Roman" panose="02020603050405020304" pitchFamily="18" charset="0"/>
              </a:rPr>
              <a:t>b) Đoạn văn được nhận ra nhờ dấu hiệu nào?</a:t>
            </a:r>
            <a:endParaRPr lang="en-US" altLang="en-US" sz="3600">
              <a:latin typeface="Times New Roman" panose="02020603050405020304" pitchFamily="18" charset="0"/>
            </a:endParaRPr>
          </a:p>
        </p:txBody>
      </p:sp>
      <p:sp>
        <p:nvSpPr>
          <p:cNvPr id="51213" name="Rectangle 13"/>
          <p:cNvSpPr>
            <a:spLocks noChangeArrowheads="1"/>
          </p:cNvSpPr>
          <p:nvPr/>
        </p:nvSpPr>
        <p:spPr bwMode="auto">
          <a:xfrm>
            <a:off x="666261" y="5048071"/>
            <a:ext cx="111603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i="1">
                <a:solidFill>
                  <a:srgbClr val="FF0000"/>
                </a:solidFill>
                <a:latin typeface="Times New Roman" panose="02020603050405020304" pitchFamily="18" charset="0"/>
              </a:rPr>
              <a:t>+ Chỗ mở đầu đoạn văn viết lùi vào một ô, hết một đoạn văn cần chấm xuống dòng.</a:t>
            </a:r>
          </a:p>
        </p:txBody>
      </p:sp>
    </p:spTree>
    <p:extLst>
      <p:ext uri="{BB962C8B-B14F-4D97-AF65-F5344CB8AC3E}">
        <p14:creationId xmlns:p14="http://schemas.microsoft.com/office/powerpoint/2010/main" val="3559132384"/>
      </p:ext>
    </p:extLst>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9" name="图片 8"/>
          <p:cNvPicPr>
            <a:picLocks noChangeAspect="1"/>
          </p:cNvPicPr>
          <p:nvPr/>
        </p:nvPicPr>
        <p:blipFill>
          <a:blip r:embed="rId3"/>
          <a:stretch>
            <a:fillRect/>
          </a:stretch>
        </p:blipFill>
        <p:spPr>
          <a:xfrm>
            <a:off x="-144246" y="-61358"/>
            <a:ext cx="2012512" cy="1295400"/>
          </a:xfrm>
          <a:prstGeom prst="rect">
            <a:avLst/>
          </a:prstGeom>
        </p:spPr>
      </p:pic>
      <p:pic>
        <p:nvPicPr>
          <p:cNvPr id="12" name="图片 11"/>
          <p:cNvPicPr>
            <a:picLocks noChangeAspect="1"/>
          </p:cNvPicPr>
          <p:nvPr/>
        </p:nvPicPr>
        <p:blipFill rotWithShape="1">
          <a:blip r:embed="rId4"/>
          <a:srcRect l="66309" t="17606" r="1991"/>
          <a:stretch>
            <a:fillRect/>
          </a:stretch>
        </p:blipFill>
        <p:spPr>
          <a:xfrm>
            <a:off x="8248650" y="0"/>
            <a:ext cx="3943350" cy="4270474"/>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800" y="-134784"/>
            <a:ext cx="8107680" cy="2294199"/>
          </a:xfrm>
          <a:prstGeom prst="rect">
            <a:avLst/>
          </a:prstGeom>
        </p:spPr>
      </p:pic>
      <p:grpSp>
        <p:nvGrpSpPr>
          <p:cNvPr id="20" name="组合 19"/>
          <p:cNvGrpSpPr/>
          <p:nvPr/>
        </p:nvGrpSpPr>
        <p:grpSpPr>
          <a:xfrm>
            <a:off x="0" y="1905000"/>
            <a:ext cx="12192000" cy="3599496"/>
            <a:chOff x="1936535" y="3935752"/>
            <a:chExt cx="8318930" cy="2056864"/>
          </a:xfrm>
        </p:grpSpPr>
        <p:sp>
          <p:nvSpPr>
            <p:cNvPr id="21" name="任意多边形 3"/>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endParaRPr>
            </a:p>
          </p:txBody>
        </p:sp>
        <p:sp>
          <p:nvSpPr>
            <p:cNvPr id="22" name="任意多边形 4"/>
            <p:cNvSpPr/>
            <p:nvPr/>
          </p:nvSpPr>
          <p:spPr>
            <a:xfrm flipH="1">
              <a:off x="2206170" y="4093028"/>
              <a:ext cx="7822723"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endParaRPr>
            </a:p>
          </p:txBody>
        </p:sp>
      </p:grpSp>
      <p:pic>
        <p:nvPicPr>
          <p:cNvPr id="25" name="图片 24"/>
          <p:cNvPicPr>
            <a:picLocks noChangeAspect="1"/>
          </p:cNvPicPr>
          <p:nvPr/>
        </p:nvPicPr>
        <p:blipFill>
          <a:blip r:embed="rId6"/>
          <a:stretch>
            <a:fillRect/>
          </a:stretch>
        </p:blipFill>
        <p:spPr>
          <a:xfrm>
            <a:off x="2253201" y="5270988"/>
            <a:ext cx="8092359" cy="1661153"/>
          </a:xfrm>
          <a:prstGeom prst="rect">
            <a:avLst/>
          </a:prstGeom>
        </p:spPr>
      </p:pic>
      <p:pic>
        <p:nvPicPr>
          <p:cNvPr id="26" name="图片 25"/>
          <p:cNvPicPr>
            <a:picLocks noChangeAspect="1"/>
          </p:cNvPicPr>
          <p:nvPr/>
        </p:nvPicPr>
        <p:blipFill>
          <a:blip r:embed="rId7"/>
          <a:stretch>
            <a:fillRect/>
          </a:stretch>
        </p:blipFill>
        <p:spPr>
          <a:xfrm>
            <a:off x="10276370" y="4270454"/>
            <a:ext cx="2201380" cy="2554545"/>
          </a:xfrm>
          <a:prstGeom prst="rect">
            <a:avLst/>
          </a:prstGeom>
        </p:spPr>
      </p:pic>
      <p:sp>
        <p:nvSpPr>
          <p:cNvPr id="2" name="TextBox 1"/>
          <p:cNvSpPr txBox="1"/>
          <p:nvPr/>
        </p:nvSpPr>
        <p:spPr>
          <a:xfrm>
            <a:off x="3526894" y="1236085"/>
            <a:ext cx="6328306" cy="923330"/>
          </a:xfrm>
          <a:prstGeom prst="rect">
            <a:avLst/>
          </a:prstGeom>
          <a:noFill/>
        </p:spPr>
        <p:txBody>
          <a:bodyPr wrap="square" rtlCol="0">
            <a:spAutoFit/>
          </a:bodyPr>
          <a:lstStyle/>
          <a:p>
            <a:r>
              <a:rPr lang="en-US" sz="5400" b="1" dirty="0" err="1">
                <a:solidFill>
                  <a:srgbClr val="FFFF00"/>
                </a:solidFill>
                <a:latin typeface="Times New Roman" panose="02020603050405020304" pitchFamily="18" charset="0"/>
                <a:cs typeface="Times New Roman" panose="02020603050405020304" pitchFamily="18" charset="0"/>
              </a:rPr>
              <a:t>Kiến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thức</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cần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nhớ</a:t>
            </a:r>
            <a:endParaRPr lang="en-US" sz="54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23900" y="2506547"/>
            <a:ext cx="11072930" cy="1938992"/>
          </a:xfrm>
          <a:prstGeom prst="rect">
            <a:avLst/>
          </a:prstGeom>
          <a:noFill/>
        </p:spPr>
        <p:txBody>
          <a:bodyPr wrap="square" rtlCol="0">
            <a:spAutoFit/>
          </a:bodyPr>
          <a:lstStyle/>
          <a:p>
            <a:pPr marL="342900" indent="-342900">
              <a:buAutoNum type="arabicPeriod"/>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gồm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a:t>
            </a:r>
          </a:p>
          <a:p>
            <a:pPr marL="342900" indent="-342900">
              <a:buAutoNum type="arabicPeriod"/>
            </a:pPr>
            <a:r>
              <a:rPr lang="en-US" sz="4000" dirty="0">
                <a:latin typeface="Times New Roman" panose="02020603050405020304" pitchFamily="18" charset="0"/>
                <a:cs typeface="Times New Roman" panose="02020603050405020304" pitchFamily="18" charset="0"/>
              </a:rPr>
              <a:t> Khi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dòng</a:t>
            </a:r>
            <a:r>
              <a:rPr 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FD3E05A7-5230-4565-B7E5-CBC4AA5D926F}"/>
              </a:ext>
            </a:extLst>
          </p:cNvPr>
          <p:cNvSpPr txBox="1"/>
          <p:nvPr/>
        </p:nvSpPr>
        <p:spPr>
          <a:xfrm>
            <a:off x="533400" y="609600"/>
            <a:ext cx="11430000" cy="415498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III.Luyện tập: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D</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ới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ây là ba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v</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ă</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ợc viết theo cốt truyện </a:t>
            </a: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Hai mẹ con và bà tiên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trong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ó có hai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ã hoàn chỉnh, còn một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mới chỉ có phần mở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ầu và phần kết thúc. Hãy viết tiếp vào phần còn thiếu.</a:t>
            </a:r>
            <a:endParaRPr kumimoji="0" lang="en-US" sz="4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915876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t="17606" r="1991"/>
          <a:stretch>
            <a:fillRect/>
          </a:stretch>
        </p:blipFill>
        <p:spPr>
          <a:xfrm>
            <a:off x="0" y="0"/>
            <a:ext cx="12192000" cy="427047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 y="155643"/>
            <a:ext cx="7853363" cy="5252936"/>
          </a:xfrm>
          <a:prstGeom prst="rect">
            <a:avLst/>
          </a:prstGeom>
        </p:spPr>
      </p:pic>
      <p:pic>
        <p:nvPicPr>
          <p:cNvPr id="4" name="图片 3"/>
          <p:cNvPicPr>
            <a:picLocks noChangeAspect="1"/>
          </p:cNvPicPr>
          <p:nvPr/>
        </p:nvPicPr>
        <p:blipFill>
          <a:blip r:embed="rId5"/>
          <a:stretch>
            <a:fillRect/>
          </a:stretch>
        </p:blipFill>
        <p:spPr>
          <a:xfrm>
            <a:off x="1408256" y="3978110"/>
            <a:ext cx="8850169" cy="2860938"/>
          </a:xfrm>
          <a:prstGeom prst="rect">
            <a:avLst/>
          </a:prstGeom>
        </p:spPr>
      </p:pic>
      <p:pic>
        <p:nvPicPr>
          <p:cNvPr id="6" name="图片 5"/>
          <p:cNvPicPr>
            <a:picLocks noChangeAspect="1"/>
          </p:cNvPicPr>
          <p:nvPr/>
        </p:nvPicPr>
        <p:blipFill>
          <a:blip r:embed="rId6"/>
          <a:stretch>
            <a:fillRect/>
          </a:stretch>
        </p:blipFill>
        <p:spPr>
          <a:xfrm>
            <a:off x="9715500" y="264290"/>
            <a:ext cx="2212761" cy="2732722"/>
          </a:xfrm>
          <a:prstGeom prst="rect">
            <a:avLst/>
          </a:prstGeom>
        </p:spPr>
      </p:pic>
      <p:sp>
        <p:nvSpPr>
          <p:cNvPr id="2" name="TextBox 1"/>
          <p:cNvSpPr txBox="1"/>
          <p:nvPr/>
        </p:nvSpPr>
        <p:spPr>
          <a:xfrm>
            <a:off x="1771650" y="1847850"/>
            <a:ext cx="5614670" cy="1015663"/>
          </a:xfrm>
          <a:prstGeom prst="rect">
            <a:avLst/>
          </a:prstGeom>
          <a:noFill/>
        </p:spPr>
        <p:txBody>
          <a:bodyPr wrap="square"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p:cNvSpPr txBox="1"/>
          <p:nvPr/>
        </p:nvSpPr>
        <p:spPr>
          <a:xfrm>
            <a:off x="8446735" y="2879890"/>
            <a:ext cx="3623380" cy="369716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228600">
              <a:lnSpc>
                <a:spcPct val="150000"/>
              </a:lnSpc>
              <a:spcAft>
                <a:spcPts val="800"/>
              </a:spcAft>
            </a:pP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“Hai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Hình ảnh 7">
            <a:extLst>
              <a:ext uri="{FF2B5EF4-FFF2-40B4-BE49-F238E27FC236}">
                <a16:creationId xmlns:a16="http://schemas.microsoft.com/office/drawing/2014/main" xmlns="" id="{040CBC0F-BA9E-4D07-8139-DF699E019885}"/>
              </a:ext>
            </a:extLst>
          </p:cNvPr>
          <p:cNvPicPr>
            <a:picLocks noChangeAspect="1"/>
          </p:cNvPicPr>
          <p:nvPr/>
        </p:nvPicPr>
        <p:blipFill>
          <a:blip r:embed="rId2"/>
          <a:stretch>
            <a:fillRect/>
          </a:stretch>
        </p:blipFill>
        <p:spPr>
          <a:xfrm>
            <a:off x="685800" y="417315"/>
            <a:ext cx="11125200" cy="6346246"/>
          </a:xfrm>
          <a:prstGeom prst="rect">
            <a:avLst/>
          </a:prstGeom>
        </p:spPr>
      </p:pic>
    </p:spTree>
    <p:extLst>
      <p:ext uri="{BB962C8B-B14F-4D97-AF65-F5344CB8AC3E}">
        <p14:creationId xmlns:p14="http://schemas.microsoft.com/office/powerpoint/2010/main" val="2724188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16" name="Subtitle 3">
            <a:extLst>
              <a:ext uri="{FF2B5EF4-FFF2-40B4-BE49-F238E27FC236}">
                <a16:creationId xmlns:a16="http://schemas.microsoft.com/office/drawing/2014/main" xmlns="" id="{C99A4514-E095-4213-8F9C-20ED74B45679}"/>
              </a:ext>
            </a:extLst>
          </p:cNvPr>
          <p:cNvSpPr txBox="1">
            <a:spLocks/>
          </p:cNvSpPr>
          <p:nvPr/>
        </p:nvSpPr>
        <p:spPr bwMode="auto">
          <a:xfrm>
            <a:off x="838200" y="1584324"/>
            <a:ext cx="10668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buClr>
                <a:schemeClr val="hlink"/>
              </a:buClr>
              <a:buSzPct val="120000"/>
              <a:defRPr/>
            </a:pPr>
            <a:r>
              <a:rPr lang="en-US" altLang="en-US" sz="4400" b="1" dirty="0"/>
              <a:t>1. </a:t>
            </a:r>
            <a:r>
              <a:rPr lang="en-US" altLang="en-US" sz="4400" b="1" dirty="0" err="1"/>
              <a:t>Hãy</a:t>
            </a:r>
            <a:r>
              <a:rPr lang="en-US" altLang="en-US" sz="4400" b="1" dirty="0"/>
              <a:t> </a:t>
            </a:r>
            <a:r>
              <a:rPr lang="en-US" altLang="en-US" sz="4400" b="1" dirty="0" err="1"/>
              <a:t>nêu</a:t>
            </a:r>
            <a:r>
              <a:rPr lang="en-US" altLang="en-US" sz="4400" b="1" dirty="0"/>
              <a:t> </a:t>
            </a:r>
            <a:r>
              <a:rPr lang="en-US" altLang="en-US" sz="4400" b="1" dirty="0" err="1"/>
              <a:t>những</a:t>
            </a:r>
            <a:r>
              <a:rPr lang="en-US" altLang="en-US" sz="4400" b="1" dirty="0"/>
              <a:t> </a:t>
            </a:r>
            <a:r>
              <a:rPr lang="en-US" altLang="en-US" sz="4400" b="1" dirty="0" err="1"/>
              <a:t>sự</a:t>
            </a:r>
            <a:r>
              <a:rPr lang="en-US" altLang="en-US" sz="4400" b="1" dirty="0"/>
              <a:t> </a:t>
            </a:r>
            <a:r>
              <a:rPr lang="en-US" altLang="en-US" sz="4400" b="1" dirty="0" err="1"/>
              <a:t>việc</a:t>
            </a:r>
            <a:r>
              <a:rPr lang="en-US" altLang="en-US" sz="4400" b="1" dirty="0"/>
              <a:t> </a:t>
            </a:r>
            <a:r>
              <a:rPr lang="en-US" altLang="en-US" sz="4400" b="1" dirty="0" err="1"/>
              <a:t>tạo</a:t>
            </a:r>
            <a:r>
              <a:rPr lang="en-US" altLang="en-US" sz="4400" b="1" dirty="0"/>
              <a:t> </a:t>
            </a:r>
            <a:r>
              <a:rPr lang="en-US" altLang="en-US" sz="4400" b="1" dirty="0" err="1"/>
              <a:t>thành</a:t>
            </a:r>
            <a:r>
              <a:rPr lang="en-US" altLang="en-US" sz="4400" b="1" dirty="0"/>
              <a:t> </a:t>
            </a:r>
            <a:r>
              <a:rPr lang="en-US" altLang="en-US" sz="4400" b="1" dirty="0" err="1"/>
              <a:t>cốt</a:t>
            </a:r>
            <a:r>
              <a:rPr lang="en-US" altLang="en-US" sz="4400" b="1" dirty="0"/>
              <a:t> </a:t>
            </a:r>
            <a:r>
              <a:rPr lang="en-US" altLang="en-US" sz="4400" b="1" dirty="0" err="1"/>
              <a:t>truyện</a:t>
            </a:r>
            <a:r>
              <a:rPr lang="en-US" altLang="en-US" sz="4400" b="1" dirty="0"/>
              <a:t> </a:t>
            </a:r>
            <a:r>
              <a:rPr lang="en-US" altLang="en-US" sz="4400" b="1" i="1" dirty="0" err="1"/>
              <a:t>Những</a:t>
            </a:r>
            <a:r>
              <a:rPr lang="en-US" altLang="en-US" sz="4400" b="1" i="1" dirty="0"/>
              <a:t> </a:t>
            </a:r>
            <a:r>
              <a:rPr lang="en-US" altLang="en-US" sz="4400" b="1" i="1" dirty="0" err="1"/>
              <a:t>hạt</a:t>
            </a:r>
            <a:r>
              <a:rPr lang="en-US" altLang="en-US" sz="4400" b="1" i="1" dirty="0"/>
              <a:t> </a:t>
            </a:r>
            <a:r>
              <a:rPr lang="en-US" altLang="en-US" sz="4400" b="1" i="1" dirty="0" err="1"/>
              <a:t>thóc</a:t>
            </a:r>
            <a:r>
              <a:rPr lang="en-US" altLang="en-US" sz="4400" b="1" i="1" dirty="0"/>
              <a:t> </a:t>
            </a:r>
            <a:r>
              <a:rPr lang="en-US" altLang="en-US" sz="4400" b="1" i="1" dirty="0" err="1"/>
              <a:t>giống</a:t>
            </a:r>
            <a:r>
              <a:rPr lang="en-US" altLang="en-US" sz="4400" b="1" dirty="0"/>
              <a:t>. Cho </a:t>
            </a:r>
            <a:r>
              <a:rPr lang="en-US" altLang="en-US" sz="4400" b="1" dirty="0" err="1"/>
              <a:t>biết</a:t>
            </a:r>
            <a:r>
              <a:rPr lang="en-US" altLang="en-US" sz="4400" b="1" dirty="0"/>
              <a:t> </a:t>
            </a:r>
            <a:r>
              <a:rPr lang="en-US" altLang="en-US" sz="4400" b="1" dirty="0" err="1"/>
              <a:t>mỗi</a:t>
            </a:r>
            <a:r>
              <a:rPr lang="en-US" altLang="en-US" sz="4400" b="1" dirty="0"/>
              <a:t> </a:t>
            </a:r>
            <a:r>
              <a:rPr lang="en-US" altLang="en-US" sz="4400" b="1" dirty="0" err="1"/>
              <a:t>sự</a:t>
            </a:r>
            <a:r>
              <a:rPr lang="en-US" altLang="en-US" sz="4400" b="1" dirty="0"/>
              <a:t> </a:t>
            </a:r>
            <a:r>
              <a:rPr lang="en-US" altLang="en-US" sz="4400" b="1" dirty="0" err="1"/>
              <a:t>việc</a:t>
            </a:r>
            <a:r>
              <a:rPr lang="en-US" altLang="en-US" sz="4400" b="1" dirty="0"/>
              <a:t> </a:t>
            </a:r>
            <a:r>
              <a:rPr lang="en-US" altLang="en-US" sz="4400" b="1" dirty="0" err="1"/>
              <a:t>được</a:t>
            </a:r>
            <a:r>
              <a:rPr lang="en-US" altLang="en-US" sz="4400" b="1" dirty="0"/>
              <a:t> </a:t>
            </a:r>
            <a:r>
              <a:rPr lang="en-US" altLang="en-US" sz="4400" b="1" dirty="0" err="1"/>
              <a:t>kể</a:t>
            </a:r>
            <a:r>
              <a:rPr lang="en-US" altLang="en-US" sz="4400" b="1" dirty="0"/>
              <a:t> </a:t>
            </a:r>
            <a:r>
              <a:rPr lang="en-US" altLang="en-US" sz="4400" b="1" dirty="0" err="1"/>
              <a:t>trong</a:t>
            </a:r>
            <a:r>
              <a:rPr lang="en-US" altLang="en-US" sz="4400" b="1" dirty="0"/>
              <a:t> </a:t>
            </a:r>
            <a:r>
              <a:rPr lang="en-US" altLang="en-US" sz="4400" b="1" dirty="0" err="1"/>
              <a:t>đoạn</a:t>
            </a:r>
            <a:r>
              <a:rPr lang="en-US" altLang="en-US" sz="4400" b="1" dirty="0"/>
              <a:t> </a:t>
            </a:r>
            <a:r>
              <a:rPr lang="en-US" altLang="en-US" sz="4400" b="1" dirty="0" err="1"/>
              <a:t>văn</a:t>
            </a:r>
            <a:r>
              <a:rPr lang="en-US" altLang="en-US" sz="4400" b="1" dirty="0"/>
              <a:t> </a:t>
            </a:r>
            <a:r>
              <a:rPr lang="en-US" altLang="en-US" sz="4400" b="1" dirty="0" err="1"/>
              <a:t>nào</a:t>
            </a:r>
            <a:r>
              <a:rPr lang="en-US" altLang="en-US" sz="4400" b="1" dirty="0"/>
              <a:t>.</a:t>
            </a:r>
            <a:endParaRPr lang="en-US" altLang="en-US" sz="4400" dirty="0"/>
          </a:p>
        </p:txBody>
      </p:sp>
      <p:sp>
        <p:nvSpPr>
          <p:cNvPr id="17" name="Text Box 4">
            <a:extLst>
              <a:ext uri="{FF2B5EF4-FFF2-40B4-BE49-F238E27FC236}">
                <a16:creationId xmlns:a16="http://schemas.microsoft.com/office/drawing/2014/main" xmlns="" id="{3A7AF1C6-3518-4083-9E6F-053DF068BBE2}"/>
              </a:ext>
            </a:extLst>
          </p:cNvPr>
          <p:cNvSpPr txBox="1">
            <a:spLocks noChangeArrowheads="1"/>
          </p:cNvSpPr>
          <p:nvPr/>
        </p:nvSpPr>
        <p:spPr bwMode="auto">
          <a:xfrm>
            <a:off x="990600" y="533400"/>
            <a:ext cx="251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3200" b="1" dirty="0"/>
              <a:t>I. </a:t>
            </a:r>
            <a:r>
              <a:rPr lang="en-US" altLang="en-US" sz="3200" b="1" dirty="0" err="1"/>
              <a:t>Nhận</a:t>
            </a:r>
            <a:r>
              <a:rPr lang="en-US" altLang="en-US" sz="3200" b="1" dirty="0"/>
              <a:t> </a:t>
            </a:r>
            <a:r>
              <a:rPr lang="en-US" altLang="en-US" sz="3200" b="1" dirty="0" err="1"/>
              <a:t>xét</a:t>
            </a:r>
            <a:r>
              <a:rPr lang="en-US" altLang="en-US" sz="3200" b="1" dirty="0"/>
              <a:t>.</a:t>
            </a:r>
          </a:p>
        </p:txBody>
      </p:sp>
    </p:spTree>
    <p:extLst>
      <p:ext uri="{BB962C8B-B14F-4D97-AF65-F5344CB8AC3E}">
        <p14:creationId xmlns:p14="http://schemas.microsoft.com/office/powerpoint/2010/main" val="265686621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Hình chữ nhật 14">
            <a:extLst>
              <a:ext uri="{FF2B5EF4-FFF2-40B4-BE49-F238E27FC236}">
                <a16:creationId xmlns:a16="http://schemas.microsoft.com/office/drawing/2014/main" xmlns="" id="{45112257-FC78-433C-AF68-8182C52363CC}"/>
              </a:ext>
            </a:extLst>
          </p:cNvPr>
          <p:cNvSpPr/>
          <p:nvPr/>
        </p:nvSpPr>
        <p:spPr>
          <a:xfrm>
            <a:off x="343899" y="1084706"/>
            <a:ext cx="7079615" cy="4796886"/>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Hình Bầu dục 57">
            <a:extLst>
              <a:ext uri="{FF2B5EF4-FFF2-40B4-BE49-F238E27FC236}">
                <a16:creationId xmlns:a16="http://schemas.microsoft.com/office/drawing/2014/main" xmlns="" id="{47B095F3-F2F1-4603-A1EC-5E92B761EBAE}"/>
              </a:ext>
            </a:extLst>
          </p:cNvPr>
          <p:cNvSpPr/>
          <p:nvPr/>
        </p:nvSpPr>
        <p:spPr>
          <a:xfrm>
            <a:off x="629550" y="2971112"/>
            <a:ext cx="757816" cy="392254"/>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3" name="Nhóm 52">
            <a:extLst>
              <a:ext uri="{FF2B5EF4-FFF2-40B4-BE49-F238E27FC236}">
                <a16:creationId xmlns:a16="http://schemas.microsoft.com/office/drawing/2014/main" xmlns="" id="{415F6593-860D-4009-BD5C-2C045E175D52}"/>
              </a:ext>
            </a:extLst>
          </p:cNvPr>
          <p:cNvGrpSpPr/>
          <p:nvPr/>
        </p:nvGrpSpPr>
        <p:grpSpPr>
          <a:xfrm>
            <a:off x="5042843" y="5541477"/>
            <a:ext cx="2344241" cy="1031170"/>
            <a:chOff x="320253" y="7772401"/>
            <a:chExt cx="2344241" cy="1031170"/>
          </a:xfrm>
        </p:grpSpPr>
        <p:sp>
          <p:nvSpPr>
            <p:cNvPr id="54" name="Hình tự do: Hình 53">
              <a:extLst>
                <a:ext uri="{FF2B5EF4-FFF2-40B4-BE49-F238E27FC236}">
                  <a16:creationId xmlns:a16="http://schemas.microsoft.com/office/drawing/2014/main" xmlns="" id="{22630348-C5CB-4998-BA3B-02C0555AE234}"/>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Hộp Văn bản 54">
              <a:extLst>
                <a:ext uri="{FF2B5EF4-FFF2-40B4-BE49-F238E27FC236}">
                  <a16:creationId xmlns:a16="http://schemas.microsoft.com/office/drawing/2014/main" xmlns="" id="{C655010D-6360-4709-88ED-0E4BAFC04B2D}"/>
                </a:ext>
              </a:extLst>
            </p:cNvPr>
            <p:cNvSpPr txBox="1"/>
            <p:nvPr/>
          </p:nvSpPr>
          <p:spPr>
            <a:xfrm>
              <a:off x="351785" y="8280351"/>
              <a:ext cx="22934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kết thúc</a:t>
              </a:r>
            </a:p>
          </p:txBody>
        </p:sp>
      </p:grpSp>
      <p:grpSp>
        <p:nvGrpSpPr>
          <p:cNvPr id="57" name="Nhóm 56">
            <a:extLst>
              <a:ext uri="{FF2B5EF4-FFF2-40B4-BE49-F238E27FC236}">
                <a16:creationId xmlns:a16="http://schemas.microsoft.com/office/drawing/2014/main" xmlns="" id="{0D1503BE-D00D-4429-9A17-829194198593}"/>
              </a:ext>
            </a:extLst>
          </p:cNvPr>
          <p:cNvGrpSpPr/>
          <p:nvPr/>
        </p:nvGrpSpPr>
        <p:grpSpPr>
          <a:xfrm>
            <a:off x="309528" y="3374157"/>
            <a:ext cx="6962919" cy="2377307"/>
            <a:chOff x="259505" y="3441612"/>
            <a:chExt cx="6962919" cy="2377307"/>
          </a:xfrm>
        </p:grpSpPr>
        <p:sp>
          <p:nvSpPr>
            <p:cNvPr id="36" name="Hình chữ nhật 35">
              <a:extLst>
                <a:ext uri="{FF2B5EF4-FFF2-40B4-BE49-F238E27FC236}">
                  <a16:creationId xmlns:a16="http://schemas.microsoft.com/office/drawing/2014/main" xmlns="" id="{9575B86D-3174-42C8-8511-810A6C597168}"/>
                </a:ext>
              </a:extLst>
            </p:cNvPr>
            <p:cNvSpPr/>
            <p:nvPr/>
          </p:nvSpPr>
          <p:spPr>
            <a:xfrm>
              <a:off x="259505" y="5286674"/>
              <a:ext cx="5160978"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Hình chữ nhật 36">
              <a:extLst>
                <a:ext uri="{FF2B5EF4-FFF2-40B4-BE49-F238E27FC236}">
                  <a16:creationId xmlns:a16="http://schemas.microsoft.com/office/drawing/2014/main" xmlns="" id="{6DFB5A26-9493-4116-9789-36E98F669B6B}"/>
                </a:ext>
              </a:extLst>
            </p:cNvPr>
            <p:cNvSpPr/>
            <p:nvPr/>
          </p:nvSpPr>
          <p:spPr>
            <a:xfrm>
              <a:off x="276439" y="4773435"/>
              <a:ext cx="6945984" cy="7009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Hình chữ nhật 37">
              <a:extLst>
                <a:ext uri="{FF2B5EF4-FFF2-40B4-BE49-F238E27FC236}">
                  <a16:creationId xmlns:a16="http://schemas.microsoft.com/office/drawing/2014/main" xmlns="" id="{9ECCD344-4D0E-4577-ABB5-998A7F31B54B}"/>
                </a:ext>
              </a:extLst>
            </p:cNvPr>
            <p:cNvSpPr/>
            <p:nvPr/>
          </p:nvSpPr>
          <p:spPr>
            <a:xfrm>
              <a:off x="276440" y="4381650"/>
              <a:ext cx="6945984"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Hình chữ nhật 38">
              <a:extLst>
                <a:ext uri="{FF2B5EF4-FFF2-40B4-BE49-F238E27FC236}">
                  <a16:creationId xmlns:a16="http://schemas.microsoft.com/office/drawing/2014/main" xmlns="" id="{AB4B7F9A-03BB-4E4D-BF00-E6A167016B26}"/>
                </a:ext>
              </a:extLst>
            </p:cNvPr>
            <p:cNvSpPr/>
            <p:nvPr/>
          </p:nvSpPr>
          <p:spPr>
            <a:xfrm>
              <a:off x="662686" y="3938434"/>
              <a:ext cx="6559737"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Hình chữ nhật 42">
              <a:extLst>
                <a:ext uri="{FF2B5EF4-FFF2-40B4-BE49-F238E27FC236}">
                  <a16:creationId xmlns:a16="http://schemas.microsoft.com/office/drawing/2014/main" xmlns="" id="{DE2E34E7-90BC-4C35-BB44-7B0C38BF0D82}"/>
                </a:ext>
              </a:extLst>
            </p:cNvPr>
            <p:cNvSpPr/>
            <p:nvPr/>
          </p:nvSpPr>
          <p:spPr>
            <a:xfrm>
              <a:off x="657426" y="3441612"/>
              <a:ext cx="3755299"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Nhóm 33">
            <a:extLst>
              <a:ext uri="{FF2B5EF4-FFF2-40B4-BE49-F238E27FC236}">
                <a16:creationId xmlns:a16="http://schemas.microsoft.com/office/drawing/2014/main" xmlns="" id="{9AAB3EB9-AF83-4527-82D2-DEABE1B0C112}"/>
              </a:ext>
            </a:extLst>
          </p:cNvPr>
          <p:cNvGrpSpPr/>
          <p:nvPr/>
        </p:nvGrpSpPr>
        <p:grpSpPr>
          <a:xfrm>
            <a:off x="226369" y="1079262"/>
            <a:ext cx="7096549" cy="1511733"/>
            <a:chOff x="4475001" y="-1358041"/>
            <a:chExt cx="7096549" cy="1511733"/>
          </a:xfrm>
        </p:grpSpPr>
        <p:sp>
          <p:nvSpPr>
            <p:cNvPr id="31" name="Hình chữ nhật 30">
              <a:extLst>
                <a:ext uri="{FF2B5EF4-FFF2-40B4-BE49-F238E27FC236}">
                  <a16:creationId xmlns:a16="http://schemas.microsoft.com/office/drawing/2014/main" xmlns="" id="{C3CC0580-C90F-4A48-8E01-A64D6C1065D8}"/>
                </a:ext>
              </a:extLst>
            </p:cNvPr>
            <p:cNvSpPr/>
            <p:nvPr/>
          </p:nvSpPr>
          <p:spPr>
            <a:xfrm>
              <a:off x="4475001" y="-274183"/>
              <a:ext cx="408567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Hình chữ nhật 29">
              <a:extLst>
                <a:ext uri="{FF2B5EF4-FFF2-40B4-BE49-F238E27FC236}">
                  <a16:creationId xmlns:a16="http://schemas.microsoft.com/office/drawing/2014/main" xmlns="" id="{4D72FC52-59ED-45E7-8C8B-9E71DED8758B}"/>
                </a:ext>
              </a:extLst>
            </p:cNvPr>
            <p:cNvSpPr/>
            <p:nvPr/>
          </p:nvSpPr>
          <p:spPr>
            <a:xfrm>
              <a:off x="4491934" y="-551184"/>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ình chữ nhật 28">
              <a:extLst>
                <a:ext uri="{FF2B5EF4-FFF2-40B4-BE49-F238E27FC236}">
                  <a16:creationId xmlns:a16="http://schemas.microsoft.com/office/drawing/2014/main" xmlns="" id="{500C86B1-A8C5-4793-ADEF-CEB0ED8F7518}"/>
                </a:ext>
              </a:extLst>
            </p:cNvPr>
            <p:cNvSpPr/>
            <p:nvPr/>
          </p:nvSpPr>
          <p:spPr>
            <a:xfrm>
              <a:off x="4491935" y="-1001737"/>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3">
              <a:extLst>
                <a:ext uri="{FF2B5EF4-FFF2-40B4-BE49-F238E27FC236}">
                  <a16:creationId xmlns:a16="http://schemas.microsoft.com/office/drawing/2014/main" xmlns="" id="{2684E69C-7B1F-4151-9C4F-995DEA83196D}"/>
                </a:ext>
              </a:extLst>
            </p:cNvPr>
            <p:cNvSpPr/>
            <p:nvPr/>
          </p:nvSpPr>
          <p:spPr>
            <a:xfrm>
              <a:off x="4878182" y="-1358041"/>
              <a:ext cx="6684588"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 Placeholder 4">
            <a:extLst>
              <a:ext uri="{FF2B5EF4-FFF2-40B4-BE49-F238E27FC236}">
                <a16:creationId xmlns:a16="http://schemas.microsoft.com/office/drawing/2014/main" xmlns="" id="{45B92E75-C04F-4D38-8E8C-B99BCA07806A}"/>
              </a:ext>
            </a:extLst>
          </p:cNvPr>
          <p:cNvSpPr txBox="1">
            <a:spLocks/>
          </p:cNvSpPr>
          <p:nvPr/>
        </p:nvSpPr>
        <p:spPr>
          <a:xfrm>
            <a:off x="309528" y="427131"/>
            <a:ext cx="7086600" cy="6358655"/>
          </a:xfrm>
          <a:prstGeom prst="rect">
            <a:avLst/>
          </a:prstGeom>
          <a:ln>
            <a:solidFill>
              <a:schemeClr val="tx1"/>
            </a:solidFill>
            <a:prstDash val="sysDash"/>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dirty="0">
                <a:ln>
                  <a:noFill/>
                </a:ln>
                <a:solidFill>
                  <a:srgbClr val="000000">
                    <a:lumMod val="75000"/>
                    <a:lumOff val="25000"/>
                  </a:srgbClr>
                </a:solidFill>
                <a:effectLst/>
                <a:uLnTx/>
                <a:uFillTx/>
                <a:latin typeface="Arial"/>
                <a:ea typeface="+mn-ea"/>
                <a:cs typeface="+mn-cs"/>
              </a:rPr>
              <a:t>   </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c)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Vừa</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i</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cô</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bé</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hiếu</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thảo</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vừa</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lo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mấy</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ồng</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bạc</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không</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ủ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trả</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tiền</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thuốc</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cho</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mẹ</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Bỗng</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cô</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thấy</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bên</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ờng</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có</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vật</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gì</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nh</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chiếc</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tai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nải</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ai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bỏ</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quên</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p>
          <a:p>
            <a:pPr marL="91440" marR="0" lvl="0" indent="-91440" algn="just" defTabSz="914400" rtl="0" eaLnBrk="1" fontAlgn="auto" latinLnBrk="0" hangingPunct="1">
              <a:lnSpc>
                <a:spcPct val="90000"/>
              </a:lnSpc>
              <a:spcBef>
                <a:spcPts val="16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Bà</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lão</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c</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ời</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hiền</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hậu</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a:t>
            </a:r>
          </a:p>
          <a:p>
            <a:pPr marL="91440" marR="0" lvl="0" indent="-91440" algn="just" defTabSz="914400" rtl="0" eaLnBrk="1" fontAlgn="auto" latinLnBrk="0" hangingPunct="1">
              <a:lnSpc>
                <a:spcPct val="90000"/>
              </a:lnSpc>
              <a:spcBef>
                <a:spcPts val="12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Khen</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cho</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con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ã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hiếu</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thảo</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lại</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thật</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thà</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Ta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chính</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là</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tiên</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thử</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lòng</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con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ấy</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thôi</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Con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thật</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áng</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ợc</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giúp</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ỡ.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Hãy</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a ta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về</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nhà</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chữa</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bệnh</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cho</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004D"/>
                </a:solidFill>
                <a:effectLst/>
                <a:uLnTx/>
                <a:uFillTx/>
                <a:latin typeface="Times New Roman" panose="02020603050405020304" pitchFamily="18" charset="0"/>
                <a:ea typeface="+mn-ea"/>
                <a:cs typeface="Times New Roman" panose="02020603050405020304" pitchFamily="18" charset="0"/>
              </a:rPr>
              <a:t>mẹ</a:t>
            </a: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con.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dirty="0">
                <a:ln>
                  <a:noFill/>
                </a:ln>
                <a:solidFill>
                  <a:srgbClr val="00004D"/>
                </a:solidFill>
                <a:effectLst/>
                <a:uLnTx/>
                <a:uFillTx/>
                <a:latin typeface="Times New Roman" panose="02020603050405020304" pitchFamily="18" charset="0"/>
                <a:ea typeface="+mn-ea"/>
                <a:cs typeface="Times New Roman" panose="02020603050405020304" pitchFamily="18" charset="0"/>
              </a:rPr>
              <a:t>   </a:t>
            </a:r>
            <a:endParaRPr kumimoji="0" lang="en-US" sz="30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xmlns="" id="{7DB14758-C0FD-4A59-9896-9ACE9AA3AD80}"/>
              </a:ext>
            </a:extLst>
          </p:cNvPr>
          <p:cNvPicPr>
            <a:picLocks noChangeAspect="1" noChangeArrowheads="1"/>
          </p:cNvPicPr>
          <p:nvPr/>
        </p:nvPicPr>
        <p:blipFill>
          <a:blip r:embed="rId2"/>
          <a:stretch>
            <a:fillRect/>
          </a:stretch>
        </p:blipFill>
        <p:spPr>
          <a:xfrm>
            <a:off x="7779909" y="1162966"/>
            <a:ext cx="4257143" cy="4209524"/>
          </a:xfrm>
          <a:prstGeom prst="rect">
            <a:avLst/>
          </a:prstGeom>
          <a:effectLst>
            <a:softEdge rad="112500"/>
          </a:effectLst>
        </p:spPr>
      </p:pic>
      <p:grpSp>
        <p:nvGrpSpPr>
          <p:cNvPr id="11" name="Nhóm 10">
            <a:extLst>
              <a:ext uri="{FF2B5EF4-FFF2-40B4-BE49-F238E27FC236}">
                <a16:creationId xmlns:a16="http://schemas.microsoft.com/office/drawing/2014/main" xmlns="" id="{B499BA44-2DFC-4EED-AA64-256CCF907C70}"/>
              </a:ext>
            </a:extLst>
          </p:cNvPr>
          <p:cNvGrpSpPr/>
          <p:nvPr/>
        </p:nvGrpSpPr>
        <p:grpSpPr>
          <a:xfrm>
            <a:off x="252520" y="29114"/>
            <a:ext cx="1405467" cy="863600"/>
            <a:chOff x="7518400" y="7704667"/>
            <a:chExt cx="1405467" cy="1049867"/>
          </a:xfrm>
        </p:grpSpPr>
        <p:sp>
          <p:nvSpPr>
            <p:cNvPr id="9" name="Hình tự do: Hình 8">
              <a:extLst>
                <a:ext uri="{FF2B5EF4-FFF2-40B4-BE49-F238E27FC236}">
                  <a16:creationId xmlns:a16="http://schemas.microsoft.com/office/drawing/2014/main" xmlns="" id="{82C8922A-3B8F-46F6-B248-B0C2B9C9541F}"/>
                </a:ext>
              </a:extLst>
            </p:cNvPr>
            <p:cNvSpPr/>
            <p:nvPr/>
          </p:nvSpPr>
          <p:spPr>
            <a:xfrm>
              <a:off x="7518400" y="7704667"/>
              <a:ext cx="1405467" cy="1049867"/>
            </a:xfrm>
            <a:custGeom>
              <a:avLst/>
              <a:gdLst>
                <a:gd name="connsiteX0" fmla="*/ 0 w 1405467"/>
                <a:gd name="connsiteY0" fmla="*/ 0 h 1049867"/>
                <a:gd name="connsiteX1" fmla="*/ 1405467 w 1405467"/>
                <a:gd name="connsiteY1" fmla="*/ 0 h 1049867"/>
                <a:gd name="connsiteX2" fmla="*/ 1405467 w 1405467"/>
                <a:gd name="connsiteY2" fmla="*/ 626533 h 1049867"/>
                <a:gd name="connsiteX3" fmla="*/ 1005816 w 1405467"/>
                <a:gd name="connsiteY3" fmla="*/ 626533 h 1049867"/>
                <a:gd name="connsiteX4" fmla="*/ 1005816 w 1405467"/>
                <a:gd name="connsiteY4" fmla="*/ 812801 h 1049867"/>
                <a:gd name="connsiteX5" fmla="*/ 1253068 w 1405467"/>
                <a:gd name="connsiteY5" fmla="*/ 812801 h 1049867"/>
                <a:gd name="connsiteX6" fmla="*/ 758563 w 1405467"/>
                <a:gd name="connsiteY6" fmla="*/ 1049867 h 1049867"/>
                <a:gd name="connsiteX7" fmla="*/ 264058 w 1405467"/>
                <a:gd name="connsiteY7" fmla="*/ 812801 h 1049867"/>
                <a:gd name="connsiteX8" fmla="*/ 511311 w 1405467"/>
                <a:gd name="connsiteY8" fmla="*/ 812801 h 1049867"/>
                <a:gd name="connsiteX9" fmla="*/ 511311 w 1405467"/>
                <a:gd name="connsiteY9" fmla="*/ 626533 h 1049867"/>
                <a:gd name="connsiteX10" fmla="*/ 0 w 1405467"/>
                <a:gd name="connsiteY10" fmla="*/ 626533 h 10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5467" h="1049867">
                  <a:moveTo>
                    <a:pt x="0" y="0"/>
                  </a:moveTo>
                  <a:lnTo>
                    <a:pt x="1405467" y="0"/>
                  </a:lnTo>
                  <a:lnTo>
                    <a:pt x="1405467" y="626533"/>
                  </a:lnTo>
                  <a:lnTo>
                    <a:pt x="1005816" y="626533"/>
                  </a:lnTo>
                  <a:lnTo>
                    <a:pt x="1005816" y="812801"/>
                  </a:lnTo>
                  <a:lnTo>
                    <a:pt x="1253068" y="812801"/>
                  </a:lnTo>
                  <a:lnTo>
                    <a:pt x="758563" y="1049867"/>
                  </a:lnTo>
                  <a:lnTo>
                    <a:pt x="264058" y="812801"/>
                  </a:lnTo>
                  <a:lnTo>
                    <a:pt x="511311" y="812801"/>
                  </a:lnTo>
                  <a:lnTo>
                    <a:pt x="511311" y="626533"/>
                  </a:lnTo>
                  <a:lnTo>
                    <a:pt x="0" y="626533"/>
                  </a:lnTo>
                  <a:close/>
                </a:path>
              </a:pathLst>
            </a:cu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ộp Văn bản 9">
              <a:extLst>
                <a:ext uri="{FF2B5EF4-FFF2-40B4-BE49-F238E27FC236}">
                  <a16:creationId xmlns:a16="http://schemas.microsoft.com/office/drawing/2014/main" xmlns="" id="{19CD0D10-4231-4628-A3C9-7DA8AB7203DA}"/>
                </a:ext>
              </a:extLst>
            </p:cNvPr>
            <p:cNvSpPr txBox="1"/>
            <p:nvPr/>
          </p:nvSpPr>
          <p:spPr>
            <a:xfrm>
              <a:off x="7636932" y="7757063"/>
              <a:ext cx="127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Đoạn 3</a:t>
              </a:r>
            </a:p>
          </p:txBody>
        </p:sp>
      </p:grpSp>
      <p:grpSp>
        <p:nvGrpSpPr>
          <p:cNvPr id="25" name="Nhóm 24">
            <a:extLst>
              <a:ext uri="{FF2B5EF4-FFF2-40B4-BE49-F238E27FC236}">
                <a16:creationId xmlns:a16="http://schemas.microsoft.com/office/drawing/2014/main" xmlns="" id="{614F3583-BD01-4814-8124-8B7EDBC79B03}"/>
              </a:ext>
            </a:extLst>
          </p:cNvPr>
          <p:cNvGrpSpPr/>
          <p:nvPr/>
        </p:nvGrpSpPr>
        <p:grpSpPr>
          <a:xfrm>
            <a:off x="4827383" y="2503971"/>
            <a:ext cx="2395040" cy="997347"/>
            <a:chOff x="320253" y="7772401"/>
            <a:chExt cx="2395040" cy="997347"/>
          </a:xfrm>
        </p:grpSpPr>
        <p:sp>
          <p:nvSpPr>
            <p:cNvPr id="24" name="Hình tự do: Hình 23">
              <a:extLst>
                <a:ext uri="{FF2B5EF4-FFF2-40B4-BE49-F238E27FC236}">
                  <a16:creationId xmlns:a16="http://schemas.microsoft.com/office/drawing/2014/main" xmlns="" id="{201BCA60-C88E-4E15-B04D-EFD7CA10D7A0}"/>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ộp Văn bản 17">
              <a:extLst>
                <a:ext uri="{FF2B5EF4-FFF2-40B4-BE49-F238E27FC236}">
                  <a16:creationId xmlns:a16="http://schemas.microsoft.com/office/drawing/2014/main" xmlns="" id="{5F400287-0600-49B5-ACCF-7F5D48E9C6F2}"/>
                </a:ext>
              </a:extLst>
            </p:cNvPr>
            <p:cNvSpPr txBox="1"/>
            <p:nvPr/>
          </p:nvSpPr>
          <p:spPr>
            <a:xfrm>
              <a:off x="371052" y="8246528"/>
              <a:ext cx="2344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Calibri" panose="020F0502020204030204"/>
                  <a:ea typeface="+mn-ea"/>
                  <a:cs typeface="+mn-cs"/>
                </a:rPr>
                <a:t>Phần</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70C0"/>
                  </a:solidFill>
                  <a:effectLst/>
                  <a:uLnTx/>
                  <a:uFillTx/>
                  <a:latin typeface="Calibri" panose="020F0502020204030204"/>
                  <a:ea typeface="+mn-ea"/>
                  <a:cs typeface="+mn-cs"/>
                </a:rPr>
                <a:t>mở</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70C0"/>
                  </a:solidFill>
                  <a:effectLst/>
                  <a:uLnTx/>
                  <a:uFillTx/>
                  <a:latin typeface="Calibri" panose="020F0502020204030204"/>
                  <a:ea typeface="+mn-ea"/>
                  <a:cs typeface="+mn-cs"/>
                </a:rPr>
                <a:t>đầu</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sp>
        <p:nvSpPr>
          <p:cNvPr id="66" name="Bong bóng Ý nghĩ: Hình đám mây 65">
            <a:extLst>
              <a:ext uri="{FF2B5EF4-FFF2-40B4-BE49-F238E27FC236}">
                <a16:creationId xmlns:a16="http://schemas.microsoft.com/office/drawing/2014/main" xmlns="" id="{53EA36F8-681F-4DB6-90E7-B6B1F7EE890B}"/>
              </a:ext>
            </a:extLst>
          </p:cNvPr>
          <p:cNvSpPr/>
          <p:nvPr/>
        </p:nvSpPr>
        <p:spPr>
          <a:xfrm>
            <a:off x="7817244" y="1449631"/>
            <a:ext cx="3280859" cy="2108680"/>
          </a:xfrm>
          <a:prstGeom prst="cloudCallou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C0BB5"/>
                </a:solidFill>
                <a:effectLst/>
                <a:uLnTx/>
                <a:uFillTx/>
                <a:latin typeface="Times New Roman" panose="02020603050405020304" pitchFamily="18" charset="0"/>
                <a:ea typeface="+mn-ea"/>
                <a:cs typeface="Times New Roman" panose="02020603050405020304" pitchFamily="18" charset="0"/>
              </a:rPr>
              <a:t>Viết</a:t>
            </a:r>
            <a:r>
              <a:rPr kumimoji="0" lang="en-US" sz="3600" b="1" i="0" u="none" strike="noStrike" kern="1200" cap="none" spc="0" normalizeH="0" baseline="0" noProof="0" dirty="0">
                <a:ln>
                  <a:noFill/>
                </a:ln>
                <a:solidFill>
                  <a:srgbClr val="3C0BB5"/>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3C0BB5"/>
                </a:solidFill>
                <a:effectLst/>
                <a:uLnTx/>
                <a:uFillTx/>
                <a:latin typeface="Times New Roman" panose="02020603050405020304" pitchFamily="18" charset="0"/>
                <a:ea typeface="+mn-ea"/>
                <a:cs typeface="Times New Roman" panose="02020603050405020304" pitchFamily="18" charset="0"/>
              </a:rPr>
              <a:t>tiếp</a:t>
            </a:r>
            <a:r>
              <a:rPr kumimoji="0" lang="en-US" sz="3600" b="1" i="0" u="none" strike="noStrike" kern="1200" cap="none" spc="0" normalizeH="0" baseline="0" noProof="0" dirty="0">
                <a:ln>
                  <a:noFill/>
                </a:ln>
                <a:solidFill>
                  <a:srgbClr val="3C0BB5"/>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3C0BB5"/>
                </a:solidFill>
                <a:effectLst/>
                <a:uLnTx/>
                <a:uFillTx/>
                <a:latin typeface="Times New Roman" panose="02020603050405020304" pitchFamily="18" charset="0"/>
                <a:ea typeface="+mn-ea"/>
                <a:cs typeface="Times New Roman" panose="02020603050405020304" pitchFamily="18" charset="0"/>
              </a:rPr>
              <a:t>phần</a:t>
            </a:r>
            <a:r>
              <a:rPr kumimoji="0" lang="en-US" sz="3600" b="1" i="0" u="none" strike="noStrike" kern="1200" cap="none" spc="0" normalizeH="0" baseline="0" noProof="0" dirty="0">
                <a:ln>
                  <a:noFill/>
                </a:ln>
                <a:solidFill>
                  <a:srgbClr val="3C0BB5"/>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3C0BB5"/>
                </a:solidFill>
                <a:effectLst/>
                <a:uLnTx/>
                <a:uFillTx/>
                <a:latin typeface="Times New Roman" panose="02020603050405020304" pitchFamily="18" charset="0"/>
                <a:ea typeface="+mn-ea"/>
                <a:cs typeface="Times New Roman" panose="02020603050405020304" pitchFamily="18" charset="0"/>
              </a:rPr>
              <a:t>còn</a:t>
            </a:r>
            <a:r>
              <a:rPr kumimoji="0" lang="en-US" sz="3600" b="1" i="0" u="none" strike="noStrike" kern="1200" cap="none" spc="0" normalizeH="0" baseline="0" noProof="0" dirty="0">
                <a:ln>
                  <a:noFill/>
                </a:ln>
                <a:solidFill>
                  <a:srgbClr val="3C0BB5"/>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3C0BB5"/>
                </a:solidFill>
                <a:effectLst/>
                <a:uLnTx/>
                <a:uFillTx/>
                <a:latin typeface="Times New Roman" panose="02020603050405020304" pitchFamily="18" charset="0"/>
                <a:ea typeface="+mn-ea"/>
                <a:cs typeface="Times New Roman" panose="02020603050405020304" pitchFamily="18" charset="0"/>
              </a:rPr>
              <a:t>thiếu</a:t>
            </a:r>
            <a:endParaRPr kumimoji="0" lang="en-US" sz="3600" b="1" i="0" u="none" strike="noStrike" kern="1200" cap="none" spc="0" normalizeH="0" baseline="0" noProof="0" dirty="0">
              <a:ln>
                <a:noFill/>
              </a:ln>
              <a:solidFill>
                <a:srgbClr val="3C0BB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637632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137851"/>
          </a:xfrm>
          <a:prstGeom prst="rect">
            <a:avLst/>
          </a:prstGeom>
          <a:solidFill>
            <a:schemeClr val="bg1"/>
          </a:solidFill>
        </p:spPr>
        <p:txBody>
          <a:bodyPr wrap="square">
            <a:spAutoFit/>
          </a:bodyPr>
          <a:lstStyle/>
          <a:p>
            <a:pPr indent="228600" algn="ctr">
              <a:spcAft>
                <a:spcPts val="800"/>
              </a:spcAft>
              <a:tabLst>
                <a:tab pos="8572500" algn="l"/>
              </a:tabLst>
            </a:pP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Hai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tiên</a:t>
            </a:r>
            <a:endParaRPr lang="en-US" sz="2700" b="1" dirty="0">
              <a:latin typeface="Times New Roman" panose="02020603050405020304" pitchFamily="18" charset="0"/>
              <a:ea typeface="Calibri" panose="020F0502020204030204" pitchFamily="34" charset="0"/>
              <a:cs typeface="Times New Roman" panose="02020603050405020304" pitchFamily="18" charset="0"/>
            </a:endParaRPr>
          </a:p>
          <a:p>
            <a:pPr indent="514350" algn="just">
              <a:spcAft>
                <a:spcPts val="800"/>
              </a:spcAft>
              <a:tabLst>
                <a:tab pos="8572500" algn="l"/>
              </a:tabLst>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kia,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lụng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p>
            <a:pPr indent="514350" algn="just">
              <a:spcAft>
                <a:spcPts val="900"/>
              </a:spcAft>
              <a:tabLst>
                <a:tab pos="8572500" algn="l"/>
              </a:tabLst>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mách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p>
            <a:pPr indent="514350" algn="just">
              <a:spcAft>
                <a:spcPts val="900"/>
              </a:spcAft>
              <a:tabLst>
                <a:tab pos="8572500" algn="l"/>
              </a:tabLst>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p>
            <a:pPr indent="514350" algn="just">
              <a:spcAft>
                <a:spcPts val="900"/>
              </a:spcAft>
              <a:tabLst>
                <a:tab pos="8572500" algn="l"/>
              </a:tabLst>
            </a:pP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nom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14350" algn="just">
              <a:spcAft>
                <a:spcPts val="900"/>
              </a:spcAft>
              <a:tabLst>
                <a:tab pos="8572500" algn="l"/>
              </a:tabLst>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hiếu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nải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p>
            <a:pPr indent="514350" algn="just">
              <a:spcAft>
                <a:spcPts val="900"/>
              </a:spcAft>
              <a:tabLst>
                <a:tab pos="8572500" algn="l"/>
              </a:tabLst>
            </a:pPr>
            <a:r>
              <a:rPr lang="en-US" sz="27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indent="514350" algn="just">
              <a:spcAft>
                <a:spcPts val="900"/>
              </a:spcAft>
              <a:tabLst>
                <a:tab pos="8572500" algn="l"/>
              </a:tabLst>
            </a:pPr>
            <a:r>
              <a:rPr lang="en-US" sz="2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514350" algn="just">
              <a:spcAft>
                <a:spcPts val="900"/>
              </a:spcAft>
              <a:tabLst>
                <a:tab pos="8572500" algn="l"/>
              </a:tabLst>
            </a:pP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p>
            <a:pPr indent="514350" algn="just">
              <a:spcAft>
                <a:spcPts val="900"/>
              </a:spcAft>
              <a:tabLst>
                <a:tab pos="8572500" algn="l"/>
              </a:tabLst>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hiếu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947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39" y="1554272"/>
            <a:ext cx="12192000" cy="4978286"/>
          </a:xfrm>
          <a:prstGeom prst="rect">
            <a:avLst/>
          </a:prstGeom>
          <a:solidFill>
            <a:schemeClr val="bg1"/>
          </a:solidFill>
        </p:spPr>
        <p:txBody>
          <a:bodyPr wrap="square">
            <a:spAutoFit/>
          </a:bodyPr>
          <a:lstStyle/>
          <a:p>
            <a:pPr indent="457200" algn="ctr">
              <a:spcAft>
                <a:spcPts val="900"/>
              </a:spcAft>
              <a:tabLst>
                <a:tab pos="8572500" algn="l"/>
              </a:tabLst>
            </a:pP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Hai </a:t>
            </a:r>
            <a:r>
              <a:rPr lang="en-US" sz="3000" b="1"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effectLst/>
                <a:latin typeface="Times New Roman" panose="02020603050405020304" pitchFamily="18" charset="0"/>
                <a:ea typeface="Calibri" panose="020F0502020204030204" pitchFamily="34" charset="0"/>
                <a:cs typeface="Times New Roman" panose="02020603050405020304" pitchFamily="18" charset="0"/>
              </a:rPr>
              <a:t>tiên</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900"/>
              </a:spcAft>
              <a:tabLst>
                <a:tab pos="8572500" algn="l"/>
              </a:tabLs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hiếu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nải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900"/>
              </a:spcAft>
            </a:pP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nải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lấp</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lánh</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nải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vội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nải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900"/>
              </a:spcAft>
            </a:pP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nải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900"/>
              </a:spcAft>
              <a:tabLst>
                <a:tab pos="8572500" algn="l"/>
              </a:tabLst>
            </a:pP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900"/>
              </a:spcAft>
              <a:tabLst>
                <a:tab pos="8572500" algn="l"/>
              </a:tabLs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hiếu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AF1DA1BA-AA6B-48E6-AA53-C5D68BACCC15}"/>
              </a:ext>
            </a:extLst>
          </p:cNvPr>
          <p:cNvSpPr txBox="1"/>
          <p:nvPr/>
        </p:nvSpPr>
        <p:spPr>
          <a:xfrm>
            <a:off x="685800" y="0"/>
            <a:ext cx="10820400" cy="1554272"/>
          </a:xfrm>
          <a:prstGeom prst="rect">
            <a:avLst/>
          </a:prstGeom>
          <a:noFill/>
        </p:spPr>
        <p:txBody>
          <a:bodyPr wrap="square" rtlCol="0">
            <a:spAutoFit/>
          </a:bodyPr>
          <a:lstStyle/>
          <a:p>
            <a:pPr algn="ctr"/>
            <a:endParaRPr lang="en-US" sz="2500" dirty="0">
              <a:latin typeface="Times New Roman" panose="02020603050405020304" pitchFamily="18" charset="0"/>
              <a:cs typeface="Times New Roman" panose="02020603050405020304" pitchFamily="18" charset="0"/>
            </a:endParaRPr>
          </a:p>
          <a:p>
            <a:pPr algn="ctr"/>
            <a:r>
              <a:rPr lang="en-US" sz="3000" b="1" u="sng" dirty="0" err="1">
                <a:latin typeface="Times New Roman" panose="02020603050405020304" pitchFamily="18" charset="0"/>
                <a:cs typeface="Times New Roman" panose="02020603050405020304" pitchFamily="18" charset="0"/>
              </a:rPr>
              <a:t>Tập</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làm</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văn</a:t>
            </a:r>
            <a:endParaRPr lang="en-US" sz="3000" b="1" u="sng" dirty="0">
              <a:latin typeface="Times New Roman" panose="02020603050405020304" pitchFamily="18" charset="0"/>
              <a:cs typeface="Times New Roman" panose="02020603050405020304" pitchFamily="18" charset="0"/>
            </a:endParaRPr>
          </a:p>
          <a:p>
            <a:pPr algn="ctr"/>
            <a:r>
              <a:rPr lang="en-US" sz="3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Đoạn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chuyện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055F64A1-2DD6-42F9-B8DE-ABE20F06AD51}"/>
              </a:ext>
            </a:extLst>
          </p:cNvPr>
          <p:cNvGrpSpPr/>
          <p:nvPr/>
        </p:nvGrpSpPr>
        <p:grpSpPr>
          <a:xfrm>
            <a:off x="-353961" y="411534"/>
            <a:ext cx="12248221" cy="6446465"/>
            <a:chOff x="1947503" y="3866451"/>
            <a:chExt cx="3217434" cy="2645522"/>
          </a:xfrm>
        </p:grpSpPr>
        <p:pic>
          <p:nvPicPr>
            <p:cNvPr id="9" name="图片 8">
              <a:extLst>
                <a:ext uri="{FF2B5EF4-FFF2-40B4-BE49-F238E27FC236}">
                  <a16:creationId xmlns:a16="http://schemas.microsoft.com/office/drawing/2014/main" xmlns="" id="{2CAD5F4F-D022-42E5-B89C-F04CCB290745}"/>
                </a:ext>
              </a:extLst>
            </p:cNvPr>
            <p:cNvPicPr>
              <a:picLocks noChangeAspect="1"/>
            </p:cNvPicPr>
            <p:nvPr/>
          </p:nvPicPr>
          <p:blipFill>
            <a:blip r:embed="rId3">
              <a:duotone>
                <a:schemeClr val="accent4">
                  <a:shade val="45000"/>
                  <a:satMod val="135000"/>
                </a:schemeClr>
                <a:prstClr val="white"/>
              </a:duotone>
            </a:blip>
            <a:stretch>
              <a:fillRect/>
            </a:stretch>
          </p:blipFill>
          <p:spPr>
            <a:xfrm>
              <a:off x="1947503" y="3866451"/>
              <a:ext cx="3217434" cy="2645522"/>
            </a:xfrm>
            <a:prstGeom prst="rect">
              <a:avLst/>
            </a:prstGeom>
          </p:spPr>
        </p:pic>
        <p:sp>
          <p:nvSpPr>
            <p:cNvPr id="10" name="文本框 9">
              <a:extLst>
                <a:ext uri="{FF2B5EF4-FFF2-40B4-BE49-F238E27FC236}">
                  <a16:creationId xmlns:a16="http://schemas.microsoft.com/office/drawing/2014/main" xmlns="" id="{41D8CF20-FF0A-4A1D-A3F1-76B6550B5CFA}"/>
                </a:ext>
              </a:extLst>
            </p:cNvPr>
            <p:cNvSpPr txBox="1"/>
            <p:nvPr/>
          </p:nvSpPr>
          <p:spPr>
            <a:xfrm>
              <a:off x="2219828" y="4639505"/>
              <a:ext cx="2763105" cy="130958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a:r>
                <a:rPr lang="vi-VN" sz="3400" b="1">
                  <a:solidFill>
                    <a:srgbClr val="A37D1D"/>
                  </a:solidFill>
                  <a:latin typeface="+mj-lt"/>
                </a:rPr>
                <a:t> Ba đoạn văn này nói về một em bé vừa hiếu thảo </a:t>
              </a:r>
              <a:endParaRPr lang="en-US" sz="3400" b="1">
                <a:solidFill>
                  <a:srgbClr val="A37D1D"/>
                </a:solidFill>
                <a:latin typeface="+mj-lt"/>
              </a:endParaRPr>
            </a:p>
            <a:p>
              <a:pPr algn="ctr"/>
              <a:r>
                <a:rPr lang="en-US" sz="3400" b="1">
                  <a:solidFill>
                    <a:srgbClr val="A37D1D"/>
                  </a:solidFill>
                  <a:latin typeface="+mj-lt"/>
                </a:rPr>
                <a:t>       </a:t>
              </a:r>
              <a:r>
                <a:rPr lang="vi-VN" sz="3400" b="1">
                  <a:solidFill>
                    <a:srgbClr val="A37D1D"/>
                  </a:solidFill>
                  <a:latin typeface="+mj-lt"/>
                </a:rPr>
                <a:t>vừa thật thà, trung thực, em lo thiếu tiền mua </a:t>
              </a:r>
              <a:endParaRPr lang="en-US" sz="3400" b="1">
                <a:solidFill>
                  <a:srgbClr val="A37D1D"/>
                </a:solidFill>
                <a:latin typeface="+mj-lt"/>
              </a:endParaRPr>
            </a:p>
            <a:p>
              <a:pPr algn="ctr"/>
              <a:r>
                <a:rPr lang="en-US" sz="3400" b="1">
                  <a:solidFill>
                    <a:srgbClr val="A37D1D"/>
                  </a:solidFill>
                  <a:latin typeface="+mj-lt"/>
                </a:rPr>
                <a:t>                       </a:t>
              </a:r>
              <a:r>
                <a:rPr lang="vi-VN" sz="3400" b="1">
                  <a:solidFill>
                    <a:srgbClr val="A37D1D"/>
                  </a:solidFill>
                  <a:latin typeface="+mj-lt"/>
                </a:rPr>
                <a:t>thuốc</a:t>
              </a:r>
              <a:r>
                <a:rPr lang="en-US" sz="3400" b="1">
                  <a:solidFill>
                    <a:srgbClr val="A37D1D"/>
                  </a:solidFill>
                  <a:latin typeface="+mj-lt"/>
                </a:rPr>
                <a:t> </a:t>
              </a:r>
              <a:r>
                <a:rPr lang="vi-VN" sz="3400" b="1">
                  <a:solidFill>
                    <a:srgbClr val="A37D1D"/>
                  </a:solidFill>
                  <a:latin typeface="+mj-lt"/>
                </a:rPr>
                <a:t>cho mẹ nhưng thật thà trả lại</a:t>
              </a:r>
              <a:r>
                <a:rPr lang="en-US" sz="3400" b="1">
                  <a:solidFill>
                    <a:srgbClr val="A37D1D"/>
                  </a:solidFill>
                  <a:latin typeface="+mj-lt"/>
                </a:rPr>
                <a:t> </a:t>
              </a:r>
              <a:r>
                <a:rPr lang="en-US" sz="3400" b="1">
                  <a:solidFill>
                    <a:srgbClr val="A37D1D"/>
                  </a:solidFill>
                  <a:latin typeface="+mj-lt"/>
                  <a:cs typeface="Times New Roman" panose="02020603050405020304" pitchFamily="18" charset="0"/>
                </a:rPr>
                <a:t>đồ </a:t>
              </a:r>
              <a:r>
                <a:rPr lang="vi-VN" sz="3400" b="1">
                  <a:solidFill>
                    <a:srgbClr val="A37D1D"/>
                  </a:solidFill>
                  <a:latin typeface="+mj-lt"/>
                </a:rPr>
                <a:t>của người khác đánh rơi.</a:t>
              </a:r>
              <a:endParaRPr lang="zh-CN" altLang="en-US" sz="3400" b="1">
                <a:solidFill>
                  <a:srgbClr val="A37D1D"/>
                </a:solidFill>
                <a:latin typeface="+mj-lt"/>
                <a:ea typeface="inpin heiti" panose="00000500000000000000" pitchFamily="2" charset="-122"/>
                <a:sym typeface="inpin heiti" panose="00000500000000000000" pitchFamily="2" charset="-122"/>
              </a:endParaRPr>
            </a:p>
            <a:p>
              <a:pPr algn="ctr"/>
              <a:endParaRPr lang="en-US" sz="3400" b="1">
                <a:solidFill>
                  <a:srgbClr val="A37D1D"/>
                </a:solidFill>
                <a:latin typeface="+mj-lt"/>
                <a:cs typeface="Times New Roman" panose="02020603050405020304" pitchFamily="18" charset="0"/>
              </a:endParaRPr>
            </a:p>
          </p:txBody>
        </p:sp>
      </p:grpSp>
      <p:grpSp>
        <p:nvGrpSpPr>
          <p:cNvPr id="12" name="组合 11">
            <a:extLst>
              <a:ext uri="{FF2B5EF4-FFF2-40B4-BE49-F238E27FC236}">
                <a16:creationId xmlns:a16="http://schemas.microsoft.com/office/drawing/2014/main" xmlns="" id="{6BFCB1AB-741E-4CE3-8F82-543BC750ED33}"/>
              </a:ext>
            </a:extLst>
          </p:cNvPr>
          <p:cNvGrpSpPr/>
          <p:nvPr/>
        </p:nvGrpSpPr>
        <p:grpSpPr>
          <a:xfrm>
            <a:off x="78303" y="5514539"/>
            <a:ext cx="1053903" cy="1169634"/>
            <a:chOff x="-2033679" y="889419"/>
            <a:chExt cx="463503" cy="619473"/>
          </a:xfrm>
        </p:grpSpPr>
        <p:pic>
          <p:nvPicPr>
            <p:cNvPr id="13" name="Picture 10" descr="E:\丫头\png\小人\卡通类素材\ry.png">
              <a:extLst>
                <a:ext uri="{FF2B5EF4-FFF2-40B4-BE49-F238E27FC236}">
                  <a16:creationId xmlns:a16="http://schemas.microsoft.com/office/drawing/2014/main" xmlns="" id="{FA5C9325-B69C-417B-B6CB-D588A16AB4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丫头\png\小人\卡通类素材\ry.png">
              <a:extLst>
                <a:ext uri="{FF2B5EF4-FFF2-40B4-BE49-F238E27FC236}">
                  <a16:creationId xmlns:a16="http://schemas.microsoft.com/office/drawing/2014/main" xmlns="" id="{3831DC30-D0E9-4944-B824-F9A58D77038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a:extLst>
              <a:ext uri="{FF2B5EF4-FFF2-40B4-BE49-F238E27FC236}">
                <a16:creationId xmlns:a16="http://schemas.microsoft.com/office/drawing/2014/main" xmlns="" id="{FD6350E9-EAF8-48AE-9D9F-5F76B5400EA9}"/>
              </a:ext>
            </a:extLst>
          </p:cNvPr>
          <p:cNvGrpSpPr/>
          <p:nvPr/>
        </p:nvGrpSpPr>
        <p:grpSpPr>
          <a:xfrm>
            <a:off x="1114196" y="5555580"/>
            <a:ext cx="1053903" cy="1169634"/>
            <a:chOff x="-2033679" y="889419"/>
            <a:chExt cx="463503" cy="619473"/>
          </a:xfrm>
        </p:grpSpPr>
        <p:pic>
          <p:nvPicPr>
            <p:cNvPr id="19" name="Picture 10" descr="E:\丫头\png\小人\卡通类素材\ry.png">
              <a:extLst>
                <a:ext uri="{FF2B5EF4-FFF2-40B4-BE49-F238E27FC236}">
                  <a16:creationId xmlns:a16="http://schemas.microsoft.com/office/drawing/2014/main" xmlns="" id="{91626E33-AAF0-4EDE-9E98-B76EF77C2CE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a:extLst>
                <a:ext uri="{FF2B5EF4-FFF2-40B4-BE49-F238E27FC236}">
                  <a16:creationId xmlns:a16="http://schemas.microsoft.com/office/drawing/2014/main" xmlns="" id="{1BC7E4D7-B131-40BB-9A9B-BC4C737D6AB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a:extLst>
              <a:ext uri="{FF2B5EF4-FFF2-40B4-BE49-F238E27FC236}">
                <a16:creationId xmlns:a16="http://schemas.microsoft.com/office/drawing/2014/main" xmlns="" id="{2E2CFD3A-AB98-434F-9156-54C94CA0F82C}"/>
              </a:ext>
            </a:extLst>
          </p:cNvPr>
          <p:cNvGrpSpPr/>
          <p:nvPr/>
        </p:nvGrpSpPr>
        <p:grpSpPr>
          <a:xfrm>
            <a:off x="2255574" y="5523841"/>
            <a:ext cx="1053903" cy="1169634"/>
            <a:chOff x="-2033679" y="889419"/>
            <a:chExt cx="463503" cy="619473"/>
          </a:xfrm>
        </p:grpSpPr>
        <p:pic>
          <p:nvPicPr>
            <p:cNvPr id="22" name="Picture 10" descr="E:\丫头\png\小人\卡通类素材\ry.png">
              <a:extLst>
                <a:ext uri="{FF2B5EF4-FFF2-40B4-BE49-F238E27FC236}">
                  <a16:creationId xmlns:a16="http://schemas.microsoft.com/office/drawing/2014/main" xmlns="" id="{451A05B8-901C-422C-98AC-6CFF9C8AD4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a:extLst>
                <a:ext uri="{FF2B5EF4-FFF2-40B4-BE49-F238E27FC236}">
                  <a16:creationId xmlns:a16="http://schemas.microsoft.com/office/drawing/2014/main" xmlns="" id="{99ECBAB2-6717-4343-807F-CAA4FFA94B3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a:extLst>
              <a:ext uri="{FF2B5EF4-FFF2-40B4-BE49-F238E27FC236}">
                <a16:creationId xmlns:a16="http://schemas.microsoft.com/office/drawing/2014/main" xmlns="" id="{522B2312-CC07-43DC-8F91-334224C60528}"/>
              </a:ext>
            </a:extLst>
          </p:cNvPr>
          <p:cNvGrpSpPr/>
          <p:nvPr/>
        </p:nvGrpSpPr>
        <p:grpSpPr>
          <a:xfrm>
            <a:off x="9845847" y="5509915"/>
            <a:ext cx="1053903" cy="1169634"/>
            <a:chOff x="-2033679" y="889419"/>
            <a:chExt cx="463503" cy="619473"/>
          </a:xfrm>
        </p:grpSpPr>
        <p:pic>
          <p:nvPicPr>
            <p:cNvPr id="25" name="Picture 10" descr="E:\丫头\png\小人\卡通类素材\ry.png">
              <a:extLst>
                <a:ext uri="{FF2B5EF4-FFF2-40B4-BE49-F238E27FC236}">
                  <a16:creationId xmlns:a16="http://schemas.microsoft.com/office/drawing/2014/main" xmlns="" id="{A7543793-821A-4EF2-A295-ACD4AAEB7E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xmlns="" id="{8D2236E1-9A3D-4770-B529-590CA6E777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组合 26">
            <a:extLst>
              <a:ext uri="{FF2B5EF4-FFF2-40B4-BE49-F238E27FC236}">
                <a16:creationId xmlns:a16="http://schemas.microsoft.com/office/drawing/2014/main" xmlns="" id="{07A2C6B4-F2AD-47EE-8014-17E249C8B527}"/>
              </a:ext>
            </a:extLst>
          </p:cNvPr>
          <p:cNvGrpSpPr/>
          <p:nvPr/>
        </p:nvGrpSpPr>
        <p:grpSpPr>
          <a:xfrm>
            <a:off x="10976079" y="5509915"/>
            <a:ext cx="1053903" cy="1169634"/>
            <a:chOff x="-2033679" y="889419"/>
            <a:chExt cx="463503" cy="619473"/>
          </a:xfrm>
        </p:grpSpPr>
        <p:pic>
          <p:nvPicPr>
            <p:cNvPr id="28" name="Picture 10" descr="E:\丫头\png\小人\卡通类素材\ry.png">
              <a:extLst>
                <a:ext uri="{FF2B5EF4-FFF2-40B4-BE49-F238E27FC236}">
                  <a16:creationId xmlns:a16="http://schemas.microsoft.com/office/drawing/2014/main" xmlns="" id="{4AFAEA84-7105-473B-A084-12E193CA9BE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E:\丫头\png\小人\卡通类素材\ry.png">
              <a:extLst>
                <a:ext uri="{FF2B5EF4-FFF2-40B4-BE49-F238E27FC236}">
                  <a16:creationId xmlns:a16="http://schemas.microsoft.com/office/drawing/2014/main" xmlns="" id="{E01DEB40-1F1C-4891-90D2-C7A89410CC8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E:\丫头\png\小人\卡通类素材\yunf.png">
            <a:extLst>
              <a:ext uri="{FF2B5EF4-FFF2-40B4-BE49-F238E27FC236}">
                <a16:creationId xmlns:a16="http://schemas.microsoft.com/office/drawing/2014/main" xmlns="" id="{D3A645F1-E7B9-4E5A-9C1C-FF517EB1B7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0430" y="999641"/>
            <a:ext cx="1269162" cy="5328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丫头\png\小人\卡通类素材\yunf.png">
            <a:extLst>
              <a:ext uri="{FF2B5EF4-FFF2-40B4-BE49-F238E27FC236}">
                <a16:creationId xmlns:a16="http://schemas.microsoft.com/office/drawing/2014/main" xmlns="" id="{CB9C1B59-BD01-4F4F-AC44-1F7E32E015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31990">
            <a:off x="3852531" y="674321"/>
            <a:ext cx="1269162" cy="532803"/>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32">
            <a:extLst>
              <a:ext uri="{FF2B5EF4-FFF2-40B4-BE49-F238E27FC236}">
                <a16:creationId xmlns:a16="http://schemas.microsoft.com/office/drawing/2014/main" xmlns="" id="{351705D0-E1F2-4E4F-8EA9-64B09DAA498D}"/>
              </a:ext>
            </a:extLst>
          </p:cNvPr>
          <p:cNvPicPr>
            <a:picLocks noChangeAspect="1"/>
          </p:cNvPicPr>
          <p:nvPr/>
        </p:nvPicPr>
        <p:blipFill>
          <a:blip r:embed="rId7"/>
          <a:stretch>
            <a:fillRect/>
          </a:stretch>
        </p:blipFill>
        <p:spPr>
          <a:xfrm rot="2700000">
            <a:off x="1401085" y="319639"/>
            <a:ext cx="1534028" cy="1492540"/>
          </a:xfrm>
          <a:prstGeom prst="rect">
            <a:avLst/>
          </a:prstGeom>
        </p:spPr>
      </p:pic>
    </p:spTree>
    <p:extLst>
      <p:ext uri="{BB962C8B-B14F-4D97-AF65-F5344CB8AC3E}">
        <p14:creationId xmlns:p14="http://schemas.microsoft.com/office/powerpoint/2010/main" val="109502616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3"/>
          <a:stretch>
            <a:fillRect/>
          </a:stretch>
        </p:blipFill>
        <p:spPr>
          <a:xfrm>
            <a:off x="7706257" y="1524000"/>
            <a:ext cx="4257143" cy="4209524"/>
          </a:xfrm>
          <a:effectLst>
            <a:softEdge rad="112500"/>
          </a:effectLst>
        </p:spPr>
      </p:pic>
      <p:sp>
        <p:nvSpPr>
          <p:cNvPr id="5" name="Text Placeholder 4"/>
          <p:cNvSpPr>
            <a:spLocks noGrp="1"/>
          </p:cNvSpPr>
          <p:nvPr>
            <p:ph type="body" sz="half" idx="2"/>
          </p:nvPr>
        </p:nvSpPr>
        <p:spPr>
          <a:xfrm>
            <a:off x="228600" y="1560226"/>
            <a:ext cx="7848602" cy="6096000"/>
          </a:xfrm>
        </p:spPr>
        <p:txBody>
          <a:bodyPr>
            <a:normAutofit fontScale="25000" lnSpcReduction="20000"/>
          </a:bodyPr>
          <a:lstStyle/>
          <a:p>
            <a:pPr algn="just">
              <a:defRPr/>
            </a:pPr>
            <a:r>
              <a:rPr lang="en-US" sz="2800" b="1" dirty="0">
                <a:latin typeface="Arial"/>
              </a:rPr>
              <a:t>   </a:t>
            </a:r>
          </a:p>
          <a:p>
            <a:pPr algn="just">
              <a:lnSpc>
                <a:spcPct val="120000"/>
              </a:lnSpc>
              <a:defRPr/>
            </a:pPr>
            <a:r>
              <a:rPr lang="en-US" sz="11200" b="1" dirty="0">
                <a:latin typeface="Arial"/>
              </a:rPr>
              <a:t> </a:t>
            </a:r>
            <a:r>
              <a:rPr lang="en-US" sz="8800" b="1" dirty="0">
                <a:solidFill>
                  <a:srgbClr val="00004D"/>
                </a:solidFill>
                <a:effectLst/>
                <a:latin typeface="Times New Roman" panose="02020603050405020304" pitchFamily="18" charset="0"/>
                <a:cs typeface="Times New Roman" panose="02020603050405020304" pitchFamily="18" charset="0"/>
              </a:rPr>
              <a:t>c) </a:t>
            </a:r>
            <a:r>
              <a:rPr lang="en-US" sz="8800" b="1" dirty="0" err="1">
                <a:solidFill>
                  <a:srgbClr val="00004D"/>
                </a:solidFill>
                <a:effectLst/>
                <a:latin typeface="Times New Roman" panose="02020603050405020304" pitchFamily="18" charset="0"/>
                <a:cs typeface="Times New Roman" panose="02020603050405020304" pitchFamily="18" charset="0"/>
              </a:rPr>
              <a:t>Vừa</a:t>
            </a:r>
            <a:r>
              <a:rPr lang="en-US" sz="8800" b="1" dirty="0">
                <a:solidFill>
                  <a:srgbClr val="00004D"/>
                </a:solidFill>
                <a:effectLst/>
                <a:latin typeface="Times New Roman" panose="02020603050405020304" pitchFamily="18" charset="0"/>
                <a:cs typeface="Times New Roman" panose="02020603050405020304" pitchFamily="18" charset="0"/>
              </a:rPr>
              <a:t> </a:t>
            </a:r>
            <a:r>
              <a:rPr lang="vi-VN" sz="8800" b="1" dirty="0">
                <a:solidFill>
                  <a:srgbClr val="00004D"/>
                </a:solidFill>
                <a:effectLst/>
                <a:latin typeface="Times New Roman" panose="02020603050405020304" pitchFamily="18" charset="0"/>
                <a:cs typeface="Times New Roman" panose="02020603050405020304" pitchFamily="18" charset="0"/>
              </a:rPr>
              <a:t>đ</a:t>
            </a:r>
            <a:r>
              <a:rPr lang="en-US" sz="8800" b="1" dirty="0" err="1">
                <a:solidFill>
                  <a:srgbClr val="00004D"/>
                </a:solidFill>
                <a:effectLst/>
                <a:latin typeface="Times New Roman" panose="02020603050405020304" pitchFamily="18" charset="0"/>
                <a:cs typeface="Times New Roman" panose="02020603050405020304" pitchFamily="18" charset="0"/>
              </a:rPr>
              <a:t>i</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cô</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bé</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hiếu</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thảo</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vừa</a:t>
            </a:r>
            <a:r>
              <a:rPr lang="en-US" sz="8800" b="1" dirty="0">
                <a:solidFill>
                  <a:srgbClr val="00004D"/>
                </a:solidFill>
                <a:effectLst/>
                <a:latin typeface="Times New Roman" panose="02020603050405020304" pitchFamily="18" charset="0"/>
                <a:cs typeface="Times New Roman" panose="02020603050405020304" pitchFamily="18" charset="0"/>
              </a:rPr>
              <a:t> lo </a:t>
            </a:r>
            <a:r>
              <a:rPr lang="en-US" sz="8800" b="1" dirty="0" err="1">
                <a:solidFill>
                  <a:srgbClr val="00004D"/>
                </a:solidFill>
                <a:effectLst/>
                <a:latin typeface="Times New Roman" panose="02020603050405020304" pitchFamily="18" charset="0"/>
                <a:cs typeface="Times New Roman" panose="02020603050405020304" pitchFamily="18" charset="0"/>
              </a:rPr>
              <a:t>mấy</a:t>
            </a:r>
            <a:r>
              <a:rPr lang="en-US" sz="8800" b="1" dirty="0">
                <a:solidFill>
                  <a:srgbClr val="00004D"/>
                </a:solidFill>
                <a:effectLst/>
                <a:latin typeface="Times New Roman" panose="02020603050405020304" pitchFamily="18" charset="0"/>
                <a:cs typeface="Times New Roman" panose="02020603050405020304" pitchFamily="18" charset="0"/>
              </a:rPr>
              <a:t> </a:t>
            </a:r>
            <a:r>
              <a:rPr lang="vi-VN" sz="8800" b="1" dirty="0">
                <a:solidFill>
                  <a:srgbClr val="00004D"/>
                </a:solidFill>
                <a:effectLst/>
                <a:latin typeface="Times New Roman" panose="02020603050405020304" pitchFamily="18" charset="0"/>
                <a:cs typeface="Times New Roman" panose="02020603050405020304" pitchFamily="18" charset="0"/>
              </a:rPr>
              <a:t>đ</a:t>
            </a:r>
            <a:r>
              <a:rPr lang="en-US" sz="8800" b="1" dirty="0" err="1">
                <a:solidFill>
                  <a:srgbClr val="00004D"/>
                </a:solidFill>
                <a:effectLst/>
                <a:latin typeface="Times New Roman" panose="02020603050405020304" pitchFamily="18" charset="0"/>
                <a:cs typeface="Times New Roman" panose="02020603050405020304" pitchFamily="18" charset="0"/>
              </a:rPr>
              <a:t>ồng</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bạc</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không</a:t>
            </a:r>
            <a:r>
              <a:rPr lang="en-US" sz="8800" b="1" dirty="0">
                <a:solidFill>
                  <a:srgbClr val="00004D"/>
                </a:solidFill>
                <a:effectLst/>
                <a:latin typeface="Times New Roman" panose="02020603050405020304" pitchFamily="18" charset="0"/>
                <a:cs typeface="Times New Roman" panose="02020603050405020304" pitchFamily="18" charset="0"/>
              </a:rPr>
              <a:t> </a:t>
            </a:r>
            <a:r>
              <a:rPr lang="vi-VN" sz="8800" b="1" dirty="0">
                <a:solidFill>
                  <a:srgbClr val="00004D"/>
                </a:solidFill>
                <a:effectLst/>
                <a:latin typeface="Times New Roman" panose="02020603050405020304" pitchFamily="18" charset="0"/>
                <a:cs typeface="Times New Roman" panose="02020603050405020304" pitchFamily="18" charset="0"/>
              </a:rPr>
              <a:t>đ</a:t>
            </a:r>
            <a:r>
              <a:rPr lang="en-US" sz="8800" b="1" dirty="0">
                <a:solidFill>
                  <a:srgbClr val="00004D"/>
                </a:solidFill>
                <a:effectLst/>
                <a:latin typeface="Times New Roman" panose="02020603050405020304" pitchFamily="18" charset="0"/>
                <a:cs typeface="Times New Roman" panose="02020603050405020304" pitchFamily="18" charset="0"/>
              </a:rPr>
              <a:t>ủ </a:t>
            </a:r>
            <a:r>
              <a:rPr lang="en-US" sz="8800" b="1" dirty="0" err="1">
                <a:solidFill>
                  <a:srgbClr val="00004D"/>
                </a:solidFill>
                <a:effectLst/>
                <a:latin typeface="Times New Roman" panose="02020603050405020304" pitchFamily="18" charset="0"/>
                <a:cs typeface="Times New Roman" panose="02020603050405020304" pitchFamily="18" charset="0"/>
              </a:rPr>
              <a:t>trả</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tiền</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thuốc</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cho</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mẹ</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Bỗng</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cô</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thấy</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bên</a:t>
            </a:r>
            <a:r>
              <a:rPr lang="en-US" sz="8800" b="1" dirty="0">
                <a:solidFill>
                  <a:srgbClr val="00004D"/>
                </a:solidFill>
                <a:effectLst/>
                <a:latin typeface="Times New Roman" panose="02020603050405020304" pitchFamily="18" charset="0"/>
                <a:cs typeface="Times New Roman" panose="02020603050405020304" pitchFamily="18" charset="0"/>
              </a:rPr>
              <a:t> </a:t>
            </a:r>
            <a:r>
              <a:rPr lang="vi-VN" sz="8800" b="1" dirty="0">
                <a:solidFill>
                  <a:srgbClr val="00004D"/>
                </a:solidFill>
                <a:effectLst/>
                <a:latin typeface="Times New Roman" panose="02020603050405020304" pitchFamily="18" charset="0"/>
                <a:cs typeface="Times New Roman" panose="02020603050405020304" pitchFamily="18" charset="0"/>
              </a:rPr>
              <a:t>đư</a:t>
            </a:r>
            <a:r>
              <a:rPr lang="en-US" sz="8800" b="1" dirty="0" err="1">
                <a:solidFill>
                  <a:srgbClr val="00004D"/>
                </a:solidFill>
                <a:effectLst/>
                <a:latin typeface="Times New Roman" panose="02020603050405020304" pitchFamily="18" charset="0"/>
                <a:cs typeface="Times New Roman" panose="02020603050405020304" pitchFamily="18" charset="0"/>
              </a:rPr>
              <a:t>ờng</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có</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vật</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gì</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nh</a:t>
            </a:r>
            <a:r>
              <a:rPr lang="vi-VN" sz="8800" b="1" dirty="0">
                <a:solidFill>
                  <a:srgbClr val="00004D"/>
                </a:solidFill>
                <a:effectLst/>
                <a:latin typeface="Times New Roman" panose="02020603050405020304" pitchFamily="18" charset="0"/>
                <a:cs typeface="Times New Roman" panose="02020603050405020304" pitchFamily="18" charset="0"/>
              </a:rPr>
              <a:t>ư</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chiếc</a:t>
            </a:r>
            <a:r>
              <a:rPr lang="en-US" sz="8800" b="1" dirty="0">
                <a:solidFill>
                  <a:srgbClr val="00004D"/>
                </a:solidFill>
                <a:effectLst/>
                <a:latin typeface="Times New Roman" panose="02020603050405020304" pitchFamily="18" charset="0"/>
                <a:cs typeface="Times New Roman" panose="02020603050405020304" pitchFamily="18" charset="0"/>
              </a:rPr>
              <a:t> tai </a:t>
            </a:r>
            <a:r>
              <a:rPr lang="en-US" sz="8800" b="1" dirty="0" err="1">
                <a:solidFill>
                  <a:srgbClr val="00004D"/>
                </a:solidFill>
                <a:effectLst/>
                <a:latin typeface="Times New Roman" panose="02020603050405020304" pitchFamily="18" charset="0"/>
                <a:cs typeface="Times New Roman" panose="02020603050405020304" pitchFamily="18" charset="0"/>
              </a:rPr>
              <a:t>nải</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ai</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bỏ</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quên</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Cô</a:t>
            </a:r>
            <a:r>
              <a:rPr lang="en-US" sz="8800" b="1" dirty="0">
                <a:solidFill>
                  <a:srgbClr val="FF0000"/>
                </a:solidFill>
                <a:effectLst/>
                <a:latin typeface="Times New Roman" panose="02020603050405020304" pitchFamily="18" charset="0"/>
                <a:cs typeface="Times New Roman" panose="02020603050405020304" pitchFamily="18" charset="0"/>
              </a:rPr>
              <a:t> bé </a:t>
            </a:r>
            <a:r>
              <a:rPr lang="en-US" sz="8800" b="1" dirty="0" err="1">
                <a:solidFill>
                  <a:srgbClr val="FF0000"/>
                </a:solidFill>
                <a:effectLst/>
                <a:latin typeface="Times New Roman" panose="02020603050405020304" pitchFamily="18" charset="0"/>
                <a:cs typeface="Times New Roman" panose="02020603050405020304" pitchFamily="18" charset="0"/>
              </a:rPr>
              <a:t>nhặt</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chiếc</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tay</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nải</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lên</a:t>
            </a:r>
            <a:r>
              <a:rPr lang="en-US" sz="8800" b="1" dirty="0">
                <a:solidFill>
                  <a:srgbClr val="FF0000"/>
                </a:solidFill>
                <a:effectLst/>
                <a:latin typeface="Times New Roman" panose="02020603050405020304" pitchFamily="18" charset="0"/>
                <a:cs typeface="Times New Roman" panose="02020603050405020304" pitchFamily="18" charset="0"/>
              </a:rPr>
              <a:t> v</a:t>
            </a:r>
            <a:r>
              <a:rPr lang="vi-VN" sz="8800" b="1" dirty="0">
                <a:solidFill>
                  <a:srgbClr val="FF0000"/>
                </a:solidFill>
                <a:latin typeface="Times New Roman" panose="02020603050405020304" pitchFamily="18" charset="0"/>
                <a:cs typeface="Times New Roman" panose="02020603050405020304" pitchFamily="18" charset="0"/>
              </a:rPr>
              <a:t>à</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cảm</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thấy</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rất</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nặng</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Cô</a:t>
            </a:r>
            <a:r>
              <a:rPr lang="vi-VN" sz="8800" b="1" dirty="0">
                <a:solidFill>
                  <a:srgbClr val="FF0000"/>
                </a:solidFill>
                <a:latin typeface="Times New Roman" panose="02020603050405020304" pitchFamily="18" charset="0"/>
                <a:cs typeface="Times New Roman" panose="02020603050405020304" pitchFamily="18" charset="0"/>
              </a:rPr>
              <a:t> mở </a:t>
            </a:r>
            <a:r>
              <a:rPr lang="en-US" sz="8800" b="1" dirty="0">
                <a:solidFill>
                  <a:srgbClr val="FF0000"/>
                </a:solidFill>
                <a:effectLst/>
                <a:latin typeface="Times New Roman" panose="02020603050405020304" pitchFamily="18" charset="0"/>
                <a:cs typeface="Times New Roman" panose="02020603050405020304" pitchFamily="18" charset="0"/>
              </a:rPr>
              <a:t>ra </a:t>
            </a:r>
            <a:r>
              <a:rPr lang="vi-VN" sz="8800" b="1" dirty="0">
                <a:solidFill>
                  <a:srgbClr val="FF0000"/>
                </a:solidFill>
                <a:effectLst/>
                <a:latin typeface="Times New Roman" panose="02020603050405020304" pitchFamily="18" charset="0"/>
                <a:cs typeface="Times New Roman" panose="02020603050405020304" pitchFamily="18" charset="0"/>
              </a:rPr>
              <a:t>thì</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thấy</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bên</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trong</a:t>
            </a:r>
            <a:r>
              <a:rPr lang="en-US" sz="8800" b="1" dirty="0">
                <a:solidFill>
                  <a:srgbClr val="FF0000"/>
                </a:solidFill>
                <a:effectLst/>
                <a:latin typeface="Times New Roman" panose="02020603050405020304" pitchFamily="18" charset="0"/>
                <a:cs typeface="Times New Roman" panose="02020603050405020304" pitchFamily="18" charset="0"/>
              </a:rPr>
              <a:t> có </a:t>
            </a:r>
            <a:r>
              <a:rPr lang="en-US" sz="8800" b="1" dirty="0" err="1">
                <a:solidFill>
                  <a:srgbClr val="FF0000"/>
                </a:solidFill>
                <a:effectLst/>
                <a:latin typeface="Times New Roman" panose="02020603050405020304" pitchFamily="18" charset="0"/>
                <a:cs typeface="Times New Roman" panose="02020603050405020304" pitchFamily="18" charset="0"/>
              </a:rPr>
              <a:t>rất</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nhiều</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tiền</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Cô</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thầm</a:t>
            </a:r>
            <a:r>
              <a:rPr lang="en-US" sz="8800" b="1" dirty="0">
                <a:solidFill>
                  <a:srgbClr val="FF0000"/>
                </a:solidFill>
                <a:effectLst/>
                <a:latin typeface="Times New Roman" panose="02020603050405020304" pitchFamily="18" charset="0"/>
                <a:cs typeface="Times New Roman" panose="02020603050405020304" pitchFamily="18" charset="0"/>
              </a:rPr>
              <a:t> </a:t>
            </a:r>
            <a:r>
              <a:rPr lang="vi-VN" sz="8800" b="1" dirty="0">
                <a:solidFill>
                  <a:srgbClr val="FF0000"/>
                </a:solidFill>
                <a:effectLst/>
                <a:latin typeface="Times New Roman" panose="02020603050405020304" pitchFamily="18" charset="0"/>
                <a:cs typeface="Times New Roman" panose="02020603050405020304" pitchFamily="18" charset="0"/>
              </a:rPr>
              <a:t>nghĩ</a:t>
            </a:r>
            <a:r>
              <a:rPr lang="en-US" sz="8800" b="1" dirty="0">
                <a:solidFill>
                  <a:srgbClr val="FF0000"/>
                </a:solidFill>
                <a:effectLst/>
                <a:latin typeface="Times New Roman" panose="02020603050405020304" pitchFamily="18" charset="0"/>
                <a:cs typeface="Times New Roman" panose="02020603050405020304" pitchFamily="18" charset="0"/>
              </a:rPr>
              <a:t>: “Ai mà </a:t>
            </a:r>
            <a:r>
              <a:rPr lang="en-US" sz="8800" b="1" dirty="0" err="1">
                <a:solidFill>
                  <a:srgbClr val="FF0000"/>
                </a:solidFill>
                <a:effectLst/>
                <a:latin typeface="Times New Roman" panose="02020603050405020304" pitchFamily="18" charset="0"/>
                <a:cs typeface="Times New Roman" panose="02020603050405020304" pitchFamily="18" charset="0"/>
              </a:rPr>
              <a:t>đánh</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rơi</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nhiều</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tiền</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thê</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này</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tội</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nghiệp</a:t>
            </a:r>
            <a:r>
              <a:rPr lang="en-US" sz="8800" b="1" dirty="0">
                <a:solidFill>
                  <a:srgbClr val="FF0000"/>
                </a:solidFill>
                <a:effectLst/>
                <a:latin typeface="Times New Roman" panose="02020603050405020304" pitchFamily="18" charset="0"/>
                <a:cs typeface="Times New Roman" panose="02020603050405020304" pitchFamily="18" charset="0"/>
              </a:rPr>
              <a:t> quá!” </a:t>
            </a:r>
            <a:r>
              <a:rPr lang="en-US" sz="8800" b="1" dirty="0" err="1">
                <a:solidFill>
                  <a:srgbClr val="FF0000"/>
                </a:solidFill>
                <a:effectLst/>
                <a:latin typeface="Times New Roman" panose="02020603050405020304" pitchFamily="18" charset="0"/>
                <a:cs typeface="Times New Roman" panose="02020603050405020304" pitchFamily="18" charset="0"/>
              </a:rPr>
              <a:t>Cô</a:t>
            </a:r>
            <a:r>
              <a:rPr lang="en-US" sz="8800" b="1" dirty="0">
                <a:solidFill>
                  <a:srgbClr val="FF0000"/>
                </a:solidFill>
                <a:effectLst/>
                <a:latin typeface="Times New Roman" panose="02020603050405020304" pitchFamily="18" charset="0"/>
                <a:cs typeface="Times New Roman" panose="02020603050405020304" pitchFamily="18" charset="0"/>
              </a:rPr>
              <a:t> bé </a:t>
            </a:r>
            <a:r>
              <a:rPr lang="en-US" sz="8800" b="1" dirty="0" err="1">
                <a:solidFill>
                  <a:srgbClr val="FF0000"/>
                </a:solidFill>
                <a:effectLst/>
                <a:latin typeface="Times New Roman" panose="02020603050405020304" pitchFamily="18" charset="0"/>
                <a:cs typeface="Times New Roman" panose="02020603050405020304" pitchFamily="18" charset="0"/>
              </a:rPr>
              <a:t>nhìn</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quanh</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thấy</a:t>
            </a:r>
            <a:r>
              <a:rPr lang="en-US" sz="8800" b="1" dirty="0">
                <a:solidFill>
                  <a:srgbClr val="FF0000"/>
                </a:solidFill>
                <a:latin typeface="Times New Roman" panose="02020603050405020304" pitchFamily="18" charset="0"/>
                <a:cs typeface="Times New Roman" panose="02020603050405020304" pitchFamily="18" charset="0"/>
              </a:rPr>
              <a:t> ở </a:t>
            </a:r>
            <a:r>
              <a:rPr lang="en-US" sz="8800" b="1" dirty="0" err="1">
                <a:solidFill>
                  <a:srgbClr val="FF0000"/>
                </a:solidFill>
                <a:latin typeface="Times New Roman" panose="02020603050405020304" pitchFamily="18" charset="0"/>
                <a:cs typeface="Times New Roman" panose="02020603050405020304" pitchFamily="18" charset="0"/>
              </a:rPr>
              <a:t>phía</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trước</a:t>
            </a:r>
            <a:r>
              <a:rPr lang="en-US" sz="8800" b="1" dirty="0">
                <a:solidFill>
                  <a:srgbClr val="FF0000"/>
                </a:solidFill>
                <a:latin typeface="Times New Roman" panose="02020603050405020304" pitchFamily="18" charset="0"/>
                <a:cs typeface="Times New Roman" panose="02020603050405020304" pitchFamily="18" charset="0"/>
              </a:rPr>
              <a:t> có </a:t>
            </a:r>
            <a:r>
              <a:rPr lang="en-US" sz="8800" b="1" dirty="0" err="1">
                <a:solidFill>
                  <a:srgbClr val="FF0000"/>
                </a:solidFill>
                <a:latin typeface="Times New Roman" panose="02020603050405020304" pitchFamily="18" charset="0"/>
                <a:cs typeface="Times New Roman" panose="02020603050405020304" pitchFamily="18" charset="0"/>
              </a:rPr>
              <a:t>một</a:t>
            </a:r>
            <a:r>
              <a:rPr lang="en-US" sz="8800" b="1" dirty="0">
                <a:solidFill>
                  <a:srgbClr val="FF0000"/>
                </a:solidFill>
                <a:latin typeface="Times New Roman" panose="02020603050405020304" pitchFamily="18" charset="0"/>
                <a:cs typeface="Times New Roman" panose="02020603050405020304" pitchFamily="18" charset="0"/>
              </a:rPr>
              <a:t> b</a:t>
            </a:r>
            <a:r>
              <a:rPr lang="vi-VN" sz="8800" b="1" dirty="0">
                <a:solidFill>
                  <a:srgbClr val="FF0000"/>
                </a:solidFill>
                <a:latin typeface="Times New Roman" panose="02020603050405020304" pitchFamily="18" charset="0"/>
                <a:cs typeface="Times New Roman" panose="02020603050405020304" pitchFamily="18" charset="0"/>
              </a:rPr>
              <a:t>à </a:t>
            </a:r>
            <a:r>
              <a:rPr lang="en-US" sz="8800" b="1" dirty="0">
                <a:solidFill>
                  <a:srgbClr val="FF0000"/>
                </a:solidFill>
                <a:latin typeface="Times New Roman" panose="02020603050405020304" pitchFamily="18" charset="0"/>
                <a:cs typeface="Times New Roman" panose="02020603050405020304" pitchFamily="18" charset="0"/>
              </a:rPr>
              <a:t>cụ </a:t>
            </a:r>
            <a:r>
              <a:rPr lang="en-US" sz="8800" b="1" dirty="0" err="1">
                <a:solidFill>
                  <a:srgbClr val="FF0000"/>
                </a:solidFill>
                <a:latin typeface="Times New Roman" panose="02020603050405020304" pitchFamily="18" charset="0"/>
                <a:cs typeface="Times New Roman" panose="02020603050405020304" pitchFamily="18" charset="0"/>
              </a:rPr>
              <a:t>đang</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loay</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hoay</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tìm</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vật</a:t>
            </a:r>
            <a:r>
              <a:rPr lang="vi-VN" sz="8800" b="1" dirty="0">
                <a:solidFill>
                  <a:srgbClr val="FF0000"/>
                </a:solidFill>
                <a:latin typeface="Times New Roman" panose="02020603050405020304" pitchFamily="18" charset="0"/>
                <a:cs typeface="Times New Roman" panose="02020603050405020304" pitchFamily="18" charset="0"/>
              </a:rPr>
              <a:t> gì </a:t>
            </a:r>
            <a:r>
              <a:rPr lang="en-US" sz="8800" b="1" dirty="0">
                <a:solidFill>
                  <a:srgbClr val="FF0000"/>
                </a:solidFill>
                <a:latin typeface="Times New Roman" panose="02020603050405020304" pitchFamily="18" charset="0"/>
                <a:cs typeface="Times New Roman" panose="02020603050405020304" pitchFamily="18" charset="0"/>
              </a:rPr>
              <a:t>đ</a:t>
            </a:r>
            <a:r>
              <a:rPr lang="vi-VN" sz="8800" b="1" dirty="0">
                <a:solidFill>
                  <a:srgbClr val="FF0000"/>
                </a:solidFill>
                <a:latin typeface="Times New Roman" panose="02020603050405020304" pitchFamily="18" charset="0"/>
                <a:cs typeface="Times New Roman" panose="02020603050405020304" pitchFamily="18" charset="0"/>
              </a:rPr>
              <a:t>ó</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Cô</a:t>
            </a:r>
            <a:r>
              <a:rPr lang="en-US" sz="8800" b="1" dirty="0">
                <a:solidFill>
                  <a:srgbClr val="FF0000"/>
                </a:solidFill>
                <a:latin typeface="Times New Roman" panose="02020603050405020304" pitchFamily="18" charset="0"/>
                <a:cs typeface="Times New Roman" panose="02020603050405020304" pitchFamily="18" charset="0"/>
              </a:rPr>
              <a:t> bé </a:t>
            </a:r>
            <a:r>
              <a:rPr lang="en-US" sz="8800" b="1" dirty="0" err="1">
                <a:solidFill>
                  <a:srgbClr val="FF0000"/>
                </a:solidFill>
                <a:latin typeface="Times New Roman" panose="02020603050405020304" pitchFamily="18" charset="0"/>
                <a:cs typeface="Times New Roman" panose="02020603050405020304" pitchFamily="18" charset="0"/>
              </a:rPr>
              <a:t>liền</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chạy</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thật</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nhanh</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đến</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chô</a:t>
            </a:r>
            <a:r>
              <a:rPr lang="en-US" sz="8800" b="1" dirty="0">
                <a:solidFill>
                  <a:srgbClr val="FF0000"/>
                </a:solidFill>
                <a:latin typeface="Times New Roman" panose="02020603050405020304" pitchFamily="18" charset="0"/>
                <a:cs typeface="Times New Roman" panose="02020603050405020304" pitchFamily="18" charset="0"/>
              </a:rPr>
              <a:t>̃ </a:t>
            </a:r>
            <a:r>
              <a:rPr lang="vi-VN" sz="8800" b="1" dirty="0">
                <a:solidFill>
                  <a:srgbClr val="FF0000"/>
                </a:solidFill>
                <a:latin typeface="Times New Roman" panose="02020603050405020304" pitchFamily="18" charset="0"/>
                <a:cs typeface="Times New Roman" panose="02020603050405020304" pitchFamily="18" charset="0"/>
              </a:rPr>
              <a:t>bà</a:t>
            </a:r>
            <a:r>
              <a:rPr lang="en-US" sz="8800" b="1" dirty="0">
                <a:solidFill>
                  <a:srgbClr val="FF0000"/>
                </a:solidFill>
                <a:latin typeface="Times New Roman" panose="02020603050405020304" pitchFamily="18" charset="0"/>
                <a:cs typeface="Times New Roman" panose="02020603050405020304" pitchFamily="18" charset="0"/>
              </a:rPr>
              <a:t> cụ </a:t>
            </a:r>
            <a:r>
              <a:rPr lang="vi-VN" sz="8800" b="1" dirty="0">
                <a:solidFill>
                  <a:srgbClr val="FF0000"/>
                </a:solidFill>
                <a:latin typeface="Times New Roman" panose="02020603050405020304" pitchFamily="18" charset="0"/>
                <a:cs typeface="Times New Roman" panose="02020603050405020304" pitchFamily="18" charset="0"/>
              </a:rPr>
              <a:t>và</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hỏi</a:t>
            </a:r>
            <a:r>
              <a:rPr lang="en-US" sz="8800" b="1" dirty="0">
                <a:solidFill>
                  <a:srgbClr val="FF0000"/>
                </a:solidFill>
                <a:latin typeface="Times New Roman" panose="02020603050405020304" pitchFamily="18" charset="0"/>
                <a:cs typeface="Times New Roman" panose="02020603050405020304" pitchFamily="18" charset="0"/>
              </a:rPr>
              <a:t>:</a:t>
            </a:r>
          </a:p>
          <a:p>
            <a:pPr algn="just">
              <a:lnSpc>
                <a:spcPct val="120000"/>
              </a:lnSpc>
              <a:defRPr/>
            </a:pPr>
            <a:r>
              <a:rPr lang="en-US" sz="8800" b="1" dirty="0">
                <a:solidFill>
                  <a:srgbClr val="FF0000"/>
                </a:solidFill>
                <a:effectLst/>
                <a:latin typeface="Times New Roman" panose="02020603050405020304" pitchFamily="18" charset="0"/>
                <a:cs typeface="Times New Roman" panose="02020603050405020304" pitchFamily="18" charset="0"/>
              </a:rPr>
              <a:t>  - Cụ </a:t>
            </a:r>
            <a:r>
              <a:rPr lang="en-US" sz="8800" b="1" dirty="0" err="1">
                <a:solidFill>
                  <a:srgbClr val="FF0000"/>
                </a:solidFill>
                <a:effectLst/>
                <a:latin typeface="Times New Roman" panose="02020603050405020304" pitchFamily="18" charset="0"/>
                <a:cs typeface="Times New Roman" panose="02020603050405020304" pitchFamily="18" charset="0"/>
              </a:rPr>
              <a:t>ơi</a:t>
            </a:r>
            <a:r>
              <a:rPr lang="en-US" sz="8800" b="1" dirty="0">
                <a:solidFill>
                  <a:srgbClr val="FF0000"/>
                </a:solidFill>
                <a:effectLst/>
                <a:latin typeface="Times New Roman" panose="02020603050405020304" pitchFamily="18" charset="0"/>
                <a:cs typeface="Times New Roman" panose="02020603050405020304" pitchFamily="18" charset="0"/>
              </a:rPr>
              <a:t>, có </a:t>
            </a:r>
            <a:r>
              <a:rPr lang="en-US" sz="8800" b="1" dirty="0" err="1">
                <a:solidFill>
                  <a:srgbClr val="FF0000"/>
                </a:solidFill>
                <a:effectLst/>
                <a:latin typeface="Times New Roman" panose="02020603050405020304" pitchFamily="18" charset="0"/>
                <a:cs typeface="Times New Roman" panose="02020603050405020304" pitchFamily="18" charset="0"/>
              </a:rPr>
              <a:t>phải</a:t>
            </a:r>
            <a:r>
              <a:rPr lang="en-US" sz="8800" b="1" dirty="0">
                <a:solidFill>
                  <a:srgbClr val="FF0000"/>
                </a:solidFill>
                <a:effectLst/>
                <a:latin typeface="Times New Roman" panose="02020603050405020304" pitchFamily="18" charset="0"/>
                <a:cs typeface="Times New Roman" panose="02020603050405020304" pitchFamily="18" charset="0"/>
              </a:rPr>
              <a:t> cụ </a:t>
            </a:r>
            <a:r>
              <a:rPr lang="en-US" sz="8800" b="1" dirty="0" err="1">
                <a:solidFill>
                  <a:srgbClr val="FF0000"/>
                </a:solidFill>
                <a:effectLst/>
                <a:latin typeface="Times New Roman" panose="02020603050405020304" pitchFamily="18" charset="0"/>
                <a:cs typeface="Times New Roman" panose="02020603050405020304" pitchFamily="18" charset="0"/>
              </a:rPr>
              <a:t>đánh</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rơi</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chiếc</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tay</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nải</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này</a:t>
            </a:r>
            <a:r>
              <a:rPr lang="en-US" sz="8800" b="1" dirty="0">
                <a:solidFill>
                  <a:srgbClr val="FF0000"/>
                </a:solidFill>
                <a:effectLst/>
                <a:latin typeface="Times New Roman" panose="02020603050405020304" pitchFamily="18" charset="0"/>
                <a:cs typeface="Times New Roman" panose="02020603050405020304" pitchFamily="18" charset="0"/>
              </a:rPr>
              <a:t> </a:t>
            </a:r>
            <a:r>
              <a:rPr lang="en-US" sz="8800" b="1" dirty="0" err="1">
                <a:solidFill>
                  <a:srgbClr val="FF0000"/>
                </a:solidFill>
                <a:effectLst/>
                <a:latin typeface="Times New Roman" panose="02020603050405020304" pitchFamily="18" charset="0"/>
                <a:cs typeface="Times New Roman" panose="02020603050405020304" pitchFamily="18" charset="0"/>
              </a:rPr>
              <a:t>không</a:t>
            </a:r>
            <a:r>
              <a:rPr lang="en-US" sz="8800" b="1" dirty="0">
                <a:solidFill>
                  <a:srgbClr val="FF0000"/>
                </a:solidFill>
                <a:effectLst/>
                <a:latin typeface="Times New Roman" panose="02020603050405020304" pitchFamily="18" charset="0"/>
                <a:cs typeface="Times New Roman" panose="02020603050405020304" pitchFamily="18" charset="0"/>
              </a:rPr>
              <a:t> ạ?</a:t>
            </a:r>
          </a:p>
          <a:p>
            <a:pPr algn="just">
              <a:lnSpc>
                <a:spcPct val="120000"/>
              </a:lnSpc>
              <a:defRPr/>
            </a:pP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Bà</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lão</a:t>
            </a:r>
            <a:r>
              <a:rPr lang="en-US" sz="8800" b="1" dirty="0">
                <a:solidFill>
                  <a:srgbClr val="00004D"/>
                </a:solidFill>
                <a:effectLst/>
                <a:latin typeface="Times New Roman" panose="02020603050405020304" pitchFamily="18" charset="0"/>
                <a:cs typeface="Times New Roman" panose="02020603050405020304" pitchFamily="18" charset="0"/>
              </a:rPr>
              <a:t> c</a:t>
            </a:r>
            <a:r>
              <a:rPr lang="vi-VN" sz="8800" b="1" dirty="0">
                <a:solidFill>
                  <a:srgbClr val="00004D"/>
                </a:solidFill>
                <a:effectLst/>
                <a:latin typeface="Times New Roman" panose="02020603050405020304" pitchFamily="18" charset="0"/>
                <a:cs typeface="Times New Roman" panose="02020603050405020304" pitchFamily="18" charset="0"/>
              </a:rPr>
              <a:t>ư</a:t>
            </a:r>
            <a:r>
              <a:rPr lang="en-US" sz="8800" b="1" dirty="0" err="1">
                <a:solidFill>
                  <a:srgbClr val="00004D"/>
                </a:solidFill>
                <a:effectLst/>
                <a:latin typeface="Times New Roman" panose="02020603050405020304" pitchFamily="18" charset="0"/>
                <a:cs typeface="Times New Roman" panose="02020603050405020304" pitchFamily="18" charset="0"/>
              </a:rPr>
              <a:t>ời</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hiền</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hậu</a:t>
            </a:r>
            <a:r>
              <a:rPr lang="en-US" sz="8800" b="1" dirty="0">
                <a:solidFill>
                  <a:srgbClr val="00004D"/>
                </a:solidFill>
                <a:effectLst/>
                <a:latin typeface="Times New Roman" panose="02020603050405020304" pitchFamily="18" charset="0"/>
                <a:cs typeface="Times New Roman" panose="02020603050405020304" pitchFamily="18" charset="0"/>
              </a:rPr>
              <a:t>:</a:t>
            </a:r>
          </a:p>
          <a:p>
            <a:pPr algn="just">
              <a:lnSpc>
                <a:spcPct val="120000"/>
              </a:lnSpc>
              <a:defRPr/>
            </a:pPr>
            <a:r>
              <a:rPr lang="en-US" sz="8800" b="1" dirty="0">
                <a:solidFill>
                  <a:srgbClr val="00004D"/>
                </a:solidFill>
                <a:effectLst/>
                <a:latin typeface="Times New Roman" panose="02020603050405020304" pitchFamily="18" charset="0"/>
                <a:cs typeface="Times New Roman" panose="02020603050405020304" pitchFamily="18" charset="0"/>
              </a:rPr>
              <a:t>   - </a:t>
            </a:r>
            <a:r>
              <a:rPr lang="en-US" sz="8800" b="1" dirty="0" err="1">
                <a:solidFill>
                  <a:srgbClr val="00004D"/>
                </a:solidFill>
                <a:effectLst/>
                <a:latin typeface="Times New Roman" panose="02020603050405020304" pitchFamily="18" charset="0"/>
                <a:cs typeface="Times New Roman" panose="02020603050405020304" pitchFamily="18" charset="0"/>
              </a:rPr>
              <a:t>Khen</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cho</a:t>
            </a:r>
            <a:r>
              <a:rPr lang="en-US" sz="8800" b="1" dirty="0">
                <a:solidFill>
                  <a:srgbClr val="00004D"/>
                </a:solidFill>
                <a:effectLst/>
                <a:latin typeface="Times New Roman" panose="02020603050405020304" pitchFamily="18" charset="0"/>
                <a:cs typeface="Times New Roman" panose="02020603050405020304" pitchFamily="18" charset="0"/>
              </a:rPr>
              <a:t> con </a:t>
            </a:r>
            <a:r>
              <a:rPr lang="vi-VN" sz="8800" b="1" dirty="0">
                <a:solidFill>
                  <a:srgbClr val="00004D"/>
                </a:solidFill>
                <a:effectLst/>
                <a:latin typeface="Times New Roman" panose="02020603050405020304" pitchFamily="18" charset="0"/>
                <a:cs typeface="Times New Roman" panose="02020603050405020304" pitchFamily="18" charset="0"/>
              </a:rPr>
              <a:t>đ</a:t>
            </a:r>
            <a:r>
              <a:rPr lang="en-US" sz="8800" b="1" dirty="0">
                <a:solidFill>
                  <a:srgbClr val="00004D"/>
                </a:solidFill>
                <a:effectLst/>
                <a:latin typeface="Times New Roman" panose="02020603050405020304" pitchFamily="18" charset="0"/>
                <a:cs typeface="Times New Roman" panose="02020603050405020304" pitchFamily="18" charset="0"/>
              </a:rPr>
              <a:t>ã </a:t>
            </a:r>
            <a:r>
              <a:rPr lang="en-US" sz="8800" b="1" dirty="0" err="1">
                <a:solidFill>
                  <a:srgbClr val="00004D"/>
                </a:solidFill>
                <a:effectLst/>
                <a:latin typeface="Times New Roman" panose="02020603050405020304" pitchFamily="18" charset="0"/>
                <a:cs typeface="Times New Roman" panose="02020603050405020304" pitchFamily="18" charset="0"/>
              </a:rPr>
              <a:t>hiếu</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thảo</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lại</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thật</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thà</a:t>
            </a:r>
            <a:r>
              <a:rPr lang="en-US" sz="8800" b="1" dirty="0">
                <a:solidFill>
                  <a:srgbClr val="00004D"/>
                </a:solidFill>
                <a:effectLst/>
                <a:latin typeface="Times New Roman" panose="02020603050405020304" pitchFamily="18" charset="0"/>
                <a:cs typeface="Times New Roman" panose="02020603050405020304" pitchFamily="18" charset="0"/>
              </a:rPr>
              <a:t>. Ta </a:t>
            </a:r>
            <a:r>
              <a:rPr lang="en-US" sz="8800" b="1" dirty="0" err="1">
                <a:solidFill>
                  <a:srgbClr val="00004D"/>
                </a:solidFill>
                <a:effectLst/>
                <a:latin typeface="Times New Roman" panose="02020603050405020304" pitchFamily="18" charset="0"/>
                <a:cs typeface="Times New Roman" panose="02020603050405020304" pitchFamily="18" charset="0"/>
              </a:rPr>
              <a:t>chính</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là</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tiên</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thử</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lòng</a:t>
            </a:r>
            <a:r>
              <a:rPr lang="en-US" sz="8800" b="1" dirty="0">
                <a:solidFill>
                  <a:srgbClr val="00004D"/>
                </a:solidFill>
                <a:effectLst/>
                <a:latin typeface="Times New Roman" panose="02020603050405020304" pitchFamily="18" charset="0"/>
                <a:cs typeface="Times New Roman" panose="02020603050405020304" pitchFamily="18" charset="0"/>
              </a:rPr>
              <a:t> con </a:t>
            </a:r>
            <a:r>
              <a:rPr lang="vi-VN" sz="8800" b="1" dirty="0">
                <a:solidFill>
                  <a:srgbClr val="00004D"/>
                </a:solidFill>
                <a:effectLst/>
                <a:latin typeface="Times New Roman" panose="02020603050405020304" pitchFamily="18" charset="0"/>
                <a:cs typeface="Times New Roman" panose="02020603050405020304" pitchFamily="18" charset="0"/>
              </a:rPr>
              <a:t>đ</a:t>
            </a:r>
            <a:r>
              <a:rPr lang="en-US" sz="8800" b="1" dirty="0" err="1">
                <a:solidFill>
                  <a:srgbClr val="00004D"/>
                </a:solidFill>
                <a:effectLst/>
                <a:latin typeface="Times New Roman" panose="02020603050405020304" pitchFamily="18" charset="0"/>
                <a:cs typeface="Times New Roman" panose="02020603050405020304" pitchFamily="18" charset="0"/>
              </a:rPr>
              <a:t>ấy</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thôi</a:t>
            </a:r>
            <a:r>
              <a:rPr lang="en-US" sz="8800" b="1" dirty="0">
                <a:solidFill>
                  <a:srgbClr val="00004D"/>
                </a:solidFill>
                <a:effectLst/>
                <a:latin typeface="Times New Roman" panose="02020603050405020304" pitchFamily="18" charset="0"/>
                <a:cs typeface="Times New Roman" panose="02020603050405020304" pitchFamily="18" charset="0"/>
              </a:rPr>
              <a:t>. Con </a:t>
            </a:r>
            <a:r>
              <a:rPr lang="en-US" sz="8800" b="1" dirty="0" err="1">
                <a:solidFill>
                  <a:srgbClr val="00004D"/>
                </a:solidFill>
                <a:effectLst/>
                <a:latin typeface="Times New Roman" panose="02020603050405020304" pitchFamily="18" charset="0"/>
                <a:cs typeface="Times New Roman" panose="02020603050405020304" pitchFamily="18" charset="0"/>
              </a:rPr>
              <a:t>thật</a:t>
            </a:r>
            <a:r>
              <a:rPr lang="en-US" sz="8800" b="1" dirty="0">
                <a:solidFill>
                  <a:srgbClr val="00004D"/>
                </a:solidFill>
                <a:effectLst/>
                <a:latin typeface="Times New Roman" panose="02020603050405020304" pitchFamily="18" charset="0"/>
                <a:cs typeface="Times New Roman" panose="02020603050405020304" pitchFamily="18" charset="0"/>
              </a:rPr>
              <a:t> </a:t>
            </a:r>
            <a:r>
              <a:rPr lang="vi-VN" sz="8800" b="1" dirty="0">
                <a:solidFill>
                  <a:srgbClr val="00004D"/>
                </a:solidFill>
                <a:effectLst/>
                <a:latin typeface="Times New Roman" panose="02020603050405020304" pitchFamily="18" charset="0"/>
                <a:cs typeface="Times New Roman" panose="02020603050405020304" pitchFamily="18" charset="0"/>
              </a:rPr>
              <a:t>đ</a:t>
            </a:r>
            <a:r>
              <a:rPr lang="en-US" sz="8800" b="1" dirty="0" err="1">
                <a:solidFill>
                  <a:srgbClr val="00004D"/>
                </a:solidFill>
                <a:effectLst/>
                <a:latin typeface="Times New Roman" panose="02020603050405020304" pitchFamily="18" charset="0"/>
                <a:cs typeface="Times New Roman" panose="02020603050405020304" pitchFamily="18" charset="0"/>
              </a:rPr>
              <a:t>áng</a:t>
            </a:r>
            <a:r>
              <a:rPr lang="en-US" sz="8800" b="1" dirty="0">
                <a:solidFill>
                  <a:srgbClr val="00004D"/>
                </a:solidFill>
                <a:effectLst/>
                <a:latin typeface="Times New Roman" panose="02020603050405020304" pitchFamily="18" charset="0"/>
                <a:cs typeface="Times New Roman" panose="02020603050405020304" pitchFamily="18" charset="0"/>
              </a:rPr>
              <a:t> </a:t>
            </a:r>
            <a:r>
              <a:rPr lang="vi-VN" sz="8800" b="1" dirty="0">
                <a:solidFill>
                  <a:srgbClr val="00004D"/>
                </a:solidFill>
                <a:effectLst/>
                <a:latin typeface="Times New Roman" panose="02020603050405020304" pitchFamily="18" charset="0"/>
                <a:cs typeface="Times New Roman" panose="02020603050405020304" pitchFamily="18" charset="0"/>
              </a:rPr>
              <a:t>đư</a:t>
            </a:r>
            <a:r>
              <a:rPr lang="en-US" sz="8800" b="1" dirty="0" err="1">
                <a:solidFill>
                  <a:srgbClr val="00004D"/>
                </a:solidFill>
                <a:effectLst/>
                <a:latin typeface="Times New Roman" panose="02020603050405020304" pitchFamily="18" charset="0"/>
                <a:cs typeface="Times New Roman" panose="02020603050405020304" pitchFamily="18" charset="0"/>
              </a:rPr>
              <a:t>ợc</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giúp</a:t>
            </a:r>
            <a:r>
              <a:rPr lang="en-US" sz="8800" b="1" dirty="0">
                <a:solidFill>
                  <a:srgbClr val="00004D"/>
                </a:solidFill>
                <a:effectLst/>
                <a:latin typeface="Times New Roman" panose="02020603050405020304" pitchFamily="18" charset="0"/>
                <a:cs typeface="Times New Roman" panose="02020603050405020304" pitchFamily="18" charset="0"/>
              </a:rPr>
              <a:t> </a:t>
            </a:r>
            <a:r>
              <a:rPr lang="vi-VN" sz="8800" b="1" dirty="0">
                <a:solidFill>
                  <a:srgbClr val="00004D"/>
                </a:solidFill>
                <a:effectLst/>
                <a:latin typeface="Times New Roman" panose="02020603050405020304" pitchFamily="18" charset="0"/>
                <a:cs typeface="Times New Roman" panose="02020603050405020304" pitchFamily="18" charset="0"/>
              </a:rPr>
              <a:t>đ</a:t>
            </a:r>
            <a:r>
              <a:rPr lang="en-US" sz="8800" b="1" dirty="0">
                <a:solidFill>
                  <a:srgbClr val="00004D"/>
                </a:solidFill>
                <a:effectLst/>
                <a:latin typeface="Times New Roman" panose="02020603050405020304" pitchFamily="18" charset="0"/>
                <a:cs typeface="Times New Roman" panose="02020603050405020304" pitchFamily="18" charset="0"/>
              </a:rPr>
              <a:t>ỡ. </a:t>
            </a:r>
            <a:r>
              <a:rPr lang="en-US" sz="8800" b="1" dirty="0" err="1">
                <a:solidFill>
                  <a:srgbClr val="00004D"/>
                </a:solidFill>
                <a:effectLst/>
                <a:latin typeface="Times New Roman" panose="02020603050405020304" pitchFamily="18" charset="0"/>
                <a:cs typeface="Times New Roman" panose="02020603050405020304" pitchFamily="18" charset="0"/>
              </a:rPr>
              <a:t>Hãy</a:t>
            </a:r>
            <a:r>
              <a:rPr lang="en-US" sz="8800" b="1" dirty="0">
                <a:solidFill>
                  <a:srgbClr val="00004D"/>
                </a:solidFill>
                <a:effectLst/>
                <a:latin typeface="Times New Roman" panose="02020603050405020304" pitchFamily="18" charset="0"/>
                <a:cs typeface="Times New Roman" panose="02020603050405020304" pitchFamily="18" charset="0"/>
              </a:rPr>
              <a:t> </a:t>
            </a:r>
            <a:r>
              <a:rPr lang="vi-VN" sz="8800" b="1" dirty="0">
                <a:solidFill>
                  <a:srgbClr val="00004D"/>
                </a:solidFill>
                <a:effectLst/>
                <a:latin typeface="Times New Roman" panose="02020603050405020304" pitchFamily="18" charset="0"/>
                <a:cs typeface="Times New Roman" panose="02020603050405020304" pitchFamily="18" charset="0"/>
              </a:rPr>
              <a:t>đư</a:t>
            </a:r>
            <a:r>
              <a:rPr lang="en-US" sz="8800" b="1" dirty="0">
                <a:solidFill>
                  <a:srgbClr val="00004D"/>
                </a:solidFill>
                <a:effectLst/>
                <a:latin typeface="Times New Roman" panose="02020603050405020304" pitchFamily="18" charset="0"/>
                <a:cs typeface="Times New Roman" panose="02020603050405020304" pitchFamily="18" charset="0"/>
              </a:rPr>
              <a:t>a </a:t>
            </a:r>
            <a:r>
              <a:rPr lang="en-US" sz="8800" b="1" dirty="0" err="1">
                <a:solidFill>
                  <a:srgbClr val="00004D"/>
                </a:solidFill>
                <a:effectLst/>
                <a:latin typeface="Times New Roman" panose="02020603050405020304" pitchFamily="18" charset="0"/>
                <a:cs typeface="Times New Roman" panose="02020603050405020304" pitchFamily="18" charset="0"/>
              </a:rPr>
              <a:t>ta</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về</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nhà</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chữa</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bệnh</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cho</a:t>
            </a:r>
            <a:r>
              <a:rPr lang="en-US" sz="8800" b="1" dirty="0">
                <a:solidFill>
                  <a:srgbClr val="00004D"/>
                </a:solidFill>
                <a:effectLst/>
                <a:latin typeface="Times New Roman" panose="02020603050405020304" pitchFamily="18" charset="0"/>
                <a:cs typeface="Times New Roman" panose="02020603050405020304" pitchFamily="18" charset="0"/>
              </a:rPr>
              <a:t> </a:t>
            </a:r>
            <a:r>
              <a:rPr lang="en-US" sz="8800" b="1" dirty="0" err="1">
                <a:solidFill>
                  <a:srgbClr val="00004D"/>
                </a:solidFill>
                <a:effectLst/>
                <a:latin typeface="Times New Roman" panose="02020603050405020304" pitchFamily="18" charset="0"/>
                <a:cs typeface="Times New Roman" panose="02020603050405020304" pitchFamily="18" charset="0"/>
              </a:rPr>
              <a:t>mẹ</a:t>
            </a:r>
            <a:r>
              <a:rPr lang="en-US" sz="8800" b="1" dirty="0">
                <a:solidFill>
                  <a:srgbClr val="00004D"/>
                </a:solidFill>
                <a:effectLst/>
                <a:latin typeface="Times New Roman" panose="02020603050405020304" pitchFamily="18" charset="0"/>
                <a:cs typeface="Times New Roman" panose="02020603050405020304" pitchFamily="18" charset="0"/>
              </a:rPr>
              <a:t> con.</a:t>
            </a:r>
          </a:p>
          <a:p>
            <a:pPr algn="just">
              <a:defRPr/>
            </a:pPr>
            <a:r>
              <a:rPr lang="en-US" sz="4500" b="1" dirty="0">
                <a:solidFill>
                  <a:srgbClr val="00004D"/>
                </a:solidFill>
                <a:effectLst/>
                <a:latin typeface="Times New Roman" panose="02020603050405020304" pitchFamily="18" charset="0"/>
                <a:cs typeface="Times New Roman" panose="02020603050405020304" pitchFamily="18" charset="0"/>
              </a:rPr>
              <a:t>   </a:t>
            </a:r>
            <a:endParaRPr lang="en-US" sz="4500" b="1"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FFE145D-0F99-46B3-B157-925A4EA8EF45}"/>
              </a:ext>
            </a:extLst>
          </p:cNvPr>
          <p:cNvSpPr txBox="1"/>
          <p:nvPr/>
        </p:nvSpPr>
        <p:spPr>
          <a:xfrm>
            <a:off x="685800" y="0"/>
            <a:ext cx="10820400" cy="1092607"/>
          </a:xfrm>
          <a:prstGeom prst="rect">
            <a:avLst/>
          </a:prstGeom>
          <a:noFill/>
        </p:spPr>
        <p:txBody>
          <a:bodyPr wrap="square" rtlCol="0">
            <a:spAutoFit/>
          </a:bodyPr>
          <a:lstStyle/>
          <a:p>
            <a:pPr algn="ctr"/>
            <a:r>
              <a:rPr lang="en-US" sz="3000" b="1" u="sng" dirty="0" err="1">
                <a:latin typeface="Times New Roman" panose="02020603050405020304" pitchFamily="18" charset="0"/>
                <a:cs typeface="Times New Roman" panose="02020603050405020304" pitchFamily="18" charset="0"/>
              </a:rPr>
              <a:t>Tập</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làm</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văn</a:t>
            </a:r>
            <a:endParaRPr lang="en-US" sz="3000" b="1" u="sng" dirty="0">
              <a:latin typeface="Times New Roman" panose="02020603050405020304" pitchFamily="18" charset="0"/>
              <a:cs typeface="Times New Roman" panose="02020603050405020304" pitchFamily="18" charset="0"/>
            </a:endParaRPr>
          </a:p>
          <a:p>
            <a:pPr algn="ctr"/>
            <a:r>
              <a:rPr lang="en-US" sz="3000" b="1" dirty="0">
                <a:solidFill>
                  <a:srgbClr val="0000FF"/>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Đoạn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văn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trong</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bài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văn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kể</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chuyện</a:t>
            </a:r>
            <a:endParaRPr lang="en-US" sz="35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3A92837-37D9-45D4-8A93-4F97350F3E86}"/>
              </a:ext>
            </a:extLst>
          </p:cNvPr>
          <p:cNvSpPr txBox="1"/>
          <p:nvPr/>
        </p:nvSpPr>
        <p:spPr>
          <a:xfrm>
            <a:off x="2440902" y="1444344"/>
            <a:ext cx="6093500" cy="523220"/>
          </a:xfrm>
          <a:prstGeom prst="rect">
            <a:avLst/>
          </a:prstGeom>
          <a:noFill/>
        </p:spPr>
        <p:txBody>
          <a:bodyPr wrap="square">
            <a:spAutoFit/>
          </a:bodyPr>
          <a:lstStyle/>
          <a:p>
            <a:pPr indent="228600" algn="ctr">
              <a:spcAft>
                <a:spcPts val="800"/>
              </a:spcAft>
              <a:tabLst>
                <a:tab pos="8572500" algn="l"/>
              </a:tabLst>
            </a:pPr>
            <a:r>
              <a:rPr lang="en-US" sz="28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28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tiên</a:t>
            </a:r>
            <a:endPar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1524000" y="685800"/>
            <a:ext cx="9144000" cy="6248400"/>
          </a:xfrm>
        </p:spPr>
        <p:txBody>
          <a:bodyPr/>
          <a:lstStyle/>
          <a:p>
            <a:pPr algn="just" eaLnBrk="1" hangingPunct="1">
              <a:buFontTx/>
              <a:buNone/>
            </a:pPr>
            <a:r>
              <a:rPr lang="en-US" altLang="en-US" sz="2200" b="1">
                <a:solidFill>
                  <a:srgbClr val="00004D"/>
                </a:solidFill>
              </a:rPr>
              <a:t>c) 		</a:t>
            </a:r>
            <a:r>
              <a:rPr lang="en-US" altLang="en-US" sz="2200" b="1">
                <a:solidFill>
                  <a:srgbClr val="00004D"/>
                </a:solidFill>
                <a:latin typeface="Times New Roman" panose="02020603050405020304" pitchFamily="18" charset="0"/>
              </a:rPr>
              <a:t>Vừa đi, cô bé hiếu thảo vừa lo mấy đồng bạc không đủ trả tiền thuốc cho mẹ. Bỗng cô thấy bên đường có vật gì như chiếc tai nải ai bỏ quên.</a:t>
            </a:r>
          </a:p>
          <a:p>
            <a:pPr eaLnBrk="1" hangingPunct="1">
              <a:buFontTx/>
              <a:buNone/>
            </a:pPr>
            <a:r>
              <a:rPr lang="en-US" altLang="en-US" sz="2200" b="1">
                <a:solidFill>
                  <a:srgbClr val="FF6600"/>
                </a:solidFill>
                <a:latin typeface="Times New Roman" panose="02020603050405020304" pitchFamily="18" charset="0"/>
              </a:rPr>
              <a:t>		</a:t>
            </a:r>
            <a:r>
              <a:rPr lang="en-US" altLang="en-US" sz="2200" b="1">
                <a:solidFill>
                  <a:srgbClr val="FF0000"/>
                </a:solidFill>
                <a:latin typeface="Times New Roman" panose="02020603050405020304" pitchFamily="18" charset="0"/>
              </a:rPr>
              <a:t>Cô bé nhặt tay nải lên. Miệng túi không hiểu sao lại mở. Cô bé thoáng thấy bên trong những thỏi vàng lấp lánh. Ngửng lên, cô chợt thấy phía xa có bóng một bà cụ lưng còng đang đi chầm chậm.Cô bé đoán chắc đây là tay nải của bà cụ. Tội nghiệp, bà cụ mất chiếc tay nải này chắc buồn và tiếc lắm. Nghĩ vậy, cô bèn rảo bước đuổi theo bà cụ, vừa đi vừa gọi: </a:t>
            </a:r>
          </a:p>
          <a:p>
            <a:pPr eaLnBrk="1" hangingPunct="1">
              <a:buFontTx/>
              <a:buNone/>
            </a:pPr>
            <a:r>
              <a:rPr lang="en-US" altLang="en-US" sz="2200" b="1">
                <a:solidFill>
                  <a:srgbClr val="FF0000"/>
                </a:solidFill>
                <a:latin typeface="Times New Roman" panose="02020603050405020304" pitchFamily="18" charset="0"/>
              </a:rPr>
              <a:t>		- Cụ ơi , cụ dừng lại đã . Cụ đánh rơi tay nải này. </a:t>
            </a:r>
          </a:p>
          <a:p>
            <a:pPr eaLnBrk="1" hangingPunct="1">
              <a:buFontTx/>
              <a:buNone/>
            </a:pPr>
            <a:r>
              <a:rPr lang="en-US" altLang="en-US" sz="2200" b="1">
                <a:solidFill>
                  <a:srgbClr val="FF0000"/>
                </a:solidFill>
                <a:latin typeface="Times New Roman" panose="02020603050405020304" pitchFamily="18" charset="0"/>
              </a:rPr>
              <a:t>		Bà cụ có lẽ nặng tai nên mãi mới nghe thấy và dừng lại. Cô bé tới nơi, hổn hển nói: “Có phải cụ quên cái tay nải ở đằng kia không ạ?” </a:t>
            </a:r>
          </a:p>
          <a:p>
            <a:pPr eaLnBrk="1" hangingPunct="1">
              <a:buFontTx/>
              <a:buNone/>
            </a:pPr>
            <a:r>
              <a:rPr lang="en-US" altLang="en-US" sz="2200" b="1">
                <a:solidFill>
                  <a:srgbClr val="00004D"/>
                </a:solidFill>
                <a:latin typeface="Times New Roman" panose="02020603050405020304" pitchFamily="18" charset="0"/>
              </a:rPr>
              <a:t>		Bà lão cười hiền hậu:</a:t>
            </a:r>
            <a:endParaRPr lang="en-US" altLang="en-US" sz="2200" b="1">
              <a:solidFill>
                <a:srgbClr val="FF0066"/>
              </a:solidFill>
              <a:latin typeface="Times New Roman" panose="02020603050405020304" pitchFamily="18" charset="0"/>
            </a:endParaRPr>
          </a:p>
          <a:p>
            <a:pPr algn="just" eaLnBrk="1" hangingPunct="1">
              <a:buFontTx/>
              <a:buNone/>
            </a:pPr>
            <a:r>
              <a:rPr lang="en-US" altLang="en-US" sz="2200" b="1">
                <a:solidFill>
                  <a:srgbClr val="00004D"/>
                </a:solidFill>
                <a:latin typeface="Times New Roman" panose="02020603050405020304" pitchFamily="18" charset="0"/>
              </a:rPr>
              <a:t>  		 - Khen cho con đã hiếu thảo lại thật thà. Ta chính là tiên thử lòng con đấy thôi.  Con thật đáng được giúp đỡ. Hãy đưa ta về nhà chữa bệnh cho mẹ con. </a:t>
            </a:r>
          </a:p>
          <a:p>
            <a:pPr algn="just" eaLnBrk="1" hangingPunct="1">
              <a:buFontTx/>
              <a:buNone/>
            </a:pPr>
            <a:endParaRPr lang="en-US" altLang="en-US" sz="2200" b="1"/>
          </a:p>
        </p:txBody>
      </p:sp>
      <p:sp>
        <p:nvSpPr>
          <p:cNvPr id="61444" name="Text Box 4"/>
          <p:cNvSpPr txBox="1">
            <a:spLocks noChangeArrowheads="1"/>
          </p:cNvSpPr>
          <p:nvPr/>
        </p:nvSpPr>
        <p:spPr bwMode="auto">
          <a:xfrm>
            <a:off x="1752600" y="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Đoạn văn đã hoàn chỉnh</a:t>
            </a:r>
          </a:p>
        </p:txBody>
      </p:sp>
    </p:spTree>
    <p:extLst>
      <p:ext uri="{BB962C8B-B14F-4D97-AF65-F5344CB8AC3E}">
        <p14:creationId xmlns:p14="http://schemas.microsoft.com/office/powerpoint/2010/main" val="350394309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95250"/>
            <a:ext cx="6858000" cy="4953000"/>
          </a:xfrm>
          <a:no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Rot="1" noChangeArrowheads="1"/>
          </p:cNvSpPr>
          <p:nvPr/>
        </p:nvSpPr>
        <p:spPr bwMode="auto">
          <a:xfrm>
            <a:off x="1828800" y="5029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Câu</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chuyện</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kể</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về</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chuyện</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gì</a:t>
            </a:r>
            <a:r>
              <a:rPr lang="en-US" altLang="en-US" sz="2800" b="1" dirty="0">
                <a:solidFill>
                  <a:srgbClr val="FF0000"/>
                </a:solidFill>
                <a:cs typeface="Times New Roman" panose="02020603050405020304" pitchFamily="18" charset="0"/>
              </a:rPr>
              <a:t>?</a:t>
            </a:r>
          </a:p>
        </p:txBody>
      </p:sp>
      <p:sp>
        <p:nvSpPr>
          <p:cNvPr id="5" name="Rectangle 3"/>
          <p:cNvSpPr txBox="1">
            <a:spLocks noRot="1" noChangeArrowheads="1"/>
          </p:cNvSpPr>
          <p:nvPr/>
        </p:nvSpPr>
        <p:spPr bwMode="auto">
          <a:xfrm>
            <a:off x="1828800" y="5548314"/>
            <a:ext cx="1013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800" b="1">
                <a:solidFill>
                  <a:srgbClr val="0070C0"/>
                </a:solidFill>
                <a:cs typeface="Times New Roman" panose="02020603050405020304" pitchFamily="18" charset="0"/>
              </a:rPr>
              <a:t>Câu chuyện kể lại em bé vừa hiếu thảo, vừa trung thực thật thà.</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xmlns=""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96" y="401233"/>
            <a:ext cx="10632504" cy="588380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xmlns="" id="{BF4BB5B6-830C-437A-9B20-D204218105C2}"/>
              </a:ext>
            </a:extLst>
          </p:cNvPr>
          <p:cNvGrpSpPr/>
          <p:nvPr/>
        </p:nvGrpSpPr>
        <p:grpSpPr>
          <a:xfrm>
            <a:off x="4853845" y="2395689"/>
            <a:ext cx="2425902" cy="3217535"/>
            <a:chOff x="3355393" y="1522865"/>
            <a:chExt cx="2425902" cy="3217535"/>
          </a:xfrm>
        </p:grpSpPr>
        <p:pic>
          <p:nvPicPr>
            <p:cNvPr id="3" name="Picture 3">
              <a:extLst>
                <a:ext uri="{FF2B5EF4-FFF2-40B4-BE49-F238E27FC236}">
                  <a16:creationId xmlns:a16="http://schemas.microsoft.com/office/drawing/2014/main" xmlns="" id="{B4968487-A21B-4E17-9509-1556931D3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5">
              <a:extLst>
                <a:ext uri="{FF2B5EF4-FFF2-40B4-BE49-F238E27FC236}">
                  <a16:creationId xmlns:a16="http://schemas.microsoft.com/office/drawing/2014/main" xmlns="" id="{BAEEB115-DCCC-4160-84A1-68BB5C5D7274}"/>
                </a:ext>
              </a:extLst>
            </p:cNvPr>
            <p:cNvSpPr txBox="1"/>
            <p:nvPr/>
          </p:nvSpPr>
          <p:spPr>
            <a:xfrm>
              <a:off x="4271392" y="1708448"/>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01</a:t>
              </a:r>
            </a:p>
          </p:txBody>
        </p:sp>
        <p:sp>
          <p:nvSpPr>
            <p:cNvPr id="5" name="TextBox 27">
              <a:extLst>
                <a:ext uri="{FF2B5EF4-FFF2-40B4-BE49-F238E27FC236}">
                  <a16:creationId xmlns:a16="http://schemas.microsoft.com/office/drawing/2014/main" xmlns="" id="{CCEE777A-5A0D-4955-9161-FF11E2EB8304}"/>
                </a:ext>
              </a:extLst>
            </p:cNvPr>
            <p:cNvSpPr txBox="1"/>
            <p:nvPr/>
          </p:nvSpPr>
          <p:spPr>
            <a:xfrm>
              <a:off x="4271392" y="2510409"/>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02</a:t>
              </a:r>
            </a:p>
          </p:txBody>
        </p:sp>
        <p:sp>
          <p:nvSpPr>
            <p:cNvPr id="6" name="TextBox 28">
              <a:extLst>
                <a:ext uri="{FF2B5EF4-FFF2-40B4-BE49-F238E27FC236}">
                  <a16:creationId xmlns:a16="http://schemas.microsoft.com/office/drawing/2014/main" xmlns="" id="{299FB636-B30A-4843-8D8D-154158FB069F}"/>
                </a:ext>
              </a:extLst>
            </p:cNvPr>
            <p:cNvSpPr txBox="1"/>
            <p:nvPr/>
          </p:nvSpPr>
          <p:spPr>
            <a:xfrm>
              <a:off x="4271392" y="3292624"/>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03</a:t>
              </a:r>
            </a:p>
          </p:txBody>
        </p:sp>
      </p:grpSp>
      <p:sp>
        <p:nvSpPr>
          <p:cNvPr id="8" name="文本框 7">
            <a:extLst>
              <a:ext uri="{FF2B5EF4-FFF2-40B4-BE49-F238E27FC236}">
                <a16:creationId xmlns:a16="http://schemas.microsoft.com/office/drawing/2014/main" xmlns="" id="{702FBDFC-CEE2-4A48-8D48-D9F9AAB64F0D}"/>
              </a:ext>
            </a:extLst>
          </p:cNvPr>
          <p:cNvSpPr txBox="1"/>
          <p:nvPr/>
        </p:nvSpPr>
        <p:spPr>
          <a:xfrm>
            <a:off x="4444444" y="424888"/>
            <a:ext cx="490499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err="1" smtClean="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Vận</a:t>
            </a:r>
            <a:r>
              <a:rPr kumimoji="0" lang="en-US" altLang="zh-CN" sz="6600" b="0" i="0" u="none" strike="noStrike" kern="1200" cap="none" spc="0" normalizeH="0" noProof="0" dirty="0" smtClean="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 </a:t>
            </a:r>
            <a:r>
              <a:rPr kumimoji="0" lang="en-US" altLang="zh-CN" sz="6600" b="0" i="0" u="none" strike="noStrike" kern="1200" cap="none" spc="0" normalizeH="0" noProof="0" dirty="0" err="1" smtClean="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dụng</a:t>
            </a:r>
            <a:r>
              <a:rPr kumimoji="0" lang="en-US" altLang="zh-CN" sz="6600" b="0" i="0" u="none" strike="noStrike" kern="1200" cap="none" spc="0" normalizeH="0" noProof="0" smtClean="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 </a:t>
            </a:r>
            <a:endParaRPr kumimoji="0" lang="zh-CN" altLang="en-US" sz="6600" b="0" i="0" u="none" strike="noStrike" kern="1200" cap="none" spc="0" normalizeH="0" baseline="0" noProof="0" dirty="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
        <p:nvSpPr>
          <p:cNvPr id="9" name="文本框 8">
            <a:extLst>
              <a:ext uri="{FF2B5EF4-FFF2-40B4-BE49-F238E27FC236}">
                <a16:creationId xmlns:a16="http://schemas.microsoft.com/office/drawing/2014/main" xmlns="" id="{0C8B595A-8369-4237-A956-5AEEC0FD8DD6}"/>
              </a:ext>
            </a:extLst>
          </p:cNvPr>
          <p:cNvSpPr txBox="1"/>
          <p:nvPr/>
        </p:nvSpPr>
        <p:spPr>
          <a:xfrm>
            <a:off x="1397429" y="2455232"/>
            <a:ext cx="3918778"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Xem lại bài, học thuộc Ghi nhớ.</a:t>
            </a:r>
            <a:endParaRPr kumimoji="0" lang="zh-CN" altLang="en-US" sz="2800" b="1" i="0" u="none" strike="noStrike" kern="1200" cap="none" spc="0" normalizeH="0" baseline="0" noProof="0" dirty="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1" name="文本框 10">
            <a:extLst>
              <a:ext uri="{FF2B5EF4-FFF2-40B4-BE49-F238E27FC236}">
                <a16:creationId xmlns:a16="http://schemas.microsoft.com/office/drawing/2014/main" xmlns="" id="{92483A4E-91E4-4B6A-BF42-AAD69CBFD75A}"/>
              </a:ext>
            </a:extLst>
          </p:cNvPr>
          <p:cNvSpPr txBox="1"/>
          <p:nvPr/>
        </p:nvSpPr>
        <p:spPr>
          <a:xfrm>
            <a:off x="1501058" y="4173511"/>
            <a:ext cx="3738009" cy="13849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Chuẩn bị bài sau: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Trả bài văn viết thư.</a:t>
            </a:r>
            <a:endParaRPr kumimoji="0" lang="zh-CN" altLang="en-US" sz="2800" b="1" i="0" u="none" strike="noStrike" kern="1200" cap="none" spc="0" normalizeH="0" baseline="0" noProof="0" dirty="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62913546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71" name="Subtitle 3">
            <a:extLst>
              <a:ext uri="{FF2B5EF4-FFF2-40B4-BE49-F238E27FC236}">
                <a16:creationId xmlns:a16="http://schemas.microsoft.com/office/drawing/2014/main" xmlns=""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xmlns="" id="{0CC2CBD5-7335-433B-8E47-700637813578}"/>
              </a:ext>
            </a:extLst>
          </p:cNvPr>
          <p:cNvSpPr txBox="1">
            <a:spLocks noChangeArrowheads="1"/>
          </p:cNvSpPr>
          <p:nvPr/>
        </p:nvSpPr>
        <p:spPr bwMode="auto">
          <a:xfrm>
            <a:off x="-1" y="1167987"/>
            <a:ext cx="117972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26911283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71" name="Subtitle 3">
            <a:extLst>
              <a:ext uri="{FF2B5EF4-FFF2-40B4-BE49-F238E27FC236}">
                <a16:creationId xmlns:a16="http://schemas.microsoft.com/office/drawing/2014/main" xmlns=""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xmlns="" id="{0CC2CBD5-7335-433B-8E47-700637813578}"/>
              </a:ext>
            </a:extLst>
          </p:cNvPr>
          <p:cNvSpPr txBox="1">
            <a:spLocks noChangeArrowheads="1"/>
          </p:cNvSpPr>
          <p:nvPr/>
        </p:nvSpPr>
        <p:spPr bwMode="auto">
          <a:xfrm>
            <a:off x="-1" y="1167987"/>
            <a:ext cx="117972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3" name="Text Box 12">
            <a:extLst>
              <a:ext uri="{FF2B5EF4-FFF2-40B4-BE49-F238E27FC236}">
                <a16:creationId xmlns:a16="http://schemas.microsoft.com/office/drawing/2014/main" xmlns="" id="{A9F25C7A-3A4F-48FA-92F0-B7446D3F5734}"/>
              </a:ext>
            </a:extLst>
          </p:cNvPr>
          <p:cNvSpPr txBox="1">
            <a:spLocks noChangeArrowheads="1"/>
          </p:cNvSpPr>
          <p:nvPr/>
        </p:nvSpPr>
        <p:spPr bwMode="auto">
          <a:xfrm>
            <a:off x="0" y="228600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8069712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71" name="Subtitle 3">
            <a:extLst>
              <a:ext uri="{FF2B5EF4-FFF2-40B4-BE49-F238E27FC236}">
                <a16:creationId xmlns:a16="http://schemas.microsoft.com/office/drawing/2014/main" xmlns=""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xmlns="" id="{0CC2CBD5-7335-433B-8E47-700637813578}"/>
              </a:ext>
            </a:extLst>
          </p:cNvPr>
          <p:cNvSpPr txBox="1">
            <a:spLocks noChangeArrowheads="1"/>
          </p:cNvSpPr>
          <p:nvPr/>
        </p:nvSpPr>
        <p:spPr bwMode="auto">
          <a:xfrm>
            <a:off x="-1" y="1167987"/>
            <a:ext cx="117972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3" name="Text Box 12">
            <a:extLst>
              <a:ext uri="{FF2B5EF4-FFF2-40B4-BE49-F238E27FC236}">
                <a16:creationId xmlns:a16="http://schemas.microsoft.com/office/drawing/2014/main" xmlns="" id="{A9F25C7A-3A4F-48FA-92F0-B7446D3F5734}"/>
              </a:ext>
            </a:extLst>
          </p:cNvPr>
          <p:cNvSpPr txBox="1">
            <a:spLocks noChangeArrowheads="1"/>
          </p:cNvSpPr>
          <p:nvPr/>
        </p:nvSpPr>
        <p:spPr bwMode="auto">
          <a:xfrm>
            <a:off x="0" y="228600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4" name="Text Box 13">
            <a:extLst>
              <a:ext uri="{FF2B5EF4-FFF2-40B4-BE49-F238E27FC236}">
                <a16:creationId xmlns:a16="http://schemas.microsoft.com/office/drawing/2014/main" xmlns="" id="{5223BE71-1A81-45D2-99B5-14E395ED719D}"/>
              </a:ext>
            </a:extLst>
          </p:cNvPr>
          <p:cNvSpPr txBox="1">
            <a:spLocks noChangeArrowheads="1"/>
          </p:cNvSpPr>
          <p:nvPr/>
        </p:nvSpPr>
        <p:spPr bwMode="auto">
          <a:xfrm>
            <a:off x="0" y="306549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:Chôm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dám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tâu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thật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ngạc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nhiên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mọi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62188490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71" name="Subtitle 3">
            <a:extLst>
              <a:ext uri="{FF2B5EF4-FFF2-40B4-BE49-F238E27FC236}">
                <a16:creationId xmlns:a16="http://schemas.microsoft.com/office/drawing/2014/main" xmlns=""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xmlns="" id="{0CC2CBD5-7335-433B-8E47-700637813578}"/>
              </a:ext>
            </a:extLst>
          </p:cNvPr>
          <p:cNvSpPr txBox="1">
            <a:spLocks noChangeArrowheads="1"/>
          </p:cNvSpPr>
          <p:nvPr/>
        </p:nvSpPr>
        <p:spPr bwMode="auto">
          <a:xfrm>
            <a:off x="-1" y="1167987"/>
            <a:ext cx="117972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3" name="Text Box 12">
            <a:extLst>
              <a:ext uri="{FF2B5EF4-FFF2-40B4-BE49-F238E27FC236}">
                <a16:creationId xmlns:a16="http://schemas.microsoft.com/office/drawing/2014/main" xmlns="" id="{A9F25C7A-3A4F-48FA-92F0-B7446D3F5734}"/>
              </a:ext>
            </a:extLst>
          </p:cNvPr>
          <p:cNvSpPr txBox="1">
            <a:spLocks noChangeArrowheads="1"/>
          </p:cNvSpPr>
          <p:nvPr/>
        </p:nvSpPr>
        <p:spPr bwMode="auto">
          <a:xfrm>
            <a:off x="0" y="220980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4" name="Text Box 13">
            <a:extLst>
              <a:ext uri="{FF2B5EF4-FFF2-40B4-BE49-F238E27FC236}">
                <a16:creationId xmlns:a16="http://schemas.microsoft.com/office/drawing/2014/main" xmlns="" id="{5223BE71-1A81-45D2-99B5-14E395ED719D}"/>
              </a:ext>
            </a:extLst>
          </p:cNvPr>
          <p:cNvSpPr txBox="1">
            <a:spLocks noChangeArrowheads="1"/>
          </p:cNvSpPr>
          <p:nvPr/>
        </p:nvSpPr>
        <p:spPr bwMode="auto">
          <a:xfrm>
            <a:off x="0" y="289560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:Chôm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dám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tâu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thật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ngạc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nhiên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mọi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5" name="Text Box 14">
            <a:extLst>
              <a:ext uri="{FF2B5EF4-FFF2-40B4-BE49-F238E27FC236}">
                <a16:creationId xmlns:a16="http://schemas.microsoft.com/office/drawing/2014/main" xmlns="" id="{BCCF4F69-5A0A-4F7C-92C6-D3F2135AB448}"/>
              </a:ext>
            </a:extLst>
          </p:cNvPr>
          <p:cNvSpPr txBox="1">
            <a:spLocks noChangeArrowheads="1"/>
          </p:cNvSpPr>
          <p:nvPr/>
        </p:nvSpPr>
        <p:spPr bwMode="auto">
          <a:xfrm>
            <a:off x="-152401" y="3657600"/>
            <a:ext cx="120995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sng"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khen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ngợi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dũng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cảm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đã</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quyết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định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240516685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71" name="Subtitle 3">
            <a:extLst>
              <a:ext uri="{FF2B5EF4-FFF2-40B4-BE49-F238E27FC236}">
                <a16:creationId xmlns:a16="http://schemas.microsoft.com/office/drawing/2014/main" xmlns=""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xmlns="" id="{0CC2CBD5-7335-433B-8E47-700637813578}"/>
              </a:ext>
            </a:extLst>
          </p:cNvPr>
          <p:cNvSpPr txBox="1">
            <a:spLocks noChangeArrowheads="1"/>
          </p:cNvSpPr>
          <p:nvPr/>
        </p:nvSpPr>
        <p:spPr bwMode="auto">
          <a:xfrm>
            <a:off x="-1" y="1167987"/>
            <a:ext cx="117972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3" name="Text Box 12">
            <a:extLst>
              <a:ext uri="{FF2B5EF4-FFF2-40B4-BE49-F238E27FC236}">
                <a16:creationId xmlns:a16="http://schemas.microsoft.com/office/drawing/2014/main" xmlns="" id="{A9F25C7A-3A4F-48FA-92F0-B7446D3F5734}"/>
              </a:ext>
            </a:extLst>
          </p:cNvPr>
          <p:cNvSpPr txBox="1">
            <a:spLocks noChangeArrowheads="1"/>
          </p:cNvSpPr>
          <p:nvPr/>
        </p:nvSpPr>
        <p:spPr bwMode="auto">
          <a:xfrm>
            <a:off x="0" y="228600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4" name="Text Box 13">
            <a:extLst>
              <a:ext uri="{FF2B5EF4-FFF2-40B4-BE49-F238E27FC236}">
                <a16:creationId xmlns:a16="http://schemas.microsoft.com/office/drawing/2014/main" xmlns="" id="{5223BE71-1A81-45D2-99B5-14E395ED719D}"/>
              </a:ext>
            </a:extLst>
          </p:cNvPr>
          <p:cNvSpPr txBox="1">
            <a:spLocks noChangeArrowheads="1"/>
          </p:cNvSpPr>
          <p:nvPr/>
        </p:nvSpPr>
        <p:spPr bwMode="auto">
          <a:xfrm>
            <a:off x="0" y="297180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:Chôm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dám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tâu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thật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ngạc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nhiên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mọi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5" name="Text Box 14">
            <a:extLst>
              <a:ext uri="{FF2B5EF4-FFF2-40B4-BE49-F238E27FC236}">
                <a16:creationId xmlns:a16="http://schemas.microsoft.com/office/drawing/2014/main" xmlns="" id="{BCCF4F69-5A0A-4F7C-92C6-D3F2135AB448}"/>
              </a:ext>
            </a:extLst>
          </p:cNvPr>
          <p:cNvSpPr txBox="1">
            <a:spLocks noChangeArrowheads="1"/>
          </p:cNvSpPr>
          <p:nvPr/>
        </p:nvSpPr>
        <p:spPr bwMode="auto">
          <a:xfrm>
            <a:off x="-152401" y="3706320"/>
            <a:ext cx="120995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sng"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khen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ngợi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dũng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cảm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đã</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quyết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định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17" name="Rectangle 16"/>
          <p:cNvSpPr/>
          <p:nvPr/>
        </p:nvSpPr>
        <p:spPr>
          <a:xfrm>
            <a:off x="685800" y="4964668"/>
            <a:ext cx="11237372" cy="646331"/>
          </a:xfrm>
          <a:prstGeom prst="rect">
            <a:avLst/>
          </a:prstGeom>
        </p:spPr>
        <p:txBody>
          <a:bodyPr wrap="none">
            <a:spAutoFit/>
          </a:bodyPr>
          <a:lstStyle/>
          <a:p>
            <a:r>
              <a:rPr lang="en-US" altLang="en-US" sz="3600" b="1"/>
              <a:t>Cho biết mỗi sự việc được kể trong đoạn văn nào.</a:t>
            </a:r>
            <a:endParaRPr lang="vi-VN" sz="3600"/>
          </a:p>
        </p:txBody>
      </p:sp>
    </p:spTree>
    <p:extLst>
      <p:ext uri="{BB962C8B-B14F-4D97-AF65-F5344CB8AC3E}">
        <p14:creationId xmlns:p14="http://schemas.microsoft.com/office/powerpoint/2010/main" val="32208551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66" name="Text Box 5">
            <a:extLst>
              <a:ext uri="{FF2B5EF4-FFF2-40B4-BE49-F238E27FC236}">
                <a16:creationId xmlns:a16="http://schemas.microsoft.com/office/drawing/2014/main" xmlns="" id="{588D7056-A41E-4FC3-BD2D-D91351721398}"/>
              </a:ext>
            </a:extLst>
          </p:cNvPr>
          <p:cNvSpPr txBox="1">
            <a:spLocks noChangeArrowheads="1"/>
          </p:cNvSpPr>
          <p:nvPr/>
        </p:nvSpPr>
        <p:spPr bwMode="auto">
          <a:xfrm>
            <a:off x="425450" y="46736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Mỗi</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được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kể</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trong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từng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đoạn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văn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sau</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p>
        </p:txBody>
      </p:sp>
      <p:sp>
        <p:nvSpPr>
          <p:cNvPr id="67" name="Text Box 7">
            <a:extLst>
              <a:ext uri="{FF2B5EF4-FFF2-40B4-BE49-F238E27FC236}">
                <a16:creationId xmlns:a16="http://schemas.microsoft.com/office/drawing/2014/main" xmlns="" id="{52F1876D-8179-4222-8073-3E2E4B0B727A}"/>
              </a:ext>
            </a:extLst>
          </p:cNvPr>
          <p:cNvSpPr txBox="1">
            <a:spLocks noChangeArrowheads="1"/>
          </p:cNvSpPr>
          <p:nvPr/>
        </p:nvSpPr>
        <p:spPr bwMode="auto">
          <a:xfrm>
            <a:off x="457200" y="5029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1( 3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đầu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8" name="Text Box 8">
            <a:extLst>
              <a:ext uri="{FF2B5EF4-FFF2-40B4-BE49-F238E27FC236}">
                <a16:creationId xmlns:a16="http://schemas.microsoft.com/office/drawing/2014/main" xmlns="" id="{F6E8413E-3E6F-4510-82AD-C9F7871F2AF7}"/>
              </a:ext>
            </a:extLst>
          </p:cNvPr>
          <p:cNvSpPr txBox="1">
            <a:spLocks noChangeArrowheads="1"/>
          </p:cNvSpPr>
          <p:nvPr/>
        </p:nvSpPr>
        <p:spPr bwMode="auto">
          <a:xfrm>
            <a:off x="457200" y="5410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2 (2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9" name="Text Box 9">
            <a:extLst>
              <a:ext uri="{FF2B5EF4-FFF2-40B4-BE49-F238E27FC236}">
                <a16:creationId xmlns:a16="http://schemas.microsoft.com/office/drawing/2014/main" xmlns="" id="{5188783F-A657-4B13-8E08-F14274016530}"/>
              </a:ext>
            </a:extLst>
          </p:cNvPr>
          <p:cNvSpPr txBox="1">
            <a:spLocks noChangeArrowheads="1"/>
          </p:cNvSpPr>
          <p:nvPr/>
        </p:nvSpPr>
        <p:spPr bwMode="auto">
          <a:xfrm>
            <a:off x="457200" y="5791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3</a:t>
            </a:r>
            <a:r>
              <a:rPr kumimoji="0" lang="en-US" altLang="en-US" sz="2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3 ( 8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0" name="Text Box 10">
            <a:extLst>
              <a:ext uri="{FF2B5EF4-FFF2-40B4-BE49-F238E27FC236}">
                <a16:creationId xmlns:a16="http://schemas.microsoft.com/office/drawing/2014/main" xmlns="" id="{EAB261F7-89C9-4D81-99FB-2D349AE42C28}"/>
              </a:ext>
            </a:extLst>
          </p:cNvPr>
          <p:cNvSpPr txBox="1">
            <a:spLocks noChangeArrowheads="1"/>
          </p:cNvSpPr>
          <p:nvPr/>
        </p:nvSpPr>
        <p:spPr bwMode="auto">
          <a:xfrm>
            <a:off x="425450" y="6141469"/>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4 ( 4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còn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1" name="Subtitle 3">
            <a:extLst>
              <a:ext uri="{FF2B5EF4-FFF2-40B4-BE49-F238E27FC236}">
                <a16:creationId xmlns:a16="http://schemas.microsoft.com/office/drawing/2014/main" xmlns=""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xmlns="" id="{0CC2CBD5-7335-433B-8E47-700637813578}"/>
              </a:ext>
            </a:extLst>
          </p:cNvPr>
          <p:cNvSpPr txBox="1">
            <a:spLocks noChangeArrowheads="1"/>
          </p:cNvSpPr>
          <p:nvPr/>
        </p:nvSpPr>
        <p:spPr bwMode="auto">
          <a:xfrm>
            <a:off x="-1" y="1167987"/>
            <a:ext cx="117972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3" name="Text Box 12">
            <a:extLst>
              <a:ext uri="{FF2B5EF4-FFF2-40B4-BE49-F238E27FC236}">
                <a16:creationId xmlns:a16="http://schemas.microsoft.com/office/drawing/2014/main" xmlns="" id="{A9F25C7A-3A4F-48FA-92F0-B7446D3F5734}"/>
              </a:ext>
            </a:extLst>
          </p:cNvPr>
          <p:cNvSpPr txBox="1">
            <a:spLocks noChangeArrowheads="1"/>
          </p:cNvSpPr>
          <p:nvPr/>
        </p:nvSpPr>
        <p:spPr bwMode="auto">
          <a:xfrm>
            <a:off x="0" y="260954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4" name="Text Box 13">
            <a:extLst>
              <a:ext uri="{FF2B5EF4-FFF2-40B4-BE49-F238E27FC236}">
                <a16:creationId xmlns:a16="http://schemas.microsoft.com/office/drawing/2014/main" xmlns="" id="{5223BE71-1A81-45D2-99B5-14E395ED719D}"/>
              </a:ext>
            </a:extLst>
          </p:cNvPr>
          <p:cNvSpPr txBox="1">
            <a:spLocks noChangeArrowheads="1"/>
          </p:cNvSpPr>
          <p:nvPr/>
        </p:nvSpPr>
        <p:spPr bwMode="auto">
          <a:xfrm>
            <a:off x="0" y="306549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:Chôm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dám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tâu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thật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ngạc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nhiên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mọi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5" name="Text Box 14">
            <a:extLst>
              <a:ext uri="{FF2B5EF4-FFF2-40B4-BE49-F238E27FC236}">
                <a16:creationId xmlns:a16="http://schemas.microsoft.com/office/drawing/2014/main" xmlns="" id="{BCCF4F69-5A0A-4F7C-92C6-D3F2135AB448}"/>
              </a:ext>
            </a:extLst>
          </p:cNvPr>
          <p:cNvSpPr txBox="1">
            <a:spLocks noChangeArrowheads="1"/>
          </p:cNvSpPr>
          <p:nvPr/>
        </p:nvSpPr>
        <p:spPr bwMode="auto">
          <a:xfrm>
            <a:off x="-152401" y="3706320"/>
            <a:ext cx="120995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sng"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khen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ngợi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dũng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cảm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đã</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quyết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định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77354461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37F116E7-CFE5-4085-B08E-F25241B05B59}"/>
              </a:ext>
            </a:extLst>
          </p:cNvPr>
          <p:cNvSpPr txBox="1">
            <a:spLocks noChangeArrowheads="1"/>
          </p:cNvSpPr>
          <p:nvPr/>
        </p:nvSpPr>
        <p:spPr bwMode="auto">
          <a:xfrm>
            <a:off x="457200" y="609600"/>
            <a:ext cx="1112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prstClr val="black"/>
                </a:solidFill>
                <a:latin typeface="Times New Roman" panose="02020603050405020304" pitchFamily="18" charset="0"/>
                <a:cs typeface="+mn-cs"/>
              </a:rPr>
              <a:t>Ngày xưa có một ông vua cao tuổi muốn tìm người nối ngôi. Vua ra lệnh phát cho mỗi người dân một thúng thóc về để gieo trồng và giao hẹn: ai thu được nhiều thóc nhất sẽ truyền ngôi, ai không có thóc nộp sẽ bị trừng phạt.</a:t>
            </a:r>
          </a:p>
        </p:txBody>
      </p:sp>
      <p:sp>
        <p:nvSpPr>
          <p:cNvPr id="9219" name="Text Box 3">
            <a:extLst>
              <a:ext uri="{FF2B5EF4-FFF2-40B4-BE49-F238E27FC236}">
                <a16:creationId xmlns:a16="http://schemas.microsoft.com/office/drawing/2014/main" xmlns="" id="{9C8E5B76-CBDA-49FC-B1F0-03143E7E2F9D}"/>
              </a:ext>
            </a:extLst>
          </p:cNvPr>
          <p:cNvSpPr txBox="1">
            <a:spLocks noChangeArrowheads="1"/>
          </p:cNvSpPr>
          <p:nvPr/>
        </p:nvSpPr>
        <p:spPr bwMode="auto">
          <a:xfrm>
            <a:off x="304800" y="1676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00"/>
              </a:lnSpc>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CC00FF"/>
                </a:solidFill>
                <a:latin typeface="Times New Roman" panose="02020603050405020304" pitchFamily="18" charset="0"/>
                <a:cs typeface="+mn-cs"/>
              </a:rPr>
              <a:t>Có chú bé mồ côi tên Chôm nhận  thóc về, dốc công chăm sóc mà thóc vẫn chẳng nảy mầm.</a:t>
            </a:r>
          </a:p>
        </p:txBody>
      </p:sp>
      <p:sp>
        <p:nvSpPr>
          <p:cNvPr id="9220" name="Text Box 4">
            <a:extLst>
              <a:ext uri="{FF2B5EF4-FFF2-40B4-BE49-F238E27FC236}">
                <a16:creationId xmlns:a16="http://schemas.microsoft.com/office/drawing/2014/main" xmlns="" id="{1348A04A-413B-49A3-8D6E-30B52689F6C5}"/>
              </a:ext>
            </a:extLst>
          </p:cNvPr>
          <p:cNvSpPr txBox="1">
            <a:spLocks noChangeArrowheads="1"/>
          </p:cNvSpPr>
          <p:nvPr/>
        </p:nvSpPr>
        <p:spPr bwMode="auto">
          <a:xfrm>
            <a:off x="304800" y="2228433"/>
            <a:ext cx="11277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200">
                <a:solidFill>
                  <a:prstClr val="black"/>
                </a:solidFill>
                <a:latin typeface="Times New Roman" panose="02020603050405020304" pitchFamily="18" charset="0"/>
                <a:cs typeface="+mn-cs"/>
              </a:rPr>
              <a:t>        </a:t>
            </a:r>
            <a:r>
              <a:rPr lang="en-US" altLang="en-US" sz="2200" b="1">
                <a:solidFill>
                  <a:srgbClr val="0000FF"/>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r>
              <a:rPr lang="en-US" altLang="en-US" sz="2200" b="1">
                <a:solidFill>
                  <a:srgbClr val="0000FF"/>
                </a:solidFill>
                <a:latin typeface="Times New Roman" panose="02020603050405020304" pitchFamily="18" charset="0"/>
                <a:cs typeface="+mn-cs"/>
              </a:rPr>
              <a:t>      - Tâu bệ hạ! Con không làm sao cho thóc nảy mầm được.</a:t>
            </a:r>
          </a:p>
          <a:p>
            <a:pPr algn="just" eaLnBrk="1" hangingPunct="1">
              <a:spcBef>
                <a:spcPct val="50000"/>
              </a:spcBef>
            </a:pPr>
            <a:r>
              <a:rPr lang="en-US" altLang="en-US" sz="2200" b="1">
                <a:solidFill>
                  <a:srgbClr val="0000FF"/>
                </a:solidFill>
                <a:latin typeface="Times New Roman" panose="02020603050405020304" pitchFamily="18" charset="0"/>
                <a:cs typeface="+mn-cs"/>
              </a:rPr>
              <a:t>      Mọi người đều sững sờ vì lời thú tội của Chôm. Nhưng nhà vua đã đỡ chú bé đứng dậy. Ngài hỏi còn ai để chết thóc giống không. Không ai trả lời. Lúc ấy nhà vua mới ôn tồn nói:</a:t>
            </a:r>
          </a:p>
          <a:p>
            <a:pPr algn="just" eaLnBrk="1" hangingPunct="1">
              <a:spcBef>
                <a:spcPct val="50000"/>
              </a:spcBef>
            </a:pPr>
            <a:r>
              <a:rPr lang="en-US" altLang="en-US" sz="2200" b="1">
                <a:solidFill>
                  <a:srgbClr val="0000FF"/>
                </a:solidFill>
                <a:latin typeface="Times New Roman" panose="02020603050405020304" pitchFamily="18" charset="0"/>
                <a:cs typeface="+mn-cs"/>
              </a:rPr>
              <a:t>        - Trước khi phát thóc giống, ta đã cho luộc kĩ rồi. Lẽ nào thóc ấy còn mọc được? Những xe thóc đầy ắp kia đâu phải thu được từ thóc giống của ta!</a:t>
            </a:r>
          </a:p>
        </p:txBody>
      </p:sp>
      <p:sp>
        <p:nvSpPr>
          <p:cNvPr id="9221" name="Text Box 5">
            <a:extLst>
              <a:ext uri="{FF2B5EF4-FFF2-40B4-BE49-F238E27FC236}">
                <a16:creationId xmlns:a16="http://schemas.microsoft.com/office/drawing/2014/main" xmlns="" id="{242325CC-160D-4CA6-9F8F-51D0C4E374AF}"/>
              </a:ext>
            </a:extLst>
          </p:cNvPr>
          <p:cNvSpPr txBox="1">
            <a:spLocks noChangeArrowheads="1"/>
          </p:cNvSpPr>
          <p:nvPr/>
        </p:nvSpPr>
        <p:spPr bwMode="auto">
          <a:xfrm>
            <a:off x="457200" y="4996696"/>
            <a:ext cx="1127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FF0000"/>
                </a:solidFill>
                <a:latin typeface="Times New Roman" panose="02020603050405020304" pitchFamily="18" charset="0"/>
                <a:cs typeface="+mn-cs"/>
              </a:rPr>
              <a:t>Rồi vua dõng dạc nói tiếp:</a:t>
            </a:r>
          </a:p>
          <a:p>
            <a:pPr algn="just" eaLnBrk="1" hangingPunct="1">
              <a:spcBef>
                <a:spcPct val="50000"/>
              </a:spcBef>
            </a:pPr>
            <a:r>
              <a:rPr lang="en-US" altLang="en-US" sz="2200" b="1">
                <a:solidFill>
                  <a:srgbClr val="FF0000"/>
                </a:solidFill>
                <a:latin typeface="Times New Roman" panose="02020603050405020304" pitchFamily="18" charset="0"/>
                <a:cs typeface="+mn-cs"/>
              </a:rPr>
              <a:t>      -Trung thực là đức tính quý nhất của con người. Ta sẽ truyền ngôi cho chú bé trung thực và dũng cảm này.</a:t>
            </a:r>
          </a:p>
          <a:p>
            <a:pPr algn="just" eaLnBrk="1" hangingPunct="1">
              <a:spcBef>
                <a:spcPct val="50000"/>
              </a:spcBef>
            </a:pPr>
            <a:r>
              <a:rPr lang="en-US" altLang="en-US" sz="2200" b="1">
                <a:solidFill>
                  <a:srgbClr val="FF0000"/>
                </a:solidFill>
                <a:latin typeface="Times New Roman" panose="02020603050405020304" pitchFamily="18" charset="0"/>
                <a:cs typeface="+mn-cs"/>
              </a:rPr>
              <a:t>       Chôm được truyền ngôi và trở thành ông vua hiền minh.</a:t>
            </a:r>
          </a:p>
        </p:txBody>
      </p:sp>
      <p:sp>
        <p:nvSpPr>
          <p:cNvPr id="9222" name="AutoShape 9">
            <a:extLst>
              <a:ext uri="{FF2B5EF4-FFF2-40B4-BE49-F238E27FC236}">
                <a16:creationId xmlns:a16="http://schemas.microsoft.com/office/drawing/2014/main" xmlns="" id="{37B799C3-E281-492C-B0D3-D19459BFB6DC}"/>
              </a:ext>
            </a:extLst>
          </p:cNvPr>
          <p:cNvSpPr>
            <a:spLocks noChangeArrowheads="1"/>
          </p:cNvSpPr>
          <p:nvPr/>
        </p:nvSpPr>
        <p:spPr bwMode="auto">
          <a:xfrm>
            <a:off x="0" y="0"/>
            <a:ext cx="12192000" cy="609600"/>
          </a:xfrm>
          <a:prstGeom prst="flowChartProcess">
            <a:avLst/>
          </a:prstGeom>
          <a:solidFill>
            <a:srgbClr val="C2E49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cs typeface="+mn-cs"/>
            </a:endParaRPr>
          </a:p>
        </p:txBody>
      </p:sp>
      <p:sp>
        <p:nvSpPr>
          <p:cNvPr id="9223" name="Text Box 10">
            <a:extLst>
              <a:ext uri="{FF2B5EF4-FFF2-40B4-BE49-F238E27FC236}">
                <a16:creationId xmlns:a16="http://schemas.microsoft.com/office/drawing/2014/main" xmlns="" id="{B62D65C9-4B06-43F2-92DC-71850D624321}"/>
              </a:ext>
            </a:extLst>
          </p:cNvPr>
          <p:cNvSpPr txBox="1">
            <a:spLocks noChangeArrowheads="1"/>
          </p:cNvSpPr>
          <p:nvPr/>
        </p:nvSpPr>
        <p:spPr bwMode="auto">
          <a:xfrm>
            <a:off x="304800" y="0"/>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prstClr val="black"/>
                </a:solidFill>
                <a:latin typeface="Times New Roman" panose="02020603050405020304" pitchFamily="18" charset="0"/>
                <a:cs typeface="+mn-cs"/>
              </a:rPr>
              <a:t>2. Dấu hiệu nào giúp em nhận ra chỗ </a:t>
            </a:r>
            <a:r>
              <a:rPr lang="en-US" altLang="en-US" sz="2800" b="1">
                <a:solidFill>
                  <a:srgbClr val="FF0000"/>
                </a:solidFill>
                <a:latin typeface="Times New Roman" panose="02020603050405020304" pitchFamily="18" charset="0"/>
                <a:cs typeface="+mn-cs"/>
              </a:rPr>
              <a:t>mở đầu </a:t>
            </a:r>
            <a:r>
              <a:rPr lang="en-US" altLang="en-US" sz="2800" b="1">
                <a:solidFill>
                  <a:prstClr val="black"/>
                </a:solidFill>
                <a:latin typeface="Times New Roman" panose="02020603050405020304" pitchFamily="18" charset="0"/>
                <a:cs typeface="+mn-cs"/>
              </a:rPr>
              <a:t>và chỗ </a:t>
            </a:r>
            <a:r>
              <a:rPr lang="en-US" altLang="en-US" sz="2800" b="1">
                <a:solidFill>
                  <a:srgbClr val="FF0000"/>
                </a:solidFill>
                <a:latin typeface="Times New Roman" panose="02020603050405020304" pitchFamily="18" charset="0"/>
                <a:cs typeface="+mn-cs"/>
              </a:rPr>
              <a:t>kết thúc </a:t>
            </a:r>
            <a:r>
              <a:rPr lang="en-US" altLang="en-US" sz="2800" b="1">
                <a:solidFill>
                  <a:prstClr val="black"/>
                </a:solidFill>
                <a:latin typeface="Times New Roman" panose="02020603050405020304" pitchFamily="18" charset="0"/>
                <a:cs typeface="+mn-cs"/>
              </a:rPr>
              <a:t>đoạn</a:t>
            </a:r>
            <a:r>
              <a:rPr lang="en-US" altLang="en-US" sz="2800">
                <a:solidFill>
                  <a:prstClr val="black"/>
                </a:solidFill>
                <a:latin typeface="Times New Roman" panose="02020603050405020304" pitchFamily="18" charset="0"/>
                <a:cs typeface="+mn-cs"/>
              </a:rPr>
              <a:t> </a:t>
            </a:r>
            <a:r>
              <a:rPr lang="en-US" altLang="en-US" sz="2800" b="1">
                <a:solidFill>
                  <a:prstClr val="black"/>
                </a:solidFill>
                <a:latin typeface="Times New Roman" panose="02020603050405020304" pitchFamily="18" charset="0"/>
                <a:cs typeface="+mn-cs"/>
              </a:rPr>
              <a:t>văn?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4305</TotalTime>
  <Words>2666</Words>
  <Application>Microsoft Office PowerPoint</Application>
  <PresentationFormat>Widescreen</PresentationFormat>
  <Paragraphs>169</Paragraphs>
  <Slides>27</Slides>
  <Notes>17</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27</vt:i4>
      </vt:variant>
    </vt:vector>
  </HeadingPairs>
  <TitlesOfParts>
    <vt:vector size="50" baseType="lpstr">
      <vt:lpstr>Microsoft YaHei</vt:lpstr>
      <vt:lpstr>宋体</vt:lpstr>
      <vt:lpstr>Arial</vt:lpstr>
      <vt:lpstr>Calibri</vt:lpstr>
      <vt:lpstr>Calibri Light</vt:lpstr>
      <vt:lpstr>inpin heiti</vt:lpstr>
      <vt:lpstr>华文新魏</vt:lpstr>
      <vt:lpstr>Times New Roman</vt:lpstr>
      <vt:lpstr>Trebuchet MS</vt:lpstr>
      <vt:lpstr>UTM Cookies</vt:lpstr>
      <vt:lpstr>UTM Soraya</vt:lpstr>
      <vt:lpstr>Wingdings</vt:lpstr>
      <vt:lpstr>Wingdings 3</vt:lpstr>
      <vt:lpstr>汉仪小麦体简</vt:lpstr>
      <vt:lpstr>站酷快乐体2016修订版</vt:lpstr>
      <vt:lpstr>等线</vt:lpstr>
      <vt:lpstr>等线 Light</vt:lpstr>
      <vt:lpstr>Office 主题</vt:lpstr>
      <vt:lpstr>Office Theme</vt:lpstr>
      <vt:lpstr>Office 主题​​</vt:lpstr>
      <vt:lpstr>1_Office 主题​​</vt:lpstr>
      <vt:lpstr>1_Office Theme</vt:lpstr>
      <vt:lpstr>1_Facet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HT81</cp:lastModifiedBy>
  <cp:revision>399</cp:revision>
  <dcterms:created xsi:type="dcterms:W3CDTF">2006-10-26T15:18:53Z</dcterms:created>
  <dcterms:modified xsi:type="dcterms:W3CDTF">2022-02-10T06:06:01Z</dcterms:modified>
</cp:coreProperties>
</file>