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6"/>
  </p:notesMasterIdLst>
  <p:sldIdLst>
    <p:sldId id="258" r:id="rId3"/>
    <p:sldId id="259" r:id="rId4"/>
    <p:sldId id="260" r:id="rId5"/>
    <p:sldId id="265" r:id="rId6"/>
    <p:sldId id="262" r:id="rId7"/>
    <p:sldId id="266" r:id="rId8"/>
    <p:sldId id="263" r:id="rId9"/>
    <p:sldId id="267" r:id="rId10"/>
    <p:sldId id="268" r:id="rId11"/>
    <p:sldId id="277" r:id="rId12"/>
    <p:sldId id="278" r:id="rId13"/>
    <p:sldId id="270" r:id="rId14"/>
    <p:sldId id="279" r:id="rId15"/>
    <p:sldId id="271" r:id="rId16"/>
    <p:sldId id="282" r:id="rId17"/>
    <p:sldId id="292" r:id="rId18"/>
    <p:sldId id="293" r:id="rId19"/>
    <p:sldId id="294" r:id="rId20"/>
    <p:sldId id="295" r:id="rId21"/>
    <p:sldId id="297" r:id="rId22"/>
    <p:sldId id="296" r:id="rId23"/>
    <p:sldId id="290" r:id="rId24"/>
    <p:sldId id="291" r:id="rId25"/>
  </p:sldIdLst>
  <p:sldSz cx="18288000" cy="10287000"/>
  <p:notesSz cx="6858000" cy="9144000"/>
  <p:embeddedFontLst>
    <p:embeddedFont>
      <p:font typeface="HP001 4 hàng" panose="020B0603050302020204" pitchFamily="34" charset="-93"/>
      <p:regular r:id="rId27"/>
      <p:bold r:id="rId28"/>
    </p:embeddedFont>
    <p:embeddedFont>
      <p:font typeface="#9Slide04 Maitree Bold" panose="020B0604020202020204" charset="-34"/>
      <p:regular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18D"/>
    <a:srgbClr val="E90068"/>
    <a:srgbClr val="FF6600"/>
    <a:srgbClr val="FC9D94"/>
    <a:srgbClr val="4ED64E"/>
    <a:srgbClr val="FFCC99"/>
    <a:srgbClr val="FF9966"/>
    <a:srgbClr val="99FF66"/>
    <a:srgbClr val="C7EC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8889" autoAdjust="0"/>
  </p:normalViewPr>
  <p:slideViewPr>
    <p:cSldViewPr>
      <p:cViewPr varScale="1">
        <p:scale>
          <a:sx n="33" d="100"/>
          <a:sy n="33" d="100"/>
        </p:scale>
        <p:origin x="152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7A29B-3C3B-4E10-9A16-F8B56D13FB8C}" type="datetimeFigureOut">
              <a:rPr lang="vi-VN" smtClean="0"/>
              <a:t>18/12/2021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90CAFE-5ABC-4968-8C03-08840289FF34}" type="slidenum">
              <a:rPr lang="vi-VN" smtClean="0"/>
              <a:t>‹#›</a:t>
            </a:fld>
            <a:endParaRPr lang="vi-VN"/>
          </a:p>
        </p:txBody>
      </p:sp>
    </p:spTree>
    <p:extLst>
      <p:ext uri="{BB962C8B-B14F-4D97-AF65-F5344CB8AC3E}">
        <p14:creationId xmlns:p14="http://schemas.microsoft.com/office/powerpoint/2010/main" val="108841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690CAFE-5ABC-4968-8C03-08840289FF34}" type="slidenum">
              <a:rPr lang="vi-VN" smtClean="0"/>
              <a:t>9</a:t>
            </a:fld>
            <a:endParaRPr lang="vi-VN"/>
          </a:p>
        </p:txBody>
      </p:sp>
    </p:spTree>
    <p:extLst>
      <p:ext uri="{BB962C8B-B14F-4D97-AF65-F5344CB8AC3E}">
        <p14:creationId xmlns:p14="http://schemas.microsoft.com/office/powerpoint/2010/main" val="351301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690CAFE-5ABC-4968-8C03-08840289FF34}" type="slidenum">
              <a:rPr lang="vi-VN" smtClean="0"/>
              <a:t>14</a:t>
            </a:fld>
            <a:endParaRPr lang="vi-VN"/>
          </a:p>
        </p:txBody>
      </p:sp>
    </p:spTree>
    <p:extLst>
      <p:ext uri="{BB962C8B-B14F-4D97-AF65-F5344CB8AC3E}">
        <p14:creationId xmlns:p14="http://schemas.microsoft.com/office/powerpoint/2010/main" val="3880161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317876" y="2400300"/>
            <a:ext cx="13674724" cy="48006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headEnd/>
              <a:tailEnd/>
            </a:ln>
          </p:spPr>
          <p:txBody>
            <a:bodyPr wrap="none" anchor="ctr"/>
            <a:lstStyle/>
            <a:p>
              <a:pPr algn="ctr"/>
              <a:endParaRPr lang="en-US" sz="4800">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headEnd/>
              <a:tailEnd/>
            </a:ln>
          </p:spPr>
          <p:txBody>
            <a:bodyPr wrap="none" anchor="ctr"/>
            <a:lstStyle/>
            <a:p>
              <a:pPr algn="ctr"/>
              <a:endParaRPr lang="en-US" sz="4800">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p:spPr>
          <p:txBody>
            <a:bodyPr wrap="none" anchor="ctr"/>
            <a:lstStyle/>
            <a:p>
              <a:pPr algn="ctr"/>
              <a:endParaRPr lang="en-US" sz="4800">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headEnd/>
              <a:tailEnd/>
            </a:ln>
          </p:spPr>
          <p:txBody>
            <a:bodyPr wrap="none" anchor="ctr"/>
            <a:lstStyle/>
            <a:p>
              <a:pPr algn="ctr"/>
              <a:endParaRPr lang="en-US" sz="4800">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headEnd/>
              <a:tailEnd/>
            </a:ln>
          </p:spPr>
          <p:txBody>
            <a:bodyPr wrap="none" anchor="ctr"/>
            <a:lstStyle/>
            <a:p>
              <a:pPr algn="ctr"/>
              <a:endParaRPr lang="en-US" sz="4800">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p:spPr>
          <p:txBody>
            <a:bodyPr wrap="none" anchor="ctr"/>
            <a:lstStyle/>
            <a:p>
              <a:pPr algn="ctr"/>
              <a:endParaRPr lang="en-US" sz="4800">
                <a:latin typeface="Times New Roman" pitchFamily="18" charset="0"/>
              </a:endParaRPr>
            </a:p>
          </p:txBody>
        </p:sp>
      </p:grpSp>
      <p:sp>
        <p:nvSpPr>
          <p:cNvPr id="26636" name="Rectangle 12"/>
          <p:cNvSpPr>
            <a:spLocks noGrp="1" noChangeArrowheads="1"/>
          </p:cNvSpPr>
          <p:nvPr>
            <p:ph type="ctrTitle"/>
          </p:nvPr>
        </p:nvSpPr>
        <p:spPr>
          <a:xfrm>
            <a:off x="1371600" y="1828803"/>
            <a:ext cx="15544800" cy="2900362"/>
          </a:xfrm>
        </p:spPr>
        <p:txBody>
          <a:bodyPr anchor="b"/>
          <a:lstStyle>
            <a:lvl1pPr algn="r">
              <a:defRPr sz="8800"/>
            </a:lvl1pPr>
          </a:lstStyle>
          <a:p>
            <a:r>
              <a:rPr lang="en-US"/>
              <a:t>Click to edit Master title style</a:t>
            </a:r>
          </a:p>
        </p:txBody>
      </p:sp>
      <p:sp>
        <p:nvSpPr>
          <p:cNvPr id="26637" name="Rectangle 13"/>
          <p:cNvSpPr>
            <a:spLocks noGrp="1" noChangeArrowheads="1"/>
          </p:cNvSpPr>
          <p:nvPr>
            <p:ph type="subTitle" idx="1"/>
          </p:nvPr>
        </p:nvSpPr>
        <p:spPr>
          <a:xfrm>
            <a:off x="4114800" y="5257800"/>
            <a:ext cx="12801600" cy="2628900"/>
          </a:xfrm>
        </p:spPr>
        <p:txBody>
          <a:bodyPr/>
          <a:lstStyle>
            <a:lvl1pPr marL="0" indent="0" algn="r">
              <a:buFont typeface="Wingdings" pitchFamily="2" charset="2"/>
              <a:buNone/>
              <a:defRPr/>
            </a:lvl1pPr>
          </a:lstStyle>
          <a:p>
            <a:r>
              <a:rPr lang="en-US"/>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p>
        </p:txBody>
      </p:sp>
      <p:sp>
        <p:nvSpPr>
          <p:cNvPr id="12" name="Rectangle 10"/>
          <p:cNvSpPr>
            <a:spLocks noGrp="1" noChangeArrowheads="1"/>
          </p:cNvSpPr>
          <p:nvPr>
            <p:ph type="ftr" sz="quarter" idx="11"/>
          </p:nvPr>
        </p:nvSpPr>
        <p:spPr/>
        <p:txBody>
          <a:bodyPr/>
          <a:lstStyle>
            <a:lvl1pPr>
              <a:defRPr/>
            </a:lvl1pPr>
          </a:lstStyle>
          <a:p>
            <a:pPr>
              <a:defRPr/>
            </a:pPr>
            <a:endParaRPr lang="en-US"/>
          </a:p>
        </p:txBody>
      </p:sp>
      <p:sp>
        <p:nvSpPr>
          <p:cNvPr id="13" name="Rectangle 11"/>
          <p:cNvSpPr>
            <a:spLocks noGrp="1" noChangeArrowheads="1"/>
          </p:cNvSpPr>
          <p:nvPr>
            <p:ph type="sldNum" sz="quarter" idx="12"/>
          </p:nvPr>
        </p:nvSpPr>
        <p:spPr/>
        <p:txBody>
          <a:bodyPr/>
          <a:lstStyle>
            <a:lvl1pPr>
              <a:defRPr/>
            </a:lvl1pPr>
          </a:lstStyle>
          <a:p>
            <a:pPr>
              <a:defRPr/>
            </a:pPr>
            <a:fld id="{F882836B-8EEA-4D95-A97A-CC78D2356716}" type="slidenum">
              <a:rPr lang="en-US"/>
              <a:pPr>
                <a:defRPr/>
              </a:pPr>
              <a:t>‹#›</a:t>
            </a:fld>
            <a:endParaRPr lang="en-US"/>
          </a:p>
        </p:txBody>
      </p:sp>
    </p:spTree>
    <p:extLst>
      <p:ext uri="{BB962C8B-B14F-4D97-AF65-F5344CB8AC3E}">
        <p14:creationId xmlns:p14="http://schemas.microsoft.com/office/powerpoint/2010/main" val="1355496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6AE4D46-DA4A-4855-94CF-4C6D10139CFF}" type="slidenum">
              <a:rPr lang="en-US"/>
              <a:pPr>
                <a:defRPr/>
              </a:pPr>
              <a:t>‹#›</a:t>
            </a:fld>
            <a:endParaRPr lang="en-US"/>
          </a:p>
        </p:txBody>
      </p:sp>
    </p:spTree>
    <p:extLst>
      <p:ext uri="{BB962C8B-B14F-4D97-AF65-F5344CB8AC3E}">
        <p14:creationId xmlns:p14="http://schemas.microsoft.com/office/powerpoint/2010/main" val="1286933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lvl1pPr>
            <a:lvl2pPr marL="914400" indent="0">
              <a:buNone/>
              <a:defRPr sz="3600"/>
            </a:lvl2pPr>
            <a:lvl3pPr marL="1828800" indent="0">
              <a:buNone/>
              <a:defRPr sz="3200"/>
            </a:lvl3pPr>
            <a:lvl4pPr marL="2743200" indent="0">
              <a:buNone/>
              <a:defRPr sz="2800"/>
            </a:lvl4pPr>
            <a:lvl5pPr marL="3657600" indent="0">
              <a:buNone/>
              <a:defRPr sz="2800"/>
            </a:lvl5pPr>
            <a:lvl6pPr marL="4572000" indent="0">
              <a:buNone/>
              <a:defRPr sz="2800"/>
            </a:lvl6pPr>
            <a:lvl7pPr marL="5486400" indent="0">
              <a:buNone/>
              <a:defRPr sz="2800"/>
            </a:lvl7pPr>
            <a:lvl8pPr marL="6400800" indent="0">
              <a:buNone/>
              <a:defRPr sz="2800"/>
            </a:lvl8pPr>
            <a:lvl9pPr marL="7315200" indent="0">
              <a:buNone/>
              <a:defRPr sz="28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A6FC53E-5961-4D58-B16E-BEAC23814092}" type="slidenum">
              <a:rPr lang="en-US"/>
              <a:pPr>
                <a:defRPr/>
              </a:pPr>
              <a:t>‹#›</a:t>
            </a:fld>
            <a:endParaRPr lang="en-US"/>
          </a:p>
        </p:txBody>
      </p:sp>
    </p:spTree>
    <p:extLst>
      <p:ext uri="{BB962C8B-B14F-4D97-AF65-F5344CB8AC3E}">
        <p14:creationId xmlns:p14="http://schemas.microsoft.com/office/powerpoint/2010/main" val="4076577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0"/>
            <a:ext cx="8077200" cy="6796088"/>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0"/>
            <a:ext cx="8077200" cy="6796088"/>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4877BBE-56F9-4C27-8707-E5ABE639BD5B}" type="slidenum">
              <a:rPr lang="en-US"/>
              <a:pPr>
                <a:defRPr/>
              </a:pPr>
              <a:t>‹#›</a:t>
            </a:fld>
            <a:endParaRPr lang="en-US"/>
          </a:p>
        </p:txBody>
      </p:sp>
    </p:spTree>
    <p:extLst>
      <p:ext uri="{BB962C8B-B14F-4D97-AF65-F5344CB8AC3E}">
        <p14:creationId xmlns:p14="http://schemas.microsoft.com/office/powerpoint/2010/main" val="2499135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2CA7CD5D-B134-492E-9954-5ABCB8556674}" type="slidenum">
              <a:rPr lang="en-US"/>
              <a:pPr>
                <a:defRPr/>
              </a:pPr>
              <a:t>‹#›</a:t>
            </a:fld>
            <a:endParaRPr lang="en-US"/>
          </a:p>
        </p:txBody>
      </p:sp>
    </p:spTree>
    <p:extLst>
      <p:ext uri="{BB962C8B-B14F-4D97-AF65-F5344CB8AC3E}">
        <p14:creationId xmlns:p14="http://schemas.microsoft.com/office/powerpoint/2010/main" val="2600086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8005C77-A192-47E3-9932-7355F47FA98D}" type="slidenum">
              <a:rPr lang="en-US"/>
              <a:pPr>
                <a:defRPr/>
              </a:pPr>
              <a:t>‹#›</a:t>
            </a:fld>
            <a:endParaRPr lang="en-US"/>
          </a:p>
        </p:txBody>
      </p:sp>
    </p:spTree>
    <p:extLst>
      <p:ext uri="{BB962C8B-B14F-4D97-AF65-F5344CB8AC3E}">
        <p14:creationId xmlns:p14="http://schemas.microsoft.com/office/powerpoint/2010/main" val="3532851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E9D7C9B-5745-4019-B14B-F55CBBFB2FD9}" type="slidenum">
              <a:rPr lang="en-US"/>
              <a:pPr>
                <a:defRPr/>
              </a:pPr>
              <a:t>‹#›</a:t>
            </a:fld>
            <a:endParaRPr lang="en-US"/>
          </a:p>
        </p:txBody>
      </p:sp>
    </p:spTree>
    <p:extLst>
      <p:ext uri="{BB962C8B-B14F-4D97-AF65-F5344CB8AC3E}">
        <p14:creationId xmlns:p14="http://schemas.microsoft.com/office/powerpoint/2010/main" val="3437199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FD118B4-9350-4D32-97FF-3571C44F31AB}" type="slidenum">
              <a:rPr lang="en-US"/>
              <a:pPr>
                <a:defRPr/>
              </a:pPr>
              <a:t>‹#›</a:t>
            </a:fld>
            <a:endParaRPr lang="en-US"/>
          </a:p>
        </p:txBody>
      </p:sp>
    </p:spTree>
    <p:extLst>
      <p:ext uri="{BB962C8B-B14F-4D97-AF65-F5344CB8AC3E}">
        <p14:creationId xmlns:p14="http://schemas.microsoft.com/office/powerpoint/2010/main" val="221244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endParaRPr lang="en-US" noProof="0"/>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B021269-EB07-470C-9F95-FFD961C760CB}" type="slidenum">
              <a:rPr lang="en-US"/>
              <a:pPr>
                <a:defRPr/>
              </a:pPr>
              <a:t>‹#›</a:t>
            </a:fld>
            <a:endParaRPr lang="en-US"/>
          </a:p>
        </p:txBody>
      </p:sp>
    </p:spTree>
    <p:extLst>
      <p:ext uri="{BB962C8B-B14F-4D97-AF65-F5344CB8AC3E}">
        <p14:creationId xmlns:p14="http://schemas.microsoft.com/office/powerpoint/2010/main" val="2843825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3DF9CDF-0C5A-4082-8895-8D3DC1B78695}" type="slidenum">
              <a:rPr lang="en-US"/>
              <a:pPr>
                <a:defRPr/>
              </a:pPr>
              <a:t>‹#›</a:t>
            </a:fld>
            <a:endParaRPr lang="en-US"/>
          </a:p>
        </p:txBody>
      </p:sp>
    </p:spTree>
    <p:extLst>
      <p:ext uri="{BB962C8B-B14F-4D97-AF65-F5344CB8AC3E}">
        <p14:creationId xmlns:p14="http://schemas.microsoft.com/office/powerpoint/2010/main" val="15631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844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844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801E05E-B3CF-497B-9E54-3BD7567C1A51}" type="slidenum">
              <a:rPr lang="en-US"/>
              <a:pPr>
                <a:defRPr/>
              </a:pPr>
              <a:t>‹#›</a:t>
            </a:fld>
            <a:endParaRPr lang="en-US"/>
          </a:p>
        </p:txBody>
      </p:sp>
    </p:spTree>
    <p:extLst>
      <p:ext uri="{BB962C8B-B14F-4D97-AF65-F5344CB8AC3E}">
        <p14:creationId xmlns:p14="http://schemas.microsoft.com/office/powerpoint/2010/main" val="155287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143129" y="457200"/>
            <a:ext cx="15230474" cy="1659732"/>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w="28575">
              <a:noFill/>
              <a:round/>
              <a:headEnd/>
              <a:tailEnd/>
            </a:ln>
          </p:spPr>
          <p:txBody>
            <a:bodyPr wrap="none" anchor="ctr"/>
            <a:lstStyle/>
            <a:p>
              <a:pPr algn="ctr"/>
              <a:endParaRPr lang="en-US" sz="4800">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w="28575">
              <a:noFill/>
              <a:round/>
              <a:headEnd/>
              <a:tailEnd/>
            </a:ln>
          </p:spPr>
          <p:txBody>
            <a:bodyPr wrap="none" anchor="ctr"/>
            <a:lstStyle/>
            <a:p>
              <a:pPr algn="ctr"/>
              <a:endParaRPr lang="en-US" sz="4800">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w="28575">
              <a:noFill/>
              <a:round/>
              <a:headEnd/>
              <a:tailEnd/>
            </a:ln>
          </p:spPr>
          <p:txBody>
            <a:bodyPr wrap="none" anchor="ctr"/>
            <a:lstStyle/>
            <a:p>
              <a:pPr algn="ctr"/>
              <a:endParaRPr lang="en-US" sz="4800">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p:spPr>
          <p:txBody>
            <a:bodyPr wrap="none" anchor="ctr"/>
            <a:lstStyle/>
            <a:p>
              <a:pPr algn="ctr"/>
              <a:endParaRPr lang="en-US" sz="4800">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p:spPr>
          <p:txBody>
            <a:bodyPr wrap="none" anchor="ctr"/>
            <a:lstStyle/>
            <a:p>
              <a:pPr algn="ctr"/>
              <a:endParaRPr lang="en-US" sz="4800">
                <a:latin typeface="Times New Roman" pitchFamily="18" charset="0"/>
              </a:endParaRPr>
            </a:p>
          </p:txBody>
        </p:sp>
      </p:grpSp>
      <p:sp>
        <p:nvSpPr>
          <p:cNvPr id="1027" name="Rectangle 8"/>
          <p:cNvSpPr>
            <a:spLocks noGrp="1" noChangeArrowheads="1"/>
          </p:cNvSpPr>
          <p:nvPr>
            <p:ph type="body" idx="1"/>
          </p:nvPr>
        </p:nvSpPr>
        <p:spPr bwMode="auto">
          <a:xfrm>
            <a:off x="914400" y="2400300"/>
            <a:ext cx="16459200" cy="6796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9" name="Rectangle 9"/>
          <p:cNvSpPr>
            <a:spLocks noGrp="1" noChangeArrowheads="1"/>
          </p:cNvSpPr>
          <p:nvPr>
            <p:ph type="dt" sz="half" idx="2"/>
          </p:nvPr>
        </p:nvSpPr>
        <p:spPr bwMode="auto">
          <a:xfrm>
            <a:off x="914400" y="9372600"/>
            <a:ext cx="4267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000"/>
            </a:lvl1pPr>
          </a:lstStyle>
          <a:p>
            <a:pPr>
              <a:defRPr/>
            </a:pPr>
            <a:endParaRPr lang="en-US"/>
          </a:p>
        </p:txBody>
      </p:sp>
      <p:sp>
        <p:nvSpPr>
          <p:cNvPr id="25610" name="Rectangle 10"/>
          <p:cNvSpPr>
            <a:spLocks noGrp="1" noChangeArrowheads="1"/>
          </p:cNvSpPr>
          <p:nvPr>
            <p:ph type="ftr" sz="quarter" idx="3"/>
          </p:nvPr>
        </p:nvSpPr>
        <p:spPr bwMode="auto">
          <a:xfrm>
            <a:off x="6248400" y="9372600"/>
            <a:ext cx="5791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000"/>
            </a:lvl1pPr>
          </a:lstStyle>
          <a:p>
            <a:pPr>
              <a:defRPr/>
            </a:pPr>
            <a:endParaRPr lang="en-US"/>
          </a:p>
        </p:txBody>
      </p:sp>
      <p:sp>
        <p:nvSpPr>
          <p:cNvPr id="25611" name="Rectangle 11"/>
          <p:cNvSpPr>
            <a:spLocks noGrp="1" noChangeArrowheads="1"/>
          </p:cNvSpPr>
          <p:nvPr>
            <p:ph type="sldNum" sz="quarter" idx="4"/>
          </p:nvPr>
        </p:nvSpPr>
        <p:spPr bwMode="auto">
          <a:xfrm>
            <a:off x="13106400" y="9372600"/>
            <a:ext cx="4267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000"/>
            </a:lvl1pPr>
          </a:lstStyle>
          <a:p>
            <a:pPr>
              <a:defRPr/>
            </a:pPr>
            <a:fld id="{18958CEF-3E92-49E7-BBD2-942EA8FC4F0C}" type="slidenum">
              <a:rPr lang="en-US"/>
              <a:pPr>
                <a:defRPr/>
              </a:pPr>
              <a:t>‹#›</a:t>
            </a:fld>
            <a:endParaRPr lang="en-US"/>
          </a:p>
        </p:txBody>
      </p:sp>
      <p:sp>
        <p:nvSpPr>
          <p:cNvPr id="1031" name="Rectangle 12"/>
          <p:cNvSpPr>
            <a:spLocks noGrp="1" noChangeArrowheads="1"/>
          </p:cNvSpPr>
          <p:nvPr>
            <p:ph type="title"/>
          </p:nvPr>
        </p:nvSpPr>
        <p:spPr bwMode="auto">
          <a:xfrm>
            <a:off x="914400" y="411958"/>
            <a:ext cx="16459200" cy="1714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932188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7600">
          <a:solidFill>
            <a:schemeClr val="tx2"/>
          </a:solidFill>
          <a:latin typeface="+mj-lt"/>
          <a:ea typeface="+mj-ea"/>
          <a:cs typeface="+mj-cs"/>
        </a:defRPr>
      </a:lvl1pPr>
      <a:lvl2pPr algn="l" rtl="0" eaLnBrk="0" fontAlgn="base" hangingPunct="0">
        <a:spcBef>
          <a:spcPct val="0"/>
        </a:spcBef>
        <a:spcAft>
          <a:spcPct val="0"/>
        </a:spcAft>
        <a:defRPr sz="7600">
          <a:solidFill>
            <a:schemeClr val="tx2"/>
          </a:solidFill>
          <a:latin typeface="Arial" charset="0"/>
        </a:defRPr>
      </a:lvl2pPr>
      <a:lvl3pPr algn="l" rtl="0" eaLnBrk="0" fontAlgn="base" hangingPunct="0">
        <a:spcBef>
          <a:spcPct val="0"/>
        </a:spcBef>
        <a:spcAft>
          <a:spcPct val="0"/>
        </a:spcAft>
        <a:defRPr sz="7600">
          <a:solidFill>
            <a:schemeClr val="tx2"/>
          </a:solidFill>
          <a:latin typeface="Arial" charset="0"/>
        </a:defRPr>
      </a:lvl3pPr>
      <a:lvl4pPr algn="l" rtl="0" eaLnBrk="0" fontAlgn="base" hangingPunct="0">
        <a:spcBef>
          <a:spcPct val="0"/>
        </a:spcBef>
        <a:spcAft>
          <a:spcPct val="0"/>
        </a:spcAft>
        <a:defRPr sz="7600">
          <a:solidFill>
            <a:schemeClr val="tx2"/>
          </a:solidFill>
          <a:latin typeface="Arial" charset="0"/>
        </a:defRPr>
      </a:lvl4pPr>
      <a:lvl5pPr algn="l" rtl="0" eaLnBrk="0" fontAlgn="base" hangingPunct="0">
        <a:spcBef>
          <a:spcPct val="0"/>
        </a:spcBef>
        <a:spcAft>
          <a:spcPct val="0"/>
        </a:spcAft>
        <a:defRPr sz="7600">
          <a:solidFill>
            <a:schemeClr val="tx2"/>
          </a:solidFill>
          <a:latin typeface="Arial" charset="0"/>
        </a:defRPr>
      </a:lvl5pPr>
      <a:lvl6pPr marL="914400" algn="l" rtl="0" fontAlgn="base">
        <a:spcBef>
          <a:spcPct val="0"/>
        </a:spcBef>
        <a:spcAft>
          <a:spcPct val="0"/>
        </a:spcAft>
        <a:defRPr sz="7600">
          <a:solidFill>
            <a:schemeClr val="tx2"/>
          </a:solidFill>
          <a:latin typeface="Arial" charset="0"/>
        </a:defRPr>
      </a:lvl6pPr>
      <a:lvl7pPr marL="1828800" algn="l" rtl="0" fontAlgn="base">
        <a:spcBef>
          <a:spcPct val="0"/>
        </a:spcBef>
        <a:spcAft>
          <a:spcPct val="0"/>
        </a:spcAft>
        <a:defRPr sz="7600">
          <a:solidFill>
            <a:schemeClr val="tx2"/>
          </a:solidFill>
          <a:latin typeface="Arial" charset="0"/>
        </a:defRPr>
      </a:lvl7pPr>
      <a:lvl8pPr marL="2743200" algn="l" rtl="0" fontAlgn="base">
        <a:spcBef>
          <a:spcPct val="0"/>
        </a:spcBef>
        <a:spcAft>
          <a:spcPct val="0"/>
        </a:spcAft>
        <a:defRPr sz="7600">
          <a:solidFill>
            <a:schemeClr val="tx2"/>
          </a:solidFill>
          <a:latin typeface="Arial" charset="0"/>
        </a:defRPr>
      </a:lvl8pPr>
      <a:lvl9pPr marL="3657600" algn="l" rtl="0" fontAlgn="base">
        <a:spcBef>
          <a:spcPct val="0"/>
        </a:spcBef>
        <a:spcAft>
          <a:spcPct val="0"/>
        </a:spcAft>
        <a:defRPr sz="7600">
          <a:solidFill>
            <a:schemeClr val="tx2"/>
          </a:solidFill>
          <a:latin typeface="Arial" charset="0"/>
        </a:defRPr>
      </a:lvl9pPr>
    </p:titleStyle>
    <p:bodyStyle>
      <a:lvl1pPr marL="685800" indent="-685800" algn="l" rtl="0" eaLnBrk="0" fontAlgn="base" hangingPunct="0">
        <a:spcBef>
          <a:spcPct val="20000"/>
        </a:spcBef>
        <a:spcAft>
          <a:spcPct val="0"/>
        </a:spcAft>
        <a:buClr>
          <a:schemeClr val="accent1"/>
        </a:buClr>
        <a:buFont typeface="Wingdings" pitchFamily="2" charset="2"/>
        <a:buChar char="l"/>
        <a:defRPr sz="6400">
          <a:solidFill>
            <a:schemeClr val="tx1"/>
          </a:solidFill>
          <a:latin typeface="+mn-lt"/>
          <a:ea typeface="+mn-ea"/>
          <a:cs typeface="+mn-cs"/>
        </a:defRPr>
      </a:lvl1pPr>
      <a:lvl2pPr marL="1485900" indent="-571500" algn="l" rtl="0" eaLnBrk="0" fontAlgn="base" hangingPunct="0">
        <a:spcBef>
          <a:spcPct val="20000"/>
        </a:spcBef>
        <a:spcAft>
          <a:spcPct val="0"/>
        </a:spcAft>
        <a:buClr>
          <a:schemeClr val="accent1"/>
        </a:buClr>
        <a:buFont typeface="Wingdings" pitchFamily="2" charset="2"/>
        <a:buChar char="¡"/>
        <a:defRPr sz="5400">
          <a:solidFill>
            <a:schemeClr val="tx1"/>
          </a:solidFill>
          <a:latin typeface="+mn-lt"/>
        </a:defRPr>
      </a:lvl2pPr>
      <a:lvl3pPr marL="2286000" indent="-457200" algn="l" rtl="0" eaLnBrk="0" fontAlgn="base" hangingPunct="0">
        <a:spcBef>
          <a:spcPct val="20000"/>
        </a:spcBef>
        <a:spcAft>
          <a:spcPct val="0"/>
        </a:spcAft>
        <a:buClr>
          <a:schemeClr val="accent1"/>
        </a:buClr>
        <a:buFont typeface="Wingdings" pitchFamily="2" charset="2"/>
        <a:buChar char="l"/>
        <a:defRPr sz="4600">
          <a:solidFill>
            <a:schemeClr val="tx1"/>
          </a:solidFill>
          <a:latin typeface="+mn-lt"/>
        </a:defRPr>
      </a:lvl3pPr>
      <a:lvl4pPr marL="3200400" indent="-457200" algn="l" rtl="0" eaLnBrk="0" fontAlgn="base" hangingPunct="0">
        <a:spcBef>
          <a:spcPct val="20000"/>
        </a:spcBef>
        <a:spcAft>
          <a:spcPct val="0"/>
        </a:spcAft>
        <a:buClr>
          <a:schemeClr val="accent1"/>
        </a:buClr>
        <a:buChar char="•"/>
        <a:defRPr sz="4000">
          <a:solidFill>
            <a:schemeClr val="tx1"/>
          </a:solidFill>
          <a:latin typeface="+mn-lt"/>
        </a:defRPr>
      </a:lvl4pPr>
      <a:lvl5pPr marL="4114800" indent="-457200" algn="l" rtl="0" eaLnBrk="0" fontAlgn="base" hangingPunct="0">
        <a:spcBef>
          <a:spcPct val="20000"/>
        </a:spcBef>
        <a:spcAft>
          <a:spcPct val="0"/>
        </a:spcAft>
        <a:buClr>
          <a:schemeClr val="accent1"/>
        </a:buClr>
        <a:buFont typeface="Wingdings" pitchFamily="2" charset="2"/>
        <a:buChar char=""/>
        <a:defRPr sz="4000">
          <a:solidFill>
            <a:schemeClr val="tx1"/>
          </a:solidFill>
          <a:latin typeface="+mn-lt"/>
        </a:defRPr>
      </a:lvl5pPr>
      <a:lvl6pPr marL="50292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6pPr>
      <a:lvl7pPr marL="59436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7pPr>
      <a:lvl8pPr marL="68580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8pPr>
      <a:lvl9pPr marL="7772400" indent="-457200" algn="l" rtl="0" fontAlgn="base">
        <a:spcBef>
          <a:spcPct val="20000"/>
        </a:spcBef>
        <a:spcAft>
          <a:spcPct val="0"/>
        </a:spcAft>
        <a:buClr>
          <a:schemeClr val="accent1"/>
        </a:buClr>
        <a:buFont typeface="Wingdings" pitchFamily="2" charset="2"/>
        <a:buChar char=""/>
        <a:defRPr sz="4000">
          <a:solidFill>
            <a:schemeClr val="tx1"/>
          </a:solidFill>
          <a:latin typeface="+mn-lt"/>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4.sv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2.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14.svg"/><Relationship Id="rId4" Type="http://schemas.openxmlformats.org/officeDocument/2006/relationships/image" Target="../media/image3.sv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87" y="89684"/>
            <a:ext cx="2238375" cy="22098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675718" y="1269709"/>
            <a:ext cx="2124171" cy="202592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203401" y="532562"/>
            <a:ext cx="3662842" cy="147429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22511" y="1448468"/>
            <a:ext cx="3287804" cy="1323341"/>
          </a:xfrm>
          <a:prstGeom prst="rect">
            <a:avLst/>
          </a:prstGeom>
        </p:spPr>
      </p:pic>
      <p:grpSp>
        <p:nvGrpSpPr>
          <p:cNvPr id="5" name="Group 5"/>
          <p:cNvGrpSpPr/>
          <p:nvPr/>
        </p:nvGrpSpPr>
        <p:grpSpPr>
          <a:xfrm>
            <a:off x="9357" y="8345095"/>
            <a:ext cx="18278643" cy="2025929"/>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45181" y="2814264"/>
            <a:ext cx="6190157" cy="6528841"/>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688093" y="466292"/>
            <a:ext cx="2783234" cy="1120252"/>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87200" y="6340228"/>
            <a:ext cx="3836189" cy="3279941"/>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508676" y="2514440"/>
            <a:ext cx="11232794" cy="2442030"/>
          </a:xfrm>
          <a:prstGeom prst="rect">
            <a:avLst/>
          </a:prstGeom>
        </p:spPr>
      </p:pic>
      <p:sp>
        <p:nvSpPr>
          <p:cNvPr id="12" name="TextBox 5">
            <a:extLst>
              <a:ext uri="{FF2B5EF4-FFF2-40B4-BE49-F238E27FC236}">
                <a16:creationId xmlns:a16="http://schemas.microsoft.com/office/drawing/2014/main" xmlns="" id="{082EBA0A-C3C8-4A5B-A406-FA6DD46CF13C}"/>
              </a:ext>
            </a:extLst>
          </p:cNvPr>
          <p:cNvSpPr txBox="1"/>
          <p:nvPr/>
        </p:nvSpPr>
        <p:spPr>
          <a:xfrm>
            <a:off x="4236271" y="3219241"/>
            <a:ext cx="12501532" cy="1915268"/>
          </a:xfrm>
          <a:prstGeom prst="rect">
            <a:avLst/>
          </a:prstGeom>
        </p:spPr>
        <p:txBody>
          <a:bodyPr lIns="0" tIns="0" rIns="0" bIns="0" rtlCol="0" anchor="t">
            <a:spAutoFit/>
          </a:bodyPr>
          <a:lstStyle/>
          <a:p>
            <a:pPr algn="ctr">
              <a:lnSpc>
                <a:spcPts val="7280"/>
              </a:lnSpc>
            </a:pPr>
            <a:r>
              <a:rPr lang="en-US" sz="7200" dirty="0">
                <a:solidFill>
                  <a:srgbClr val="00B050"/>
                </a:solidFill>
                <a:latin typeface="#9Slide04 Maitree Bold"/>
              </a:rPr>
              <a:t>LUYỆN TẬP GIỚI THIỆU ĐỊA PHƯƠNG</a:t>
            </a:r>
          </a:p>
        </p:txBody>
      </p:sp>
      <p:sp>
        <p:nvSpPr>
          <p:cNvPr id="11" name="TextBox 10">
            <a:extLst>
              <a:ext uri="{FF2B5EF4-FFF2-40B4-BE49-F238E27FC236}">
                <a16:creationId xmlns:a16="http://schemas.microsoft.com/office/drawing/2014/main" xmlns="" id="{0CCBB8E7-3772-4ED0-8575-2ADA8B442553}"/>
              </a:ext>
            </a:extLst>
          </p:cNvPr>
          <p:cNvSpPr txBox="1"/>
          <p:nvPr/>
        </p:nvSpPr>
        <p:spPr>
          <a:xfrm>
            <a:off x="7259440" y="1409700"/>
            <a:ext cx="5320687" cy="1015663"/>
          </a:xfrm>
          <a:prstGeom prst="rect">
            <a:avLst/>
          </a:prstGeom>
          <a:noFill/>
        </p:spPr>
        <p:txBody>
          <a:bodyPr wrap="none" rtlCol="0">
            <a:spAutoFit/>
          </a:bodyPr>
          <a:lstStyle/>
          <a:p>
            <a:pPr algn="ctr"/>
            <a:r>
              <a:rPr lang="en-US" sz="6000" b="1" dirty="0" err="1" smtClean="0">
                <a:latin typeface="HP001 4 hàng" panose="020B0603050302020204" pitchFamily="34" charset="0"/>
              </a:rPr>
              <a:t>Tập</a:t>
            </a:r>
            <a:r>
              <a:rPr lang="en-US" sz="6000" b="1" dirty="0" smtClean="0">
                <a:latin typeface="HP001 4 hàng" panose="020B0603050302020204" pitchFamily="34" charset="0"/>
              </a:rPr>
              <a:t> </a:t>
            </a:r>
            <a:r>
              <a:rPr lang="en-US" sz="6000" b="1" dirty="0" err="1">
                <a:latin typeface="HP001 4 hàng" panose="020B0603050302020204" pitchFamily="34" charset="0"/>
              </a:rPr>
              <a:t>làm</a:t>
            </a:r>
            <a:r>
              <a:rPr lang="en-US" sz="6000" b="1" dirty="0">
                <a:latin typeface="HP001 4 hàng" panose="020B0603050302020204" pitchFamily="34" charset="0"/>
              </a:rPr>
              <a:t> </a:t>
            </a:r>
            <a:r>
              <a:rPr lang="en-US" sz="6000" b="1" dirty="0" err="1">
                <a:latin typeface="HP001 4 hàng" panose="020B0603050302020204" pitchFamily="34" charset="0"/>
              </a:rPr>
              <a:t>văn</a:t>
            </a:r>
            <a:r>
              <a:rPr lang="en-US" sz="6000" b="1" dirty="0">
                <a:latin typeface="HP001 4 hàng" panose="020B0603050302020204" pitchFamily="34" charset="0"/>
              </a:rPr>
              <a:t> </a:t>
            </a:r>
          </a:p>
        </p:txBody>
      </p:sp>
      <p:sp>
        <p:nvSpPr>
          <p:cNvPr id="14" name="TextBox 13">
            <a:extLst>
              <a:ext uri="{FF2B5EF4-FFF2-40B4-BE49-F238E27FC236}">
                <a16:creationId xmlns:a16="http://schemas.microsoft.com/office/drawing/2014/main" xmlns="" id="{414809FE-1227-472E-AED9-99C080EBF830}"/>
              </a:ext>
            </a:extLst>
          </p:cNvPr>
          <p:cNvSpPr txBox="1"/>
          <p:nvPr/>
        </p:nvSpPr>
        <p:spPr>
          <a:xfrm>
            <a:off x="8915400" y="5753100"/>
            <a:ext cx="2103461" cy="984885"/>
          </a:xfrm>
          <a:prstGeom prst="rect">
            <a:avLst/>
          </a:prstGeom>
          <a:noFill/>
        </p:spPr>
        <p:txBody>
          <a:bodyPr wrap="none" rtlCol="0">
            <a:spAutoFit/>
          </a:bodyPr>
          <a:lstStyle/>
          <a:p>
            <a:r>
              <a:rPr lang="en-US" sz="4000" dirty="0"/>
              <a:t>SGK/ 160</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4267200" y="719853"/>
            <a:ext cx="10363200" cy="1077218"/>
          </a:xfrm>
          <a:prstGeom prst="rect">
            <a:avLst/>
          </a:prstGeom>
          <a:solidFill>
            <a:srgbClr val="92D050"/>
          </a:solidFill>
          <a:ln w="9525">
            <a:noFill/>
            <a:miter lim="800000"/>
            <a:headEnd/>
            <a:tailEnd/>
          </a:ln>
          <a:scene3d>
            <a:camera prst="orthographicFront"/>
            <a:lightRig rig="threePt" dir="t"/>
          </a:scene3d>
          <a:sp3d>
            <a:bevelT/>
          </a:sp3d>
        </p:spPr>
        <p:txBody>
          <a:bodyPr wrap="square">
            <a:spAutoFit/>
          </a:bodyPr>
          <a:lstStyle/>
          <a:p>
            <a:pPr algn="ctr" defTabSz="1828800" fontAlgn="base">
              <a:spcBef>
                <a:spcPct val="50000"/>
              </a:spcBef>
              <a:spcAft>
                <a:spcPct val="0"/>
              </a:spcAft>
            </a:pP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Gợi</a:t>
            </a:r>
            <a:r>
              <a:rPr lang="en-US" sz="6400" dirty="0">
                <a:solidFill>
                  <a:srgbClr val="FF0000"/>
                </a:solidFill>
                <a:latin typeface="Times New Roman" pitchFamily="18" charset="0"/>
                <a:cs typeface="Times New Roman" pitchFamily="18" charset="0"/>
              </a:rPr>
              <a:t> ý </a:t>
            </a:r>
            <a:r>
              <a:rPr lang="en-US" sz="6400" dirty="0" err="1">
                <a:solidFill>
                  <a:srgbClr val="FF0000"/>
                </a:solidFill>
                <a:latin typeface="Times New Roman" pitchFamily="18" charset="0"/>
                <a:cs typeface="Times New Roman" pitchFamily="18" charset="0"/>
              </a:rPr>
              <a:t>cách</a:t>
            </a: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giới</a:t>
            </a: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thiệu</a:t>
            </a:r>
            <a:r>
              <a:rPr lang="en-US" sz="6400" dirty="0">
                <a:solidFill>
                  <a:srgbClr val="FF0000"/>
                </a:solidFill>
                <a:latin typeface="Times New Roman" pitchFamily="18" charset="0"/>
                <a:cs typeface="Times New Roman" pitchFamily="18" charset="0"/>
              </a:rPr>
              <a:t>:</a:t>
            </a:r>
            <a:endParaRPr lang="en-US" sz="6400" dirty="0">
              <a:solidFill>
                <a:srgbClr val="0000FF"/>
              </a:solidFill>
              <a:latin typeface="Times New Roman" pitchFamily="18" charset="0"/>
              <a:cs typeface="Times New Roman" pitchFamily="18" charset="0"/>
            </a:endParaRPr>
          </a:p>
        </p:txBody>
      </p:sp>
      <p:sp>
        <p:nvSpPr>
          <p:cNvPr id="6" name="Text Box 6"/>
          <p:cNvSpPr txBox="1">
            <a:spLocks noChangeArrowheads="1"/>
          </p:cNvSpPr>
          <p:nvPr/>
        </p:nvSpPr>
        <p:spPr bwMode="auto">
          <a:xfrm>
            <a:off x="1905000" y="419100"/>
            <a:ext cx="5791200" cy="1077218"/>
          </a:xfrm>
          <a:prstGeom prst="rect">
            <a:avLst/>
          </a:prstGeom>
          <a:solidFill>
            <a:srgbClr val="92D050"/>
          </a:solidFill>
          <a:ln w="9525">
            <a:noFill/>
            <a:miter lim="800000"/>
            <a:headEnd/>
            <a:tailEnd/>
          </a:ln>
          <a:scene3d>
            <a:camera prst="orthographicFront"/>
            <a:lightRig rig="threePt" dir="t"/>
          </a:scene3d>
          <a:sp3d>
            <a:bevelT/>
          </a:sp3d>
        </p:spPr>
        <p:txBody>
          <a:bodyPr wrap="square">
            <a:spAutoFit/>
          </a:bodyPr>
          <a:lstStyle/>
          <a:p>
            <a:pPr algn="ctr" defTabSz="1828800" fontAlgn="base">
              <a:spcBef>
                <a:spcPct val="50000"/>
              </a:spcBef>
              <a:spcAft>
                <a:spcPct val="0"/>
              </a:spcAft>
            </a:pPr>
            <a:r>
              <a:rPr lang="en-US" sz="6400" dirty="0" err="1">
                <a:solidFill>
                  <a:srgbClr val="FF0000"/>
                </a:solidFill>
                <a:latin typeface="Times New Roman" pitchFamily="18" charset="0"/>
                <a:cs typeface="Times New Roman" pitchFamily="18" charset="0"/>
              </a:rPr>
              <a:t>Trò</a:t>
            </a: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chơi</a:t>
            </a:r>
            <a:endParaRPr lang="en-US" sz="6400" dirty="0">
              <a:solidFill>
                <a:srgbClr val="0000FF"/>
              </a:solidFill>
              <a:latin typeface="Times New Roman" pitchFamily="18" charset="0"/>
              <a:cs typeface="Times New Roman" pitchFamily="18" charset="0"/>
            </a:endParaRPr>
          </a:p>
        </p:txBody>
      </p:sp>
      <p:sp>
        <p:nvSpPr>
          <p:cNvPr id="7" name="Text Box 6"/>
          <p:cNvSpPr txBox="1">
            <a:spLocks noChangeArrowheads="1"/>
          </p:cNvSpPr>
          <p:nvPr/>
        </p:nvSpPr>
        <p:spPr bwMode="auto">
          <a:xfrm>
            <a:off x="10820400" y="380027"/>
            <a:ext cx="5791200" cy="1077218"/>
          </a:xfrm>
          <a:prstGeom prst="rect">
            <a:avLst/>
          </a:prstGeom>
          <a:solidFill>
            <a:srgbClr val="92D050"/>
          </a:solidFill>
          <a:ln w="9525">
            <a:noFill/>
            <a:miter lim="800000"/>
            <a:headEnd/>
            <a:tailEnd/>
          </a:ln>
          <a:scene3d>
            <a:camera prst="orthographicFront"/>
            <a:lightRig rig="threePt" dir="t"/>
          </a:scene3d>
          <a:sp3d>
            <a:bevelT/>
          </a:sp3d>
        </p:spPr>
        <p:txBody>
          <a:bodyPr wrap="square">
            <a:spAutoFit/>
          </a:bodyPr>
          <a:lstStyle/>
          <a:p>
            <a:pPr algn="ctr" defTabSz="1828800" fontAlgn="base">
              <a:spcBef>
                <a:spcPct val="50000"/>
              </a:spcBef>
              <a:spcAft>
                <a:spcPct val="0"/>
              </a:spcAft>
            </a:pPr>
            <a:r>
              <a:rPr lang="en-US" sz="6400" dirty="0" err="1">
                <a:solidFill>
                  <a:srgbClr val="FF0000"/>
                </a:solidFill>
                <a:latin typeface="Times New Roman" pitchFamily="18" charset="0"/>
                <a:cs typeface="Times New Roman" pitchFamily="18" charset="0"/>
              </a:rPr>
              <a:t>Lễ</a:t>
            </a:r>
            <a:r>
              <a:rPr lang="en-US" sz="6400" dirty="0">
                <a:solidFill>
                  <a:srgbClr val="FF0000"/>
                </a:solidFill>
                <a:latin typeface="Times New Roman" pitchFamily="18" charset="0"/>
                <a:cs typeface="Times New Roman" pitchFamily="18" charset="0"/>
              </a:rPr>
              <a:t> </a:t>
            </a:r>
            <a:r>
              <a:rPr lang="en-US" sz="6400" dirty="0" err="1">
                <a:solidFill>
                  <a:srgbClr val="FF0000"/>
                </a:solidFill>
                <a:latin typeface="Times New Roman" pitchFamily="18" charset="0"/>
                <a:cs typeface="Times New Roman" pitchFamily="18" charset="0"/>
              </a:rPr>
              <a:t>hội</a:t>
            </a:r>
            <a:endParaRPr lang="en-US" sz="6400" dirty="0">
              <a:solidFill>
                <a:srgbClr val="0000FF"/>
              </a:solidFill>
              <a:latin typeface="Times New Roman" pitchFamily="18" charset="0"/>
              <a:cs typeface="Times New Roman" pitchFamily="18" charset="0"/>
            </a:endParaRPr>
          </a:p>
        </p:txBody>
      </p:sp>
      <p:sp>
        <p:nvSpPr>
          <p:cNvPr id="9" name="Rounded Rectangle 7">
            <a:extLst>
              <a:ext uri="{FF2B5EF4-FFF2-40B4-BE49-F238E27FC236}">
                <a16:creationId xmlns:a16="http://schemas.microsoft.com/office/drawing/2014/main" xmlns="" id="{4F127C4A-1FCC-4023-A03A-2334D8834BF8}"/>
              </a:ext>
            </a:extLst>
          </p:cNvPr>
          <p:cNvSpPr/>
          <p:nvPr/>
        </p:nvSpPr>
        <p:spPr>
          <a:xfrm>
            <a:off x="440635" y="1866900"/>
            <a:ext cx="8686800" cy="8066578"/>
          </a:xfrm>
          <a:prstGeom prst="roundRect">
            <a:avLst/>
          </a:prstGeom>
          <a:solidFill>
            <a:srgbClr val="FFCC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Giới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thiệu</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tên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quê</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em</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tên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trò</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chơi</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Giới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thiệu</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cách</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thức</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chơi</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Nét</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nổi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bật</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của</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trò</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chơi</a:t>
            </a:r>
            <a:r>
              <a:rPr lang="en-US" sz="4800" dirty="0">
                <a:solidFill>
                  <a:srgbClr val="000000"/>
                </a:solidFill>
                <a:latin typeface="Times New Roman" pitchFamily="18" charset="0"/>
                <a:cs typeface="Times New Roman" pitchFamily="18" charset="0"/>
              </a:rPr>
              <a:t> ở </a:t>
            </a:r>
            <a:r>
              <a:rPr lang="en-US" sz="4800" dirty="0" err="1">
                <a:solidFill>
                  <a:srgbClr val="000000"/>
                </a:solidFill>
                <a:latin typeface="Times New Roman" pitchFamily="18" charset="0"/>
                <a:cs typeface="Times New Roman" pitchFamily="18" charset="0"/>
              </a:rPr>
              <a:t>quê</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em</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Sự</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tham</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gia</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của</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mọi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người</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Trò</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chơi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đã</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để</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lại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ấn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tượng</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gì</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Mời</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các</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bạn</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có</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dịp</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về</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thăm</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quê</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hương</a:t>
            </a:r>
            <a:r>
              <a:rPr lang="en-US" sz="4800" dirty="0">
                <a:solidFill>
                  <a:srgbClr val="000000"/>
                </a:solidFill>
                <a:latin typeface="Times New Roman" pitchFamily="18" charset="0"/>
                <a:cs typeface="Times New Roman" pitchFamily="18" charset="0"/>
              </a:rPr>
              <a:t> </a:t>
            </a:r>
            <a:r>
              <a:rPr lang="en-US" sz="4800" dirty="0" err="1">
                <a:solidFill>
                  <a:srgbClr val="000000"/>
                </a:solidFill>
                <a:latin typeface="Times New Roman" pitchFamily="18" charset="0"/>
                <a:cs typeface="Times New Roman" pitchFamily="18" charset="0"/>
              </a:rPr>
              <a:t>mình</a:t>
            </a:r>
            <a:r>
              <a:rPr lang="en-US" sz="48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marL="914400" indent="-914400" defTabSz="1828800" fontAlgn="base">
              <a:spcBef>
                <a:spcPct val="0"/>
              </a:spcBef>
              <a:spcAft>
                <a:spcPct val="0"/>
              </a:spcAft>
              <a:buFontTx/>
              <a:buChar char="-"/>
            </a:pPr>
            <a:endParaRPr lang="en-US" sz="6400" dirty="0">
              <a:solidFill>
                <a:srgbClr val="0000FF"/>
              </a:solidFill>
              <a:latin typeface="Times New Roman" pitchFamily="18" charset="0"/>
              <a:cs typeface="Times New Roman" pitchFamily="18" charset="0"/>
            </a:endParaRPr>
          </a:p>
        </p:txBody>
      </p:sp>
      <p:sp>
        <p:nvSpPr>
          <p:cNvPr id="11" name="Rounded Rectangle 7">
            <a:extLst>
              <a:ext uri="{FF2B5EF4-FFF2-40B4-BE49-F238E27FC236}">
                <a16:creationId xmlns:a16="http://schemas.microsoft.com/office/drawing/2014/main" xmlns="" id="{ADF1B843-39A6-4442-AEDB-62612339AABB}"/>
              </a:ext>
            </a:extLst>
          </p:cNvPr>
          <p:cNvSpPr/>
          <p:nvPr/>
        </p:nvSpPr>
        <p:spPr>
          <a:xfrm>
            <a:off x="9465365" y="1866900"/>
            <a:ext cx="8686800" cy="8066578"/>
          </a:xfrm>
          <a:prstGeom prst="roundRect">
            <a:avLst/>
          </a:prstGeom>
          <a:solidFill>
            <a:srgbClr val="FFCC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endParaRPr lang="en-US" sz="4800" dirty="0">
              <a:solidFill>
                <a:srgbClr val="000000"/>
              </a:solidFill>
              <a:latin typeface="Times New Roman" pitchFamily="18" charset="0"/>
              <a:cs typeface="Times New Roman" pitchFamily="18" charset="0"/>
            </a:endParaRP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Giới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thiệu</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tên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quê</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em</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tên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lễ</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hội</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Thời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gian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tổ</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chức</a:t>
            </a:r>
            <a:r>
              <a:rPr lang="en-US" sz="4400" dirty="0">
                <a:solidFill>
                  <a:srgbClr val="000000"/>
                </a:solidFill>
                <a:latin typeface="Times New Roman" pitchFamily="18" charset="0"/>
                <a:cs typeface="Times New Roman" pitchFamily="18" charset="0"/>
              </a:rPr>
              <a:t>.</a:t>
            </a:r>
          </a:p>
          <a:p>
            <a:pPr marL="571500" indent="-571500" defTabSz="1828800" fontAlgn="base">
              <a:spcBef>
                <a:spcPct val="0"/>
              </a:spcBef>
              <a:spcAft>
                <a:spcPct val="0"/>
              </a:spcAft>
              <a:buFontTx/>
              <a:buChar char="-"/>
            </a:pPr>
            <a:r>
              <a:rPr lang="en-US" sz="4400" dirty="0" err="1">
                <a:solidFill>
                  <a:srgbClr val="FF0000"/>
                </a:solidFill>
                <a:latin typeface="Times New Roman" pitchFamily="18" charset="0"/>
                <a:cs typeface="Times New Roman" pitchFamily="18" charset="0"/>
              </a:rPr>
              <a:t>Phần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lễ</a:t>
            </a:r>
            <a:r>
              <a:rPr lang="en-US" sz="4400" dirty="0">
                <a:solidFill>
                  <a:srgbClr val="FF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Mọi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người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cầu</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điều</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gì</a:t>
            </a:r>
            <a:r>
              <a:rPr lang="en-US" sz="4400" dirty="0">
                <a:solidFill>
                  <a:srgbClr val="000000"/>
                </a:solidFill>
                <a:latin typeface="Times New Roman" pitchFamily="18" charset="0"/>
                <a:cs typeface="Times New Roman" pitchFamily="18" charset="0"/>
              </a:rPr>
              <a:t>? Ở </a:t>
            </a:r>
            <a:r>
              <a:rPr lang="en-US" sz="4400" dirty="0" err="1">
                <a:solidFill>
                  <a:srgbClr val="000000"/>
                </a:solidFill>
                <a:latin typeface="Times New Roman" pitchFamily="18" charset="0"/>
                <a:cs typeface="Times New Roman" pitchFamily="18" charset="0"/>
              </a:rPr>
              <a:t>đâu</a:t>
            </a:r>
            <a:r>
              <a:rPr lang="en-US" sz="4400" dirty="0">
                <a:solidFill>
                  <a:srgbClr val="000000"/>
                </a:solidFill>
                <a:latin typeface="Times New Roman" pitchFamily="18" charset="0"/>
                <a:cs typeface="Times New Roman" pitchFamily="18" charset="0"/>
              </a:rPr>
              <a:t>?</a:t>
            </a:r>
          </a:p>
          <a:p>
            <a:pPr marL="571500" indent="-571500" algn="just" defTabSz="1828800" fontAlgn="base">
              <a:spcBef>
                <a:spcPct val="0"/>
              </a:spcBef>
              <a:spcAft>
                <a:spcPct val="0"/>
              </a:spcAft>
              <a:buFontTx/>
              <a:buChar char="-"/>
            </a:pPr>
            <a:r>
              <a:rPr lang="en-US" sz="4400" dirty="0" err="1">
                <a:solidFill>
                  <a:srgbClr val="FF0000"/>
                </a:solidFill>
                <a:latin typeface="Times New Roman" pitchFamily="18" charset="0"/>
                <a:cs typeface="Times New Roman" pitchFamily="18" charset="0"/>
              </a:rPr>
              <a:t>Phần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hội</a:t>
            </a:r>
            <a:r>
              <a:rPr lang="en-US" sz="4400" dirty="0">
                <a:solidFill>
                  <a:srgbClr val="FF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Giới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thiệu</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tên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các</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trò</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chơi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có</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trong</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phần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hội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Đôi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nét</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về</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trò</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chơi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em</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thích</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Sự</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tham</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gia</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của</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mọi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người</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Lễ</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hội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đã</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để</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lại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ấn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tượng</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gì</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Mời</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các</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bạn</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có</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dịp</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về</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thăm</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quê</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hương</a:t>
            </a:r>
            <a:r>
              <a:rPr lang="en-US" sz="4400" dirty="0">
                <a:solidFill>
                  <a:srgbClr val="000000"/>
                </a:solidFill>
                <a:latin typeface="Times New Roman" pitchFamily="18" charset="0"/>
                <a:cs typeface="Times New Roman" pitchFamily="18" charset="0"/>
              </a:rPr>
              <a:t> </a:t>
            </a:r>
            <a:r>
              <a:rPr lang="en-US" sz="4400" dirty="0" err="1">
                <a:solidFill>
                  <a:srgbClr val="000000"/>
                </a:solidFill>
                <a:latin typeface="Times New Roman" pitchFamily="18" charset="0"/>
                <a:cs typeface="Times New Roman" pitchFamily="18" charset="0"/>
              </a:rPr>
              <a:t>mình</a:t>
            </a:r>
            <a:r>
              <a:rPr lang="en-US" sz="4400" dirty="0">
                <a:solidFill>
                  <a:srgbClr val="000000"/>
                </a:solidFill>
                <a:latin typeface="Times New Roman" pitchFamily="18" charset="0"/>
                <a:cs typeface="Times New Roman" pitchFamily="18" charset="0"/>
              </a:rPr>
              <a:t>.</a:t>
            </a: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algn="just"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defTabSz="1828800" fontAlgn="base">
              <a:spcBef>
                <a:spcPct val="0"/>
              </a:spcBef>
              <a:spcAft>
                <a:spcPct val="0"/>
              </a:spcAft>
            </a:pPr>
            <a:endParaRPr lang="en-US" sz="6400" dirty="0">
              <a:solidFill>
                <a:srgbClr val="0000FF"/>
              </a:solidFill>
              <a:latin typeface="Times New Roman" pitchFamily="18" charset="0"/>
              <a:cs typeface="Times New Roman" pitchFamily="18" charset="0"/>
            </a:endParaRPr>
          </a:p>
          <a:p>
            <a:pPr marL="914400" indent="-914400" defTabSz="1828800" fontAlgn="base">
              <a:spcBef>
                <a:spcPct val="0"/>
              </a:spcBef>
              <a:spcAft>
                <a:spcPct val="0"/>
              </a:spcAft>
              <a:buFontTx/>
              <a:buChar char="-"/>
            </a:pPr>
            <a:endParaRPr lang="en-US" sz="64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794627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8886366"/>
            <a:ext cx="18278643" cy="1484658"/>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grpSp>
        <p:nvGrpSpPr>
          <p:cNvPr id="27" name="Group 26">
            <a:extLst>
              <a:ext uri="{FF2B5EF4-FFF2-40B4-BE49-F238E27FC236}">
                <a16:creationId xmlns:a16="http://schemas.microsoft.com/office/drawing/2014/main" xmlns="" id="{B61291E3-C655-4674-8391-18A2AB72477E}"/>
              </a:ext>
            </a:extLst>
          </p:cNvPr>
          <p:cNvGrpSpPr/>
          <p:nvPr/>
        </p:nvGrpSpPr>
        <p:grpSpPr>
          <a:xfrm>
            <a:off x="22804" y="5753100"/>
            <a:ext cx="18155551" cy="4761352"/>
            <a:chOff x="-29817" y="6237428"/>
            <a:chExt cx="18155551" cy="4178790"/>
          </a:xfrm>
        </p:grpSpPr>
        <p:pic>
          <p:nvPicPr>
            <p:cNvPr id="17" name="Picture 7">
              <a:extLst>
                <a:ext uri="{FF2B5EF4-FFF2-40B4-BE49-F238E27FC236}">
                  <a16:creationId xmlns:a16="http://schemas.microsoft.com/office/drawing/2014/main" xmlns="" id="{81389554-C50F-4D4D-9688-BD5D7EE09CFC}"/>
                </a:ext>
              </a:extLst>
            </p:cNvPr>
            <p:cNvPicPr>
              <a:picLocks noChangeAspect="1"/>
            </p:cNvPicPr>
            <p:nvPr/>
          </p:nvPicPr>
          <p:blipFill>
            <a:blip r:embed="rId2"/>
            <a:srcRect/>
            <a:stretch>
              <a:fillRect/>
            </a:stretch>
          </p:blipFill>
          <p:spPr>
            <a:xfrm>
              <a:off x="13976514" y="6237428"/>
              <a:ext cx="4149220" cy="3105000"/>
            </a:xfrm>
            <a:prstGeom prst="rect">
              <a:avLst/>
            </a:prstGeom>
          </p:spPr>
        </p:pic>
        <p:pic>
          <p:nvPicPr>
            <p:cNvPr id="11" name="Picture 10">
              <a:extLst>
                <a:ext uri="{FF2B5EF4-FFF2-40B4-BE49-F238E27FC236}">
                  <a16:creationId xmlns:a16="http://schemas.microsoft.com/office/drawing/2014/main" xmlns="" id="{AE10F9E2-2B70-4CC0-B2EA-7E9FECB95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7" y="6933950"/>
              <a:ext cx="2901891" cy="3482268"/>
            </a:xfrm>
            <a:prstGeom prst="rect">
              <a:avLst/>
            </a:prstGeom>
          </p:spPr>
        </p:pic>
        <p:pic>
          <p:nvPicPr>
            <p:cNvPr id="14" name="Picture 13">
              <a:extLst>
                <a:ext uri="{FF2B5EF4-FFF2-40B4-BE49-F238E27FC236}">
                  <a16:creationId xmlns:a16="http://schemas.microsoft.com/office/drawing/2014/main" xmlns="" id="{8F6C54EF-A237-4795-B884-13C998E9E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652" y="8316889"/>
              <a:ext cx="3613125" cy="2051077"/>
            </a:xfrm>
            <a:prstGeom prst="rect">
              <a:avLst/>
            </a:prstGeom>
          </p:spPr>
        </p:pic>
        <p:pic>
          <p:nvPicPr>
            <p:cNvPr id="24" name="Picture 23">
              <a:extLst>
                <a:ext uri="{FF2B5EF4-FFF2-40B4-BE49-F238E27FC236}">
                  <a16:creationId xmlns:a16="http://schemas.microsoft.com/office/drawing/2014/main" xmlns="" id="{12450534-DB01-48FC-BFAF-03893502B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959" y="7789928"/>
              <a:ext cx="2342550" cy="2243861"/>
            </a:xfrm>
            <a:prstGeom prst="rect">
              <a:avLst/>
            </a:prstGeom>
          </p:spPr>
        </p:pic>
      </p:grpSp>
      <p:grpSp>
        <p:nvGrpSpPr>
          <p:cNvPr id="10" name="Group 9">
            <a:extLst>
              <a:ext uri="{FF2B5EF4-FFF2-40B4-BE49-F238E27FC236}">
                <a16:creationId xmlns:a16="http://schemas.microsoft.com/office/drawing/2014/main" xmlns="" id="{EB354BB9-8BD7-4C67-9B22-C1630B125C2D}"/>
              </a:ext>
            </a:extLst>
          </p:cNvPr>
          <p:cNvGrpSpPr/>
          <p:nvPr/>
        </p:nvGrpSpPr>
        <p:grpSpPr>
          <a:xfrm>
            <a:off x="5592855" y="1028700"/>
            <a:ext cx="5364998" cy="3815111"/>
            <a:chOff x="5592855" y="280564"/>
            <a:chExt cx="5364998" cy="3815111"/>
          </a:xfrm>
        </p:grpSpPr>
        <p:pic>
          <p:nvPicPr>
            <p:cNvPr id="3" name="Picture 2">
              <a:extLst>
                <a:ext uri="{FF2B5EF4-FFF2-40B4-BE49-F238E27FC236}">
                  <a16:creationId xmlns:a16="http://schemas.microsoft.com/office/drawing/2014/main" xmlns="" id="{2048BA17-C4F1-4CFE-A1A0-8524ED6ABF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2855" y="280564"/>
              <a:ext cx="5364998" cy="3815111"/>
            </a:xfrm>
            <a:prstGeom prst="rect">
              <a:avLst/>
            </a:prstGeom>
          </p:spPr>
        </p:pic>
        <p:sp>
          <p:nvSpPr>
            <p:cNvPr id="9" name="TextBox 8">
              <a:extLst>
                <a:ext uri="{FF2B5EF4-FFF2-40B4-BE49-F238E27FC236}">
                  <a16:creationId xmlns:a16="http://schemas.microsoft.com/office/drawing/2014/main" xmlns="" id="{7F64028D-F369-47F4-909C-D743B185E3AE}"/>
                </a:ext>
              </a:extLst>
            </p:cNvPr>
            <p:cNvSpPr txBox="1"/>
            <p:nvPr/>
          </p:nvSpPr>
          <p:spPr>
            <a:xfrm>
              <a:off x="6400800" y="3009900"/>
              <a:ext cx="4343400" cy="923330"/>
            </a:xfrm>
            <a:prstGeom prst="rect">
              <a:avLst/>
            </a:prstGeom>
            <a:noFill/>
          </p:spPr>
          <p:txBody>
            <a:bodyPr wrap="square" rtlCol="0">
              <a:spAutoFit/>
            </a:bodyPr>
            <a:lstStyle/>
            <a:p>
              <a:r>
                <a:rPr lang="en-US" sz="5400" dirty="0">
                  <a:solidFill>
                    <a:schemeClr val="accent6">
                      <a:lumMod val="75000"/>
                    </a:schemeClr>
                  </a:solidFill>
                  <a:latin typeface="#9Slide04 Maitree Bold" panose="020B0604020202020204" charset="-34"/>
                  <a:cs typeface="#9Slide04 Maitree Bold" panose="020B0604020202020204" charset="-34"/>
                </a:rPr>
                <a:t>TRÒ CH</a:t>
              </a:r>
              <a:r>
                <a:rPr lang="vi-VN" sz="5400" dirty="0">
                  <a:solidFill>
                    <a:schemeClr val="accent6">
                      <a:lumMod val="75000"/>
                    </a:schemeClr>
                  </a:solidFill>
                  <a:latin typeface="#9Slide04 Maitree Bold" panose="020B0604020202020204" charset="-34"/>
                  <a:cs typeface="#9Slide04 Maitree Bold" panose="020B0604020202020204" charset="-34"/>
                </a:rPr>
                <a:t>Ơ</a:t>
              </a:r>
              <a:r>
                <a:rPr lang="en-US" sz="5400" dirty="0">
                  <a:solidFill>
                    <a:schemeClr val="accent6">
                      <a:lumMod val="75000"/>
                    </a:schemeClr>
                  </a:solidFill>
                  <a:latin typeface="#9Slide04 Maitree Bold" panose="020B0604020202020204" charset="-34"/>
                  <a:cs typeface="#9Slide04 Maitree Bold" panose="020B0604020202020204" charset="-34"/>
                </a:rPr>
                <a:t>I</a:t>
              </a:r>
              <a:endParaRPr lang="vi-VN" sz="5400" dirty="0">
                <a:solidFill>
                  <a:schemeClr val="accent6">
                    <a:lumMod val="75000"/>
                  </a:schemeClr>
                </a:solidFill>
                <a:latin typeface="#9Slide04 Maitree Bold" panose="020B0604020202020204" charset="-34"/>
                <a:cs typeface="#9Slide04 Maitree Bold" panose="020B0604020202020204" charset="-34"/>
              </a:endParaRPr>
            </a:p>
          </p:txBody>
        </p:sp>
      </p:grpSp>
      <p:pic>
        <p:nvPicPr>
          <p:cNvPr id="26" name="Picture 7">
            <a:extLst>
              <a:ext uri="{FF2B5EF4-FFF2-40B4-BE49-F238E27FC236}">
                <a16:creationId xmlns:a16="http://schemas.microsoft.com/office/drawing/2014/main" xmlns="" id="{921EE029-2495-41AD-BD6A-82714B18FC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701938" y="2171700"/>
            <a:ext cx="6190157" cy="8424345"/>
          </a:xfrm>
          <a:prstGeom prst="rect">
            <a:avLst/>
          </a:prstGeom>
        </p:spPr>
      </p:pic>
    </p:spTree>
    <p:extLst>
      <p:ext uri="{BB962C8B-B14F-4D97-AF65-F5344CB8AC3E}">
        <p14:creationId xmlns:p14="http://schemas.microsoft.com/office/powerpoint/2010/main" val="3250501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Gioi thieu dia phuong"/>
          <p:cNvPicPr>
            <a:picLocks noChangeAspect="1" noChangeArrowheads="1"/>
          </p:cNvPicPr>
          <p:nvPr/>
        </p:nvPicPr>
        <p:blipFill>
          <a:blip r:embed="rId2"/>
          <a:srcRect l="3551" t="3854" r="69823" b="46039"/>
          <a:stretch>
            <a:fillRect/>
          </a:stretch>
        </p:blipFill>
        <p:spPr bwMode="auto">
          <a:xfrm>
            <a:off x="304800" y="266702"/>
            <a:ext cx="5791200" cy="4419600"/>
          </a:xfrm>
          <a:prstGeom prst="rect">
            <a:avLst/>
          </a:prstGeom>
          <a:noFill/>
          <a:ln w="9525">
            <a:solidFill>
              <a:srgbClr val="FF0000"/>
            </a:solidFill>
            <a:miter lim="800000"/>
            <a:headEnd/>
            <a:tailEnd/>
          </a:ln>
          <a:effectLst>
            <a:outerShdw dist="107763" dir="18900000" algn="ctr" rotWithShape="0">
              <a:srgbClr val="808080">
                <a:alpha val="50000"/>
              </a:srgbClr>
            </a:outerShdw>
          </a:effectLst>
        </p:spPr>
      </p:pic>
      <p:sp>
        <p:nvSpPr>
          <p:cNvPr id="7" name="Text Box 7"/>
          <p:cNvSpPr txBox="1">
            <a:spLocks noChangeArrowheads="1"/>
          </p:cNvSpPr>
          <p:nvPr/>
        </p:nvSpPr>
        <p:spPr bwMode="auto">
          <a:xfrm>
            <a:off x="-152400" y="4657134"/>
            <a:ext cx="6553200" cy="1569660"/>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828800">
              <a:spcBef>
                <a:spcPct val="50000"/>
              </a:spcBef>
            </a:pPr>
            <a:r>
              <a:rPr lang="en-US" sz="4800" dirty="0" err="1">
                <a:solidFill>
                  <a:srgbClr val="CCCCFF">
                    <a:lumMod val="50000"/>
                  </a:srgbClr>
                </a:solidFill>
                <a:latin typeface="Times New Roman" pitchFamily="18" charset="0"/>
                <a:cs typeface="Times New Roman" pitchFamily="18" charset="0"/>
              </a:rPr>
              <a:t>Trò</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chơi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thi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thả</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chim</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bồ</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câu</a:t>
            </a:r>
            <a:endParaRPr lang="en-US" sz="4800" dirty="0">
              <a:solidFill>
                <a:srgbClr val="CCCCFF">
                  <a:lumMod val="50000"/>
                </a:srgbClr>
              </a:solidFill>
              <a:latin typeface="Times New Roman" pitchFamily="18" charset="0"/>
              <a:cs typeface="Times New Roman" pitchFamily="18" charset="0"/>
            </a:endParaRPr>
          </a:p>
        </p:txBody>
      </p:sp>
      <p:pic>
        <p:nvPicPr>
          <p:cNvPr id="2050" name="Picture 2" descr="Hướng dẫn cách chơi trò chơi Thi Thả ch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25260"/>
            <a:ext cx="5791200" cy="4147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8" descr="Gioi thieu dia phuong"/>
          <p:cNvPicPr>
            <a:picLocks noChangeAspect="1" noChangeArrowheads="1"/>
          </p:cNvPicPr>
          <p:nvPr/>
        </p:nvPicPr>
        <p:blipFill>
          <a:blip r:embed="rId2"/>
          <a:srcRect l="31343" t="4285" r="32060" b="30000"/>
          <a:stretch>
            <a:fillRect/>
          </a:stretch>
        </p:blipFill>
        <p:spPr bwMode="auto">
          <a:xfrm>
            <a:off x="6407150" y="233661"/>
            <a:ext cx="5785263" cy="4338947"/>
          </a:xfrm>
          <a:prstGeom prst="rect">
            <a:avLst/>
          </a:prstGeom>
          <a:noFill/>
          <a:ln w="9525">
            <a:solidFill>
              <a:srgbClr val="FF0000"/>
            </a:solidFill>
            <a:miter lim="800000"/>
            <a:headEnd/>
            <a:tailEnd/>
          </a:ln>
          <a:effectLst>
            <a:outerShdw dist="107763" dir="2700000" algn="ctr" rotWithShape="0">
              <a:srgbClr val="808080">
                <a:alpha val="50000"/>
              </a:srgbClr>
            </a:outerShdw>
          </a:effectLst>
        </p:spPr>
      </p:pic>
      <p:sp>
        <p:nvSpPr>
          <p:cNvPr id="10" name="Text Box 6"/>
          <p:cNvSpPr txBox="1">
            <a:spLocks noChangeArrowheads="1"/>
          </p:cNvSpPr>
          <p:nvPr/>
        </p:nvSpPr>
        <p:spPr bwMode="auto">
          <a:xfrm>
            <a:off x="6677402" y="4639877"/>
            <a:ext cx="5638800" cy="83099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828800">
              <a:spcBef>
                <a:spcPct val="50000"/>
              </a:spcBef>
            </a:pPr>
            <a:r>
              <a:rPr lang="en-US" sz="4800" dirty="0" err="1">
                <a:solidFill>
                  <a:srgbClr val="CCCCFF">
                    <a:lumMod val="50000"/>
                  </a:srgbClr>
                </a:solidFill>
                <a:latin typeface="Times New Roman" pitchFamily="18" charset="0"/>
                <a:cs typeface="Times New Roman" pitchFamily="18" charset="0"/>
              </a:rPr>
              <a:t>Trò</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chơi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đánh</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đu</a:t>
            </a:r>
            <a:endParaRPr lang="en-US" sz="4800" dirty="0">
              <a:solidFill>
                <a:srgbClr val="CCCCFF">
                  <a:lumMod val="50000"/>
                </a:srgbClr>
              </a:solidFill>
              <a:latin typeface="Times New Roman" pitchFamily="18" charset="0"/>
              <a:cs typeface="Times New Roman" pitchFamily="18" charset="0"/>
            </a:endParaRPr>
          </a:p>
        </p:txBody>
      </p:sp>
      <p:sp>
        <p:nvSpPr>
          <p:cNvPr id="2" name="AutoShape 4" descr="Trò chơi dân gian Việt Nam-Nhún đu | Trò chơi dân gian Việt Nam"/>
          <p:cNvSpPr>
            <a:spLocks noChangeAspect="1" noChangeArrowheads="1"/>
          </p:cNvSpPr>
          <p:nvPr/>
        </p:nvSpPr>
        <p:spPr bwMode="auto">
          <a:xfrm>
            <a:off x="311150" y="-273050"/>
            <a:ext cx="596900" cy="59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fontAlgn="base">
              <a:spcBef>
                <a:spcPct val="0"/>
              </a:spcBef>
              <a:spcAft>
                <a:spcPct val="0"/>
              </a:spcAft>
            </a:pPr>
            <a:endParaRPr lang="en-US" sz="3600">
              <a:solidFill>
                <a:srgbClr val="000000"/>
              </a:solidFill>
              <a:latin typeface="Arial" charset="0"/>
            </a:endParaRPr>
          </a:p>
        </p:txBody>
      </p:sp>
      <p:sp>
        <p:nvSpPr>
          <p:cNvPr id="3" name="AutoShape 6" descr="Trò chơi dân gian Việt Nam-Nhún đu | Trò chơi dân gian Việt Nam"/>
          <p:cNvSpPr>
            <a:spLocks noChangeAspect="1" noChangeArrowheads="1"/>
          </p:cNvSpPr>
          <p:nvPr/>
        </p:nvSpPr>
        <p:spPr bwMode="auto">
          <a:xfrm>
            <a:off x="615950" y="31750"/>
            <a:ext cx="596900" cy="59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fontAlgn="base">
              <a:spcBef>
                <a:spcPct val="0"/>
              </a:spcBef>
              <a:spcAft>
                <a:spcPct val="0"/>
              </a:spcAft>
            </a:pPr>
            <a:endParaRPr lang="en-US" sz="3600">
              <a:solidFill>
                <a:srgbClr val="000000"/>
              </a:solidFill>
              <a:latin typeface="Arial" charset="0"/>
            </a:endParaRPr>
          </a:p>
        </p:txBody>
      </p:sp>
      <p:pic>
        <p:nvPicPr>
          <p:cNvPr id="2056" name="Picture 8" descr="Thú chơi đu ngày T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807966"/>
            <a:ext cx="5486400" cy="4218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descr="Gioi thieu dia phuong"/>
          <p:cNvPicPr>
            <a:picLocks noChangeAspect="1" noChangeArrowheads="1"/>
          </p:cNvPicPr>
          <p:nvPr/>
        </p:nvPicPr>
        <p:blipFill>
          <a:blip r:embed="rId2"/>
          <a:srcRect l="3540" t="55000" r="69586" b="2827"/>
          <a:stretch>
            <a:fillRect/>
          </a:stretch>
        </p:blipFill>
        <p:spPr bwMode="auto">
          <a:xfrm>
            <a:off x="12479616" y="244578"/>
            <a:ext cx="5808384" cy="4317112"/>
          </a:xfrm>
          <a:prstGeom prst="rect">
            <a:avLst/>
          </a:prstGeom>
          <a:noFill/>
          <a:ln w="9525">
            <a:solidFill>
              <a:srgbClr val="FF0000"/>
            </a:solidFill>
            <a:miter lim="800000"/>
            <a:headEnd/>
            <a:tailEnd/>
          </a:ln>
          <a:effectLst>
            <a:outerShdw dist="107763" dir="8100000" algn="ctr" rotWithShape="0">
              <a:srgbClr val="808080">
                <a:alpha val="50000"/>
              </a:srgbClr>
            </a:outerShdw>
          </a:effectLst>
        </p:spPr>
      </p:pic>
      <p:sp>
        <p:nvSpPr>
          <p:cNvPr id="15" name="Rectangle 14"/>
          <p:cNvSpPr>
            <a:spLocks noChangeArrowheads="1"/>
          </p:cNvSpPr>
          <p:nvPr/>
        </p:nvSpPr>
        <p:spPr bwMode="auto">
          <a:xfrm>
            <a:off x="13122804" y="4583815"/>
            <a:ext cx="4539191" cy="83099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1828800"/>
            <a:r>
              <a:rPr lang="en-US" sz="4800" dirty="0" err="1">
                <a:solidFill>
                  <a:srgbClr val="CCCCFF">
                    <a:lumMod val="50000"/>
                  </a:srgbClr>
                </a:solidFill>
                <a:latin typeface="Times New Roman" pitchFamily="18" charset="0"/>
                <a:cs typeface="Times New Roman" pitchFamily="18" charset="0"/>
              </a:rPr>
              <a:t>Trò</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chơi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ném</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còn</a:t>
            </a:r>
            <a:endParaRPr lang="en-US" sz="4800" dirty="0">
              <a:solidFill>
                <a:srgbClr val="CCCCFF">
                  <a:lumMod val="50000"/>
                </a:srgbClr>
              </a:solidFill>
              <a:latin typeface="Times New Roman" pitchFamily="18" charset="0"/>
              <a:cs typeface="Times New Roman" pitchFamily="18" charset="0"/>
            </a:endParaRPr>
          </a:p>
        </p:txBody>
      </p:sp>
      <p:pic>
        <p:nvPicPr>
          <p:cNvPr id="2058" name="Picture 10" descr="Ném còn - Việt Nam - Đất nước Con người - Tổng cục Du lị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49200" y="5807966"/>
            <a:ext cx="5486400" cy="41628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2056"/>
                                        </p:tgtEl>
                                        <p:attrNameLst>
                                          <p:attrName>style.visibility</p:attrName>
                                        </p:attrNameLst>
                                      </p:cBhvr>
                                      <p:to>
                                        <p:strVal val="visible"/>
                                      </p:to>
                                    </p:set>
                                    <p:animEffect transition="in" filter="barn(inVertical)">
                                      <p:cBhvr>
                                        <p:cTn id="24" dur="500"/>
                                        <p:tgtEl>
                                          <p:spTgt spid="205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2058"/>
                                        </p:tgtEl>
                                        <p:attrNameLst>
                                          <p:attrName>style.visibility</p:attrName>
                                        </p:attrNameLst>
                                      </p:cBhvr>
                                      <p:to>
                                        <p:strVal val="visible"/>
                                      </p:to>
                                    </p:set>
                                    <p:animEffect transition="in" filter="barn(inVertical)">
                                      <p:cBhvr>
                                        <p:cTn id="35"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8886366"/>
            <a:ext cx="18278643" cy="1484658"/>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grpSp>
        <p:nvGrpSpPr>
          <p:cNvPr id="27" name="Group 26">
            <a:extLst>
              <a:ext uri="{FF2B5EF4-FFF2-40B4-BE49-F238E27FC236}">
                <a16:creationId xmlns:a16="http://schemas.microsoft.com/office/drawing/2014/main" xmlns="" id="{B61291E3-C655-4674-8391-18A2AB72477E}"/>
              </a:ext>
            </a:extLst>
          </p:cNvPr>
          <p:cNvGrpSpPr/>
          <p:nvPr/>
        </p:nvGrpSpPr>
        <p:grpSpPr>
          <a:xfrm>
            <a:off x="22804" y="5753100"/>
            <a:ext cx="18155551" cy="4761352"/>
            <a:chOff x="-29817" y="6237428"/>
            <a:chExt cx="18155551" cy="4178790"/>
          </a:xfrm>
        </p:grpSpPr>
        <p:pic>
          <p:nvPicPr>
            <p:cNvPr id="17" name="Picture 7">
              <a:extLst>
                <a:ext uri="{FF2B5EF4-FFF2-40B4-BE49-F238E27FC236}">
                  <a16:creationId xmlns:a16="http://schemas.microsoft.com/office/drawing/2014/main" xmlns="" id="{81389554-C50F-4D4D-9688-BD5D7EE09CFC}"/>
                </a:ext>
              </a:extLst>
            </p:cNvPr>
            <p:cNvPicPr>
              <a:picLocks noChangeAspect="1"/>
            </p:cNvPicPr>
            <p:nvPr/>
          </p:nvPicPr>
          <p:blipFill>
            <a:blip r:embed="rId2"/>
            <a:srcRect/>
            <a:stretch>
              <a:fillRect/>
            </a:stretch>
          </p:blipFill>
          <p:spPr>
            <a:xfrm>
              <a:off x="13976514" y="6237428"/>
              <a:ext cx="4149220" cy="3105000"/>
            </a:xfrm>
            <a:prstGeom prst="rect">
              <a:avLst/>
            </a:prstGeom>
          </p:spPr>
        </p:pic>
        <p:pic>
          <p:nvPicPr>
            <p:cNvPr id="11" name="Picture 10">
              <a:extLst>
                <a:ext uri="{FF2B5EF4-FFF2-40B4-BE49-F238E27FC236}">
                  <a16:creationId xmlns:a16="http://schemas.microsoft.com/office/drawing/2014/main" xmlns="" id="{AE10F9E2-2B70-4CC0-B2EA-7E9FECB95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7" y="6933950"/>
              <a:ext cx="2901891" cy="3482268"/>
            </a:xfrm>
            <a:prstGeom prst="rect">
              <a:avLst/>
            </a:prstGeom>
          </p:spPr>
        </p:pic>
        <p:pic>
          <p:nvPicPr>
            <p:cNvPr id="14" name="Picture 13">
              <a:extLst>
                <a:ext uri="{FF2B5EF4-FFF2-40B4-BE49-F238E27FC236}">
                  <a16:creationId xmlns:a16="http://schemas.microsoft.com/office/drawing/2014/main" xmlns="" id="{8F6C54EF-A237-4795-B884-13C998E9E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9652" y="8316889"/>
              <a:ext cx="3613125" cy="2051077"/>
            </a:xfrm>
            <a:prstGeom prst="rect">
              <a:avLst/>
            </a:prstGeom>
          </p:spPr>
        </p:pic>
        <p:pic>
          <p:nvPicPr>
            <p:cNvPr id="24" name="Picture 23">
              <a:extLst>
                <a:ext uri="{FF2B5EF4-FFF2-40B4-BE49-F238E27FC236}">
                  <a16:creationId xmlns:a16="http://schemas.microsoft.com/office/drawing/2014/main" xmlns="" id="{12450534-DB01-48FC-BFAF-03893502B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959" y="7789928"/>
              <a:ext cx="2342550" cy="2243861"/>
            </a:xfrm>
            <a:prstGeom prst="rect">
              <a:avLst/>
            </a:prstGeom>
          </p:spPr>
        </p:pic>
      </p:grpSp>
      <p:grpSp>
        <p:nvGrpSpPr>
          <p:cNvPr id="10" name="Group 9">
            <a:extLst>
              <a:ext uri="{FF2B5EF4-FFF2-40B4-BE49-F238E27FC236}">
                <a16:creationId xmlns:a16="http://schemas.microsoft.com/office/drawing/2014/main" xmlns="" id="{EB354BB9-8BD7-4C67-9B22-C1630B125C2D}"/>
              </a:ext>
            </a:extLst>
          </p:cNvPr>
          <p:cNvGrpSpPr/>
          <p:nvPr/>
        </p:nvGrpSpPr>
        <p:grpSpPr>
          <a:xfrm>
            <a:off x="5592855" y="1028700"/>
            <a:ext cx="5722845" cy="3815111"/>
            <a:chOff x="5592855" y="280564"/>
            <a:chExt cx="5722845" cy="3815111"/>
          </a:xfrm>
        </p:grpSpPr>
        <p:pic>
          <p:nvPicPr>
            <p:cNvPr id="3" name="Picture 2">
              <a:extLst>
                <a:ext uri="{FF2B5EF4-FFF2-40B4-BE49-F238E27FC236}">
                  <a16:creationId xmlns:a16="http://schemas.microsoft.com/office/drawing/2014/main" xmlns="" id="{2048BA17-C4F1-4CFE-A1A0-8524ED6ABF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2855" y="280564"/>
              <a:ext cx="5364998" cy="3815111"/>
            </a:xfrm>
            <a:prstGeom prst="rect">
              <a:avLst/>
            </a:prstGeom>
          </p:spPr>
        </p:pic>
        <p:sp>
          <p:nvSpPr>
            <p:cNvPr id="9" name="TextBox 8">
              <a:extLst>
                <a:ext uri="{FF2B5EF4-FFF2-40B4-BE49-F238E27FC236}">
                  <a16:creationId xmlns:a16="http://schemas.microsoft.com/office/drawing/2014/main" xmlns="" id="{7F64028D-F369-47F4-909C-D743B185E3AE}"/>
                </a:ext>
              </a:extLst>
            </p:cNvPr>
            <p:cNvSpPr txBox="1"/>
            <p:nvPr/>
          </p:nvSpPr>
          <p:spPr>
            <a:xfrm>
              <a:off x="6972300" y="3099964"/>
              <a:ext cx="4343400" cy="923330"/>
            </a:xfrm>
            <a:prstGeom prst="rect">
              <a:avLst/>
            </a:prstGeom>
            <a:noFill/>
          </p:spPr>
          <p:txBody>
            <a:bodyPr wrap="square" rtlCol="0">
              <a:spAutoFit/>
            </a:bodyPr>
            <a:lstStyle/>
            <a:p>
              <a:r>
                <a:rPr lang="en-US" sz="5400" dirty="0">
                  <a:solidFill>
                    <a:schemeClr val="accent6">
                      <a:lumMod val="75000"/>
                    </a:schemeClr>
                  </a:solidFill>
                  <a:latin typeface="#9Slide04 Maitree Bold" panose="020B0604020202020204" charset="-34"/>
                  <a:cs typeface="#9Slide04 Maitree Bold" panose="020B0604020202020204" charset="-34"/>
                </a:rPr>
                <a:t>LỄ HỘI</a:t>
              </a:r>
              <a:endParaRPr lang="vi-VN" sz="5400" dirty="0">
                <a:solidFill>
                  <a:schemeClr val="accent6">
                    <a:lumMod val="75000"/>
                  </a:schemeClr>
                </a:solidFill>
                <a:latin typeface="#9Slide04 Maitree Bold" panose="020B0604020202020204" charset="-34"/>
                <a:cs typeface="#9Slide04 Maitree Bold" panose="020B0604020202020204" charset="-34"/>
              </a:endParaRPr>
            </a:p>
          </p:txBody>
        </p:sp>
      </p:grpSp>
      <p:pic>
        <p:nvPicPr>
          <p:cNvPr id="12" name="Picture 7">
            <a:extLst>
              <a:ext uri="{FF2B5EF4-FFF2-40B4-BE49-F238E27FC236}">
                <a16:creationId xmlns:a16="http://schemas.microsoft.com/office/drawing/2014/main" xmlns="" id="{0ED8732C-521C-41D0-A598-FD25FBFEB8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819744" y="2325431"/>
            <a:ext cx="6359538" cy="8195745"/>
          </a:xfrm>
          <a:prstGeom prst="rect">
            <a:avLst/>
          </a:prstGeom>
        </p:spPr>
      </p:pic>
    </p:spTree>
    <p:extLst>
      <p:ext uri="{BB962C8B-B14F-4D97-AF65-F5344CB8AC3E}">
        <p14:creationId xmlns:p14="http://schemas.microsoft.com/office/powerpoint/2010/main" val="22007239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Gioi thieu dia phuong"/>
          <p:cNvPicPr>
            <a:picLocks noChangeAspect="1" noChangeArrowheads="1"/>
          </p:cNvPicPr>
          <p:nvPr/>
        </p:nvPicPr>
        <p:blipFill>
          <a:blip r:embed="rId3"/>
          <a:srcRect l="69318" t="3374" r="2533" b="66458"/>
          <a:stretch>
            <a:fillRect/>
          </a:stretch>
        </p:blipFill>
        <p:spPr bwMode="auto">
          <a:xfrm>
            <a:off x="304800" y="190499"/>
            <a:ext cx="5638800" cy="4486870"/>
          </a:xfrm>
          <a:prstGeom prst="rect">
            <a:avLst/>
          </a:prstGeom>
          <a:noFill/>
          <a:ln w="9525">
            <a:solidFill>
              <a:srgbClr val="FF0000"/>
            </a:solidFill>
            <a:miter lim="800000"/>
            <a:headEnd/>
            <a:tailEnd/>
          </a:ln>
          <a:effectLst>
            <a:outerShdw dist="107763" dir="2700000" algn="ctr" rotWithShape="0">
              <a:srgbClr val="808080">
                <a:alpha val="50000"/>
              </a:srgbClr>
            </a:outerShdw>
          </a:effectLst>
        </p:spPr>
      </p:pic>
      <p:sp>
        <p:nvSpPr>
          <p:cNvPr id="7" name="Text Box 6"/>
          <p:cNvSpPr txBox="1">
            <a:spLocks noChangeArrowheads="1"/>
          </p:cNvSpPr>
          <p:nvPr/>
        </p:nvSpPr>
        <p:spPr bwMode="auto">
          <a:xfrm>
            <a:off x="43542" y="4677370"/>
            <a:ext cx="6248400" cy="83099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828800">
              <a:spcBef>
                <a:spcPct val="50000"/>
              </a:spcBef>
            </a:pPr>
            <a:r>
              <a:rPr lang="en-US" sz="4800" dirty="0" err="1">
                <a:solidFill>
                  <a:srgbClr val="CCCCFF">
                    <a:lumMod val="50000"/>
                  </a:srgbClr>
                </a:solidFill>
                <a:latin typeface="Times New Roman" pitchFamily="18" charset="0"/>
                <a:cs typeface="Times New Roman" pitchFamily="18" charset="0"/>
              </a:rPr>
              <a:t>Lễ</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hội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cồng</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chiêng</a:t>
            </a:r>
            <a:endParaRPr lang="en-US" sz="4800" dirty="0">
              <a:solidFill>
                <a:srgbClr val="CCCCFF">
                  <a:lumMod val="50000"/>
                </a:srgbClr>
              </a:solidFill>
              <a:latin typeface="Times New Roman" pitchFamily="18" charset="0"/>
              <a:cs typeface="Times New Roman" pitchFamily="18" charset="0"/>
            </a:endParaRPr>
          </a:p>
        </p:txBody>
      </p:sp>
      <p:sp>
        <p:nvSpPr>
          <p:cNvPr id="2" name="AutoShape 2" descr="Đặc sắc các lễ hội Dak Lak phổ biến nhất"/>
          <p:cNvSpPr>
            <a:spLocks noChangeAspect="1" noChangeArrowheads="1"/>
          </p:cNvSpPr>
          <p:nvPr/>
        </p:nvSpPr>
        <p:spPr bwMode="auto">
          <a:xfrm>
            <a:off x="311150" y="-273050"/>
            <a:ext cx="596900" cy="59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fontAlgn="base">
              <a:spcBef>
                <a:spcPct val="0"/>
              </a:spcBef>
              <a:spcAft>
                <a:spcPct val="0"/>
              </a:spcAft>
            </a:pPr>
            <a:endParaRPr lang="en-US" sz="3600">
              <a:solidFill>
                <a:srgbClr val="000000"/>
              </a:solidFill>
              <a:latin typeface="Arial" charset="0"/>
            </a:endParaRPr>
          </a:p>
        </p:txBody>
      </p:sp>
      <p:sp>
        <p:nvSpPr>
          <p:cNvPr id="3" name="AutoShape 4" descr="Đặc sắc các lễ hội Dak Lak phổ biến nhất"/>
          <p:cNvSpPr>
            <a:spLocks noChangeAspect="1" noChangeArrowheads="1"/>
          </p:cNvSpPr>
          <p:nvPr/>
        </p:nvSpPr>
        <p:spPr bwMode="auto">
          <a:xfrm>
            <a:off x="615950" y="31750"/>
            <a:ext cx="596900" cy="59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fontAlgn="base">
              <a:spcBef>
                <a:spcPct val="0"/>
              </a:spcBef>
              <a:spcAft>
                <a:spcPct val="0"/>
              </a:spcAft>
            </a:pPr>
            <a:endParaRPr lang="en-US" sz="3600">
              <a:solidFill>
                <a:srgbClr val="000000"/>
              </a:solidFill>
              <a:latin typeface="Arial" charset="0"/>
            </a:endParaRPr>
          </a:p>
        </p:txBody>
      </p:sp>
      <p:pic>
        <p:nvPicPr>
          <p:cNvPr id="3078" name="Picture 6" descr="Lễ hội cồng chiêng Tây Nguyên - Kỷ Nguyên Trave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715" y="5600700"/>
            <a:ext cx="5725886"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descr="Gioi thieu dia phuong"/>
          <p:cNvPicPr>
            <a:picLocks noChangeAspect="1" noChangeArrowheads="1"/>
          </p:cNvPicPr>
          <p:nvPr/>
        </p:nvPicPr>
        <p:blipFill>
          <a:blip r:embed="rId3"/>
          <a:srcRect l="69305" t="35332" r="2731" b="29979"/>
          <a:stretch>
            <a:fillRect/>
          </a:stretch>
        </p:blipFill>
        <p:spPr bwMode="auto">
          <a:xfrm>
            <a:off x="6335487" y="190497"/>
            <a:ext cx="5704114" cy="4486870"/>
          </a:xfrm>
          <a:prstGeom prst="rect">
            <a:avLst/>
          </a:prstGeom>
          <a:noFill/>
          <a:ln w="9525">
            <a:solidFill>
              <a:srgbClr val="FF0000"/>
            </a:solidFill>
            <a:miter lim="800000"/>
            <a:headEnd/>
            <a:tailEnd/>
          </a:ln>
          <a:effectLst>
            <a:outerShdw dist="107763" dir="2700000" algn="ctr" rotWithShape="0">
              <a:srgbClr val="808080">
                <a:alpha val="50000"/>
              </a:srgbClr>
            </a:outerShdw>
          </a:effectLst>
        </p:spPr>
      </p:pic>
      <p:sp>
        <p:nvSpPr>
          <p:cNvPr id="13" name="Rectangle 12"/>
          <p:cNvSpPr>
            <a:spLocks noChangeArrowheads="1"/>
          </p:cNvSpPr>
          <p:nvPr/>
        </p:nvSpPr>
        <p:spPr bwMode="auto">
          <a:xfrm>
            <a:off x="6400800" y="4677370"/>
            <a:ext cx="6248400" cy="83099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defTabSz="1828800"/>
            <a:r>
              <a:rPr lang="en-US" sz="4800" dirty="0" err="1">
                <a:solidFill>
                  <a:srgbClr val="CCCCFF">
                    <a:lumMod val="50000"/>
                  </a:srgbClr>
                </a:solidFill>
                <a:latin typeface="Times New Roman" pitchFamily="18" charset="0"/>
                <a:cs typeface="Times New Roman" pitchFamily="18" charset="0"/>
              </a:rPr>
              <a:t>Lễ</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hội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hát</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quan</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họ</a:t>
            </a:r>
            <a:endParaRPr lang="en-US" sz="4800" dirty="0">
              <a:solidFill>
                <a:srgbClr val="CCCCFF">
                  <a:lumMod val="50000"/>
                </a:srgbClr>
              </a:solidFill>
              <a:latin typeface="Times New Roman" pitchFamily="18" charset="0"/>
              <a:cs typeface="Times New Roman" pitchFamily="18" charset="0"/>
            </a:endParaRPr>
          </a:p>
        </p:txBody>
      </p:sp>
      <p:pic>
        <p:nvPicPr>
          <p:cNvPr id="3080" name="Picture 8" descr="Hội Lim - Lễ hội truyền thống nổi tiếng nhất ở Bắc Ninh - Vntrip.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487" y="5600703"/>
            <a:ext cx="5704114" cy="44195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descr="Gioi thieu dia phuong"/>
          <p:cNvPicPr>
            <a:picLocks noChangeAspect="1" noChangeArrowheads="1"/>
          </p:cNvPicPr>
          <p:nvPr/>
        </p:nvPicPr>
        <p:blipFill>
          <a:blip r:embed="rId3"/>
          <a:srcRect l="31807" t="71672" r="2954" b="2647"/>
          <a:stretch>
            <a:fillRect/>
          </a:stretch>
        </p:blipFill>
        <p:spPr bwMode="auto">
          <a:xfrm>
            <a:off x="12496800" y="195939"/>
            <a:ext cx="5486400" cy="4481426"/>
          </a:xfrm>
          <a:prstGeom prst="rect">
            <a:avLst/>
          </a:prstGeom>
          <a:noFill/>
          <a:ln w="9525">
            <a:solidFill>
              <a:srgbClr val="FF0000"/>
            </a:solidFill>
            <a:miter lim="800000"/>
            <a:headEnd/>
            <a:tailEnd/>
          </a:ln>
          <a:effectLst>
            <a:outerShdw dist="107763" dir="18900000" algn="ctr" rotWithShape="0">
              <a:srgbClr val="808080">
                <a:alpha val="50000"/>
              </a:srgbClr>
            </a:outerShdw>
          </a:effectLst>
        </p:spPr>
      </p:pic>
      <p:sp>
        <p:nvSpPr>
          <p:cNvPr id="16" name="Rectangle 15"/>
          <p:cNvSpPr>
            <a:spLocks noChangeArrowheads="1"/>
          </p:cNvSpPr>
          <p:nvPr/>
        </p:nvSpPr>
        <p:spPr bwMode="auto">
          <a:xfrm>
            <a:off x="13296838" y="4677373"/>
            <a:ext cx="3708066" cy="83099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1828800"/>
            <a:r>
              <a:rPr lang="en-US" sz="4800" dirty="0" err="1">
                <a:solidFill>
                  <a:srgbClr val="CCCCFF">
                    <a:lumMod val="50000"/>
                  </a:srgbClr>
                </a:solidFill>
                <a:latin typeface="Times New Roman" pitchFamily="18" charset="0"/>
                <a:cs typeface="Times New Roman" pitchFamily="18" charset="0"/>
              </a:rPr>
              <a:t>Lễ</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hội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bơi</a:t>
            </a:r>
            <a:r>
              <a:rPr lang="en-US" sz="4800" dirty="0">
                <a:solidFill>
                  <a:srgbClr val="CCCCFF">
                    <a:lumMod val="50000"/>
                  </a:srgbClr>
                </a:solidFill>
                <a:latin typeface="Times New Roman" pitchFamily="18" charset="0"/>
                <a:cs typeface="Times New Roman" pitchFamily="18" charset="0"/>
              </a:rPr>
              <a:t> </a:t>
            </a:r>
            <a:r>
              <a:rPr lang="en-US" sz="4800" dirty="0" err="1">
                <a:solidFill>
                  <a:srgbClr val="CCCCFF">
                    <a:lumMod val="50000"/>
                  </a:srgbClr>
                </a:solidFill>
                <a:latin typeface="Times New Roman" pitchFamily="18" charset="0"/>
                <a:cs typeface="Times New Roman" pitchFamily="18" charset="0"/>
              </a:rPr>
              <a:t>trải</a:t>
            </a:r>
            <a:endParaRPr lang="en-US" sz="4800" dirty="0">
              <a:solidFill>
                <a:srgbClr val="CCCCFF">
                  <a:lumMod val="50000"/>
                </a:srgbClr>
              </a:solidFill>
              <a:latin typeface="Times New Roman" pitchFamily="18" charset="0"/>
              <a:cs typeface="Times New Roman" pitchFamily="18" charset="0"/>
            </a:endParaRPr>
          </a:p>
        </p:txBody>
      </p:sp>
      <p:pic>
        <p:nvPicPr>
          <p:cNvPr id="3082" name="Picture 10" descr="6 lễ hội không thể bỏ qua ở Vĩnh Phú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09713" y="5600703"/>
            <a:ext cx="5573486" cy="44195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barn(inVertical)">
                                      <p:cBhvr>
                                        <p:cTn id="13" dur="500"/>
                                        <p:tgtEl>
                                          <p:spTgt spid="307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barn(inVertic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nodeType="withEffect">
                                  <p:stCondLst>
                                    <p:cond delay="0"/>
                                  </p:stCondLst>
                                  <p:childTnLst>
                                    <p:set>
                                      <p:cBhvr>
                                        <p:cTn id="34" dur="1" fill="hold">
                                          <p:stCondLst>
                                            <p:cond delay="0"/>
                                          </p:stCondLst>
                                        </p:cTn>
                                        <p:tgtEl>
                                          <p:spTgt spid="3082"/>
                                        </p:tgtEl>
                                        <p:attrNameLst>
                                          <p:attrName>style.visibility</p:attrName>
                                        </p:attrNameLst>
                                      </p:cBhvr>
                                      <p:to>
                                        <p:strVal val="visible"/>
                                      </p:to>
                                    </p:set>
                                    <p:animEffect transition="in" filter="barn(inVertical)">
                                      <p:cBhvr>
                                        <p:cTn id="35"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xmlns=""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algn="ctr">
              <a:lnSpc>
                <a:spcPts val="7280"/>
              </a:lnSpc>
            </a:pPr>
            <a:r>
              <a:rPr lang="en-US" sz="4400" dirty="0" err="1">
                <a:latin typeface="#9Slide04 Maitree Bold"/>
              </a:rPr>
              <a:t>Giới</a:t>
            </a:r>
            <a:r>
              <a:rPr lang="en-US" sz="4400" dirty="0">
                <a:latin typeface="#9Slide04 Maitree Bold"/>
              </a:rPr>
              <a:t> </a:t>
            </a:r>
            <a:r>
              <a:rPr lang="en-US" sz="4400" dirty="0" err="1">
                <a:latin typeface="#9Slide04 Maitree Bold"/>
              </a:rPr>
              <a:t>thiệu</a:t>
            </a:r>
            <a:r>
              <a:rPr lang="en-US" sz="4400" dirty="0">
                <a:latin typeface="#9Slide04 Maitree Bold"/>
              </a:rPr>
              <a:t> 1 </a:t>
            </a:r>
            <a:r>
              <a:rPr lang="en-US" sz="4400" dirty="0" err="1">
                <a:latin typeface="#9Slide04 Maitree Bold"/>
              </a:rPr>
              <a:t>số</a:t>
            </a:r>
            <a:r>
              <a:rPr lang="en-US" sz="4400" dirty="0">
                <a:latin typeface="#9Slide04 Maitree Bold"/>
              </a:rPr>
              <a:t> </a:t>
            </a:r>
            <a:r>
              <a:rPr lang="en-US" sz="4400" dirty="0" err="1">
                <a:latin typeface="#9Slide04 Maitree Bold"/>
              </a:rPr>
              <a:t>lễ</a:t>
            </a:r>
            <a:r>
              <a:rPr lang="en-US" sz="4400" dirty="0">
                <a:latin typeface="#9Slide04 Maitree Bold"/>
              </a:rPr>
              <a:t> </a:t>
            </a:r>
            <a:r>
              <a:rPr lang="en-US" sz="4400" dirty="0" err="1">
                <a:latin typeface="#9Slide04 Maitree Bold"/>
              </a:rPr>
              <a:t>hội</a:t>
            </a:r>
            <a:r>
              <a:rPr lang="en-US" sz="4400" dirty="0">
                <a:latin typeface="#9Slide04 Maitree Bold"/>
              </a:rPr>
              <a:t> </a:t>
            </a:r>
            <a:r>
              <a:rPr lang="en-US" sz="4400" dirty="0" err="1">
                <a:latin typeface="#9Slide04 Maitree Bold"/>
              </a:rPr>
              <a:t>tại</a:t>
            </a:r>
            <a:r>
              <a:rPr lang="en-US" sz="4400" dirty="0">
                <a:latin typeface="#9Slide04 Maitree Bold"/>
              </a:rPr>
              <a:t> </a:t>
            </a:r>
            <a:r>
              <a:rPr lang="en-US" sz="4400" dirty="0" err="1">
                <a:latin typeface="#9Slide04 Maitree Bold"/>
              </a:rPr>
              <a:t>Hà</a:t>
            </a:r>
            <a:r>
              <a:rPr lang="en-US" sz="4400" dirty="0">
                <a:latin typeface="#9Slide04 Maitree Bold"/>
              </a:rPr>
              <a:t> </a:t>
            </a:r>
            <a:r>
              <a:rPr lang="en-US" sz="4400" dirty="0" err="1">
                <a:latin typeface="#9Slide04 Maitree Bold"/>
              </a:rPr>
              <a:t>Nội</a:t>
            </a:r>
            <a:endParaRPr lang="en-US" sz="4400" dirty="0">
              <a:latin typeface="#9Slide04 Maitree Bold"/>
            </a:endParaRPr>
          </a:p>
        </p:txBody>
      </p:sp>
      <p:pic>
        <p:nvPicPr>
          <p:cNvPr id="3" name="Picture 2">
            <a:extLst>
              <a:ext uri="{FF2B5EF4-FFF2-40B4-BE49-F238E27FC236}">
                <a16:creationId xmlns:a16="http://schemas.microsoft.com/office/drawing/2014/main" xmlns="" id="{6635FD8B-BEA0-471A-844E-47375DBDD9FF}"/>
              </a:ext>
            </a:extLst>
          </p:cNvPr>
          <p:cNvPicPr>
            <a:picLocks noChangeAspect="1"/>
          </p:cNvPicPr>
          <p:nvPr/>
        </p:nvPicPr>
        <p:blipFill>
          <a:blip r:embed="rId7"/>
          <a:stretch>
            <a:fillRect/>
          </a:stretch>
        </p:blipFill>
        <p:spPr>
          <a:xfrm>
            <a:off x="304800" y="2781300"/>
            <a:ext cx="8001000" cy="4505325"/>
          </a:xfrm>
          <a:prstGeom prst="rect">
            <a:avLst/>
          </a:prstGeom>
        </p:spPr>
      </p:pic>
      <p:pic>
        <p:nvPicPr>
          <p:cNvPr id="8" name="Picture 7">
            <a:extLst>
              <a:ext uri="{FF2B5EF4-FFF2-40B4-BE49-F238E27FC236}">
                <a16:creationId xmlns:a16="http://schemas.microsoft.com/office/drawing/2014/main" xmlns="" id="{BA4B205E-5441-46CA-A33C-2E5D5C02A523}"/>
              </a:ext>
            </a:extLst>
          </p:cNvPr>
          <p:cNvPicPr>
            <a:picLocks noChangeAspect="1"/>
          </p:cNvPicPr>
          <p:nvPr/>
        </p:nvPicPr>
        <p:blipFill>
          <a:blip r:embed="rId8"/>
          <a:stretch>
            <a:fillRect/>
          </a:stretch>
        </p:blipFill>
        <p:spPr>
          <a:xfrm>
            <a:off x="8991600" y="2781300"/>
            <a:ext cx="8001000" cy="4505325"/>
          </a:xfrm>
          <a:prstGeom prst="rect">
            <a:avLst/>
          </a:prstGeom>
        </p:spPr>
      </p:pic>
      <p:sp>
        <p:nvSpPr>
          <p:cNvPr id="9" name="TextBox 8">
            <a:extLst>
              <a:ext uri="{FF2B5EF4-FFF2-40B4-BE49-F238E27FC236}">
                <a16:creationId xmlns:a16="http://schemas.microsoft.com/office/drawing/2014/main" xmlns="" id="{285EA5A1-91BD-4DE4-8AD3-AEDC535DAADD}"/>
              </a:ext>
            </a:extLst>
          </p:cNvPr>
          <p:cNvSpPr txBox="1"/>
          <p:nvPr/>
        </p:nvSpPr>
        <p:spPr>
          <a:xfrm>
            <a:off x="125031" y="7966360"/>
            <a:ext cx="8652753"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Cổ</a:t>
            </a:r>
            <a:r>
              <a:rPr lang="en-US" sz="2800" b="1" dirty="0">
                <a:latin typeface="Times New Roman" panose="02020603050405020304" pitchFamily="18" charset="0"/>
                <a:cs typeface="Times New Roman" panose="02020603050405020304" pitchFamily="18" charset="0"/>
              </a:rPr>
              <a:t> Loa-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Anh: </a:t>
            </a:r>
            <a:r>
              <a:rPr lang="en-US" sz="2800" dirty="0">
                <a:latin typeface="Times New Roman" panose="02020603050405020304" pitchFamily="18" charset="0"/>
                <a:cs typeface="Times New Roman" panose="02020603050405020304" pitchFamily="18" charset="0"/>
              </a:rPr>
              <a:t>6-16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Vương</a:t>
            </a:r>
            <a:endParaRPr lang="en-US"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F95527AB-A84F-4F21-AF14-0CEBC329C35D}"/>
              </a:ext>
            </a:extLst>
          </p:cNvPr>
          <p:cNvSpPr txBox="1"/>
          <p:nvPr/>
        </p:nvSpPr>
        <p:spPr>
          <a:xfrm>
            <a:off x="8893457" y="7865708"/>
            <a:ext cx="9406678" cy="1384995"/>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a:t>
            </a:r>
            <a:r>
              <a:rPr lang="en-US" sz="2800" b="1"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mùng</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Tết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lẫy</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Lừng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Quang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44257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xmlns=""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Giới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thiệu</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1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số</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lễ</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hội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tại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Hà</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Nội</a:t>
            </a:r>
            <a:endParaRPr kumimoji="0" lang="en-US" sz="4400" b="0" i="0" u="none" strike="noStrike" kern="1200" cap="none" spc="0" normalizeH="0" baseline="0" noProof="0" dirty="0">
              <a:ln>
                <a:noFill/>
              </a:ln>
              <a:solidFill>
                <a:prstClr val="black"/>
              </a:solidFill>
              <a:effectLst/>
              <a:uLnTx/>
              <a:uFillTx/>
              <a:latin typeface="#9Slide04 Maitree Bold"/>
              <a:ea typeface="+mn-ea"/>
              <a:cs typeface="+mn-cs"/>
            </a:endParaRPr>
          </a:p>
        </p:txBody>
      </p:sp>
      <p:pic>
        <p:nvPicPr>
          <p:cNvPr id="7" name="Picture 6">
            <a:extLst>
              <a:ext uri="{FF2B5EF4-FFF2-40B4-BE49-F238E27FC236}">
                <a16:creationId xmlns:a16="http://schemas.microsoft.com/office/drawing/2014/main" xmlns="" id="{9381C2B4-1C99-43B0-9BB6-BDE03C351658}"/>
              </a:ext>
            </a:extLst>
          </p:cNvPr>
          <p:cNvPicPr>
            <a:picLocks noChangeAspect="1"/>
          </p:cNvPicPr>
          <p:nvPr/>
        </p:nvPicPr>
        <p:blipFill>
          <a:blip r:embed="rId7"/>
          <a:stretch>
            <a:fillRect/>
          </a:stretch>
        </p:blipFill>
        <p:spPr>
          <a:xfrm>
            <a:off x="685800" y="2890837"/>
            <a:ext cx="8001000" cy="4505325"/>
          </a:xfrm>
          <a:prstGeom prst="rect">
            <a:avLst/>
          </a:prstGeom>
        </p:spPr>
      </p:pic>
      <p:pic>
        <p:nvPicPr>
          <p:cNvPr id="11" name="Picture 10">
            <a:extLst>
              <a:ext uri="{FF2B5EF4-FFF2-40B4-BE49-F238E27FC236}">
                <a16:creationId xmlns:a16="http://schemas.microsoft.com/office/drawing/2014/main" xmlns="" id="{205EA55F-7901-4A62-AD13-6C0934E46428}"/>
              </a:ext>
            </a:extLst>
          </p:cNvPr>
          <p:cNvPicPr>
            <a:picLocks noChangeAspect="1"/>
          </p:cNvPicPr>
          <p:nvPr/>
        </p:nvPicPr>
        <p:blipFill>
          <a:blip r:embed="rId8"/>
          <a:stretch>
            <a:fillRect/>
          </a:stretch>
        </p:blipFill>
        <p:spPr>
          <a:xfrm>
            <a:off x="9372600" y="2903537"/>
            <a:ext cx="8001000" cy="4505325"/>
          </a:xfrm>
          <a:prstGeom prst="rect">
            <a:avLst/>
          </a:prstGeom>
        </p:spPr>
      </p:pic>
      <p:sp>
        <p:nvSpPr>
          <p:cNvPr id="14" name="TextBox 13">
            <a:extLst>
              <a:ext uri="{FF2B5EF4-FFF2-40B4-BE49-F238E27FC236}">
                <a16:creationId xmlns:a16="http://schemas.microsoft.com/office/drawing/2014/main" xmlns="" id="{3C0ADDB4-E266-406A-8B63-DCC7DA904F46}"/>
              </a:ext>
            </a:extLst>
          </p:cNvPr>
          <p:cNvSpPr txBox="1"/>
          <p:nvPr/>
        </p:nvSpPr>
        <p:spPr>
          <a:xfrm>
            <a:off x="984984" y="7880247"/>
            <a:ext cx="8733994"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Tràng</a:t>
            </a:r>
            <a:r>
              <a:rPr lang="en-US" sz="2800" b="1" dirty="0">
                <a:latin typeface="Times New Roman" panose="02020603050405020304" pitchFamily="18" charset="0"/>
                <a:cs typeface="Times New Roman" panose="02020603050405020304" pitchFamily="18" charset="0"/>
              </a:rPr>
              <a:t>- Gia </a:t>
            </a:r>
            <a:r>
              <a:rPr lang="en-US" sz="2800" b="1" dirty="0" err="1">
                <a:latin typeface="Times New Roman" panose="02020603050405020304" pitchFamily="18" charset="0"/>
                <a:cs typeface="Times New Roman" panose="02020603050405020304" pitchFamily="18" charset="0"/>
              </a:rPr>
              <a:t>Lâm</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14-16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3889EF84-C37B-40EE-8AA2-DF00AC5A856C}"/>
              </a:ext>
            </a:extLst>
          </p:cNvPr>
          <p:cNvSpPr txBox="1"/>
          <p:nvPr/>
        </p:nvSpPr>
        <p:spPr>
          <a:xfrm>
            <a:off x="9677400" y="7906955"/>
            <a:ext cx="8132354"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Sơn</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6-8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hung </a:t>
            </a:r>
            <a:r>
              <a:rPr lang="en-US" sz="2800" dirty="0" err="1">
                <a:latin typeface="Times New Roman" panose="02020603050405020304" pitchFamily="18" charset="0"/>
                <a:cs typeface="Times New Roman" panose="02020603050405020304" pitchFamily="18" charset="0"/>
              </a:rPr>
              <a:t>Gióng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23745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xmlns=""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Giới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thiệu</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1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số</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lễ</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hội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tại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Hà</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Nội</a:t>
            </a:r>
            <a:endParaRPr kumimoji="0" lang="en-US" sz="4400" b="0" i="0" u="none" strike="noStrike" kern="1200" cap="none" spc="0" normalizeH="0" baseline="0" noProof="0" dirty="0">
              <a:ln>
                <a:noFill/>
              </a:ln>
              <a:solidFill>
                <a:prstClr val="black"/>
              </a:solidFill>
              <a:effectLst/>
              <a:uLnTx/>
              <a:uFillTx/>
              <a:latin typeface="#9Slide04 Maitree Bold"/>
              <a:ea typeface="+mn-ea"/>
              <a:cs typeface="+mn-cs"/>
            </a:endParaRPr>
          </a:p>
        </p:txBody>
      </p:sp>
      <p:pic>
        <p:nvPicPr>
          <p:cNvPr id="3" name="Picture 2">
            <a:extLst>
              <a:ext uri="{FF2B5EF4-FFF2-40B4-BE49-F238E27FC236}">
                <a16:creationId xmlns:a16="http://schemas.microsoft.com/office/drawing/2014/main" xmlns="" id="{AFDFC7B5-7509-41B7-BAD0-2F45B76C11E3}"/>
              </a:ext>
            </a:extLst>
          </p:cNvPr>
          <p:cNvPicPr>
            <a:picLocks noChangeAspect="1"/>
          </p:cNvPicPr>
          <p:nvPr/>
        </p:nvPicPr>
        <p:blipFill>
          <a:blip r:embed="rId7"/>
          <a:stretch>
            <a:fillRect/>
          </a:stretch>
        </p:blipFill>
        <p:spPr>
          <a:xfrm>
            <a:off x="609600" y="2781300"/>
            <a:ext cx="8001000" cy="4505325"/>
          </a:xfrm>
          <a:prstGeom prst="rect">
            <a:avLst/>
          </a:prstGeom>
        </p:spPr>
      </p:pic>
      <p:pic>
        <p:nvPicPr>
          <p:cNvPr id="8" name="Picture 7">
            <a:extLst>
              <a:ext uri="{FF2B5EF4-FFF2-40B4-BE49-F238E27FC236}">
                <a16:creationId xmlns:a16="http://schemas.microsoft.com/office/drawing/2014/main" xmlns="" id="{F8E56BAD-5FE8-4E84-847D-432486D64DC8}"/>
              </a:ext>
            </a:extLst>
          </p:cNvPr>
          <p:cNvPicPr>
            <a:picLocks noChangeAspect="1"/>
          </p:cNvPicPr>
          <p:nvPr/>
        </p:nvPicPr>
        <p:blipFill>
          <a:blip r:embed="rId8"/>
          <a:stretch>
            <a:fillRect/>
          </a:stretch>
        </p:blipFill>
        <p:spPr>
          <a:xfrm>
            <a:off x="9296400" y="2803769"/>
            <a:ext cx="8001000" cy="4505325"/>
          </a:xfrm>
          <a:prstGeom prst="rect">
            <a:avLst/>
          </a:prstGeom>
        </p:spPr>
      </p:pic>
      <p:sp>
        <p:nvSpPr>
          <p:cNvPr id="14" name="TextBox 13">
            <a:extLst>
              <a:ext uri="{FF2B5EF4-FFF2-40B4-BE49-F238E27FC236}">
                <a16:creationId xmlns:a16="http://schemas.microsoft.com/office/drawing/2014/main" xmlns="" id="{F8532FD0-D8F8-4499-8347-B8DA68B0240A}"/>
              </a:ext>
            </a:extLst>
          </p:cNvPr>
          <p:cNvSpPr txBox="1"/>
          <p:nvPr/>
        </p:nvSpPr>
        <p:spPr>
          <a:xfrm>
            <a:off x="381000" y="7907441"/>
            <a:ext cx="8288359"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Hai </a:t>
            </a:r>
            <a:r>
              <a:rPr lang="en-US" sz="2800" b="1" dirty="0" err="1">
                <a:latin typeface="Times New Roman" panose="02020603050405020304" pitchFamily="18" charset="0"/>
                <a:cs typeface="Times New Roman" panose="02020603050405020304" pitchFamily="18" charset="0"/>
              </a:rPr>
              <a:t>Bà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Mê</a:t>
            </a:r>
            <a:r>
              <a:rPr lang="en-US" sz="2800" b="1" dirty="0">
                <a:latin typeface="Times New Roman" panose="02020603050405020304" pitchFamily="18" charset="0"/>
                <a:cs typeface="Times New Roman" panose="02020603050405020304" pitchFamily="18" charset="0"/>
              </a:rPr>
              <a:t> Linh: </a:t>
            </a:r>
            <a:r>
              <a:rPr lang="en-US" sz="2800" dirty="0">
                <a:latin typeface="Times New Roman" panose="02020603050405020304" pitchFamily="18" charset="0"/>
                <a:cs typeface="Times New Roman" panose="02020603050405020304" pitchFamily="18" charset="0"/>
              </a:rPr>
              <a:t>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Hai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952EC7CF-10AD-4124-A002-68A9317C14F9}"/>
              </a:ext>
            </a:extLst>
          </p:cNvPr>
          <p:cNvSpPr txBox="1"/>
          <p:nvPr/>
        </p:nvSpPr>
        <p:spPr>
          <a:xfrm>
            <a:off x="9469075" y="7897897"/>
            <a:ext cx="8656472" cy="1384995"/>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Võng</a:t>
            </a:r>
            <a:r>
              <a:rPr lang="en-US" sz="2800" b="1" dirty="0">
                <a:latin typeface="Times New Roman" panose="02020603050405020304" pitchFamily="18" charset="0"/>
                <a:cs typeface="Times New Roman" panose="02020603050405020304" pitchFamily="18" charset="0"/>
              </a:rPr>
              <a:t> La- </a:t>
            </a:r>
            <a:r>
              <a:rPr lang="en-US" sz="2800" b="1" dirty="0" err="1">
                <a:latin typeface="Times New Roman" panose="02020603050405020304" pitchFamily="18" charset="0"/>
                <a:cs typeface="Times New Roman" panose="02020603050405020304" pitchFamily="18" charset="0"/>
              </a:rPr>
              <a:t>Đông</a:t>
            </a:r>
            <a:r>
              <a:rPr lang="en-US" sz="2800" b="1" dirty="0">
                <a:latin typeface="Times New Roman" panose="02020603050405020304" pitchFamily="18" charset="0"/>
                <a:cs typeface="Times New Roman" panose="02020603050405020304" pitchFamily="18" charset="0"/>
              </a:rPr>
              <a:t> Anh: </a:t>
            </a:r>
            <a:r>
              <a:rPr lang="en-US" sz="2800" dirty="0">
                <a:latin typeface="Times New Roman" panose="02020603050405020304" pitchFamily="18" charset="0"/>
                <a:cs typeface="Times New Roman" panose="02020603050405020304" pitchFamily="18" charset="0"/>
              </a:rPr>
              <a:t>13-15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5177168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xmlns=""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Giới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thiệu</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1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số</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lễ</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hội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tại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Hà</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Nội</a:t>
            </a:r>
            <a:endParaRPr kumimoji="0" lang="en-US" sz="4400" b="0" i="0" u="none" strike="noStrike" kern="1200" cap="none" spc="0" normalizeH="0" baseline="0" noProof="0" dirty="0">
              <a:ln>
                <a:noFill/>
              </a:ln>
              <a:solidFill>
                <a:prstClr val="black"/>
              </a:solidFill>
              <a:effectLst/>
              <a:uLnTx/>
              <a:uFillTx/>
              <a:latin typeface="#9Slide04 Maitree Bold"/>
              <a:ea typeface="+mn-ea"/>
              <a:cs typeface="+mn-cs"/>
            </a:endParaRPr>
          </a:p>
        </p:txBody>
      </p:sp>
      <p:pic>
        <p:nvPicPr>
          <p:cNvPr id="3" name="Picture 2">
            <a:extLst>
              <a:ext uri="{FF2B5EF4-FFF2-40B4-BE49-F238E27FC236}">
                <a16:creationId xmlns:a16="http://schemas.microsoft.com/office/drawing/2014/main" xmlns="" id="{9F16E1BD-2CFD-44D3-99EF-FC3C79396726}"/>
              </a:ext>
            </a:extLst>
          </p:cNvPr>
          <p:cNvPicPr>
            <a:picLocks noChangeAspect="1"/>
          </p:cNvPicPr>
          <p:nvPr/>
        </p:nvPicPr>
        <p:blipFill>
          <a:blip r:embed="rId7"/>
          <a:stretch>
            <a:fillRect/>
          </a:stretch>
        </p:blipFill>
        <p:spPr>
          <a:xfrm>
            <a:off x="609600" y="2876014"/>
            <a:ext cx="8001000" cy="4505325"/>
          </a:xfrm>
          <a:prstGeom prst="rect">
            <a:avLst/>
          </a:prstGeom>
        </p:spPr>
      </p:pic>
      <p:pic>
        <p:nvPicPr>
          <p:cNvPr id="8" name="Picture 7">
            <a:extLst>
              <a:ext uri="{FF2B5EF4-FFF2-40B4-BE49-F238E27FC236}">
                <a16:creationId xmlns:a16="http://schemas.microsoft.com/office/drawing/2014/main" xmlns="" id="{14CA2298-0441-45D8-A1B2-EF8B7BCA0F8D}"/>
              </a:ext>
            </a:extLst>
          </p:cNvPr>
          <p:cNvPicPr>
            <a:picLocks noChangeAspect="1"/>
          </p:cNvPicPr>
          <p:nvPr/>
        </p:nvPicPr>
        <p:blipFill>
          <a:blip r:embed="rId8"/>
          <a:stretch>
            <a:fillRect/>
          </a:stretch>
        </p:blipFill>
        <p:spPr>
          <a:xfrm>
            <a:off x="9296400" y="2876014"/>
            <a:ext cx="8001000" cy="4505325"/>
          </a:xfrm>
          <a:prstGeom prst="rect">
            <a:avLst/>
          </a:prstGeom>
        </p:spPr>
      </p:pic>
      <p:sp>
        <p:nvSpPr>
          <p:cNvPr id="14" name="TextBox 13">
            <a:extLst>
              <a:ext uri="{FF2B5EF4-FFF2-40B4-BE49-F238E27FC236}">
                <a16:creationId xmlns:a16="http://schemas.microsoft.com/office/drawing/2014/main" xmlns="" id="{FE733146-0272-4047-9514-C64ACC5EC491}"/>
              </a:ext>
            </a:extLst>
          </p:cNvPr>
          <p:cNvSpPr txBox="1"/>
          <p:nvPr/>
        </p:nvSpPr>
        <p:spPr>
          <a:xfrm>
            <a:off x="363054" y="7856763"/>
            <a:ext cx="8494091"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hạ</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tuần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tháng</a:t>
            </a:r>
            <a:r>
              <a:rPr lang="en-US" sz="2800" dirty="0">
                <a:latin typeface="Times New Roman" panose="02020603050405020304" pitchFamily="18" charset="0"/>
                <a:cs typeface="Times New Roman" panose="02020603050405020304" pitchFamily="18" charset="0"/>
                <a:sym typeface="Wingdings" panose="05000000000000000000" pitchFamily="2" charset="2"/>
              </a:rPr>
              <a:t> 3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âm</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lịch</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DD238B2C-2AA6-4B26-A65C-BB4C01C1BEF0}"/>
              </a:ext>
            </a:extLst>
          </p:cNvPr>
          <p:cNvSpPr txBox="1"/>
          <p:nvPr/>
        </p:nvSpPr>
        <p:spPr>
          <a:xfrm>
            <a:off x="9430857" y="7856763"/>
            <a:ext cx="7965579"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Oai</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5-7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múa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2093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62" y="-130603"/>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43797" y="487715"/>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52678" y="-26431"/>
            <a:ext cx="11232794" cy="2442030"/>
          </a:xfrm>
          <a:prstGeom prst="rect">
            <a:avLst/>
          </a:prstGeom>
        </p:spPr>
      </p:pic>
      <p:sp>
        <p:nvSpPr>
          <p:cNvPr id="12" name="TextBox 5">
            <a:extLst>
              <a:ext uri="{FF2B5EF4-FFF2-40B4-BE49-F238E27FC236}">
                <a16:creationId xmlns:a16="http://schemas.microsoft.com/office/drawing/2014/main" xmlns="" id="{082EBA0A-C3C8-4A5B-A406-FA6DD46CF13C}"/>
              </a:ext>
            </a:extLst>
          </p:cNvPr>
          <p:cNvSpPr txBox="1"/>
          <p:nvPr/>
        </p:nvSpPr>
        <p:spPr>
          <a:xfrm>
            <a:off x="5379523" y="538601"/>
            <a:ext cx="9055799" cy="871392"/>
          </a:xfrm>
          <a:prstGeom prst="rect">
            <a:avLst/>
          </a:prstGeom>
        </p:spPr>
        <p:txBody>
          <a:bodyPr wrap="square" lIns="0" tIns="0" rIns="0" bIns="0" rtlCol="0" anchor="t">
            <a:spAutoFit/>
          </a:bodyPr>
          <a:lstStyle/>
          <a:p>
            <a:pPr marL="0" marR="0" lvl="0" indent="0" algn="ctr" defTabSz="914400" rtl="0" eaLnBrk="1" fontAlgn="auto" latinLnBrk="0" hangingPunct="1">
              <a:lnSpc>
                <a:spcPts val="728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Giới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thiệu</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1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số</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lễ</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hội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tại</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Hà</a:t>
            </a:r>
            <a:r>
              <a:rPr kumimoji="0" lang="en-US" sz="4400" b="0" i="0" u="none" strike="noStrike" kern="1200" cap="none" spc="0" normalizeH="0" baseline="0" noProof="0" dirty="0">
                <a:ln>
                  <a:noFill/>
                </a:ln>
                <a:solidFill>
                  <a:prstClr val="black"/>
                </a:solidFill>
                <a:effectLst/>
                <a:uLnTx/>
                <a:uFillTx/>
                <a:latin typeface="#9Slide04 Maitree Bold"/>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4 Maitree Bold"/>
                <a:ea typeface="+mn-ea"/>
                <a:cs typeface="+mn-cs"/>
              </a:rPr>
              <a:t>Nội</a:t>
            </a:r>
            <a:endParaRPr kumimoji="0" lang="en-US" sz="4400" b="0" i="0" u="none" strike="noStrike" kern="1200" cap="none" spc="0" normalizeH="0" baseline="0" noProof="0" dirty="0">
              <a:ln>
                <a:noFill/>
              </a:ln>
              <a:solidFill>
                <a:prstClr val="black"/>
              </a:solidFill>
              <a:effectLst/>
              <a:uLnTx/>
              <a:uFillTx/>
              <a:latin typeface="#9Slide04 Maitree Bold"/>
              <a:ea typeface="+mn-ea"/>
              <a:cs typeface="+mn-cs"/>
            </a:endParaRPr>
          </a:p>
        </p:txBody>
      </p:sp>
      <p:pic>
        <p:nvPicPr>
          <p:cNvPr id="7" name="Picture 6">
            <a:extLst>
              <a:ext uri="{FF2B5EF4-FFF2-40B4-BE49-F238E27FC236}">
                <a16:creationId xmlns:a16="http://schemas.microsoft.com/office/drawing/2014/main" xmlns="" id="{233692BD-F31C-4B08-8D23-A1B036CF6304}"/>
              </a:ext>
            </a:extLst>
          </p:cNvPr>
          <p:cNvPicPr>
            <a:picLocks noChangeAspect="1"/>
          </p:cNvPicPr>
          <p:nvPr/>
        </p:nvPicPr>
        <p:blipFill>
          <a:blip r:embed="rId7"/>
          <a:stretch>
            <a:fillRect/>
          </a:stretch>
        </p:blipFill>
        <p:spPr>
          <a:xfrm>
            <a:off x="762000" y="2688723"/>
            <a:ext cx="8001000" cy="4505325"/>
          </a:xfrm>
          <a:prstGeom prst="rect">
            <a:avLst/>
          </a:prstGeom>
        </p:spPr>
      </p:pic>
      <p:pic>
        <p:nvPicPr>
          <p:cNvPr id="11" name="Picture 10">
            <a:extLst>
              <a:ext uri="{FF2B5EF4-FFF2-40B4-BE49-F238E27FC236}">
                <a16:creationId xmlns:a16="http://schemas.microsoft.com/office/drawing/2014/main" xmlns="" id="{81BA9EA9-883E-463E-A67E-30B68252D616}"/>
              </a:ext>
            </a:extLst>
          </p:cNvPr>
          <p:cNvPicPr>
            <a:picLocks noChangeAspect="1"/>
          </p:cNvPicPr>
          <p:nvPr/>
        </p:nvPicPr>
        <p:blipFill>
          <a:blip r:embed="rId8"/>
          <a:stretch>
            <a:fillRect/>
          </a:stretch>
        </p:blipFill>
        <p:spPr>
          <a:xfrm>
            <a:off x="9677400" y="2709238"/>
            <a:ext cx="8001000" cy="4505325"/>
          </a:xfrm>
          <a:prstGeom prst="rect">
            <a:avLst/>
          </a:prstGeom>
        </p:spPr>
      </p:pic>
      <p:sp>
        <p:nvSpPr>
          <p:cNvPr id="14" name="TextBox 13">
            <a:extLst>
              <a:ext uri="{FF2B5EF4-FFF2-40B4-BE49-F238E27FC236}">
                <a16:creationId xmlns:a16="http://schemas.microsoft.com/office/drawing/2014/main" xmlns="" id="{53AB0A5C-5DE7-4CB9-8C8B-C96800816EDB}"/>
              </a:ext>
            </a:extLst>
          </p:cNvPr>
          <p:cNvSpPr txBox="1"/>
          <p:nvPr/>
        </p:nvSpPr>
        <p:spPr>
          <a:xfrm>
            <a:off x="984984" y="7880247"/>
            <a:ext cx="6692858"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Mật</a:t>
            </a:r>
            <a:r>
              <a:rPr lang="en-US" sz="2800" b="1" dirty="0">
                <a:latin typeface="Times New Roman" panose="02020603050405020304" pitchFamily="18" charset="0"/>
                <a:cs typeface="Times New Roman" panose="02020603050405020304" pitchFamily="18" charset="0"/>
              </a:rPr>
              <a:t>- Gia </a:t>
            </a:r>
            <a:r>
              <a:rPr lang="en-US" sz="2800" b="1" dirty="0" err="1">
                <a:latin typeface="Times New Roman" panose="02020603050405020304" pitchFamily="18" charset="0"/>
                <a:cs typeface="Times New Roman" panose="02020603050405020304" pitchFamily="18" charset="0"/>
              </a:rPr>
              <a:t>Lâm</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23/3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Mật</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5923A8B6-1E92-44F1-8AD8-F32411579469}"/>
              </a:ext>
            </a:extLst>
          </p:cNvPr>
          <p:cNvSpPr txBox="1"/>
          <p:nvPr/>
        </p:nvSpPr>
        <p:spPr>
          <a:xfrm>
            <a:off x="9655734" y="7921663"/>
            <a:ext cx="8495467" cy="954107"/>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Ba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13-15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0385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5">
            <a:extLst>
              <a:ext uri="{FF2B5EF4-FFF2-40B4-BE49-F238E27FC236}">
                <a16:creationId xmlns:a16="http://schemas.microsoft.com/office/drawing/2014/main" xmlns="" id="{082EBA0A-C3C8-4A5B-A406-FA6DD46CF13C}"/>
              </a:ext>
            </a:extLst>
          </p:cNvPr>
          <p:cNvSpPr txBox="1"/>
          <p:nvPr/>
        </p:nvSpPr>
        <p:spPr>
          <a:xfrm>
            <a:off x="609600" y="642132"/>
            <a:ext cx="17221200" cy="2808461"/>
          </a:xfrm>
          <a:prstGeom prst="rect">
            <a:avLst/>
          </a:prstGeom>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pPr>
              <a:lnSpc>
                <a:spcPts val="7280"/>
              </a:lnSpc>
            </a:pPr>
            <a:r>
              <a:rPr lang="en-US" sz="6600" dirty="0" err="1">
                <a:solidFill>
                  <a:srgbClr val="FF0000"/>
                </a:solidFill>
                <a:latin typeface="Times New Roman" panose="02020603050405020304" pitchFamily="18" charset="0"/>
                <a:cs typeface="Times New Roman" panose="02020603050405020304" pitchFamily="18" charset="0"/>
              </a:rPr>
              <a:t>Bài</a:t>
            </a:r>
            <a:r>
              <a:rPr lang="en-US" sz="6600" dirty="0">
                <a:solidFill>
                  <a:srgbClr val="FF0000"/>
                </a:solidFill>
                <a:latin typeface="Times New Roman" panose="02020603050405020304" pitchFamily="18" charset="0"/>
                <a:cs typeface="Times New Roman" panose="02020603050405020304" pitchFamily="18" charset="0"/>
              </a:rPr>
              <a:t> 1</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Đọc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lại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bài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Kéo</a:t>
            </a:r>
            <a:r>
              <a:rPr lang="en-US" sz="6600" dirty="0">
                <a:latin typeface="Times New Roman" panose="02020603050405020304" pitchFamily="18" charset="0"/>
                <a:cs typeface="Times New Roman" panose="02020603050405020304" pitchFamily="18" charset="0"/>
              </a:rPr>
              <a:t> co </a:t>
            </a:r>
            <a:r>
              <a:rPr lang="en-US" sz="6600" dirty="0" err="1">
                <a:latin typeface="Times New Roman" panose="02020603050405020304" pitchFamily="18" charset="0"/>
                <a:cs typeface="Times New Roman" panose="02020603050405020304" pitchFamily="18" charset="0"/>
              </a:rPr>
              <a:t>và</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biết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bài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ấy</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giới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thiệu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trò</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chơi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của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những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địa</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phương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nào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Thuật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lại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các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trò</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chơi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đã</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được</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giới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thiệu</a:t>
            </a:r>
            <a:r>
              <a:rPr lang="en-US" sz="6600" dirty="0">
                <a:latin typeface="Times New Roman" panose="02020603050405020304" pitchFamily="18" charset="0"/>
                <a:cs typeface="Times New Roman" panose="02020603050405020304" pitchFamily="18" charset="0"/>
              </a:rPr>
              <a:t>.</a:t>
            </a:r>
          </a:p>
        </p:txBody>
      </p:sp>
      <p:cxnSp>
        <p:nvCxnSpPr>
          <p:cNvPr id="14" name="Straight Connector 13">
            <a:extLst>
              <a:ext uri="{FF2B5EF4-FFF2-40B4-BE49-F238E27FC236}">
                <a16:creationId xmlns:a16="http://schemas.microsoft.com/office/drawing/2014/main" xmlns="" id="{7BA91C1B-4138-4A3F-88F9-EA5B3700401C}"/>
              </a:ext>
            </a:extLst>
          </p:cNvPr>
          <p:cNvCxnSpPr>
            <a:cxnSpLocks/>
          </p:cNvCxnSpPr>
          <p:nvPr/>
        </p:nvCxnSpPr>
        <p:spPr>
          <a:xfrm>
            <a:off x="6781800" y="1447800"/>
            <a:ext cx="2362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xmlns="" id="{3F9C0B4B-094A-4ED3-9AD2-D895580AA5FD}"/>
              </a:ext>
            </a:extLst>
          </p:cNvPr>
          <p:cNvCxnSpPr>
            <a:cxnSpLocks/>
          </p:cNvCxnSpPr>
          <p:nvPr/>
        </p:nvCxnSpPr>
        <p:spPr>
          <a:xfrm>
            <a:off x="6629400" y="2474563"/>
            <a:ext cx="75438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xmlns="" id="{D8E5A481-9B38-4802-AE44-5E31100AC686}"/>
              </a:ext>
            </a:extLst>
          </p:cNvPr>
          <p:cNvCxnSpPr>
            <a:cxnSpLocks/>
          </p:cNvCxnSpPr>
          <p:nvPr/>
        </p:nvCxnSpPr>
        <p:spPr>
          <a:xfrm>
            <a:off x="14706600" y="2474563"/>
            <a:ext cx="29718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xmlns="" id="{69CAE6CA-E7F0-44FC-BD49-4DFC1B3243C3}"/>
              </a:ext>
            </a:extLst>
          </p:cNvPr>
          <p:cNvCxnSpPr>
            <a:cxnSpLocks/>
          </p:cNvCxnSpPr>
          <p:nvPr/>
        </p:nvCxnSpPr>
        <p:spPr>
          <a:xfrm>
            <a:off x="15392400" y="1528970"/>
            <a:ext cx="139065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xmlns="" id="{83516C5E-6275-4390-AC4D-B208AFD29BFB}"/>
              </a:ext>
            </a:extLst>
          </p:cNvPr>
          <p:cNvCxnSpPr>
            <a:cxnSpLocks/>
          </p:cNvCxnSpPr>
          <p:nvPr/>
        </p:nvCxnSpPr>
        <p:spPr>
          <a:xfrm>
            <a:off x="609600" y="2474563"/>
            <a:ext cx="1600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pic>
        <p:nvPicPr>
          <p:cNvPr id="15" name="Picture 6" descr="Keo co">
            <a:extLst>
              <a:ext uri="{FF2B5EF4-FFF2-40B4-BE49-F238E27FC236}">
                <a16:creationId xmlns:a16="http://schemas.microsoft.com/office/drawing/2014/main" xmlns="" id="{A16888DB-4A38-4635-9854-F867A39482EB}"/>
              </a:ext>
            </a:extLst>
          </p:cNvPr>
          <p:cNvPicPr>
            <a:picLocks noChangeAspect="1" noChangeArrowheads="1"/>
          </p:cNvPicPr>
          <p:nvPr/>
        </p:nvPicPr>
        <p:blipFill>
          <a:blip r:embed="rId2"/>
          <a:srcRect l="6096" r="6096"/>
          <a:stretch>
            <a:fillRect/>
          </a:stretch>
        </p:blipFill>
        <p:spPr bwMode="auto">
          <a:xfrm>
            <a:off x="1504950" y="3784356"/>
            <a:ext cx="15278100" cy="6104101"/>
          </a:xfrm>
          <a:prstGeom prst="rect">
            <a:avLst/>
          </a:prstGeom>
          <a:noFill/>
          <a:ln w="9525">
            <a:noFill/>
            <a:miter lim="800000"/>
            <a:headEnd/>
            <a:tailEnd/>
          </a:ln>
        </p:spPr>
      </p:pic>
      <p:cxnSp>
        <p:nvCxnSpPr>
          <p:cNvPr id="11" name="Straight Connector 10">
            <a:extLst>
              <a:ext uri="{FF2B5EF4-FFF2-40B4-BE49-F238E27FC236}">
                <a16:creationId xmlns:a16="http://schemas.microsoft.com/office/drawing/2014/main" xmlns="" id="{5DDD84B0-F181-4D4E-9B3E-E5561C64301B}"/>
              </a:ext>
            </a:extLst>
          </p:cNvPr>
          <p:cNvCxnSpPr>
            <a:cxnSpLocks/>
          </p:cNvCxnSpPr>
          <p:nvPr/>
        </p:nvCxnSpPr>
        <p:spPr>
          <a:xfrm>
            <a:off x="2819400" y="1527313"/>
            <a:ext cx="25146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558807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par>
                                <p:cTn id="21" presetID="14" presetClass="entr" presetSubtype="1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2" y="205799"/>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10200" y="274614"/>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03508" y="8381741"/>
            <a:ext cx="11232794" cy="2442030"/>
          </a:xfrm>
          <a:prstGeom prst="rect">
            <a:avLst/>
          </a:prstGeom>
        </p:spPr>
      </p:pic>
      <p:pic>
        <p:nvPicPr>
          <p:cNvPr id="3" name="Picture 2">
            <a:extLst>
              <a:ext uri="{FF2B5EF4-FFF2-40B4-BE49-F238E27FC236}">
                <a16:creationId xmlns:a16="http://schemas.microsoft.com/office/drawing/2014/main" xmlns="" id="{27663CB1-0F6B-4445-B47B-58AA136DE9A2}"/>
              </a:ext>
            </a:extLst>
          </p:cNvPr>
          <p:cNvPicPr>
            <a:picLocks noChangeAspect="1"/>
          </p:cNvPicPr>
          <p:nvPr/>
        </p:nvPicPr>
        <p:blipFill>
          <a:blip r:embed="rId7"/>
          <a:stretch>
            <a:fillRect/>
          </a:stretch>
        </p:blipFill>
        <p:spPr>
          <a:xfrm>
            <a:off x="1353116" y="1866911"/>
            <a:ext cx="6781800" cy="1558653"/>
          </a:xfrm>
          <a:prstGeom prst="rect">
            <a:avLst/>
          </a:prstGeom>
        </p:spPr>
      </p:pic>
      <p:pic>
        <p:nvPicPr>
          <p:cNvPr id="8" name="Picture 7">
            <a:extLst>
              <a:ext uri="{FF2B5EF4-FFF2-40B4-BE49-F238E27FC236}">
                <a16:creationId xmlns:a16="http://schemas.microsoft.com/office/drawing/2014/main" xmlns="" id="{BFE794DA-5959-4397-8819-301B4C0A1180}"/>
              </a:ext>
            </a:extLst>
          </p:cNvPr>
          <p:cNvPicPr>
            <a:picLocks noChangeAspect="1"/>
          </p:cNvPicPr>
          <p:nvPr/>
        </p:nvPicPr>
        <p:blipFill>
          <a:blip r:embed="rId8"/>
          <a:stretch>
            <a:fillRect/>
          </a:stretch>
        </p:blipFill>
        <p:spPr>
          <a:xfrm>
            <a:off x="1353116" y="3612271"/>
            <a:ext cx="6705600" cy="4640161"/>
          </a:xfrm>
          <a:prstGeom prst="rect">
            <a:avLst/>
          </a:prstGeom>
        </p:spPr>
      </p:pic>
      <p:pic>
        <p:nvPicPr>
          <p:cNvPr id="18" name="Picture 17">
            <a:extLst>
              <a:ext uri="{FF2B5EF4-FFF2-40B4-BE49-F238E27FC236}">
                <a16:creationId xmlns:a16="http://schemas.microsoft.com/office/drawing/2014/main" xmlns="" id="{34631C93-7644-4608-880B-21FA3FDAB23D}"/>
              </a:ext>
            </a:extLst>
          </p:cNvPr>
          <p:cNvPicPr>
            <a:picLocks noChangeAspect="1"/>
          </p:cNvPicPr>
          <p:nvPr/>
        </p:nvPicPr>
        <p:blipFill>
          <a:blip r:embed="rId9"/>
          <a:stretch>
            <a:fillRect/>
          </a:stretch>
        </p:blipFill>
        <p:spPr>
          <a:xfrm>
            <a:off x="9829800" y="20744"/>
            <a:ext cx="6781800" cy="7566260"/>
          </a:xfrm>
          <a:prstGeom prst="rect">
            <a:avLst/>
          </a:prstGeom>
        </p:spPr>
      </p:pic>
      <p:sp>
        <p:nvSpPr>
          <p:cNvPr id="19" name="TextBox 18">
            <a:extLst>
              <a:ext uri="{FF2B5EF4-FFF2-40B4-BE49-F238E27FC236}">
                <a16:creationId xmlns:a16="http://schemas.microsoft.com/office/drawing/2014/main" xmlns="" id="{ED350FD0-D324-4244-8268-7900B8219EC0}"/>
              </a:ext>
            </a:extLst>
          </p:cNvPr>
          <p:cNvSpPr txBox="1"/>
          <p:nvPr/>
        </p:nvSpPr>
        <p:spPr>
          <a:xfrm>
            <a:off x="9982200" y="7509875"/>
            <a:ext cx="6629400" cy="2092881"/>
          </a:xfrm>
          <a:prstGeom prst="rect">
            <a:avLst/>
          </a:prstGeom>
          <a:noFill/>
        </p:spPr>
        <p:txBody>
          <a:bodyPr wrap="square" rtlCol="0">
            <a:spAutoFit/>
          </a:bodyPr>
          <a:lstStyle/>
          <a:p>
            <a:r>
              <a:rPr lang="en-US" sz="2600" dirty="0">
                <a:latin typeface="+mj-lt"/>
              </a:rPr>
              <a:t>            </a:t>
            </a:r>
            <a:r>
              <a:rPr lang="en-US" sz="2600" dirty="0" err="1">
                <a:latin typeface="+mj-lt"/>
              </a:rPr>
              <a:t>Đây</a:t>
            </a:r>
            <a:r>
              <a:rPr lang="en-US" sz="2600" dirty="0">
                <a:latin typeface="+mj-lt"/>
              </a:rPr>
              <a:t> </a:t>
            </a:r>
            <a:r>
              <a:rPr lang="en-US" sz="2600" dirty="0" err="1">
                <a:latin typeface="+mj-lt"/>
              </a:rPr>
              <a:t>là</a:t>
            </a:r>
            <a:r>
              <a:rPr lang="en-US" sz="2600" dirty="0">
                <a:latin typeface="+mj-lt"/>
              </a:rPr>
              <a:t> </a:t>
            </a:r>
            <a:r>
              <a:rPr lang="en-US" sz="2600" dirty="0" err="1">
                <a:latin typeface="+mj-lt"/>
              </a:rPr>
              <a:t>một</a:t>
            </a:r>
            <a:r>
              <a:rPr lang="en-US" sz="2600" dirty="0">
                <a:latin typeface="+mj-lt"/>
              </a:rPr>
              <a:t> </a:t>
            </a:r>
            <a:r>
              <a:rPr lang="en-US" sz="2600" dirty="0" err="1">
                <a:latin typeface="+mj-lt"/>
              </a:rPr>
              <a:t>nét</a:t>
            </a:r>
            <a:r>
              <a:rPr lang="en-US" sz="2600" dirty="0">
                <a:latin typeface="+mj-lt"/>
              </a:rPr>
              <a:t> </a:t>
            </a:r>
            <a:r>
              <a:rPr lang="en-US" sz="2600" dirty="0" err="1">
                <a:latin typeface="+mj-lt"/>
              </a:rPr>
              <a:t>đẹp</a:t>
            </a:r>
            <a:r>
              <a:rPr lang="en-US" sz="2600" dirty="0">
                <a:latin typeface="+mj-lt"/>
              </a:rPr>
              <a:t> </a:t>
            </a:r>
            <a:r>
              <a:rPr lang="en-US" sz="2600" dirty="0" err="1">
                <a:latin typeface="+mj-lt"/>
              </a:rPr>
              <a:t>văn</a:t>
            </a:r>
            <a:r>
              <a:rPr lang="en-US" sz="2600" dirty="0">
                <a:latin typeface="+mj-lt"/>
              </a:rPr>
              <a:t> </a:t>
            </a:r>
            <a:r>
              <a:rPr lang="en-US" sz="2600" dirty="0" err="1">
                <a:latin typeface="+mj-lt"/>
              </a:rPr>
              <a:t>hóa</a:t>
            </a:r>
            <a:r>
              <a:rPr lang="en-US" sz="2600" dirty="0">
                <a:latin typeface="+mj-lt"/>
              </a:rPr>
              <a:t> </a:t>
            </a:r>
            <a:r>
              <a:rPr lang="en-US" sz="2600" dirty="0" err="1">
                <a:latin typeface="+mj-lt"/>
              </a:rPr>
              <a:t>đặc</a:t>
            </a:r>
            <a:r>
              <a:rPr lang="en-US" sz="2600" dirty="0">
                <a:latin typeface="+mj-lt"/>
              </a:rPr>
              <a:t> </a:t>
            </a:r>
            <a:r>
              <a:rPr lang="en-US" sz="2600" dirty="0" err="1">
                <a:latin typeface="+mj-lt"/>
              </a:rPr>
              <a:t>sắc</a:t>
            </a:r>
            <a:r>
              <a:rPr lang="en-US" sz="2600" dirty="0">
                <a:latin typeface="+mj-lt"/>
              </a:rPr>
              <a:t> </a:t>
            </a:r>
            <a:r>
              <a:rPr lang="en-US" sz="2600" dirty="0" err="1">
                <a:latin typeface="+mj-lt"/>
              </a:rPr>
              <a:t>của</a:t>
            </a:r>
            <a:r>
              <a:rPr lang="en-US" sz="2600" dirty="0">
                <a:latin typeface="+mj-lt"/>
              </a:rPr>
              <a:t> </a:t>
            </a:r>
            <a:r>
              <a:rPr lang="en-US" sz="2600" dirty="0" err="1">
                <a:latin typeface="+mj-lt"/>
              </a:rPr>
              <a:t>dân</a:t>
            </a:r>
            <a:r>
              <a:rPr lang="en-US" sz="2600" dirty="0">
                <a:latin typeface="+mj-lt"/>
              </a:rPr>
              <a:t> </a:t>
            </a:r>
            <a:r>
              <a:rPr lang="en-US" sz="2600" dirty="0" err="1">
                <a:latin typeface="+mj-lt"/>
              </a:rPr>
              <a:t>tộc</a:t>
            </a:r>
            <a:r>
              <a:rPr lang="en-US" sz="2600" dirty="0">
                <a:latin typeface="+mj-lt"/>
              </a:rPr>
              <a:t>- </a:t>
            </a:r>
            <a:r>
              <a:rPr lang="en-US" sz="2600" dirty="0" err="1">
                <a:latin typeface="+mj-lt"/>
              </a:rPr>
              <a:t>tín</a:t>
            </a:r>
            <a:r>
              <a:rPr lang="en-US" sz="2600" dirty="0">
                <a:latin typeface="+mj-lt"/>
              </a:rPr>
              <a:t> </a:t>
            </a:r>
            <a:r>
              <a:rPr lang="en-US" sz="2600" dirty="0" err="1">
                <a:latin typeface="+mj-lt"/>
              </a:rPr>
              <a:t>ngưỡng</a:t>
            </a:r>
            <a:r>
              <a:rPr lang="en-US" sz="2600" dirty="0">
                <a:latin typeface="+mj-lt"/>
              </a:rPr>
              <a:t> </a:t>
            </a:r>
            <a:r>
              <a:rPr lang="en-US" sz="2600" dirty="0" err="1">
                <a:latin typeface="+mj-lt"/>
              </a:rPr>
              <a:t>Phật</a:t>
            </a:r>
            <a:r>
              <a:rPr lang="en-US" sz="2600" dirty="0">
                <a:latin typeface="+mj-lt"/>
              </a:rPr>
              <a:t> </a:t>
            </a:r>
            <a:r>
              <a:rPr lang="en-US" sz="2600" dirty="0" err="1">
                <a:latin typeface="+mj-lt"/>
              </a:rPr>
              <a:t>giáo</a:t>
            </a:r>
            <a:r>
              <a:rPr lang="en-US" sz="2600" dirty="0">
                <a:latin typeface="+mj-lt"/>
              </a:rPr>
              <a:t> , </a:t>
            </a:r>
            <a:r>
              <a:rPr lang="en-US" sz="2600" dirty="0" err="1">
                <a:latin typeface="+mj-lt"/>
              </a:rPr>
              <a:t>hướng</a:t>
            </a:r>
            <a:r>
              <a:rPr lang="en-US" sz="2600" dirty="0">
                <a:latin typeface="+mj-lt"/>
              </a:rPr>
              <a:t> con </a:t>
            </a:r>
            <a:r>
              <a:rPr lang="en-US" sz="2600" dirty="0" err="1">
                <a:latin typeface="+mj-lt"/>
              </a:rPr>
              <a:t>người</a:t>
            </a:r>
            <a:r>
              <a:rPr lang="en-US" sz="2600" dirty="0">
                <a:latin typeface="+mj-lt"/>
              </a:rPr>
              <a:t> </a:t>
            </a:r>
            <a:r>
              <a:rPr lang="en-US" sz="2600" dirty="0" err="1">
                <a:latin typeface="+mj-lt"/>
              </a:rPr>
              <a:t>đến</a:t>
            </a:r>
            <a:r>
              <a:rPr lang="en-US" sz="2600" dirty="0">
                <a:latin typeface="+mj-lt"/>
              </a:rPr>
              <a:t> </a:t>
            </a:r>
            <a:r>
              <a:rPr lang="en-US" sz="2600" dirty="0" err="1">
                <a:latin typeface="+mj-lt"/>
              </a:rPr>
              <a:t>chữ</a:t>
            </a:r>
            <a:r>
              <a:rPr lang="en-US" sz="2600" dirty="0">
                <a:latin typeface="+mj-lt"/>
              </a:rPr>
              <a:t> </a:t>
            </a:r>
            <a:r>
              <a:rPr lang="en-US" sz="2600" dirty="0" err="1">
                <a:latin typeface="+mj-lt"/>
              </a:rPr>
              <a:t>thiện</a:t>
            </a:r>
            <a:r>
              <a:rPr lang="en-US" sz="2600" dirty="0">
                <a:latin typeface="+mj-lt"/>
              </a:rPr>
              <a:t>, </a:t>
            </a:r>
            <a:r>
              <a:rPr lang="en-US" sz="2600" dirty="0" err="1">
                <a:latin typeface="+mj-lt"/>
              </a:rPr>
              <a:t>chữ</a:t>
            </a:r>
            <a:r>
              <a:rPr lang="en-US" sz="2600" dirty="0">
                <a:latin typeface="+mj-lt"/>
              </a:rPr>
              <a:t> </a:t>
            </a:r>
            <a:r>
              <a:rPr lang="en-US" sz="2600" dirty="0" err="1">
                <a:latin typeface="+mj-lt"/>
              </a:rPr>
              <a:t>nhẫn</a:t>
            </a:r>
            <a:r>
              <a:rPr lang="en-US" sz="2600" dirty="0">
                <a:latin typeface="+mj-lt"/>
              </a:rPr>
              <a:t>, </a:t>
            </a:r>
            <a:r>
              <a:rPr lang="en-US" sz="2600" dirty="0" err="1">
                <a:latin typeface="+mj-lt"/>
              </a:rPr>
              <a:t>mang</a:t>
            </a:r>
            <a:r>
              <a:rPr lang="en-US" sz="2600" dirty="0">
                <a:latin typeface="+mj-lt"/>
              </a:rPr>
              <a:t> </a:t>
            </a:r>
            <a:r>
              <a:rPr lang="en-US" sz="2600" dirty="0" err="1">
                <a:latin typeface="+mj-lt"/>
              </a:rPr>
              <a:t>đậm</a:t>
            </a:r>
            <a:r>
              <a:rPr lang="en-US" sz="2600" dirty="0">
                <a:latin typeface="+mj-lt"/>
              </a:rPr>
              <a:t> </a:t>
            </a:r>
            <a:r>
              <a:rPr lang="en-US" sz="2600" dirty="0" err="1">
                <a:latin typeface="+mj-lt"/>
              </a:rPr>
              <a:t>tính</a:t>
            </a:r>
            <a:r>
              <a:rPr lang="en-US" sz="2600" dirty="0">
                <a:latin typeface="+mj-lt"/>
              </a:rPr>
              <a:t> </a:t>
            </a:r>
            <a:r>
              <a:rPr lang="en-US" sz="2600" dirty="0" err="1">
                <a:latin typeface="+mj-lt"/>
              </a:rPr>
              <a:t>nhân</a:t>
            </a:r>
            <a:r>
              <a:rPr lang="en-US" sz="2600" dirty="0">
                <a:latin typeface="+mj-lt"/>
              </a:rPr>
              <a:t> </a:t>
            </a:r>
            <a:r>
              <a:rPr lang="en-US" sz="2600" dirty="0" err="1">
                <a:latin typeface="+mj-lt"/>
              </a:rPr>
              <a:t>văn</a:t>
            </a:r>
            <a:r>
              <a:rPr lang="en-US" sz="2600" dirty="0">
                <a:latin typeface="+mj-lt"/>
              </a:rPr>
              <a:t>, </a:t>
            </a:r>
            <a:r>
              <a:rPr lang="en-US" sz="2600" dirty="0" err="1">
                <a:latin typeface="+mj-lt"/>
              </a:rPr>
              <a:t>cần</a:t>
            </a:r>
            <a:r>
              <a:rPr lang="en-US" sz="2600" dirty="0">
                <a:latin typeface="+mj-lt"/>
              </a:rPr>
              <a:t> </a:t>
            </a:r>
            <a:r>
              <a:rPr lang="en-US" sz="2600" dirty="0" err="1">
                <a:latin typeface="+mj-lt"/>
              </a:rPr>
              <a:t>được</a:t>
            </a:r>
            <a:r>
              <a:rPr lang="en-US" sz="2600" dirty="0">
                <a:latin typeface="+mj-lt"/>
              </a:rPr>
              <a:t> </a:t>
            </a:r>
            <a:r>
              <a:rPr lang="en-US" sz="2600" dirty="0" err="1">
                <a:latin typeface="+mj-lt"/>
              </a:rPr>
              <a:t>giữ</a:t>
            </a:r>
            <a:r>
              <a:rPr lang="en-US" sz="2600" dirty="0">
                <a:latin typeface="+mj-lt"/>
              </a:rPr>
              <a:t> </a:t>
            </a:r>
            <a:r>
              <a:rPr lang="en-US" sz="2600" dirty="0" err="1">
                <a:latin typeface="+mj-lt"/>
              </a:rPr>
              <a:t>gìn</a:t>
            </a:r>
            <a:r>
              <a:rPr lang="en-US" sz="2600" dirty="0">
                <a:latin typeface="+mj-lt"/>
              </a:rPr>
              <a:t> </a:t>
            </a:r>
            <a:r>
              <a:rPr lang="en-US" sz="2600" dirty="0" err="1">
                <a:latin typeface="+mj-lt"/>
              </a:rPr>
              <a:t>và</a:t>
            </a:r>
            <a:r>
              <a:rPr lang="en-US" sz="2600" dirty="0">
                <a:latin typeface="+mj-lt"/>
              </a:rPr>
              <a:t> </a:t>
            </a:r>
            <a:r>
              <a:rPr lang="en-US" sz="2600" dirty="0" err="1">
                <a:latin typeface="+mj-lt"/>
              </a:rPr>
              <a:t>phát</a:t>
            </a:r>
            <a:r>
              <a:rPr lang="en-US" sz="2600" dirty="0">
                <a:latin typeface="+mj-lt"/>
              </a:rPr>
              <a:t> </a:t>
            </a:r>
            <a:r>
              <a:rPr lang="en-US" sz="2600" dirty="0" err="1">
                <a:latin typeface="+mj-lt"/>
              </a:rPr>
              <a:t>huy</a:t>
            </a:r>
            <a:r>
              <a:rPr lang="en-US" sz="2600" dirty="0">
                <a:latin typeface="+mj-lt"/>
              </a:rPr>
              <a:t> </a:t>
            </a:r>
            <a:r>
              <a:rPr lang="en-US" sz="2600" dirty="0" err="1">
                <a:latin typeface="+mj-lt"/>
              </a:rPr>
              <a:t>hơn</a:t>
            </a:r>
            <a:r>
              <a:rPr lang="en-US" sz="2600" dirty="0">
                <a:latin typeface="+mj-lt"/>
              </a:rPr>
              <a:t> </a:t>
            </a:r>
            <a:r>
              <a:rPr lang="en-US" sz="2600" dirty="0" err="1">
                <a:latin typeface="+mj-lt"/>
              </a:rPr>
              <a:t>nữa</a:t>
            </a:r>
            <a:r>
              <a:rPr lang="en-US" sz="2600" dirty="0">
                <a:latin typeface="+mj-lt"/>
              </a:rPr>
              <a:t>.</a:t>
            </a:r>
          </a:p>
        </p:txBody>
      </p:sp>
      <p:sp>
        <p:nvSpPr>
          <p:cNvPr id="20" name="Rectangle 19">
            <a:extLst>
              <a:ext uri="{FF2B5EF4-FFF2-40B4-BE49-F238E27FC236}">
                <a16:creationId xmlns:a16="http://schemas.microsoft.com/office/drawing/2014/main" xmlns="" id="{9A0404AD-4FB7-44DB-B00F-DA73422A3075}"/>
              </a:ext>
            </a:extLst>
          </p:cNvPr>
          <p:cNvSpPr/>
          <p:nvPr/>
        </p:nvSpPr>
        <p:spPr>
          <a:xfrm>
            <a:off x="2540396" y="2846008"/>
            <a:ext cx="5490594"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4F394AAF-7D55-4979-917E-429D0BC27C1E}"/>
              </a:ext>
            </a:extLst>
          </p:cNvPr>
          <p:cNvSpPr/>
          <p:nvPr/>
        </p:nvSpPr>
        <p:spPr>
          <a:xfrm>
            <a:off x="1332039" y="3350860"/>
            <a:ext cx="1264138"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2D2117A-32F2-4F7D-8DEF-7491BFA6075D}"/>
              </a:ext>
            </a:extLst>
          </p:cNvPr>
          <p:cNvSpPr/>
          <p:nvPr/>
        </p:nvSpPr>
        <p:spPr>
          <a:xfrm>
            <a:off x="13676768" y="6927025"/>
            <a:ext cx="3133258"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4556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11054F05-4D30-4EFC-9263-BFE06F3E7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7001"/>
            <a:ext cx="2238375" cy="22098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6817" y="1708562"/>
            <a:ext cx="3287804" cy="1323341"/>
          </a:xfrm>
          <a:prstGeom prst="rect">
            <a:avLst/>
          </a:prstGeom>
        </p:spPr>
      </p:pic>
      <p:grpSp>
        <p:nvGrpSpPr>
          <p:cNvPr id="5" name="Group 5"/>
          <p:cNvGrpSpPr/>
          <p:nvPr/>
        </p:nvGrpSpPr>
        <p:grpSpPr>
          <a:xfrm>
            <a:off x="9357" y="9258300"/>
            <a:ext cx="18278643" cy="1112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52678" y="-26431"/>
            <a:ext cx="11232794" cy="2442030"/>
          </a:xfrm>
          <a:prstGeom prst="rect">
            <a:avLst/>
          </a:prstGeom>
        </p:spPr>
      </p:pic>
      <p:pic>
        <p:nvPicPr>
          <p:cNvPr id="3" name="Picture 2">
            <a:extLst>
              <a:ext uri="{FF2B5EF4-FFF2-40B4-BE49-F238E27FC236}">
                <a16:creationId xmlns:a16="http://schemas.microsoft.com/office/drawing/2014/main" xmlns="" id="{7112D3C9-5B71-4DF6-998D-A934DFE6BF6A}"/>
              </a:ext>
            </a:extLst>
          </p:cNvPr>
          <p:cNvPicPr>
            <a:picLocks noChangeAspect="1"/>
          </p:cNvPicPr>
          <p:nvPr/>
        </p:nvPicPr>
        <p:blipFill>
          <a:blip r:embed="rId7"/>
          <a:stretch>
            <a:fillRect/>
          </a:stretch>
        </p:blipFill>
        <p:spPr>
          <a:xfrm>
            <a:off x="1700719" y="67001"/>
            <a:ext cx="7467600" cy="10287000"/>
          </a:xfrm>
          <a:prstGeom prst="rect">
            <a:avLst/>
          </a:prstGeom>
        </p:spPr>
      </p:pic>
      <p:pic>
        <p:nvPicPr>
          <p:cNvPr id="9" name="Picture 8">
            <a:extLst>
              <a:ext uri="{FF2B5EF4-FFF2-40B4-BE49-F238E27FC236}">
                <a16:creationId xmlns:a16="http://schemas.microsoft.com/office/drawing/2014/main" xmlns="" id="{333346E3-4050-4EF3-AA50-0CBE1CE3FE38}"/>
              </a:ext>
            </a:extLst>
          </p:cNvPr>
          <p:cNvPicPr>
            <a:picLocks noChangeAspect="1"/>
          </p:cNvPicPr>
          <p:nvPr/>
        </p:nvPicPr>
        <p:blipFill>
          <a:blip r:embed="rId8"/>
          <a:stretch>
            <a:fillRect/>
          </a:stretch>
        </p:blipFill>
        <p:spPr>
          <a:xfrm>
            <a:off x="9778992" y="67001"/>
            <a:ext cx="7426013" cy="9570924"/>
          </a:xfrm>
          <a:prstGeom prst="rect">
            <a:avLst/>
          </a:prstGeom>
        </p:spPr>
      </p:pic>
    </p:spTree>
    <p:extLst>
      <p:ext uri="{BB962C8B-B14F-4D97-AF65-F5344CB8AC3E}">
        <p14:creationId xmlns:p14="http://schemas.microsoft.com/office/powerpoint/2010/main" val="23430878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5D5FBC0A-A507-433C-8EAE-61166D187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13" y="29482"/>
            <a:ext cx="2238375" cy="22098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226464" y="414685"/>
            <a:ext cx="2124171" cy="202592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106400" y="87193"/>
            <a:ext cx="2848626" cy="114657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58340" y="621113"/>
            <a:ext cx="3287804" cy="1323341"/>
          </a:xfrm>
          <a:prstGeom prst="rect">
            <a:avLst/>
          </a:prstGeom>
        </p:spPr>
      </p:pic>
      <p:grpSp>
        <p:nvGrpSpPr>
          <p:cNvPr id="5" name="Group 5"/>
          <p:cNvGrpSpPr/>
          <p:nvPr/>
        </p:nvGrpSpPr>
        <p:grpSpPr>
          <a:xfrm>
            <a:off x="9357" y="7299655"/>
            <a:ext cx="18278643" cy="295786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grpSp>
        <p:nvGrpSpPr>
          <p:cNvPr id="17" name="Group 16">
            <a:extLst>
              <a:ext uri="{FF2B5EF4-FFF2-40B4-BE49-F238E27FC236}">
                <a16:creationId xmlns:a16="http://schemas.microsoft.com/office/drawing/2014/main" xmlns="" id="{7C615B34-1D4F-4438-91E8-24F111B020B0}"/>
              </a:ext>
            </a:extLst>
          </p:cNvPr>
          <p:cNvGrpSpPr/>
          <p:nvPr/>
        </p:nvGrpSpPr>
        <p:grpSpPr>
          <a:xfrm>
            <a:off x="2160285" y="4824425"/>
            <a:ext cx="15385957" cy="4930266"/>
            <a:chOff x="2635064" y="6021808"/>
            <a:chExt cx="15385957" cy="3947945"/>
          </a:xfrm>
        </p:grpSpPr>
        <p:pic>
          <p:nvPicPr>
            <p:cNvPr id="18" name="Picture 7">
              <a:extLst>
                <a:ext uri="{FF2B5EF4-FFF2-40B4-BE49-F238E27FC236}">
                  <a16:creationId xmlns:a16="http://schemas.microsoft.com/office/drawing/2014/main" xmlns="" id="{D2F2AFEA-84C1-4880-94EA-89E61EF4B89F}"/>
                </a:ext>
              </a:extLst>
            </p:cNvPr>
            <p:cNvPicPr>
              <a:picLocks noChangeAspect="1"/>
            </p:cNvPicPr>
            <p:nvPr/>
          </p:nvPicPr>
          <p:blipFill>
            <a:blip r:embed="rId7"/>
            <a:srcRect/>
            <a:stretch>
              <a:fillRect/>
            </a:stretch>
          </p:blipFill>
          <p:spPr>
            <a:xfrm>
              <a:off x="13690036" y="6021808"/>
              <a:ext cx="4330985" cy="3241021"/>
            </a:xfrm>
            <a:prstGeom prst="rect">
              <a:avLst/>
            </a:prstGeom>
          </p:spPr>
        </p:pic>
        <p:pic>
          <p:nvPicPr>
            <p:cNvPr id="20" name="Picture 19">
              <a:extLst>
                <a:ext uri="{FF2B5EF4-FFF2-40B4-BE49-F238E27FC236}">
                  <a16:creationId xmlns:a16="http://schemas.microsoft.com/office/drawing/2014/main" xmlns="" id="{8AC7243F-FCD9-4353-8E41-0616A89EF3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5064" y="7391715"/>
              <a:ext cx="4541406" cy="2578038"/>
            </a:xfrm>
            <a:prstGeom prst="rect">
              <a:avLst/>
            </a:prstGeom>
          </p:spPr>
        </p:pic>
      </p:grpSp>
      <p:pic>
        <p:nvPicPr>
          <p:cNvPr id="23" name="Picture 10">
            <a:extLst>
              <a:ext uri="{FF2B5EF4-FFF2-40B4-BE49-F238E27FC236}">
                <a16:creationId xmlns:a16="http://schemas.microsoft.com/office/drawing/2014/main" xmlns="" id="{98154AF0-B87B-4621-8BE6-81036C041D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077473" y="621113"/>
            <a:ext cx="7597597" cy="1651732"/>
          </a:xfrm>
          <a:prstGeom prst="rect">
            <a:avLst/>
          </a:prstGeom>
        </p:spPr>
      </p:pic>
      <p:sp>
        <p:nvSpPr>
          <p:cNvPr id="24" name="TextBox 5">
            <a:extLst>
              <a:ext uri="{FF2B5EF4-FFF2-40B4-BE49-F238E27FC236}">
                <a16:creationId xmlns:a16="http://schemas.microsoft.com/office/drawing/2014/main" xmlns="" id="{EF560244-977D-43A0-9443-756B1C53E710}"/>
              </a:ext>
            </a:extLst>
          </p:cNvPr>
          <p:cNvSpPr txBox="1"/>
          <p:nvPr/>
        </p:nvSpPr>
        <p:spPr>
          <a:xfrm>
            <a:off x="4267200" y="1866900"/>
            <a:ext cx="10398248" cy="936154"/>
          </a:xfrm>
          <a:prstGeom prst="rect">
            <a:avLst/>
          </a:prstGeom>
        </p:spPr>
        <p:txBody>
          <a:bodyPr wrap="square" lIns="0" tIns="0" rIns="0" bIns="0" rtlCol="0" anchor="t">
            <a:spAutoFit/>
          </a:bodyPr>
          <a:lstStyle/>
          <a:p>
            <a:pPr algn="ctr">
              <a:lnSpc>
                <a:spcPts val="7280"/>
              </a:lnSpc>
            </a:pPr>
            <a:r>
              <a:rPr lang="en-US" sz="6600" dirty="0" smtClean="0">
                <a:solidFill>
                  <a:srgbClr val="00B050"/>
                </a:solidFill>
                <a:latin typeface="#9Slide04 Maitree Bold"/>
              </a:rPr>
              <a:t>VẬN DỤNG – KẾT NỐI</a:t>
            </a:r>
            <a:endParaRPr lang="en-US" sz="6600" dirty="0">
              <a:solidFill>
                <a:srgbClr val="00B050"/>
              </a:solidFill>
              <a:latin typeface="#9Slide04 Maitree Bold"/>
            </a:endParaRPr>
          </a:p>
        </p:txBody>
      </p:sp>
      <p:sp>
        <p:nvSpPr>
          <p:cNvPr id="15" name="Text Box 6">
            <a:extLst>
              <a:ext uri="{FF2B5EF4-FFF2-40B4-BE49-F238E27FC236}">
                <a16:creationId xmlns:a16="http://schemas.microsoft.com/office/drawing/2014/main" xmlns="" id="{9596DDC2-F1C7-4411-BB72-64F3A1D8CABE}"/>
              </a:ext>
            </a:extLst>
          </p:cNvPr>
          <p:cNvSpPr txBox="1">
            <a:spLocks noChangeArrowheads="1"/>
          </p:cNvSpPr>
          <p:nvPr/>
        </p:nvSpPr>
        <p:spPr bwMode="auto">
          <a:xfrm>
            <a:off x="2223543" y="2959571"/>
            <a:ext cx="15195501" cy="92333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685800" indent="-685800">
              <a:spcBef>
                <a:spcPct val="50000"/>
              </a:spcBef>
              <a:buFontTx/>
              <a:buChar char="-"/>
            </a:pPr>
            <a:r>
              <a:rPr lang="en-US" sz="5400" b="1" dirty="0" err="1">
                <a:solidFill>
                  <a:srgbClr val="D7118D"/>
                </a:solidFill>
                <a:latin typeface="Times New Roman" pitchFamily="18" charset="0"/>
                <a:cs typeface="Times New Roman" pitchFamily="18" charset="0"/>
              </a:rPr>
              <a:t>Tập</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kể</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lại</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một</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trò</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chơi</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hoặc</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lễ</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hội</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mà</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em</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biết</a:t>
            </a:r>
            <a:r>
              <a:rPr lang="en-US" sz="5400" b="1" dirty="0">
                <a:solidFill>
                  <a:srgbClr val="D7118D"/>
                </a:solidFill>
                <a:latin typeface="Times New Roman" pitchFamily="18" charset="0"/>
                <a:cs typeface="Times New Roman" pitchFamily="18" charset="0"/>
              </a:rPr>
              <a:t>.</a:t>
            </a:r>
          </a:p>
        </p:txBody>
      </p:sp>
      <p:sp>
        <p:nvSpPr>
          <p:cNvPr id="21" name="Text Box 6">
            <a:extLst>
              <a:ext uri="{FF2B5EF4-FFF2-40B4-BE49-F238E27FC236}">
                <a16:creationId xmlns:a16="http://schemas.microsoft.com/office/drawing/2014/main" xmlns="" id="{39A226BC-BF0D-4B60-85F5-148BE7043DAE}"/>
              </a:ext>
            </a:extLst>
          </p:cNvPr>
          <p:cNvSpPr txBox="1">
            <a:spLocks noChangeArrowheads="1"/>
          </p:cNvSpPr>
          <p:nvPr/>
        </p:nvSpPr>
        <p:spPr bwMode="auto">
          <a:xfrm>
            <a:off x="2278795" y="4254858"/>
            <a:ext cx="15195501" cy="92333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685800" indent="-685800">
              <a:spcBef>
                <a:spcPct val="50000"/>
              </a:spcBef>
              <a:buFontTx/>
              <a:buChar char="-"/>
            </a:pPr>
            <a:r>
              <a:rPr lang="en-US" sz="5400" b="1" dirty="0" err="1">
                <a:solidFill>
                  <a:srgbClr val="D7118D"/>
                </a:solidFill>
                <a:latin typeface="Times New Roman" pitchFamily="18" charset="0"/>
                <a:cs typeface="Times New Roman" pitchFamily="18" charset="0"/>
              </a:rPr>
              <a:t>Chuẩn</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bị</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bài</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Luyện</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tập</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miêu</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tả</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đồ</a:t>
            </a:r>
            <a:r>
              <a:rPr lang="en-US" sz="5400" b="1" dirty="0">
                <a:solidFill>
                  <a:srgbClr val="D7118D"/>
                </a:solidFill>
                <a:latin typeface="Times New Roman" pitchFamily="18" charset="0"/>
                <a:cs typeface="Times New Roman" pitchFamily="18" charset="0"/>
              </a:rPr>
              <a:t> </a:t>
            </a:r>
            <a:r>
              <a:rPr lang="en-US" sz="5400" b="1" dirty="0" err="1">
                <a:solidFill>
                  <a:srgbClr val="D7118D"/>
                </a:solidFill>
                <a:latin typeface="Times New Roman" pitchFamily="18" charset="0"/>
                <a:cs typeface="Times New Roman" pitchFamily="18" charset="0"/>
              </a:rPr>
              <a:t>vật</a:t>
            </a:r>
            <a:r>
              <a:rPr lang="en-US" sz="5400" b="1" dirty="0">
                <a:solidFill>
                  <a:srgbClr val="D7118D"/>
                </a:solidFill>
                <a:latin typeface="Times New Roman" pitchFamily="18" charset="0"/>
                <a:cs typeface="Times New Roman" pitchFamily="18" charset="0"/>
              </a:rPr>
              <a:t>.”</a:t>
            </a:r>
          </a:p>
        </p:txBody>
      </p:sp>
    </p:spTree>
    <p:extLst>
      <p:ext uri="{BB962C8B-B14F-4D97-AF65-F5344CB8AC3E}">
        <p14:creationId xmlns:p14="http://schemas.microsoft.com/office/powerpoint/2010/main" val="21563634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5D5FBC0A-A507-433C-8EAE-61166D187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13" y="29482"/>
            <a:ext cx="2238375" cy="22098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097000" y="321256"/>
            <a:ext cx="2124171" cy="202592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965934" y="414685"/>
            <a:ext cx="2848626" cy="114657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58340" y="621113"/>
            <a:ext cx="3287804" cy="1323341"/>
          </a:xfrm>
          <a:prstGeom prst="rect">
            <a:avLst/>
          </a:prstGeom>
        </p:spPr>
      </p:pic>
      <p:grpSp>
        <p:nvGrpSpPr>
          <p:cNvPr id="5" name="Group 5"/>
          <p:cNvGrpSpPr/>
          <p:nvPr/>
        </p:nvGrpSpPr>
        <p:grpSpPr>
          <a:xfrm>
            <a:off x="9357" y="7299655"/>
            <a:ext cx="18278643" cy="295786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20" name="Picture 19">
            <a:extLst>
              <a:ext uri="{FF2B5EF4-FFF2-40B4-BE49-F238E27FC236}">
                <a16:creationId xmlns:a16="http://schemas.microsoft.com/office/drawing/2014/main" xmlns="" id="{8AC7243F-FCD9-4353-8E41-0616A89EF3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6200" y="6336756"/>
            <a:ext cx="4541406" cy="3219501"/>
          </a:xfrm>
          <a:prstGeom prst="rect">
            <a:avLst/>
          </a:prstGeom>
        </p:spPr>
      </p:pic>
      <p:pic>
        <p:nvPicPr>
          <p:cNvPr id="19" name="Picture 18">
            <a:extLst>
              <a:ext uri="{FF2B5EF4-FFF2-40B4-BE49-F238E27FC236}">
                <a16:creationId xmlns:a16="http://schemas.microsoft.com/office/drawing/2014/main" xmlns="" id="{72B968CB-05A5-4956-89F6-C37CF6D9A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8340" y="5143500"/>
            <a:ext cx="4043181" cy="4412757"/>
          </a:xfrm>
          <a:prstGeom prst="rect">
            <a:avLst/>
          </a:prstGeom>
        </p:spPr>
      </p:pic>
      <p:sp>
        <p:nvSpPr>
          <p:cNvPr id="7" name="Rectangle 6">
            <a:extLst>
              <a:ext uri="{FF2B5EF4-FFF2-40B4-BE49-F238E27FC236}">
                <a16:creationId xmlns:a16="http://schemas.microsoft.com/office/drawing/2014/main" xmlns="" id="{9A27D3D0-7DAE-4144-90D4-B93A2044706A}"/>
              </a:ext>
            </a:extLst>
          </p:cNvPr>
          <p:cNvSpPr/>
          <p:nvPr/>
        </p:nvSpPr>
        <p:spPr>
          <a:xfrm>
            <a:off x="3860320" y="3197119"/>
            <a:ext cx="12213165" cy="1200329"/>
          </a:xfrm>
          <a:prstGeom prst="rect">
            <a:avLst/>
          </a:prstGeom>
          <a:noFill/>
        </p:spPr>
        <p:txBody>
          <a:bodyPr wrap="square" lIns="91440" tIns="45720" rIns="91440" bIns="45720">
            <a:prstTxWarp prst="textChevron">
              <a:avLst/>
            </a:prstTxWarp>
            <a:spAutoFit/>
          </a:bodyPr>
          <a:lstStyle/>
          <a:p>
            <a:pPr algn="ct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Chúc</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các</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em</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vui</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khỏe</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học</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 </a:t>
            </a:r>
            <a:r>
              <a:rPr lang="en-US" sz="7200" b="1" cap="none" spc="0" dirty="0" err="1">
                <a:ln w="22225">
                  <a:solidFill>
                    <a:schemeClr val="accent2"/>
                  </a:solidFill>
                  <a:prstDash val="solid"/>
                </a:ln>
                <a:solidFill>
                  <a:srgbClr val="FF6600"/>
                </a:solidFill>
                <a:effectLst>
                  <a:reflection blurRad="6350" stA="50000" endA="300" endPos="50000" dist="60007" dir="5400000" sy="-100000" algn="bl" rotWithShape="0"/>
                </a:effectLst>
              </a:rPr>
              <a:t>tốt</a:t>
            </a:r>
            <a:r>
              <a:rPr lang="en-US" sz="7200" b="1" cap="none" spc="0" dirty="0">
                <a:ln w="22225">
                  <a:solidFill>
                    <a:schemeClr val="accent2"/>
                  </a:solidFill>
                  <a:prstDash val="solid"/>
                </a:ln>
                <a:solidFill>
                  <a:srgbClr val="FF6600"/>
                </a:solidFill>
                <a:effectLst>
                  <a:reflection blurRad="6350" stA="50000" endA="300" endPos="50000" dist="60007" dir="5400000" sy="-100000" algn="bl" rotWithShape="0"/>
                </a:effectLst>
              </a:rPr>
              <a:t>.</a:t>
            </a:r>
          </a:p>
        </p:txBody>
      </p:sp>
    </p:spTree>
    <p:extLst>
      <p:ext uri="{BB962C8B-B14F-4D97-AF65-F5344CB8AC3E}">
        <p14:creationId xmlns:p14="http://schemas.microsoft.com/office/powerpoint/2010/main" val="42421218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32" presetClass="emph" presetSubtype="0" fill="hold" grpId="0" nodeType="after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2" name="TextBox 5">
            <a:extLst>
              <a:ext uri="{FF2B5EF4-FFF2-40B4-BE49-F238E27FC236}">
                <a16:creationId xmlns:a16="http://schemas.microsoft.com/office/drawing/2014/main" xmlns="" id="{082EBA0A-C3C8-4A5B-A406-FA6DD46CF13C}"/>
              </a:ext>
            </a:extLst>
          </p:cNvPr>
          <p:cNvSpPr txBox="1"/>
          <p:nvPr/>
        </p:nvSpPr>
        <p:spPr>
          <a:xfrm>
            <a:off x="7810500" y="3089"/>
            <a:ext cx="2667000" cy="834396"/>
          </a:xfrm>
          <a:prstGeom prst="rect">
            <a:avLst/>
          </a:prstGeom>
        </p:spPr>
        <p:txBody>
          <a:bodyPr wrap="square" lIns="0" tIns="0" rIns="0" bIns="0" rtlCol="0" anchor="t">
            <a:spAutoFit/>
          </a:bodyPr>
          <a:lstStyle/>
          <a:p>
            <a:pPr>
              <a:lnSpc>
                <a:spcPts val="7280"/>
              </a:lnSpc>
            </a:pPr>
            <a:r>
              <a:rPr lang="en-US" sz="4400" b="1" dirty="0" err="1">
                <a:solidFill>
                  <a:srgbClr val="FF0000"/>
                </a:solidFill>
                <a:latin typeface="Times New Roman" panose="02020603050405020304" pitchFamily="18" charset="0"/>
                <a:cs typeface="Times New Roman" panose="02020603050405020304" pitchFamily="18" charset="0"/>
              </a:rPr>
              <a:t>Kéo</a:t>
            </a:r>
            <a:r>
              <a:rPr lang="en-US" sz="4400" b="1" dirty="0">
                <a:solidFill>
                  <a:srgbClr val="FF0000"/>
                </a:solidFill>
                <a:latin typeface="Times New Roman" panose="02020603050405020304" pitchFamily="18" charset="0"/>
                <a:cs typeface="Times New Roman" panose="02020603050405020304" pitchFamily="18" charset="0"/>
              </a:rPr>
              <a:t> co</a:t>
            </a:r>
          </a:p>
        </p:txBody>
      </p:sp>
      <p:sp>
        <p:nvSpPr>
          <p:cNvPr id="2" name="Rectangle 1">
            <a:extLst>
              <a:ext uri="{FF2B5EF4-FFF2-40B4-BE49-F238E27FC236}">
                <a16:creationId xmlns:a16="http://schemas.microsoft.com/office/drawing/2014/main" xmlns="" id="{9E060C3D-3195-414E-902E-6432F8E130C3}"/>
              </a:ext>
            </a:extLst>
          </p:cNvPr>
          <p:cNvSpPr/>
          <p:nvPr/>
        </p:nvSpPr>
        <p:spPr>
          <a:xfrm>
            <a:off x="381000" y="861730"/>
            <a:ext cx="17678400" cy="2554545"/>
          </a:xfrm>
          <a:prstGeom prst="rect">
            <a:avLst/>
          </a:prstGeom>
        </p:spPr>
        <p:txBody>
          <a:bodyPr wrap="square">
            <a:spAutoFit/>
          </a:bodyPr>
          <a:lstStyle/>
          <a:p>
            <a:r>
              <a:rPr lang="en-US" sz="4000" dirty="0">
                <a:solidFill>
                  <a:srgbClr val="0000FF"/>
                </a:solidFill>
                <a:latin typeface="Times New Roman" pitchFamily="18" charset="0"/>
                <a:cs typeface="Times New Roman" pitchFamily="18" charset="0"/>
              </a:rPr>
              <a:t>	</a:t>
            </a:r>
            <a:r>
              <a:rPr lang="vi-VN" sz="4000" dirty="0">
                <a:solidFill>
                  <a:srgbClr val="0000FF"/>
                </a:solidFill>
                <a:latin typeface="Times New Roman" pitchFamily="18" charset="0"/>
                <a:cs typeface="Times New Roman" pitchFamily="18" charset="0"/>
              </a:rPr>
              <a:t>Kéo co là một trò chơi thể hiện tinh thần thượng võ của dân ta. Tục kéo co mỗi vùng một khác, nhưng bao giờ cũng là cuộc đấu tài, đấu sức giữa hai bên. </a:t>
            </a:r>
          </a:p>
          <a:p>
            <a:pPr algn="just"/>
            <a:r>
              <a:rPr lang="vi-VN" sz="4000" dirty="0">
                <a:solidFill>
                  <a:srgbClr val="0000FF"/>
                </a:solidFill>
                <a:latin typeface="Times New Roman" pitchFamily="18" charset="0"/>
                <a:cs typeface="Times New Roman" pitchFamily="18" charset="0"/>
              </a:rPr>
              <a:t>   </a:t>
            </a:r>
            <a:r>
              <a:rPr lang="en-US" sz="4000" dirty="0">
                <a:solidFill>
                  <a:srgbClr val="0000FF"/>
                </a:solidFill>
                <a:latin typeface="Times New Roman" pitchFamily="18" charset="0"/>
                <a:cs typeface="Times New Roman" pitchFamily="18" charset="0"/>
              </a:rPr>
              <a:t>  </a:t>
            </a:r>
            <a:r>
              <a:rPr lang="vi-VN" sz="4000" dirty="0">
                <a:solidFill>
                  <a:srgbClr val="0000FF"/>
                </a:solidFill>
                <a:latin typeface="Times New Roman" pitchFamily="18" charset="0"/>
                <a:cs typeface="Times New Roman" pitchFamily="18" charset="0"/>
              </a:rPr>
              <a:t>Kéo co phải đủ ba keo. Bên nào kéo được đối phương ngã về phía mình nhiều keo hơn là bên ấy thắng.</a:t>
            </a:r>
          </a:p>
        </p:txBody>
      </p:sp>
      <p:sp>
        <p:nvSpPr>
          <p:cNvPr id="6" name="Rectangle 5">
            <a:extLst>
              <a:ext uri="{FF2B5EF4-FFF2-40B4-BE49-F238E27FC236}">
                <a16:creationId xmlns:a16="http://schemas.microsoft.com/office/drawing/2014/main" xmlns="" id="{D5DFA4C0-FF4D-4EFE-B561-32CFCBC8E431}"/>
              </a:ext>
            </a:extLst>
          </p:cNvPr>
          <p:cNvSpPr/>
          <p:nvPr/>
        </p:nvSpPr>
        <p:spPr>
          <a:xfrm>
            <a:off x="34636" y="3543300"/>
            <a:ext cx="17678400" cy="2554545"/>
          </a:xfrm>
          <a:prstGeom prst="rect">
            <a:avLst/>
          </a:prstGeom>
        </p:spPr>
        <p:txBody>
          <a:bodyPr wrap="square">
            <a:spAutoFit/>
          </a:bodyPr>
          <a:lstStyle/>
          <a:p>
            <a:pPr algn="just"/>
            <a:r>
              <a:rPr lang="en-US" sz="4000" dirty="0">
                <a:solidFill>
                  <a:srgbClr val="0000FF"/>
                </a:solidFill>
                <a:latin typeface="Times New Roman" pitchFamily="18" charset="0"/>
                <a:cs typeface="Times New Roman" pitchFamily="18" charset="0"/>
              </a:rPr>
              <a:t>	</a:t>
            </a:r>
            <a:r>
              <a:rPr lang="vi-VN" sz="4000" dirty="0">
                <a:solidFill>
                  <a:srgbClr val="0000FF"/>
                </a:solidFill>
                <a:latin typeface="Times New Roman" pitchFamily="18" charset="0"/>
                <a:cs typeface="Times New Roman" pitchFamily="18" charset="0"/>
              </a:rPr>
              <a:t>Hội làng Hữu Trấp thuộc huyện Quế Võ, tỉnh Bắc Ninh thường tổ chức thi kéo co giữa nam và nữ. Có năm bên nam thắng, có năm bên nữ thắng. Nhưng dù bên nào nào thắng thì cuộc thi cũng rất là vui. Vui ở sự ganh đua, vui ở những tiếng hò reo khuyến khích của người xem hội.</a:t>
            </a:r>
          </a:p>
        </p:txBody>
      </p:sp>
      <p:sp>
        <p:nvSpPr>
          <p:cNvPr id="7" name="Rectangle 6">
            <a:extLst>
              <a:ext uri="{FF2B5EF4-FFF2-40B4-BE49-F238E27FC236}">
                <a16:creationId xmlns:a16="http://schemas.microsoft.com/office/drawing/2014/main" xmlns="" id="{C850DC88-9FA3-401B-81D9-E67B98B9D913}"/>
              </a:ext>
            </a:extLst>
          </p:cNvPr>
          <p:cNvSpPr/>
          <p:nvPr/>
        </p:nvSpPr>
        <p:spPr>
          <a:xfrm>
            <a:off x="48491" y="6348780"/>
            <a:ext cx="17678400" cy="3170099"/>
          </a:xfrm>
          <a:prstGeom prst="rect">
            <a:avLst/>
          </a:prstGeom>
        </p:spPr>
        <p:txBody>
          <a:bodyPr wrap="square">
            <a:spAutoFit/>
          </a:bodyPr>
          <a:lstStyle/>
          <a:p>
            <a:pPr algn="just"/>
            <a:r>
              <a:rPr lang="en-US" sz="4000" dirty="0">
                <a:solidFill>
                  <a:srgbClr val="0000FF"/>
                </a:solidFill>
                <a:latin typeface="Times New Roman" pitchFamily="18" charset="0"/>
                <a:cs typeface="Times New Roman" pitchFamily="18" charset="0"/>
              </a:rPr>
              <a:t>	</a:t>
            </a:r>
            <a:r>
              <a:rPr lang="vi-VN" sz="4000" dirty="0">
                <a:solidFill>
                  <a:srgbClr val="0000FF"/>
                </a:solidFill>
                <a:latin typeface="Times New Roman" pitchFamily="18" charset="0"/>
                <a:cs typeface="Times New Roman" pitchFamily="18" charset="0"/>
              </a:rPr>
              <a:t>Làng Tích Sơn thuộc thị xã Vĩnh Yên, tỉnh Vĩnh Phúc lại có tục thi kéo co giữa trai tráng hai giáp trong làng. Số người của mỗi bên không hạn chế. Nhiều khi, có giáp thua keo đầu, tới keo thứ hai, đàn ông trong giáp kéo đến đông hơn, thế là chuyển bại thành thắng. Sau cuộc thi, dân làng nổi trống mừng bên thắng. Các cô gái làng cũng không ngớt lời ngợi khen những chàng trai thắng cuộc.</a:t>
            </a:r>
          </a:p>
        </p:txBody>
      </p:sp>
      <p:sp>
        <p:nvSpPr>
          <p:cNvPr id="8" name="Rectangle 7">
            <a:extLst>
              <a:ext uri="{FF2B5EF4-FFF2-40B4-BE49-F238E27FC236}">
                <a16:creationId xmlns:a16="http://schemas.microsoft.com/office/drawing/2014/main" xmlns="" id="{27B99501-1ECA-4373-83A2-A960AEABFE66}"/>
              </a:ext>
            </a:extLst>
          </p:cNvPr>
          <p:cNvSpPr/>
          <p:nvPr/>
        </p:nvSpPr>
        <p:spPr>
          <a:xfrm>
            <a:off x="11582400" y="9589505"/>
            <a:ext cx="3629891" cy="707886"/>
          </a:xfrm>
          <a:prstGeom prst="rect">
            <a:avLst/>
          </a:prstGeom>
        </p:spPr>
        <p:txBody>
          <a:bodyPr wrap="square">
            <a:spAutoFit/>
          </a:bodyPr>
          <a:lstStyle/>
          <a:p>
            <a:pPr algn="just"/>
            <a:r>
              <a:rPr lang="en-US" sz="4000" i="1" dirty="0">
                <a:latin typeface="Times New Roman" pitchFamily="18" charset="0"/>
                <a:cs typeface="Times New Roman" pitchFamily="18" charset="0"/>
              </a:rPr>
              <a:t>Theo </a:t>
            </a:r>
            <a:r>
              <a:rPr lang="en-US" sz="4000" i="1" dirty="0" err="1">
                <a:latin typeface="Times New Roman" pitchFamily="18" charset="0"/>
                <a:cs typeface="Times New Roman" pitchFamily="18" charset="0"/>
              </a:rPr>
              <a:t>Toan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Ánh</a:t>
            </a:r>
            <a:endParaRPr lang="vi-VN" sz="4000" i="1" dirty="0">
              <a:latin typeface="Times New Roman" pitchFamily="18" charset="0"/>
              <a:cs typeface="Times New Roman" pitchFamily="18" charset="0"/>
            </a:endParaRPr>
          </a:p>
        </p:txBody>
      </p:sp>
    </p:spTree>
    <p:extLst>
      <p:ext uri="{BB962C8B-B14F-4D97-AF65-F5344CB8AC3E}">
        <p14:creationId xmlns:p14="http://schemas.microsoft.com/office/powerpoint/2010/main" val="25800897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7124709"/>
            <a:ext cx="18278643" cy="3246316"/>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sp>
        <p:nvSpPr>
          <p:cNvPr id="12" name="TextBox 5">
            <a:extLst>
              <a:ext uri="{FF2B5EF4-FFF2-40B4-BE49-F238E27FC236}">
                <a16:creationId xmlns:a16="http://schemas.microsoft.com/office/drawing/2014/main" xmlns="" id="{082EBA0A-C3C8-4A5B-A406-FA6DD46CF13C}"/>
              </a:ext>
            </a:extLst>
          </p:cNvPr>
          <p:cNvSpPr txBox="1"/>
          <p:nvPr/>
        </p:nvSpPr>
        <p:spPr>
          <a:xfrm>
            <a:off x="925995" y="2773057"/>
            <a:ext cx="16436010" cy="1800558"/>
          </a:xfrm>
          <a:prstGeom prst="rect">
            <a:avLst/>
          </a:prstGeom>
          <a:solidFill>
            <a:schemeClr val="accent6">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wrap="square" lIns="0" tIns="0" rIns="0" bIns="0" rtlCol="0" anchor="t">
            <a:spAutoFit/>
          </a:bodyPr>
          <a:lstStyle/>
          <a:p>
            <a:pPr>
              <a:lnSpc>
                <a:spcPts val="7280"/>
              </a:lnSpc>
            </a:pPr>
            <a:r>
              <a:rPr lang="en-US" sz="5400" dirty="0">
                <a:latin typeface="Times New Roman" panose="02020603050405020304" pitchFamily="18" charset="0"/>
                <a:cs typeface="Times New Roman" panose="02020603050405020304" pitchFamily="18" charset="0"/>
                <a:sym typeface="Wingdings" panose="05000000000000000000" pitchFamily="2" charset="2"/>
              </a:rPr>
              <a:t></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Kéo</a:t>
            </a:r>
            <a:r>
              <a:rPr lang="en-US" sz="5400" dirty="0">
                <a:solidFill>
                  <a:srgbClr val="FF0000"/>
                </a:solidFill>
                <a:latin typeface="Times New Roman" panose="02020603050405020304" pitchFamily="18" charset="0"/>
                <a:cs typeface="Times New Roman" panose="02020603050405020304" pitchFamily="18" charset="0"/>
              </a:rPr>
              <a:t> co </a:t>
            </a:r>
            <a:r>
              <a:rPr lang="en-US" sz="5400" dirty="0" err="1">
                <a:latin typeface="Times New Roman" panose="02020603050405020304" pitchFamily="18" charset="0"/>
                <a:cs typeface="Times New Roman" panose="02020603050405020304" pitchFamily="18" charset="0"/>
              </a:rPr>
              <a:t>giới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thiệu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trò</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những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địa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a:t>
            </a:r>
            <a:r>
              <a:rPr lang="vi-VN" sz="5400" dirty="0">
                <a:latin typeface="Times New Roman" panose="02020603050405020304" pitchFamily="18" charset="0"/>
                <a:cs typeface="Times New Roman" panose="02020603050405020304" pitchFamily="18" charset="0"/>
              </a:rPr>
              <a:t>ư</a:t>
            </a:r>
            <a:r>
              <a:rPr lang="en-US" sz="5400" dirty="0" err="1">
                <a:latin typeface="Times New Roman" panose="02020603050405020304" pitchFamily="18" charset="0"/>
                <a:cs typeface="Times New Roman" panose="02020603050405020304" pitchFamily="18" charset="0"/>
              </a:rPr>
              <a:t>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nào</a:t>
            </a:r>
            <a:r>
              <a:rPr lang="en-US" sz="5400" dirty="0">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xmlns="" id="{8F1C0D45-29C2-4043-BD94-14255224960C}"/>
              </a:ext>
            </a:extLst>
          </p:cNvPr>
          <p:cNvPicPr>
            <a:picLocks noChangeAspect="1"/>
          </p:cNvPicPr>
          <p:nvPr/>
        </p:nvPicPr>
        <p:blipFill>
          <a:blip r:embed="rId2"/>
          <a:srcRect/>
          <a:stretch>
            <a:fillRect/>
          </a:stretch>
        </p:blipFill>
        <p:spPr>
          <a:xfrm>
            <a:off x="4919891" y="5956649"/>
            <a:ext cx="9144000" cy="4309110"/>
          </a:xfrm>
          <a:prstGeom prst="rect">
            <a:avLst/>
          </a:prstGeom>
        </p:spPr>
      </p:pic>
      <p:pic>
        <p:nvPicPr>
          <p:cNvPr id="18" name="Picture 8">
            <a:extLst>
              <a:ext uri="{FF2B5EF4-FFF2-40B4-BE49-F238E27FC236}">
                <a16:creationId xmlns:a16="http://schemas.microsoft.com/office/drawing/2014/main" xmlns="" id="{4C61D339-AA3E-4147-8937-DF4AC1C052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11000" y="534746"/>
            <a:ext cx="2783234" cy="1120252"/>
          </a:xfrm>
          <a:prstGeom prst="rect">
            <a:avLst/>
          </a:prstGeom>
        </p:spPr>
      </p:pic>
      <p:pic>
        <p:nvPicPr>
          <p:cNvPr id="19" name="Picture 8">
            <a:extLst>
              <a:ext uri="{FF2B5EF4-FFF2-40B4-BE49-F238E27FC236}">
                <a16:creationId xmlns:a16="http://schemas.microsoft.com/office/drawing/2014/main" xmlns="" id="{82EECE6D-96E6-4966-9179-AAD2F19232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a:off x="15653992" y="1132376"/>
            <a:ext cx="2173634" cy="874888"/>
          </a:xfrm>
          <a:prstGeom prst="rect">
            <a:avLst/>
          </a:prstGeom>
        </p:spPr>
      </p:pic>
      <p:pic>
        <p:nvPicPr>
          <p:cNvPr id="8" name="Picture 7">
            <a:extLst>
              <a:ext uri="{FF2B5EF4-FFF2-40B4-BE49-F238E27FC236}">
                <a16:creationId xmlns:a16="http://schemas.microsoft.com/office/drawing/2014/main" xmlns="" id="{28A7CA50-0ED1-4EA5-B91B-0339C32E6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66700"/>
            <a:ext cx="2238375" cy="2209800"/>
          </a:xfrm>
          <a:prstGeom prst="rect">
            <a:avLst/>
          </a:prstGeom>
        </p:spPr>
      </p:pic>
    </p:spTree>
    <p:extLst>
      <p:ext uri="{BB962C8B-B14F-4D97-AF65-F5344CB8AC3E}">
        <p14:creationId xmlns:p14="http://schemas.microsoft.com/office/powerpoint/2010/main" val="1390212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8A5448DC-5849-4370-9D69-DA152B130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74" y="10158"/>
            <a:ext cx="1749823" cy="1727485"/>
          </a:xfrm>
          <a:prstGeom prst="rect">
            <a:avLst/>
          </a:prstGeom>
        </p:spPr>
      </p:pic>
      <p:sp>
        <p:nvSpPr>
          <p:cNvPr id="12" name="TextBox 5">
            <a:extLst>
              <a:ext uri="{FF2B5EF4-FFF2-40B4-BE49-F238E27FC236}">
                <a16:creationId xmlns:a16="http://schemas.microsoft.com/office/drawing/2014/main" xmlns="" id="{082EBA0A-C3C8-4A5B-A406-FA6DD46CF13C}"/>
              </a:ext>
            </a:extLst>
          </p:cNvPr>
          <p:cNvSpPr txBox="1"/>
          <p:nvPr/>
        </p:nvSpPr>
        <p:spPr>
          <a:xfrm>
            <a:off x="1391617" y="1689130"/>
            <a:ext cx="11811000" cy="863570"/>
          </a:xfrm>
          <a:prstGeom prst="rect">
            <a:avLst/>
          </a:prstGeom>
        </p:spPr>
        <p:txBody>
          <a:bodyPr wrap="square" lIns="0" tIns="0" rIns="0" bIns="0" rtlCol="0" anchor="t">
            <a:spAutoFit/>
          </a:bodyPr>
          <a:lstStyle/>
          <a:p>
            <a:pPr>
              <a:lnSpc>
                <a:spcPts val="7280"/>
              </a:lnSpc>
            </a:pPr>
            <a:r>
              <a:rPr lang="en-US" sz="5400" dirty="0">
                <a:latin typeface="Times New Roman" panose="02020603050405020304" pitchFamily="18" charset="0"/>
                <a:cs typeface="Times New Roman" panose="02020603050405020304" pitchFamily="18" charset="0"/>
                <a:sym typeface="Wingdings" panose="05000000000000000000" pitchFamily="2" charset="2"/>
              </a:rPr>
              <a:t></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Kéo</a:t>
            </a:r>
            <a:r>
              <a:rPr lang="en-US" sz="5400" dirty="0">
                <a:solidFill>
                  <a:srgbClr val="FF0000"/>
                </a:solidFill>
                <a:latin typeface="Times New Roman" panose="02020603050405020304" pitchFamily="18" charset="0"/>
                <a:cs typeface="Times New Roman" panose="02020603050405020304" pitchFamily="18" charset="0"/>
              </a:rPr>
              <a:t> co </a:t>
            </a:r>
            <a:r>
              <a:rPr lang="en-US" sz="5400" dirty="0" err="1">
                <a:latin typeface="Times New Roman" panose="02020603050405020304" pitchFamily="18" charset="0"/>
                <a:cs typeface="Times New Roman" panose="02020603050405020304" pitchFamily="18" charset="0"/>
              </a:rPr>
              <a:t>giới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thiệu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trò</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a:t>
            </a:r>
          </a:p>
        </p:txBody>
      </p:sp>
      <p:pic>
        <p:nvPicPr>
          <p:cNvPr id="18" name="Picture 8">
            <a:extLst>
              <a:ext uri="{FF2B5EF4-FFF2-40B4-BE49-F238E27FC236}">
                <a16:creationId xmlns:a16="http://schemas.microsoft.com/office/drawing/2014/main" xmlns="" id="{4C61D339-AA3E-4147-8937-DF4AC1C052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11000" y="534746"/>
            <a:ext cx="2783234" cy="1120252"/>
          </a:xfrm>
          <a:prstGeom prst="rect">
            <a:avLst/>
          </a:prstGeom>
        </p:spPr>
      </p:pic>
      <p:pic>
        <p:nvPicPr>
          <p:cNvPr id="19" name="Picture 8">
            <a:extLst>
              <a:ext uri="{FF2B5EF4-FFF2-40B4-BE49-F238E27FC236}">
                <a16:creationId xmlns:a16="http://schemas.microsoft.com/office/drawing/2014/main" xmlns="" id="{82EECE6D-96E6-4966-9179-AAD2F19232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a:off x="15653992" y="1132376"/>
            <a:ext cx="2173634" cy="874888"/>
          </a:xfrm>
          <a:prstGeom prst="rect">
            <a:avLst/>
          </a:prstGeom>
        </p:spPr>
      </p:pic>
      <p:sp>
        <p:nvSpPr>
          <p:cNvPr id="10" name="Text Box 7">
            <a:extLst>
              <a:ext uri="{FF2B5EF4-FFF2-40B4-BE49-F238E27FC236}">
                <a16:creationId xmlns:a16="http://schemas.microsoft.com/office/drawing/2014/main" xmlns="" id="{31DB1B8A-E912-4DFC-BB7B-264BC04ADCE2}"/>
              </a:ext>
            </a:extLst>
          </p:cNvPr>
          <p:cNvSpPr txBox="1">
            <a:spLocks noChangeArrowheads="1"/>
          </p:cNvSpPr>
          <p:nvPr/>
        </p:nvSpPr>
        <p:spPr bwMode="auto">
          <a:xfrm>
            <a:off x="585769" y="2748374"/>
            <a:ext cx="7827524" cy="1569660"/>
          </a:xfrm>
          <a:prstGeom prst="rect">
            <a:avLst/>
          </a:prstGeom>
          <a:solidFill>
            <a:srgbClr val="C7ECED"/>
          </a:solidFill>
          <a:ln>
            <a:noFill/>
            <a:headEnd/>
            <a:tailEnd/>
          </a:ln>
          <a:effectLst>
            <a:outerShdw blurRad="50800" dist="38100" dir="8100000" algn="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a:spAutoFit/>
          </a:bodyPr>
          <a:lstStyle/>
          <a:p>
            <a:pPr algn="ctr">
              <a:spcBef>
                <a:spcPct val="50000"/>
              </a:spcBef>
            </a:pPr>
            <a:r>
              <a:rPr lang="en-US" sz="4800" dirty="0" err="1">
                <a:solidFill>
                  <a:srgbClr val="0000FF"/>
                </a:solidFill>
                <a:latin typeface="Times New Roman" pitchFamily="18" charset="0"/>
                <a:cs typeface="Times New Roman" pitchFamily="18" charset="0"/>
              </a:rPr>
              <a:t>Làng</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Hữu</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Trấp</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huyện</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Quế</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Võ</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tỉnh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Bắc</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Ninh</a:t>
            </a:r>
            <a:endParaRPr lang="en-US" sz="4800" dirty="0">
              <a:solidFill>
                <a:srgbClr val="0000FF"/>
              </a:solidFill>
              <a:latin typeface="Times New Roman" pitchFamily="18" charset="0"/>
              <a:cs typeface="Times New Roman" pitchFamily="18" charset="0"/>
            </a:endParaRPr>
          </a:p>
        </p:txBody>
      </p:sp>
      <p:sp>
        <p:nvSpPr>
          <p:cNvPr id="11" name="Text Box 7">
            <a:extLst>
              <a:ext uri="{FF2B5EF4-FFF2-40B4-BE49-F238E27FC236}">
                <a16:creationId xmlns:a16="http://schemas.microsoft.com/office/drawing/2014/main" xmlns="" id="{E91410AA-43F0-49A4-834C-59B566A7B5B2}"/>
              </a:ext>
            </a:extLst>
          </p:cNvPr>
          <p:cNvSpPr txBox="1">
            <a:spLocks noChangeArrowheads="1"/>
          </p:cNvSpPr>
          <p:nvPr/>
        </p:nvSpPr>
        <p:spPr bwMode="auto">
          <a:xfrm>
            <a:off x="9642061" y="2769649"/>
            <a:ext cx="7827524" cy="1569660"/>
          </a:xfrm>
          <a:prstGeom prst="rect">
            <a:avLst/>
          </a:prstGeom>
          <a:solidFill>
            <a:srgbClr val="C7ECED"/>
          </a:solid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square">
            <a:spAutoFit/>
          </a:bodyPr>
          <a:lstStyle/>
          <a:p>
            <a:pPr algn="ctr">
              <a:spcBef>
                <a:spcPct val="50000"/>
              </a:spcBef>
            </a:pPr>
            <a:r>
              <a:rPr lang="en-US" sz="4800" dirty="0" err="1">
                <a:solidFill>
                  <a:srgbClr val="0000FF"/>
                </a:solidFill>
                <a:latin typeface="Times New Roman" pitchFamily="18" charset="0"/>
                <a:cs typeface="Times New Roman" pitchFamily="18" charset="0"/>
              </a:rPr>
              <a:t>Làng</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Tích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Sơn</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thị</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xã</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Vĩnh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Yên</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tỉnh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Vĩnh</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Phúc</a:t>
            </a:r>
            <a:endParaRPr lang="en-US" sz="4800" dirty="0">
              <a:solidFill>
                <a:srgbClr val="0000FF"/>
              </a:solidFill>
              <a:latin typeface="Times New Roman" pitchFamily="18" charset="0"/>
              <a:cs typeface="Times New Roman" pitchFamily="18" charset="0"/>
            </a:endParaRPr>
          </a:p>
        </p:txBody>
      </p:sp>
      <p:pic>
        <p:nvPicPr>
          <p:cNvPr id="14" name="Picture 2" descr="Nghi lễ và trò chơi Kéo co trở thành Di sản văn hoá đại diện nhân loại |  baotintuc.vn">
            <a:extLst>
              <a:ext uri="{FF2B5EF4-FFF2-40B4-BE49-F238E27FC236}">
                <a16:creationId xmlns:a16="http://schemas.microsoft.com/office/drawing/2014/main" xmlns="" id="{6600F9A3-4D62-4EB9-8DB3-FC8DD6FAD7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69" y="4962334"/>
            <a:ext cx="7827524" cy="497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4" descr="Nghi lễ và trò chơi Kéo co được UNESCO vinh danh - Báo Nhân Dân">
            <a:extLst>
              <a:ext uri="{FF2B5EF4-FFF2-40B4-BE49-F238E27FC236}">
                <a16:creationId xmlns:a16="http://schemas.microsoft.com/office/drawing/2014/main" xmlns="" id="{6EDF105F-C04F-4438-BAE9-E90AE41395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6906" y="4962334"/>
            <a:ext cx="7782679" cy="5031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5445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8886366"/>
            <a:ext cx="18278643" cy="1484658"/>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3" name="Picture 12">
            <a:extLst>
              <a:ext uri="{FF2B5EF4-FFF2-40B4-BE49-F238E27FC236}">
                <a16:creationId xmlns:a16="http://schemas.microsoft.com/office/drawing/2014/main" xmlns="" id="{8F1C0D45-29C2-4043-BD94-14255224960C}"/>
              </a:ext>
            </a:extLst>
          </p:cNvPr>
          <p:cNvPicPr>
            <a:picLocks noChangeAspect="1"/>
          </p:cNvPicPr>
          <p:nvPr/>
        </p:nvPicPr>
        <p:blipFill>
          <a:blip r:embed="rId2"/>
          <a:srcRect/>
          <a:stretch>
            <a:fillRect/>
          </a:stretch>
        </p:blipFill>
        <p:spPr>
          <a:xfrm>
            <a:off x="13179517" y="8083182"/>
            <a:ext cx="4577685" cy="2157234"/>
          </a:xfrm>
          <a:prstGeom prst="rect">
            <a:avLst/>
          </a:prstGeom>
        </p:spPr>
      </p:pic>
      <p:sp>
        <p:nvSpPr>
          <p:cNvPr id="10" name="TextBox 5">
            <a:extLst>
              <a:ext uri="{FF2B5EF4-FFF2-40B4-BE49-F238E27FC236}">
                <a16:creationId xmlns:a16="http://schemas.microsoft.com/office/drawing/2014/main" xmlns="" id="{4EA130E7-492B-4794-BD38-E1E85D787BCC}"/>
              </a:ext>
            </a:extLst>
          </p:cNvPr>
          <p:cNvSpPr txBox="1"/>
          <p:nvPr/>
        </p:nvSpPr>
        <p:spPr>
          <a:xfrm>
            <a:off x="859610" y="216834"/>
            <a:ext cx="13033267" cy="863570"/>
          </a:xfrm>
          <a:prstGeom prst="rect">
            <a:avLst/>
          </a:prstGeom>
        </p:spPr>
        <p:txBody>
          <a:bodyPr wrap="square" lIns="0" tIns="0" rIns="0" bIns="0" rtlCol="0" anchor="t">
            <a:spAutoFit/>
          </a:bodyPr>
          <a:lstStyle/>
          <a:p>
            <a:pPr>
              <a:lnSpc>
                <a:spcPts val="7280"/>
              </a:lnSpc>
            </a:pP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các</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trò</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chơi</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đã</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5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thiệu</a:t>
            </a:r>
            <a:r>
              <a:rPr lang="en-US" sz="5400" dirty="0">
                <a:solidFill>
                  <a:schemeClr val="accent6">
                    <a:lumMod val="75000"/>
                  </a:schemeClr>
                </a:solidFill>
                <a:latin typeface="Times New Roman" panose="02020603050405020304" pitchFamily="18" charset="0"/>
                <a:cs typeface="Times New Roman" panose="02020603050405020304" pitchFamily="18" charset="0"/>
              </a:rPr>
              <a:t>.</a:t>
            </a:r>
          </a:p>
        </p:txBody>
      </p:sp>
      <p:grpSp>
        <p:nvGrpSpPr>
          <p:cNvPr id="8" name="Group 7">
            <a:extLst>
              <a:ext uri="{FF2B5EF4-FFF2-40B4-BE49-F238E27FC236}">
                <a16:creationId xmlns:a16="http://schemas.microsoft.com/office/drawing/2014/main" xmlns="" id="{D6E17BDB-F8CF-4269-9087-6A923528E0B9}"/>
              </a:ext>
            </a:extLst>
          </p:cNvPr>
          <p:cNvGrpSpPr/>
          <p:nvPr/>
        </p:nvGrpSpPr>
        <p:grpSpPr>
          <a:xfrm rot="21189862">
            <a:off x="52016" y="1235162"/>
            <a:ext cx="4931836" cy="2865162"/>
            <a:chOff x="5201160" y="2318860"/>
            <a:chExt cx="4931836" cy="2865162"/>
          </a:xfrm>
        </p:grpSpPr>
        <p:pic>
          <p:nvPicPr>
            <p:cNvPr id="4" name="Picture 3">
              <a:extLst>
                <a:ext uri="{FF2B5EF4-FFF2-40B4-BE49-F238E27FC236}">
                  <a16:creationId xmlns:a16="http://schemas.microsoft.com/office/drawing/2014/main" xmlns="" id="{0C024030-4167-4446-A384-A92D2D6E79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1160" y="2318860"/>
              <a:ext cx="4931836" cy="2865162"/>
            </a:xfrm>
            <a:prstGeom prst="rect">
              <a:avLst/>
            </a:prstGeom>
          </p:spPr>
        </p:pic>
        <p:sp>
          <p:nvSpPr>
            <p:cNvPr id="7" name="Rectangle 6">
              <a:extLst>
                <a:ext uri="{FF2B5EF4-FFF2-40B4-BE49-F238E27FC236}">
                  <a16:creationId xmlns:a16="http://schemas.microsoft.com/office/drawing/2014/main" xmlns="" id="{19A90A7F-CF8E-4FD6-991A-DED0131E223E}"/>
                </a:ext>
              </a:extLst>
            </p:cNvPr>
            <p:cNvSpPr/>
            <p:nvPr/>
          </p:nvSpPr>
          <p:spPr>
            <a:xfrm>
              <a:off x="6723100" y="3265223"/>
              <a:ext cx="2743200" cy="923330"/>
            </a:xfrm>
            <a:prstGeom prst="rect">
              <a:avLst/>
            </a:prstGeom>
          </p:spPr>
          <p:txBody>
            <a:bodyPr wrap="square">
              <a:spAutoFit/>
            </a:bodyPr>
            <a:lstStyle/>
            <a:p>
              <a:pPr>
                <a:spcBef>
                  <a:spcPts val="0"/>
                </a:spcBef>
              </a:pP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Lưu</a:t>
              </a:r>
              <a:r>
                <a:rPr lang="en-US" sz="5400" b="1" dirty="0">
                  <a:solidFill>
                    <a:srgbClr val="FF0000"/>
                  </a:solidFill>
                  <a:latin typeface="Times New Roman" pitchFamily="18" charset="0"/>
                  <a:cs typeface="Times New Roman" pitchFamily="18" charset="0"/>
                </a:rPr>
                <a:t> ý:</a:t>
              </a:r>
            </a:p>
          </p:txBody>
        </p:sp>
      </p:grpSp>
      <p:grpSp>
        <p:nvGrpSpPr>
          <p:cNvPr id="26" name="Group 25">
            <a:extLst>
              <a:ext uri="{FF2B5EF4-FFF2-40B4-BE49-F238E27FC236}">
                <a16:creationId xmlns:a16="http://schemas.microsoft.com/office/drawing/2014/main" xmlns="" id="{2E2BF787-70A0-434B-8FDA-C66FAEC2BC64}"/>
              </a:ext>
            </a:extLst>
          </p:cNvPr>
          <p:cNvGrpSpPr/>
          <p:nvPr/>
        </p:nvGrpSpPr>
        <p:grpSpPr>
          <a:xfrm>
            <a:off x="3122713" y="3016438"/>
            <a:ext cx="6190158" cy="6190158"/>
            <a:chOff x="2847234" y="3355655"/>
            <a:chExt cx="6190158" cy="6190158"/>
          </a:xfrm>
        </p:grpSpPr>
        <p:pic>
          <p:nvPicPr>
            <p:cNvPr id="15" name="Picture 14">
              <a:extLst>
                <a:ext uri="{FF2B5EF4-FFF2-40B4-BE49-F238E27FC236}">
                  <a16:creationId xmlns:a16="http://schemas.microsoft.com/office/drawing/2014/main" xmlns="" id="{B56753E3-FBFD-48C5-8570-CFD8133DA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234" y="3355655"/>
              <a:ext cx="6190158" cy="6190158"/>
            </a:xfrm>
            <a:prstGeom prst="rect">
              <a:avLst/>
            </a:prstGeom>
          </p:spPr>
        </p:pic>
        <p:sp>
          <p:nvSpPr>
            <p:cNvPr id="20" name="Rectangle 19">
              <a:extLst>
                <a:ext uri="{FF2B5EF4-FFF2-40B4-BE49-F238E27FC236}">
                  <a16:creationId xmlns:a16="http://schemas.microsoft.com/office/drawing/2014/main" xmlns="" id="{430DEC19-25BA-4823-A3BD-4FFFFB4E7CF8}"/>
                </a:ext>
              </a:extLst>
            </p:cNvPr>
            <p:cNvSpPr/>
            <p:nvPr/>
          </p:nvSpPr>
          <p:spPr>
            <a:xfrm>
              <a:off x="4061091" y="5165285"/>
              <a:ext cx="3706979" cy="3046988"/>
            </a:xfrm>
            <a:prstGeom prst="rect">
              <a:avLst/>
            </a:prstGeom>
          </p:spPr>
          <p:txBody>
            <a:bodyPr wrap="square">
              <a:spAutoFit/>
            </a:bodyPr>
            <a:lstStyle/>
            <a:p>
              <a:pPr algn="ctr"/>
              <a:r>
                <a:rPr lang="en-US" sz="4800" dirty="0" err="1">
                  <a:solidFill>
                    <a:srgbClr val="7030A0"/>
                  </a:solidFill>
                  <a:latin typeface="Times New Roman" pitchFamily="18" charset="0"/>
                  <a:cs typeface="Times New Roman" pitchFamily="18" charset="0"/>
                </a:rPr>
                <a:t>Cần</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giới</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thiệu</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hai</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tập</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quán</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khác</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nhau</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của</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hai</a:t>
              </a:r>
              <a:r>
                <a:rPr lang="en-US" sz="4800" dirty="0">
                  <a:solidFill>
                    <a:srgbClr val="7030A0"/>
                  </a:solidFill>
                  <a:latin typeface="Times New Roman" pitchFamily="18" charset="0"/>
                  <a:cs typeface="Times New Roman" pitchFamily="18" charset="0"/>
                </a:rPr>
                <a:t> </a:t>
              </a:r>
              <a:r>
                <a:rPr lang="en-US" sz="4800" dirty="0" err="1">
                  <a:solidFill>
                    <a:srgbClr val="7030A0"/>
                  </a:solidFill>
                  <a:latin typeface="Times New Roman" pitchFamily="18" charset="0"/>
                  <a:cs typeface="Times New Roman" pitchFamily="18" charset="0"/>
                </a:rPr>
                <a:t>vùng</a:t>
              </a:r>
              <a:endParaRPr lang="vi-VN" sz="4800" dirty="0"/>
            </a:p>
          </p:txBody>
        </p:sp>
      </p:grpSp>
      <p:grpSp>
        <p:nvGrpSpPr>
          <p:cNvPr id="25" name="Group 24">
            <a:extLst>
              <a:ext uri="{FF2B5EF4-FFF2-40B4-BE49-F238E27FC236}">
                <a16:creationId xmlns:a16="http://schemas.microsoft.com/office/drawing/2014/main" xmlns="" id="{335ECF48-C505-4E89-824F-584757E49285}"/>
              </a:ext>
            </a:extLst>
          </p:cNvPr>
          <p:cNvGrpSpPr/>
          <p:nvPr/>
        </p:nvGrpSpPr>
        <p:grpSpPr>
          <a:xfrm>
            <a:off x="9615655" y="1084550"/>
            <a:ext cx="7127723" cy="7127723"/>
            <a:chOff x="9508961" y="1310322"/>
            <a:chExt cx="7127723" cy="7127723"/>
          </a:xfrm>
        </p:grpSpPr>
        <p:pic>
          <p:nvPicPr>
            <p:cNvPr id="22" name="Picture 21">
              <a:extLst>
                <a:ext uri="{FF2B5EF4-FFF2-40B4-BE49-F238E27FC236}">
                  <a16:creationId xmlns:a16="http://schemas.microsoft.com/office/drawing/2014/main" xmlns="" id="{865B2631-04ED-485E-B9D0-E06F5382E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8961" y="1310322"/>
              <a:ext cx="7127723" cy="7127723"/>
            </a:xfrm>
            <a:prstGeom prst="rect">
              <a:avLst/>
            </a:prstGeom>
          </p:spPr>
        </p:pic>
        <p:sp>
          <p:nvSpPr>
            <p:cNvPr id="23" name="Rectangle 22">
              <a:extLst>
                <a:ext uri="{FF2B5EF4-FFF2-40B4-BE49-F238E27FC236}">
                  <a16:creationId xmlns:a16="http://schemas.microsoft.com/office/drawing/2014/main" xmlns="" id="{95A7EA03-E624-474F-9160-330A9FDFDF31}"/>
                </a:ext>
              </a:extLst>
            </p:cNvPr>
            <p:cNvSpPr/>
            <p:nvPr/>
          </p:nvSpPr>
          <p:spPr>
            <a:xfrm>
              <a:off x="11172184" y="2893516"/>
              <a:ext cx="3747592" cy="4154984"/>
            </a:xfrm>
            <a:prstGeom prst="rect">
              <a:avLst/>
            </a:prstGeom>
          </p:spPr>
          <p:txBody>
            <a:bodyPr wrap="square">
              <a:spAutoFit/>
            </a:bodyPr>
            <a:lstStyle/>
            <a:p>
              <a:pPr algn="ctr"/>
              <a:r>
                <a:rPr lang="en-US" sz="4400" dirty="0" err="1">
                  <a:solidFill>
                    <a:srgbClr val="7030A0"/>
                  </a:solidFill>
                  <a:latin typeface="Times New Roman" pitchFamily="18" charset="0"/>
                  <a:cs typeface="Times New Roman" pitchFamily="18" charset="0"/>
                </a:rPr>
                <a:t>Cần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giới</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thiệu</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tự</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nhiên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sôi</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động</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hấp</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dẫn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cố</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gắng</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diễn</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đạt</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bằng</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lời</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của</a:t>
              </a:r>
              <a:r>
                <a:rPr lang="en-US" sz="4400" dirty="0">
                  <a:solidFill>
                    <a:srgbClr val="7030A0"/>
                  </a:solidFill>
                  <a:latin typeface="Times New Roman" pitchFamily="18" charset="0"/>
                  <a:cs typeface="Times New Roman" pitchFamily="18" charset="0"/>
                </a:rPr>
                <a:t> </a:t>
              </a:r>
              <a:r>
                <a:rPr lang="en-US" sz="4400" dirty="0" err="1">
                  <a:solidFill>
                    <a:srgbClr val="7030A0"/>
                  </a:solidFill>
                  <a:latin typeface="Times New Roman" pitchFamily="18" charset="0"/>
                  <a:cs typeface="Times New Roman" pitchFamily="18" charset="0"/>
                </a:rPr>
                <a:t>mình</a:t>
              </a:r>
              <a:endParaRPr lang="vi-VN" sz="4400" dirty="0"/>
            </a:p>
          </p:txBody>
        </p:sp>
      </p:grpSp>
    </p:spTree>
    <p:extLst>
      <p:ext uri="{BB962C8B-B14F-4D97-AF65-F5344CB8AC3E}">
        <p14:creationId xmlns:p14="http://schemas.microsoft.com/office/powerpoint/2010/main" val="469662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5">
            <a:extLst>
              <a:ext uri="{FF2B5EF4-FFF2-40B4-BE49-F238E27FC236}">
                <a16:creationId xmlns:a16="http://schemas.microsoft.com/office/drawing/2014/main" xmlns="" id="{4EA130E7-492B-4794-BD38-E1E85D787BCC}"/>
              </a:ext>
            </a:extLst>
          </p:cNvPr>
          <p:cNvSpPr txBox="1"/>
          <p:nvPr/>
        </p:nvSpPr>
        <p:spPr>
          <a:xfrm>
            <a:off x="609600" y="61383"/>
            <a:ext cx="12923109" cy="846386"/>
          </a:xfrm>
          <a:prstGeom prst="rect">
            <a:avLst/>
          </a:prstGeom>
        </p:spPr>
        <p:txBody>
          <a:bodyPr wrap="square" lIns="0" tIns="0" rIns="0" bIns="0" rtlCol="0" anchor="t">
            <a:spAutoFit/>
          </a:bodyPr>
          <a:lstStyle/>
          <a:p>
            <a:pPr>
              <a:lnSpc>
                <a:spcPts val="7280"/>
              </a:lnSpc>
            </a:pPr>
            <a:r>
              <a:rPr lang="en-US" sz="4800" dirty="0" err="1">
                <a:latin typeface="Times New Roman" panose="02020603050405020304" pitchFamily="18" charset="0"/>
                <a:cs typeface="Times New Roman" panose="02020603050405020304" pitchFamily="18" charset="0"/>
                <a:sym typeface="Wingdings" panose="05000000000000000000" pitchFamily="2" charset="2"/>
              </a:rPr>
              <a:t>Trò</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chơi</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Kéo</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tập</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quán</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khác</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4800" dirty="0">
                <a:latin typeface="Times New Roman" panose="02020603050405020304" pitchFamily="18" charset="0"/>
                <a:cs typeface="Times New Roman" panose="02020603050405020304" pitchFamily="18" charset="0"/>
                <a:sym typeface="Wingdings" panose="05000000000000000000" pitchFamily="2" charset="2"/>
              </a:rPr>
              <a:t> ở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hai</a:t>
            </a:r>
            <a:r>
              <a:rPr lang="en-US" sz="4800" dirty="0">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latin typeface="Times New Roman" panose="02020603050405020304" pitchFamily="18" charset="0"/>
                <a:cs typeface="Times New Roman" panose="02020603050405020304" pitchFamily="18" charset="0"/>
                <a:sym typeface="Wingdings" panose="05000000000000000000" pitchFamily="2" charset="2"/>
              </a:rPr>
              <a:t>vùng</a:t>
            </a:r>
            <a:r>
              <a:rPr lang="en-US" sz="4800" dirty="0">
                <a:latin typeface="Times New Roman" panose="02020603050405020304" pitchFamily="18" charset="0"/>
                <a:cs typeface="Times New Roman" panose="02020603050405020304" pitchFamily="18" charset="0"/>
              </a:rPr>
              <a:t>.</a:t>
            </a:r>
          </a:p>
        </p:txBody>
      </p:sp>
      <p:graphicFrame>
        <p:nvGraphicFramePr>
          <p:cNvPr id="2" name="Table 1">
            <a:extLst>
              <a:ext uri="{FF2B5EF4-FFF2-40B4-BE49-F238E27FC236}">
                <a16:creationId xmlns:a16="http://schemas.microsoft.com/office/drawing/2014/main" xmlns="" id="{7D50C621-2FD1-4B96-878A-D9EA81733C33}"/>
              </a:ext>
            </a:extLst>
          </p:cNvPr>
          <p:cNvGraphicFramePr>
            <a:graphicFrameLocks noGrp="1"/>
          </p:cNvGraphicFramePr>
          <p:nvPr>
            <p:extLst>
              <p:ext uri="{D42A27DB-BD31-4B8C-83A1-F6EECF244321}">
                <p14:modId xmlns:p14="http://schemas.microsoft.com/office/powerpoint/2010/main" val="3618249078"/>
              </p:ext>
            </p:extLst>
          </p:nvPr>
        </p:nvGraphicFramePr>
        <p:xfrm>
          <a:off x="609600" y="1158883"/>
          <a:ext cx="16764003" cy="8937618"/>
        </p:xfrm>
        <a:graphic>
          <a:graphicData uri="http://schemas.openxmlformats.org/drawingml/2006/table">
            <a:tbl>
              <a:tblPr firstRow="1" bandRow="1">
                <a:tableStyleId>{F5AB1C69-6EDB-4FF4-983F-18BD219EF322}</a:tableStyleId>
              </a:tblPr>
              <a:tblGrid>
                <a:gridCol w="3886201">
                  <a:extLst>
                    <a:ext uri="{9D8B030D-6E8A-4147-A177-3AD203B41FA5}">
                      <a16:colId xmlns:a16="http://schemas.microsoft.com/office/drawing/2014/main" xmlns="" val="2985834854"/>
                    </a:ext>
                  </a:extLst>
                </a:gridCol>
                <a:gridCol w="6248402">
                  <a:extLst>
                    <a:ext uri="{9D8B030D-6E8A-4147-A177-3AD203B41FA5}">
                      <a16:colId xmlns:a16="http://schemas.microsoft.com/office/drawing/2014/main" xmlns="" val="770698365"/>
                    </a:ext>
                  </a:extLst>
                </a:gridCol>
                <a:gridCol w="6629400">
                  <a:extLst>
                    <a:ext uri="{9D8B030D-6E8A-4147-A177-3AD203B41FA5}">
                      <a16:colId xmlns:a16="http://schemas.microsoft.com/office/drawing/2014/main" xmlns="" val="3940228515"/>
                    </a:ext>
                  </a:extLst>
                </a:gridCol>
              </a:tblGrid>
              <a:tr h="1908202">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17540977"/>
                  </a:ext>
                </a:extLst>
              </a:tr>
              <a:tr h="338020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39265795"/>
                  </a:ext>
                </a:extLst>
              </a:tr>
              <a:tr h="3649211">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98317946"/>
                  </a:ext>
                </a:extLst>
              </a:tr>
            </a:tbl>
          </a:graphicData>
        </a:graphic>
      </p:graphicFrame>
      <p:sp>
        <p:nvSpPr>
          <p:cNvPr id="14" name="TextBox 5">
            <a:extLst>
              <a:ext uri="{FF2B5EF4-FFF2-40B4-BE49-F238E27FC236}">
                <a16:creationId xmlns:a16="http://schemas.microsoft.com/office/drawing/2014/main" xmlns="" id="{0F0C8C51-07D9-4843-A277-F50BCFB1EEE4}"/>
              </a:ext>
            </a:extLst>
          </p:cNvPr>
          <p:cNvSpPr txBox="1"/>
          <p:nvPr/>
        </p:nvSpPr>
        <p:spPr>
          <a:xfrm>
            <a:off x="4972179" y="1180487"/>
            <a:ext cx="5842365" cy="1770549"/>
          </a:xfrm>
          <a:prstGeom prst="rect">
            <a:avLst/>
          </a:prstGeom>
        </p:spPr>
        <p:txBody>
          <a:bodyPr wrap="square" lIns="0" tIns="0" rIns="0" bIns="0" rtlCol="0" anchor="t">
            <a:spAutoFit/>
          </a:bodyPr>
          <a:lstStyle/>
          <a:p>
            <a:pPr>
              <a:lnSpc>
                <a:spcPts val="7280"/>
              </a:lnSpc>
            </a:pPr>
            <a:r>
              <a:rPr lang="en-US" sz="4400" dirty="0" err="1">
                <a:solidFill>
                  <a:srgbClr val="FF0000"/>
                </a:solidFill>
                <a:latin typeface="Times New Roman" panose="02020603050405020304" pitchFamily="18" charset="0"/>
                <a:cs typeface="Times New Roman" panose="02020603050405020304" pitchFamily="18" charset="0"/>
              </a:rPr>
              <a:t>Làng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Hữu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Trấp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huyện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Quế</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Võ</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tỉnh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itchFamily="18" charset="0"/>
                <a:cs typeface="Times New Roman" pitchFamily="18" charset="0"/>
              </a:rPr>
              <a:t>Bắc</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Ninh</a:t>
            </a:r>
            <a:r>
              <a:rPr lang="en-US" sz="4400" dirty="0">
                <a:solidFill>
                  <a:srgbClr val="FF0000"/>
                </a:solidFill>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xmlns="" id="{8511B65E-4904-4EDA-85EB-D55A558D0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3800" y="-68836"/>
            <a:ext cx="1157054" cy="1097500"/>
          </a:xfrm>
          <a:prstGeom prst="rect">
            <a:avLst/>
          </a:prstGeom>
        </p:spPr>
      </p:pic>
      <p:pic>
        <p:nvPicPr>
          <p:cNvPr id="8" name="Picture 7">
            <a:extLst>
              <a:ext uri="{FF2B5EF4-FFF2-40B4-BE49-F238E27FC236}">
                <a16:creationId xmlns:a16="http://schemas.microsoft.com/office/drawing/2014/main" xmlns="" id="{0E5B03E8-B909-4FFE-BF9E-20F03062A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4654" y="337726"/>
            <a:ext cx="754013" cy="775711"/>
          </a:xfrm>
          <a:prstGeom prst="rect">
            <a:avLst/>
          </a:prstGeom>
        </p:spPr>
      </p:pic>
      <p:sp>
        <p:nvSpPr>
          <p:cNvPr id="20" name="TextBox 5">
            <a:extLst>
              <a:ext uri="{FF2B5EF4-FFF2-40B4-BE49-F238E27FC236}">
                <a16:creationId xmlns:a16="http://schemas.microsoft.com/office/drawing/2014/main" xmlns="" id="{E1885951-170B-48B3-9348-5E86E33A84AF}"/>
              </a:ext>
            </a:extLst>
          </p:cNvPr>
          <p:cNvSpPr txBox="1"/>
          <p:nvPr/>
        </p:nvSpPr>
        <p:spPr>
          <a:xfrm>
            <a:off x="11157295" y="1236267"/>
            <a:ext cx="6029566" cy="1770549"/>
          </a:xfrm>
          <a:prstGeom prst="rect">
            <a:avLst/>
          </a:prstGeom>
        </p:spPr>
        <p:txBody>
          <a:bodyPr wrap="square" lIns="0" tIns="0" rIns="0" bIns="0" rtlCol="0" anchor="t">
            <a:spAutoFit/>
          </a:bodyPr>
          <a:lstStyle/>
          <a:p>
            <a:pPr>
              <a:lnSpc>
                <a:spcPts val="7280"/>
              </a:lnSpc>
            </a:pPr>
            <a:r>
              <a:rPr lang="en-US" sz="4400" dirty="0" err="1">
                <a:solidFill>
                  <a:srgbClr val="FF0000"/>
                </a:solidFill>
                <a:latin typeface="Times New Roman" panose="02020603050405020304" pitchFamily="18" charset="0"/>
                <a:cs typeface="Times New Roman" panose="02020603050405020304" pitchFamily="18" charset="0"/>
              </a:rPr>
              <a:t>Làng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Tích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Sơn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itchFamily="18" charset="0"/>
                <a:cs typeface="Times New Roman" pitchFamily="18" charset="0"/>
              </a:rPr>
              <a:t>thị</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xã</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Vĩnh</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Yên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tỉnh</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Vĩnh</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Phúc</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C191167B-1866-4314-BA42-928834228D98}"/>
              </a:ext>
            </a:extLst>
          </p:cNvPr>
          <p:cNvSpPr/>
          <p:nvPr/>
        </p:nvSpPr>
        <p:spPr>
          <a:xfrm>
            <a:off x="5199033" y="4190487"/>
            <a:ext cx="4148893" cy="830997"/>
          </a:xfrm>
          <a:prstGeom prst="rect">
            <a:avLst/>
          </a:prstGeom>
        </p:spPr>
        <p:txBody>
          <a:bodyPr wrap="none">
            <a:spAutoFit/>
          </a:bodyPr>
          <a:lstStyle/>
          <a:p>
            <a:r>
              <a:rPr lang="en-US" sz="4800" dirty="0">
                <a:solidFill>
                  <a:srgbClr val="0000FF"/>
                </a:solidFill>
                <a:latin typeface="Times New Roman" pitchFamily="18" charset="0"/>
                <a:cs typeface="Times New Roman" pitchFamily="18" charset="0"/>
              </a:rPr>
              <a:t>G</a:t>
            </a:r>
            <a:r>
              <a:rPr lang="vi-VN" sz="4800" dirty="0">
                <a:solidFill>
                  <a:srgbClr val="0000FF"/>
                </a:solidFill>
                <a:latin typeface="Times New Roman" pitchFamily="18" charset="0"/>
                <a:cs typeface="Times New Roman" pitchFamily="18" charset="0"/>
              </a:rPr>
              <a:t>iữa nam và nữ</a:t>
            </a:r>
            <a:endParaRPr lang="vi-VN" sz="4800" dirty="0"/>
          </a:p>
        </p:txBody>
      </p:sp>
      <p:sp>
        <p:nvSpPr>
          <p:cNvPr id="21" name="Rectangle 20">
            <a:extLst>
              <a:ext uri="{FF2B5EF4-FFF2-40B4-BE49-F238E27FC236}">
                <a16:creationId xmlns:a16="http://schemas.microsoft.com/office/drawing/2014/main" xmlns="" id="{22AF39B9-1CF9-451F-9EA7-C1B43729A154}"/>
              </a:ext>
            </a:extLst>
          </p:cNvPr>
          <p:cNvSpPr/>
          <p:nvPr/>
        </p:nvSpPr>
        <p:spPr>
          <a:xfrm>
            <a:off x="11136513" y="3821155"/>
            <a:ext cx="6324600" cy="1569660"/>
          </a:xfrm>
          <a:prstGeom prst="rect">
            <a:avLst/>
          </a:prstGeom>
        </p:spPr>
        <p:txBody>
          <a:bodyPr wrap="square">
            <a:spAutoFit/>
          </a:bodyPr>
          <a:lstStyle/>
          <a:p>
            <a:r>
              <a:rPr lang="en-US" sz="4800" dirty="0">
                <a:solidFill>
                  <a:srgbClr val="0000FF"/>
                </a:solidFill>
                <a:latin typeface="Times New Roman" pitchFamily="18" charset="0"/>
                <a:cs typeface="Times New Roman" pitchFamily="18" charset="0"/>
              </a:rPr>
              <a:t>G</a:t>
            </a:r>
            <a:r>
              <a:rPr lang="vi-VN" sz="4800" dirty="0">
                <a:solidFill>
                  <a:srgbClr val="0000FF"/>
                </a:solidFill>
                <a:latin typeface="Times New Roman" pitchFamily="18" charset="0"/>
                <a:cs typeface="Times New Roman" pitchFamily="18" charset="0"/>
              </a:rPr>
              <a:t>iữa trai tráng hai giáp trong làng</a:t>
            </a:r>
            <a:endParaRPr lang="vi-VN" sz="4800" dirty="0"/>
          </a:p>
        </p:txBody>
      </p:sp>
      <p:sp>
        <p:nvSpPr>
          <p:cNvPr id="23" name="Rectangle 22">
            <a:extLst>
              <a:ext uri="{FF2B5EF4-FFF2-40B4-BE49-F238E27FC236}">
                <a16:creationId xmlns:a16="http://schemas.microsoft.com/office/drawing/2014/main" xmlns="" id="{1E164BC0-4883-4537-9793-9DB616F9BAEC}"/>
              </a:ext>
            </a:extLst>
          </p:cNvPr>
          <p:cNvSpPr/>
          <p:nvPr/>
        </p:nvSpPr>
        <p:spPr>
          <a:xfrm>
            <a:off x="4781798" y="7135884"/>
            <a:ext cx="6141310" cy="1569660"/>
          </a:xfrm>
          <a:prstGeom prst="rect">
            <a:avLst/>
          </a:prstGeom>
        </p:spPr>
        <p:txBody>
          <a:bodyPr wrap="square">
            <a:spAutoFit/>
          </a:bodyPr>
          <a:lstStyle/>
          <a:p>
            <a:r>
              <a:rPr lang="vi-VN" sz="4800" dirty="0">
                <a:solidFill>
                  <a:srgbClr val="0000FF"/>
                </a:solidFill>
                <a:latin typeface="Times New Roman" pitchFamily="18" charset="0"/>
                <a:cs typeface="Times New Roman" pitchFamily="18" charset="0"/>
              </a:rPr>
              <a:t>Có năm bên nam thắng, có năm bên nữ thắng</a:t>
            </a:r>
            <a:endParaRPr lang="vi-VN" sz="4800" dirty="0"/>
          </a:p>
        </p:txBody>
      </p:sp>
      <p:sp>
        <p:nvSpPr>
          <p:cNvPr id="24" name="Rectangle 23">
            <a:extLst>
              <a:ext uri="{FF2B5EF4-FFF2-40B4-BE49-F238E27FC236}">
                <a16:creationId xmlns:a16="http://schemas.microsoft.com/office/drawing/2014/main" xmlns="" id="{378C31C0-3E4D-41F5-BF84-4E6E386D7743}"/>
              </a:ext>
            </a:extLst>
          </p:cNvPr>
          <p:cNvSpPr/>
          <p:nvPr/>
        </p:nvSpPr>
        <p:spPr>
          <a:xfrm>
            <a:off x="11045552" y="6422647"/>
            <a:ext cx="6141309" cy="3785652"/>
          </a:xfrm>
          <a:prstGeom prst="rect">
            <a:avLst/>
          </a:prstGeom>
        </p:spPr>
        <p:txBody>
          <a:bodyPr wrap="square">
            <a:spAutoFit/>
          </a:bodyPr>
          <a:lstStyle/>
          <a:p>
            <a:r>
              <a:rPr lang="en-US" sz="4800" dirty="0">
                <a:solidFill>
                  <a:srgbClr val="0000FF"/>
                </a:solidFill>
                <a:latin typeface="Times New Roman" pitchFamily="18" charset="0"/>
                <a:cs typeface="Times New Roman" pitchFamily="18" charset="0"/>
              </a:rPr>
              <a:t>C</a:t>
            </a:r>
            <a:r>
              <a:rPr lang="vi-VN" sz="4800" dirty="0">
                <a:solidFill>
                  <a:srgbClr val="0000FF"/>
                </a:solidFill>
                <a:latin typeface="Times New Roman" pitchFamily="18" charset="0"/>
                <a:cs typeface="Times New Roman" pitchFamily="18" charset="0"/>
              </a:rPr>
              <a:t>ó giáp thua keo đầu, tới keo thứ hai, đàn ông trong giáp kéo đến đông hơn, chuyển bại thành thắng</a:t>
            </a:r>
            <a:r>
              <a:rPr lang="en-US" sz="4800" dirty="0">
                <a:solidFill>
                  <a:srgbClr val="0000FF"/>
                </a:solidFill>
                <a:latin typeface="Times New Roman" pitchFamily="18" charset="0"/>
                <a:cs typeface="Times New Roman" pitchFamily="18" charset="0"/>
              </a:rPr>
              <a:t>.</a:t>
            </a:r>
            <a:endParaRPr lang="vi-VN" sz="4800" dirty="0"/>
          </a:p>
        </p:txBody>
      </p:sp>
      <p:sp>
        <p:nvSpPr>
          <p:cNvPr id="13" name="Rectangle 12">
            <a:extLst>
              <a:ext uri="{FF2B5EF4-FFF2-40B4-BE49-F238E27FC236}">
                <a16:creationId xmlns:a16="http://schemas.microsoft.com/office/drawing/2014/main" xmlns="" id="{6DCB3982-2691-4086-8306-28580F65B668}"/>
              </a:ext>
            </a:extLst>
          </p:cNvPr>
          <p:cNvSpPr/>
          <p:nvPr/>
        </p:nvSpPr>
        <p:spPr>
          <a:xfrm>
            <a:off x="1101139" y="1808840"/>
            <a:ext cx="2872902" cy="769441"/>
          </a:xfrm>
          <a:prstGeom prst="rect">
            <a:avLst/>
          </a:prstGeom>
        </p:spPr>
        <p:txBody>
          <a:bodyPr wrap="none">
            <a:spAutoFit/>
          </a:bodyPr>
          <a:lstStyle/>
          <a:p>
            <a:r>
              <a:rPr lang="en-US" sz="4400" dirty="0" err="1">
                <a:solidFill>
                  <a:schemeClr val="accent5">
                    <a:lumMod val="50000"/>
                  </a:schemeClr>
                </a:solidFill>
                <a:latin typeface="Times New Roman" pitchFamily="18" charset="0"/>
                <a:cs typeface="Times New Roman" pitchFamily="18" charset="0"/>
              </a:rPr>
              <a:t>Địa</a:t>
            </a:r>
            <a:r>
              <a:rPr lang="en-US" sz="4400" dirty="0">
                <a:solidFill>
                  <a:schemeClr val="accent5">
                    <a:lumMod val="50000"/>
                  </a:schemeClr>
                </a:solidFill>
                <a:latin typeface="Times New Roman" pitchFamily="18" charset="0"/>
                <a:cs typeface="Times New Roman" pitchFamily="18" charset="0"/>
              </a:rPr>
              <a:t> </a:t>
            </a:r>
            <a:r>
              <a:rPr lang="en-US" sz="4400" dirty="0" err="1">
                <a:solidFill>
                  <a:schemeClr val="accent5">
                    <a:lumMod val="50000"/>
                  </a:schemeClr>
                </a:solidFill>
                <a:latin typeface="Times New Roman" pitchFamily="18" charset="0"/>
                <a:cs typeface="Times New Roman" pitchFamily="18" charset="0"/>
              </a:rPr>
              <a:t>phương</a:t>
            </a:r>
            <a:endParaRPr lang="vi-VN" sz="4400" dirty="0">
              <a:solidFill>
                <a:schemeClr val="accent5">
                  <a:lumMod val="50000"/>
                </a:schemeClr>
              </a:solidFill>
            </a:endParaRPr>
          </a:p>
        </p:txBody>
      </p:sp>
      <p:sp>
        <p:nvSpPr>
          <p:cNvPr id="15" name="Rectangle 14">
            <a:extLst>
              <a:ext uri="{FF2B5EF4-FFF2-40B4-BE49-F238E27FC236}">
                <a16:creationId xmlns:a16="http://schemas.microsoft.com/office/drawing/2014/main" xmlns="" id="{4556EE9F-7ECA-4D4F-97E7-BE1BBB5C9E51}"/>
              </a:ext>
            </a:extLst>
          </p:cNvPr>
          <p:cNvSpPr/>
          <p:nvPr/>
        </p:nvSpPr>
        <p:spPr>
          <a:xfrm>
            <a:off x="1288690" y="4197414"/>
            <a:ext cx="2497800" cy="769441"/>
          </a:xfrm>
          <a:prstGeom prst="rect">
            <a:avLst/>
          </a:prstGeom>
        </p:spPr>
        <p:txBody>
          <a:bodyPr wrap="none">
            <a:spAutoFit/>
          </a:bodyPr>
          <a:lstStyle/>
          <a:p>
            <a:r>
              <a:rPr lang="en-US" sz="4400" dirty="0" err="1">
                <a:solidFill>
                  <a:schemeClr val="accent5">
                    <a:lumMod val="50000"/>
                  </a:schemeClr>
                </a:solidFill>
                <a:latin typeface="Times New Roman" pitchFamily="18" charset="0"/>
                <a:cs typeface="Times New Roman" pitchFamily="18" charset="0"/>
              </a:rPr>
              <a:t>Đối</a:t>
            </a:r>
            <a:r>
              <a:rPr lang="en-US" sz="4400" dirty="0">
                <a:solidFill>
                  <a:schemeClr val="accent5">
                    <a:lumMod val="50000"/>
                  </a:schemeClr>
                </a:solidFill>
                <a:latin typeface="Times New Roman" pitchFamily="18" charset="0"/>
                <a:cs typeface="Times New Roman" pitchFamily="18" charset="0"/>
              </a:rPr>
              <a:t> </a:t>
            </a:r>
            <a:r>
              <a:rPr lang="en-US" sz="4400" dirty="0" err="1">
                <a:solidFill>
                  <a:schemeClr val="accent5">
                    <a:lumMod val="50000"/>
                  </a:schemeClr>
                </a:solidFill>
                <a:latin typeface="Times New Roman" pitchFamily="18" charset="0"/>
                <a:cs typeface="Times New Roman" pitchFamily="18" charset="0"/>
              </a:rPr>
              <a:t>tượng</a:t>
            </a:r>
            <a:endParaRPr lang="vi-VN" sz="4400" dirty="0">
              <a:solidFill>
                <a:schemeClr val="accent5">
                  <a:lumMod val="50000"/>
                </a:schemeClr>
              </a:solidFill>
            </a:endParaRPr>
          </a:p>
        </p:txBody>
      </p:sp>
      <p:sp>
        <p:nvSpPr>
          <p:cNvPr id="16" name="Rectangle 15">
            <a:extLst>
              <a:ext uri="{FF2B5EF4-FFF2-40B4-BE49-F238E27FC236}">
                <a16:creationId xmlns:a16="http://schemas.microsoft.com/office/drawing/2014/main" xmlns="" id="{5DCB3341-4B7C-48DA-BA27-34EB13DD14BA}"/>
              </a:ext>
            </a:extLst>
          </p:cNvPr>
          <p:cNvSpPr/>
          <p:nvPr/>
        </p:nvSpPr>
        <p:spPr>
          <a:xfrm>
            <a:off x="1371600" y="7812993"/>
            <a:ext cx="1954381" cy="769441"/>
          </a:xfrm>
          <a:prstGeom prst="rect">
            <a:avLst/>
          </a:prstGeom>
        </p:spPr>
        <p:txBody>
          <a:bodyPr wrap="none">
            <a:spAutoFit/>
          </a:bodyPr>
          <a:lstStyle/>
          <a:p>
            <a:r>
              <a:rPr lang="en-US" sz="4400" dirty="0" err="1">
                <a:solidFill>
                  <a:schemeClr val="accent5">
                    <a:lumMod val="50000"/>
                  </a:schemeClr>
                </a:solidFill>
                <a:latin typeface="Times New Roman" pitchFamily="18" charset="0"/>
                <a:cs typeface="Times New Roman" pitchFamily="18" charset="0"/>
              </a:rPr>
              <a:t>Kết</a:t>
            </a:r>
            <a:r>
              <a:rPr lang="en-US" sz="4400" dirty="0">
                <a:solidFill>
                  <a:schemeClr val="accent5">
                    <a:lumMod val="50000"/>
                  </a:schemeClr>
                </a:solidFill>
                <a:latin typeface="Times New Roman" pitchFamily="18" charset="0"/>
                <a:cs typeface="Times New Roman" pitchFamily="18" charset="0"/>
              </a:rPr>
              <a:t> </a:t>
            </a:r>
            <a:r>
              <a:rPr lang="en-US" sz="4400" dirty="0" err="1">
                <a:solidFill>
                  <a:schemeClr val="accent5">
                    <a:lumMod val="50000"/>
                  </a:schemeClr>
                </a:solidFill>
                <a:latin typeface="Times New Roman" pitchFamily="18" charset="0"/>
                <a:cs typeface="Times New Roman" pitchFamily="18" charset="0"/>
              </a:rPr>
              <a:t>quả</a:t>
            </a:r>
            <a:endParaRPr lang="vi-VN" sz="4400" dirty="0">
              <a:solidFill>
                <a:schemeClr val="accent5">
                  <a:lumMod val="50000"/>
                </a:schemeClr>
              </a:solidFill>
            </a:endParaRPr>
          </a:p>
        </p:txBody>
      </p:sp>
    </p:spTree>
    <p:extLst>
      <p:ext uri="{BB962C8B-B14F-4D97-AF65-F5344CB8AC3E}">
        <p14:creationId xmlns:p14="http://schemas.microsoft.com/office/powerpoint/2010/main" val="3481286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up)">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20" grpId="0"/>
      <p:bldP spid="9" grpId="0"/>
      <p:bldP spid="21" grpId="0"/>
      <p:bldP spid="23" grpId="0"/>
      <p:bldP spid="24" grpId="0"/>
      <p:bldP spid="13"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8886366"/>
            <a:ext cx="18278643" cy="1484658"/>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pic>
        <p:nvPicPr>
          <p:cNvPr id="13" name="Picture 12">
            <a:extLst>
              <a:ext uri="{FF2B5EF4-FFF2-40B4-BE49-F238E27FC236}">
                <a16:creationId xmlns:a16="http://schemas.microsoft.com/office/drawing/2014/main" xmlns="" id="{8F1C0D45-29C2-4043-BD94-14255224960C}"/>
              </a:ext>
            </a:extLst>
          </p:cNvPr>
          <p:cNvPicPr>
            <a:picLocks noChangeAspect="1"/>
          </p:cNvPicPr>
          <p:nvPr/>
        </p:nvPicPr>
        <p:blipFill>
          <a:blip r:embed="rId2"/>
          <a:srcRect/>
          <a:stretch>
            <a:fillRect/>
          </a:stretch>
        </p:blipFill>
        <p:spPr>
          <a:xfrm>
            <a:off x="13179517" y="8083182"/>
            <a:ext cx="4577685" cy="2157234"/>
          </a:xfrm>
          <a:prstGeom prst="rect">
            <a:avLst/>
          </a:prstGeom>
        </p:spPr>
      </p:pic>
      <p:sp>
        <p:nvSpPr>
          <p:cNvPr id="16" name="Text Box 6">
            <a:extLst>
              <a:ext uri="{FF2B5EF4-FFF2-40B4-BE49-F238E27FC236}">
                <a16:creationId xmlns:a16="http://schemas.microsoft.com/office/drawing/2014/main" xmlns="" id="{A953B6D7-D1B9-412B-A70F-BF1297F8E439}"/>
              </a:ext>
            </a:extLst>
          </p:cNvPr>
          <p:cNvSpPr txBox="1">
            <a:spLocks noChangeArrowheads="1"/>
          </p:cNvSpPr>
          <p:nvPr/>
        </p:nvSpPr>
        <p:spPr bwMode="auto">
          <a:xfrm>
            <a:off x="159026" y="240565"/>
            <a:ext cx="17900374" cy="8217634"/>
          </a:xfrm>
          <a:prstGeom prst="rect">
            <a:avLst/>
          </a:prstGeom>
          <a:noFill/>
          <a:ln w="9525">
            <a:noFill/>
            <a:miter lim="800000"/>
            <a:headEnd/>
            <a:tailEnd/>
          </a:ln>
        </p:spPr>
        <p:txBody>
          <a:bodyPr wrap="square">
            <a:spAutoFit/>
          </a:bodyPr>
          <a:lstStyle/>
          <a:p>
            <a:pPr>
              <a:spcBef>
                <a:spcPts val="0"/>
              </a:spcBef>
            </a:pP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Ví</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dụ</a:t>
            </a:r>
            <a:r>
              <a:rPr lang="en-US" sz="4400" dirty="0">
                <a:solidFill>
                  <a:srgbClr val="FF0000"/>
                </a:solidFill>
                <a:latin typeface="Times New Roman" pitchFamily="18" charset="0"/>
                <a:cs typeface="Times New Roman" pitchFamily="18" charset="0"/>
              </a:rPr>
              <a:t>:</a:t>
            </a:r>
          </a:p>
          <a:p>
            <a:pPr>
              <a:spcBef>
                <a:spcPts val="0"/>
              </a:spcBef>
            </a:pPr>
            <a:r>
              <a:rPr lang="en-US" sz="4400" dirty="0">
                <a:solidFill>
                  <a:srgbClr val="0000FF"/>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Kéo</a:t>
            </a:r>
            <a:r>
              <a:rPr lang="en-US" sz="4400" dirty="0">
                <a:solidFill>
                  <a:srgbClr val="002060"/>
                </a:solidFill>
                <a:latin typeface="Times New Roman" pitchFamily="18" charset="0"/>
                <a:cs typeface="Times New Roman" pitchFamily="18" charset="0"/>
              </a:rPr>
              <a:t> co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một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trò</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chơi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phổ</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biến</a:t>
            </a:r>
            <a:r>
              <a:rPr lang="en-US" sz="4400" dirty="0">
                <a:solidFill>
                  <a:srgbClr val="002060"/>
                </a:solidFill>
                <a:latin typeface="Times New Roman" pitchFamily="18" charset="0"/>
                <a:cs typeface="Times New Roman" pitchFamily="18" charset="0"/>
              </a:rPr>
              <a:t> ở </a:t>
            </a:r>
            <a:r>
              <a:rPr lang="en-US" sz="4400" dirty="0" err="1">
                <a:solidFill>
                  <a:srgbClr val="002060"/>
                </a:solidFill>
                <a:latin typeface="Times New Roman" pitchFamily="18" charset="0"/>
                <a:cs typeface="Times New Roman" pitchFamily="18" charset="0"/>
              </a:rPr>
              <a:t>nước</a:t>
            </a:r>
            <a:r>
              <a:rPr lang="en-US" sz="4400" dirty="0">
                <a:solidFill>
                  <a:srgbClr val="002060"/>
                </a:solidFill>
                <a:latin typeface="Times New Roman" pitchFamily="18" charset="0"/>
                <a:cs typeface="Times New Roman" pitchFamily="18" charset="0"/>
              </a:rPr>
              <a:t> ta. </a:t>
            </a:r>
            <a:r>
              <a:rPr lang="en-US" sz="4400" dirty="0" err="1">
                <a:solidFill>
                  <a:srgbClr val="002060"/>
                </a:solidFill>
                <a:latin typeface="Times New Roman" pitchFamily="18" charset="0"/>
                <a:cs typeface="Times New Roman" pitchFamily="18" charset="0"/>
              </a:rPr>
              <a:t>Có</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thể</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nói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ai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cũng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biết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trò</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chơi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này</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cả</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Trò</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chơi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này</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rất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đông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người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tham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gia</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người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cổ</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vũ</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nên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rất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sôi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nổi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náo</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nhiệt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rộn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rã</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tiếng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cười</a:t>
            </a:r>
            <a:r>
              <a:rPr lang="en-US" sz="4400" dirty="0">
                <a:solidFill>
                  <a:srgbClr val="002060"/>
                </a:solidFill>
                <a:latin typeface="Times New Roman" pitchFamily="18" charset="0"/>
                <a:cs typeface="Times New Roman" pitchFamily="18" charset="0"/>
              </a:rPr>
              <a:t>.</a:t>
            </a:r>
          </a:p>
          <a:p>
            <a:pPr algn="just">
              <a:spcBef>
                <a:spcPts val="0"/>
              </a:spcBef>
            </a:pP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Tục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kéo</a:t>
            </a:r>
            <a:r>
              <a:rPr lang="en-US" sz="4400" dirty="0">
                <a:solidFill>
                  <a:srgbClr val="002060"/>
                </a:solidFill>
                <a:latin typeface="Times New Roman" pitchFamily="18" charset="0"/>
                <a:cs typeface="Times New Roman" pitchFamily="18" charset="0"/>
              </a:rPr>
              <a:t> co </a:t>
            </a:r>
            <a:r>
              <a:rPr lang="en-US" sz="4400" dirty="0" err="1">
                <a:solidFill>
                  <a:srgbClr val="002060"/>
                </a:solidFill>
                <a:latin typeface="Times New Roman" pitchFamily="18" charset="0"/>
                <a:cs typeface="Times New Roman" pitchFamily="18" charset="0"/>
              </a:rPr>
              <a:t>mỗi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vùng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một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khác</a:t>
            </a:r>
            <a:r>
              <a:rPr lang="en-US" sz="4400" dirty="0">
                <a:solidFill>
                  <a:srgbClr val="002060"/>
                </a:solidFill>
                <a:latin typeface="Times New Roman" pitchFamily="18" charset="0"/>
                <a:cs typeface="Times New Roman" pitchFamily="18" charset="0"/>
              </a:rPr>
              <a:t>. Ở h</a:t>
            </a:r>
            <a:r>
              <a:rPr lang="vi-VN" sz="4400" dirty="0">
                <a:solidFill>
                  <a:srgbClr val="002060"/>
                </a:solidFill>
                <a:latin typeface="Times New Roman" pitchFamily="18" charset="0"/>
                <a:cs typeface="Times New Roman" pitchFamily="18" charset="0"/>
              </a:rPr>
              <a:t>ội làng Hữu Trấp thuộc huyện Quế Võ, tỉnh Bắc Ninh thường tổ chức thi kéo co giữa nam và nữ</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Xưa</a:t>
            </a:r>
            <a:r>
              <a:rPr lang="en-US" sz="4400" dirty="0">
                <a:solidFill>
                  <a:srgbClr val="002060"/>
                </a:solidFill>
                <a:latin typeface="Times New Roman" pitchFamily="18" charset="0"/>
                <a:cs typeface="Times New Roman" pitchFamily="18" charset="0"/>
              </a:rPr>
              <a:t> nay, </a:t>
            </a:r>
            <a:r>
              <a:rPr lang="en-US" sz="4400" dirty="0" err="1">
                <a:solidFill>
                  <a:srgbClr val="002060"/>
                </a:solidFill>
                <a:latin typeface="Times New Roman" pitchFamily="18" charset="0"/>
                <a:cs typeface="Times New Roman" pitchFamily="18" charset="0"/>
              </a:rPr>
              <a:t>nam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được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vốn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xem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phái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mạnh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vậy</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cũng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có</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năm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đội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nữ</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thắng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có</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năm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đội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nam</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thắng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Nhưng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dù</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bên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nào</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thắng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thì</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cuộc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cũng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rất</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vui</a:t>
            </a:r>
            <a:r>
              <a:rPr lang="en-US" sz="4400" dirty="0">
                <a:solidFill>
                  <a:srgbClr val="002060"/>
                </a:solidFill>
                <a:latin typeface="Times New Roman" pitchFamily="18" charset="0"/>
                <a:cs typeface="Times New Roman" pitchFamily="18" charset="0"/>
              </a:rPr>
              <a:t>.</a:t>
            </a:r>
          </a:p>
          <a:p>
            <a:pPr algn="just">
              <a:spcBef>
                <a:spcPts val="0"/>
              </a:spcBef>
            </a:pP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Lạ</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hơn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nữa</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tục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lệ</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kéo</a:t>
            </a:r>
            <a:r>
              <a:rPr lang="en-US" sz="4400" dirty="0">
                <a:solidFill>
                  <a:srgbClr val="002060"/>
                </a:solidFill>
                <a:latin typeface="Times New Roman" pitchFamily="18" charset="0"/>
                <a:cs typeface="Times New Roman" pitchFamily="18" charset="0"/>
              </a:rPr>
              <a:t> co ở </a:t>
            </a:r>
            <a:r>
              <a:rPr lang="en-US" sz="4400" dirty="0" err="1">
                <a:solidFill>
                  <a:srgbClr val="002060"/>
                </a:solidFill>
                <a:latin typeface="Times New Roman" pitchFamily="18" charset="0"/>
                <a:cs typeface="Times New Roman" pitchFamily="18" charset="0"/>
              </a:rPr>
              <a:t>làng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Tích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Sơn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thuộc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thị</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xã</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Vĩnh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Yên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tỉnh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Vĩnh</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Phúc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đó</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cuộc</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thi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giữa</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trai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tráng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hai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giáp</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trong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làng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số</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người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mỗi</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bên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không</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hạn</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chế</a:t>
            </a:r>
            <a:r>
              <a:rPr lang="en-US" sz="4400" dirty="0">
                <a:solidFill>
                  <a:srgbClr val="002060"/>
                </a:solidFill>
                <a:latin typeface="Times New Roman" pitchFamily="18" charset="0"/>
                <a:cs typeface="Times New Roman" pitchFamily="18" charset="0"/>
              </a:rPr>
              <a:t>.</a:t>
            </a:r>
            <a:r>
              <a:rPr lang="vi-VN"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Nhiều</a:t>
            </a:r>
            <a:r>
              <a:rPr lang="en-US" sz="4400" dirty="0">
                <a:solidFill>
                  <a:srgbClr val="002060"/>
                </a:solidFill>
                <a:latin typeface="Times New Roman" pitchFamily="18" charset="0"/>
                <a:cs typeface="Times New Roman" pitchFamily="18" charset="0"/>
              </a:rPr>
              <a:t> </a:t>
            </a:r>
            <a:r>
              <a:rPr lang="en-US" sz="4400" dirty="0" err="1">
                <a:solidFill>
                  <a:srgbClr val="002060"/>
                </a:solidFill>
                <a:latin typeface="Times New Roman" pitchFamily="18" charset="0"/>
                <a:cs typeface="Times New Roman" pitchFamily="18" charset="0"/>
              </a:rPr>
              <a:t>khi</a:t>
            </a:r>
            <a:r>
              <a:rPr lang="en-US" sz="4400" dirty="0">
                <a:solidFill>
                  <a:srgbClr val="002060"/>
                </a:solidFill>
                <a:latin typeface="Times New Roman" pitchFamily="18" charset="0"/>
                <a:cs typeface="Times New Roman" pitchFamily="18" charset="0"/>
              </a:rPr>
              <a:t>, c</a:t>
            </a:r>
            <a:r>
              <a:rPr lang="vi-VN" sz="4400" dirty="0">
                <a:solidFill>
                  <a:srgbClr val="002060"/>
                </a:solidFill>
                <a:latin typeface="Times New Roman" pitchFamily="18" charset="0"/>
                <a:cs typeface="Times New Roman" pitchFamily="18" charset="0"/>
              </a:rPr>
              <a:t>ó giáp thua keo đầu, tới keo thứ hai, đàn ông trong giáp kéo đến đông hơn, thế là chuyển bại thành thắng</a:t>
            </a:r>
            <a:r>
              <a:rPr lang="en-US" sz="44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3152567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9357" y="6591300"/>
            <a:ext cx="18278643" cy="3779724"/>
            <a:chOff x="0" y="0"/>
            <a:chExt cx="6350000" cy="1560897"/>
          </a:xfrm>
        </p:grpSpPr>
        <p:sp>
          <p:nvSpPr>
            <p:cNvPr id="6" name="Freeform 6"/>
            <p:cNvSpPr/>
            <p:nvPr/>
          </p:nvSpPr>
          <p:spPr>
            <a:xfrm>
              <a:off x="0" y="-55880"/>
              <a:ext cx="6350000" cy="1616777"/>
            </a:xfrm>
            <a:custGeom>
              <a:avLst/>
              <a:gdLst/>
              <a:ahLst/>
              <a:cxnLst/>
              <a:rect l="l" t="t" r="r" b="b"/>
              <a:pathLst>
                <a:path w="6350000" h="1616777">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616777"/>
                  </a:lnTo>
                  <a:lnTo>
                    <a:pt x="6350000" y="1616777"/>
                  </a:lnTo>
                  <a:lnTo>
                    <a:pt x="6350000" y="327660"/>
                  </a:lnTo>
                  <a:cubicBezTo>
                    <a:pt x="6112510" y="265430"/>
                    <a:pt x="5867400" y="220980"/>
                    <a:pt x="5628640" y="177800"/>
                  </a:cubicBezTo>
                  <a:close/>
                </a:path>
              </a:pathLst>
            </a:custGeom>
            <a:solidFill>
              <a:srgbClr val="AED768"/>
            </a:solidFill>
          </p:spPr>
        </p:sp>
      </p:grpSp>
      <p:sp>
        <p:nvSpPr>
          <p:cNvPr id="16" name="Text Box 6">
            <a:extLst>
              <a:ext uri="{FF2B5EF4-FFF2-40B4-BE49-F238E27FC236}">
                <a16:creationId xmlns:a16="http://schemas.microsoft.com/office/drawing/2014/main" xmlns="" id="{7B79CF1D-BD2D-4954-8A72-C914B47A7C34}"/>
              </a:ext>
            </a:extLst>
          </p:cNvPr>
          <p:cNvSpPr txBox="1">
            <a:spLocks noChangeArrowheads="1"/>
          </p:cNvSpPr>
          <p:nvPr/>
        </p:nvSpPr>
        <p:spPr bwMode="auto">
          <a:xfrm>
            <a:off x="2271358" y="667947"/>
            <a:ext cx="15087600" cy="156966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pPr>
            <a:r>
              <a:rPr lang="en-US" sz="4800" u="sng" dirty="0" err="1">
                <a:solidFill>
                  <a:srgbClr val="FF0000"/>
                </a:solidFill>
                <a:latin typeface="Times New Roman" pitchFamily="18" charset="0"/>
                <a:cs typeface="Times New Roman" pitchFamily="18" charset="0"/>
              </a:rPr>
              <a:t>Bài</a:t>
            </a:r>
            <a:r>
              <a:rPr lang="en-US" sz="4800" u="sng" dirty="0">
                <a:solidFill>
                  <a:srgbClr val="FF0000"/>
                </a:solidFill>
                <a:latin typeface="Times New Roman" pitchFamily="18" charset="0"/>
                <a:cs typeface="Times New Roman" pitchFamily="18" charset="0"/>
              </a:rPr>
              <a:t> 2</a:t>
            </a:r>
            <a:r>
              <a:rPr lang="en-US" sz="4800" dirty="0">
                <a:solidFill>
                  <a:srgbClr val="FF0000"/>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Hãy</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giới</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thiệu</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một</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trò</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chơi</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hoặc</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một</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lễ</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hội</a:t>
            </a:r>
            <a:r>
              <a:rPr lang="en-US" sz="4800" dirty="0">
                <a:solidFill>
                  <a:srgbClr val="0000FF"/>
                </a:solidFill>
                <a:latin typeface="Times New Roman" pitchFamily="18" charset="0"/>
                <a:cs typeface="Times New Roman" pitchFamily="18" charset="0"/>
              </a:rPr>
              <a:t> ở </a:t>
            </a:r>
            <a:r>
              <a:rPr lang="en-US" sz="4800" dirty="0" err="1">
                <a:solidFill>
                  <a:srgbClr val="0000FF"/>
                </a:solidFill>
                <a:latin typeface="Times New Roman" pitchFamily="18" charset="0"/>
                <a:cs typeface="Times New Roman" pitchFamily="18" charset="0"/>
              </a:rPr>
              <a:t>quê</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em</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một</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trò</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chơi</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hoặc</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một</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lễ</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hội</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mà</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em</a:t>
            </a:r>
            <a:r>
              <a:rPr lang="en-US" sz="4800" dirty="0">
                <a:solidFill>
                  <a:srgbClr val="0000FF"/>
                </a:solidFill>
                <a:latin typeface="Times New Roman" pitchFamily="18" charset="0"/>
                <a:cs typeface="Times New Roman" pitchFamily="18" charset="0"/>
              </a:rPr>
              <a:t> </a:t>
            </a:r>
            <a:r>
              <a:rPr lang="en-US" sz="4800" dirty="0" err="1">
                <a:solidFill>
                  <a:srgbClr val="0000FF"/>
                </a:solidFill>
                <a:latin typeface="Times New Roman" pitchFamily="18" charset="0"/>
                <a:cs typeface="Times New Roman" pitchFamily="18" charset="0"/>
              </a:rPr>
              <a:t>biết</a:t>
            </a:r>
            <a:r>
              <a:rPr lang="en-US" sz="4800" dirty="0">
                <a:solidFill>
                  <a:srgbClr val="0000FF"/>
                </a:solidFill>
                <a:latin typeface="Times New Roman" pitchFamily="18" charset="0"/>
                <a:cs typeface="Times New Roman" pitchFamily="18" charset="0"/>
              </a:rPr>
              <a:t>).</a:t>
            </a:r>
          </a:p>
        </p:txBody>
      </p:sp>
      <p:cxnSp>
        <p:nvCxnSpPr>
          <p:cNvPr id="18" name="Straight Connector 17">
            <a:extLst>
              <a:ext uri="{FF2B5EF4-FFF2-40B4-BE49-F238E27FC236}">
                <a16:creationId xmlns:a16="http://schemas.microsoft.com/office/drawing/2014/main" xmlns="" id="{89B3DDAA-B9F8-43B9-97DD-8016B44252CD}"/>
              </a:ext>
            </a:extLst>
          </p:cNvPr>
          <p:cNvCxnSpPr>
            <a:cxnSpLocks/>
          </p:cNvCxnSpPr>
          <p:nvPr/>
        </p:nvCxnSpPr>
        <p:spPr>
          <a:xfrm flipV="1">
            <a:off x="8686800" y="1440783"/>
            <a:ext cx="1949281" cy="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xmlns="" id="{03EBA631-A14F-4EBB-A2D8-B6A2C5F90204}"/>
              </a:ext>
            </a:extLst>
          </p:cNvPr>
          <p:cNvCxnSpPr>
            <a:cxnSpLocks/>
          </p:cNvCxnSpPr>
          <p:nvPr/>
        </p:nvCxnSpPr>
        <p:spPr>
          <a:xfrm flipV="1">
            <a:off x="13106400" y="1452776"/>
            <a:ext cx="1468989" cy="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nvGrpSpPr>
          <p:cNvPr id="27" name="Group 26">
            <a:extLst>
              <a:ext uri="{FF2B5EF4-FFF2-40B4-BE49-F238E27FC236}">
                <a16:creationId xmlns:a16="http://schemas.microsoft.com/office/drawing/2014/main" xmlns="" id="{B61291E3-C655-4674-8391-18A2AB72477E}"/>
              </a:ext>
            </a:extLst>
          </p:cNvPr>
          <p:cNvGrpSpPr/>
          <p:nvPr/>
        </p:nvGrpSpPr>
        <p:grpSpPr>
          <a:xfrm>
            <a:off x="946626" y="4152900"/>
            <a:ext cx="16394747" cy="5975394"/>
            <a:chOff x="667038" y="5419990"/>
            <a:chExt cx="16394747" cy="4784838"/>
          </a:xfrm>
        </p:grpSpPr>
        <p:pic>
          <p:nvPicPr>
            <p:cNvPr id="17" name="Picture 7">
              <a:extLst>
                <a:ext uri="{FF2B5EF4-FFF2-40B4-BE49-F238E27FC236}">
                  <a16:creationId xmlns:a16="http://schemas.microsoft.com/office/drawing/2014/main" xmlns="" id="{81389554-C50F-4D4D-9688-BD5D7EE09CFC}"/>
                </a:ext>
              </a:extLst>
            </p:cNvPr>
            <p:cNvPicPr>
              <a:picLocks noChangeAspect="1"/>
            </p:cNvPicPr>
            <p:nvPr/>
          </p:nvPicPr>
          <p:blipFill>
            <a:blip r:embed="rId3"/>
            <a:srcRect/>
            <a:stretch>
              <a:fillRect/>
            </a:stretch>
          </p:blipFill>
          <p:spPr>
            <a:xfrm>
              <a:off x="10706748" y="5419990"/>
              <a:ext cx="3360453" cy="2514739"/>
            </a:xfrm>
            <a:prstGeom prst="rect">
              <a:avLst/>
            </a:prstGeom>
          </p:spPr>
        </p:pic>
        <p:pic>
          <p:nvPicPr>
            <p:cNvPr id="11" name="Picture 10">
              <a:extLst>
                <a:ext uri="{FF2B5EF4-FFF2-40B4-BE49-F238E27FC236}">
                  <a16:creationId xmlns:a16="http://schemas.microsoft.com/office/drawing/2014/main" xmlns="" id="{AE10F9E2-2B70-4CC0-B2EA-7E9FECB95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38" y="6457290"/>
              <a:ext cx="2901891" cy="3482268"/>
            </a:xfrm>
            <a:prstGeom prst="rect">
              <a:avLst/>
            </a:prstGeom>
          </p:spPr>
        </p:pic>
        <p:pic>
          <p:nvPicPr>
            <p:cNvPr id="14" name="Picture 13">
              <a:extLst>
                <a:ext uri="{FF2B5EF4-FFF2-40B4-BE49-F238E27FC236}">
                  <a16:creationId xmlns:a16="http://schemas.microsoft.com/office/drawing/2014/main" xmlns="" id="{8F6C54EF-A237-4795-B884-13C998E9EF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0379" y="7626790"/>
              <a:ext cx="4541406" cy="2578038"/>
            </a:xfrm>
            <a:prstGeom prst="rect">
              <a:avLst/>
            </a:prstGeom>
          </p:spPr>
        </p:pic>
        <p:pic>
          <p:nvPicPr>
            <p:cNvPr id="24" name="Picture 23">
              <a:extLst>
                <a:ext uri="{FF2B5EF4-FFF2-40B4-BE49-F238E27FC236}">
                  <a16:creationId xmlns:a16="http://schemas.microsoft.com/office/drawing/2014/main" xmlns="" id="{12450534-DB01-48FC-BFAF-03893502B5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4380" y="6929359"/>
              <a:ext cx="2974045" cy="2848753"/>
            </a:xfrm>
            <a:prstGeom prst="rect">
              <a:avLst/>
            </a:prstGeom>
          </p:spPr>
        </p:pic>
      </p:grpSp>
      <p:pic>
        <p:nvPicPr>
          <p:cNvPr id="28" name="Picture 7">
            <a:extLst>
              <a:ext uri="{FF2B5EF4-FFF2-40B4-BE49-F238E27FC236}">
                <a16:creationId xmlns:a16="http://schemas.microsoft.com/office/drawing/2014/main" xmlns="" id="{4C8DBDDF-5C0D-463B-AC67-372AF0237C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69167" y="2242311"/>
            <a:ext cx="7050456" cy="8118322"/>
          </a:xfrm>
          <a:prstGeom prst="rect">
            <a:avLst/>
          </a:prstGeom>
        </p:spPr>
      </p:pic>
    </p:spTree>
    <p:extLst>
      <p:ext uri="{BB962C8B-B14F-4D97-AF65-F5344CB8AC3E}">
        <p14:creationId xmlns:p14="http://schemas.microsoft.com/office/powerpoint/2010/main" val="15892495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TotalTime>
  <Words>1000</Words>
  <Application>Microsoft Office PowerPoint</Application>
  <PresentationFormat>Custom</PresentationFormat>
  <Paragraphs>108</Paragraphs>
  <Slides>23</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HP001 4 hàng</vt:lpstr>
      <vt:lpstr>#9Slide04 Maitree Bold</vt:lpstr>
      <vt:lpstr>Wingdings</vt:lpstr>
      <vt:lpstr>Times New Roman</vt:lpstr>
      <vt:lpstr>Arial</vt:lpstr>
      <vt:lpstr>Calibri</vt:lpstr>
      <vt:lpstr>Office Theme</vt:lpstr>
      <vt:lpstr>Watermark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TLV- TUẦN 16- LT GIỚI THIỆU ĐỊA PHƯƠNG</dc:title>
  <dc:creator>Administrator</dc:creator>
  <cp:lastModifiedBy>HT81</cp:lastModifiedBy>
  <cp:revision>252</cp:revision>
  <dcterms:created xsi:type="dcterms:W3CDTF">2006-08-16T00:00:00Z</dcterms:created>
  <dcterms:modified xsi:type="dcterms:W3CDTF">2021-12-18T13:36:38Z</dcterms:modified>
  <dc:identifier>DAEwRVT-ebA</dc:identifier>
</cp:coreProperties>
</file>