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08" r:id="rId1"/>
  </p:sldMasterIdLst>
  <p:notesMasterIdLst>
    <p:notesMasterId r:id="rId16"/>
  </p:notesMasterIdLst>
  <p:sldIdLst>
    <p:sldId id="323" r:id="rId2"/>
    <p:sldId id="335" r:id="rId3"/>
    <p:sldId id="313" r:id="rId4"/>
    <p:sldId id="302" r:id="rId5"/>
    <p:sldId id="298" r:id="rId6"/>
    <p:sldId id="324" r:id="rId7"/>
    <p:sldId id="325" r:id="rId8"/>
    <p:sldId id="326" r:id="rId9"/>
    <p:sldId id="328" r:id="rId10"/>
    <p:sldId id="333" r:id="rId11"/>
    <p:sldId id="329" r:id="rId12"/>
    <p:sldId id="331" r:id="rId13"/>
    <p:sldId id="336" r:id="rId14"/>
    <p:sldId id="327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933">
          <p15:clr>
            <a:srgbClr val="A4A3A4"/>
          </p15:clr>
        </p15:guide>
        <p15:guide id="2" orient="horz" pos="2772">
          <p15:clr>
            <a:srgbClr val="A4A3A4"/>
          </p15:clr>
        </p15:guide>
        <p15:guide id="3" orient="horz" pos="730">
          <p15:clr>
            <a:srgbClr val="A4A3A4"/>
          </p15:clr>
        </p15:guide>
        <p15:guide id="4" orient="horz" pos="2131">
          <p15:clr>
            <a:srgbClr val="A4A3A4"/>
          </p15:clr>
        </p15:guide>
        <p15:guide id="5" orient="horz" pos="2514">
          <p15:clr>
            <a:srgbClr val="A4A3A4"/>
          </p15:clr>
        </p15:guide>
        <p15:guide id="6" pos="5813">
          <p15:clr>
            <a:srgbClr val="A4A3A4"/>
          </p15:clr>
        </p15:guide>
        <p15:guide id="7" pos="82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ngVan" initials="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89B4E"/>
    <a:srgbClr val="F68222"/>
    <a:srgbClr val="539813"/>
    <a:srgbClr val="ABE365"/>
    <a:srgbClr val="FF99FF"/>
    <a:srgbClr val="FF0066"/>
    <a:srgbClr val="800080"/>
    <a:srgbClr val="0033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36" autoAdjust="0"/>
    <p:restoredTop sz="82505" autoAdjust="0"/>
  </p:normalViewPr>
  <p:slideViewPr>
    <p:cSldViewPr snapToGrid="0" showGuides="1">
      <p:cViewPr>
        <p:scale>
          <a:sx n="55" d="100"/>
          <a:sy n="55" d="100"/>
        </p:scale>
        <p:origin x="-1805" y="-797"/>
      </p:cViewPr>
      <p:guideLst>
        <p:guide orient="horz" pos="1933"/>
        <p:guide orient="horz" pos="2772"/>
        <p:guide orient="horz" pos="730"/>
        <p:guide orient="horz" pos="2131"/>
        <p:guide orient="horz" pos="2514"/>
        <p:guide pos="5813"/>
        <p:guide pos="8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90ECF8-063B-407B-91D2-2FBF9A440396}" type="datetimeFigureOut">
              <a:rPr lang="zh-CN" altLang="en-US" smtClean="0"/>
              <a:pPr/>
              <a:t>2021/11/25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CCE957-3267-438C-A351-8B72B383AD5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6061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CE3D0-FAAC-43A2-B459-38175729E45D}" type="datetimeFigureOut">
              <a:rPr lang="en-US" smtClean="0"/>
              <a:t>25-Nov-21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4C706-A859-4830-B605-A2484384F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973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CE3D0-FAAC-43A2-B459-38175729E45D}" type="datetimeFigureOut">
              <a:rPr lang="en-US" smtClean="0"/>
              <a:t>25-Nov-21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4C706-A859-4830-B605-A2484384F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60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7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7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CE3D0-FAAC-43A2-B459-38175729E45D}" type="datetimeFigureOut">
              <a:rPr lang="en-US" smtClean="0"/>
              <a:t>25-Nov-21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4C706-A859-4830-B605-A2484384F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4711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图片占位符 37"/>
          <p:cNvSpPr>
            <a:spLocks noGrp="1"/>
          </p:cNvSpPr>
          <p:nvPr>
            <p:ph type="pic" sz="quarter" idx="10"/>
          </p:nvPr>
        </p:nvSpPr>
        <p:spPr>
          <a:xfrm>
            <a:off x="4896546" y="1549400"/>
            <a:ext cx="5760647" cy="4650048"/>
          </a:xfrm>
          <a:custGeom>
            <a:avLst/>
            <a:gdLst>
              <a:gd name="connsiteX0" fmla="*/ 2893445 w 6508054"/>
              <a:gd name="connsiteY0" fmla="*/ 4494226 h 5253362"/>
              <a:gd name="connsiteX1" fmla="*/ 3616992 w 6508054"/>
              <a:gd name="connsiteY1" fmla="*/ 4494226 h 5253362"/>
              <a:gd name="connsiteX2" fmla="*/ 3682233 w 6508054"/>
              <a:gd name="connsiteY2" fmla="*/ 4559466 h 5253362"/>
              <a:gd name="connsiteX3" fmla="*/ 3682233 w 6508054"/>
              <a:gd name="connsiteY3" fmla="*/ 5188122 h 5253362"/>
              <a:gd name="connsiteX4" fmla="*/ 3616992 w 6508054"/>
              <a:gd name="connsiteY4" fmla="*/ 5253362 h 5253362"/>
              <a:gd name="connsiteX5" fmla="*/ 2893445 w 6508054"/>
              <a:gd name="connsiteY5" fmla="*/ 5253362 h 5253362"/>
              <a:gd name="connsiteX6" fmla="*/ 2828205 w 6508054"/>
              <a:gd name="connsiteY6" fmla="*/ 5188122 h 5253362"/>
              <a:gd name="connsiteX7" fmla="*/ 2828205 w 6508054"/>
              <a:gd name="connsiteY7" fmla="*/ 4559466 h 5253362"/>
              <a:gd name="connsiteX8" fmla="*/ 2893445 w 6508054"/>
              <a:gd name="connsiteY8" fmla="*/ 4494226 h 5253362"/>
              <a:gd name="connsiteX9" fmla="*/ 1932427 w 6508054"/>
              <a:gd name="connsiteY9" fmla="*/ 3644261 h 5253362"/>
              <a:gd name="connsiteX10" fmla="*/ 2669023 w 6508054"/>
              <a:gd name="connsiteY10" fmla="*/ 3644261 h 5253362"/>
              <a:gd name="connsiteX11" fmla="*/ 2727739 w 6508054"/>
              <a:gd name="connsiteY11" fmla="*/ 3702977 h 5253362"/>
              <a:gd name="connsiteX12" fmla="*/ 2727739 w 6508054"/>
              <a:gd name="connsiteY12" fmla="*/ 4268767 h 5253362"/>
              <a:gd name="connsiteX13" fmla="*/ 2669023 w 6508054"/>
              <a:gd name="connsiteY13" fmla="*/ 4327483 h 5253362"/>
              <a:gd name="connsiteX14" fmla="*/ 1932427 w 6508054"/>
              <a:gd name="connsiteY14" fmla="*/ 4327483 h 5253362"/>
              <a:gd name="connsiteX15" fmla="*/ 1873711 w 6508054"/>
              <a:gd name="connsiteY15" fmla="*/ 4268767 h 5253362"/>
              <a:gd name="connsiteX16" fmla="*/ 1873711 w 6508054"/>
              <a:gd name="connsiteY16" fmla="*/ 3702977 h 5253362"/>
              <a:gd name="connsiteX17" fmla="*/ 1932427 w 6508054"/>
              <a:gd name="connsiteY17" fmla="*/ 3644261 h 5253362"/>
              <a:gd name="connsiteX18" fmla="*/ 2893444 w 6508054"/>
              <a:gd name="connsiteY18" fmla="*/ 3606305 h 5253362"/>
              <a:gd name="connsiteX19" fmla="*/ 3616992 w 6508054"/>
              <a:gd name="connsiteY19" fmla="*/ 3606305 h 5253362"/>
              <a:gd name="connsiteX20" fmla="*/ 3682233 w 6508054"/>
              <a:gd name="connsiteY20" fmla="*/ 3671545 h 5253362"/>
              <a:gd name="connsiteX21" fmla="*/ 3682233 w 6508054"/>
              <a:gd name="connsiteY21" fmla="*/ 4300201 h 5253362"/>
              <a:gd name="connsiteX22" fmla="*/ 3616992 w 6508054"/>
              <a:gd name="connsiteY22" fmla="*/ 4365441 h 5253362"/>
              <a:gd name="connsiteX23" fmla="*/ 2893444 w 6508054"/>
              <a:gd name="connsiteY23" fmla="*/ 4365441 h 5253362"/>
              <a:gd name="connsiteX24" fmla="*/ 2828204 w 6508054"/>
              <a:gd name="connsiteY24" fmla="*/ 4300201 h 5253362"/>
              <a:gd name="connsiteX25" fmla="*/ 2828204 w 6508054"/>
              <a:gd name="connsiteY25" fmla="*/ 3671545 h 5253362"/>
              <a:gd name="connsiteX26" fmla="*/ 2893444 w 6508054"/>
              <a:gd name="connsiteY26" fmla="*/ 3606305 h 5253362"/>
              <a:gd name="connsiteX27" fmla="*/ 3842446 w 6508054"/>
              <a:gd name="connsiteY27" fmla="*/ 3594443 h 5253362"/>
              <a:gd name="connsiteX28" fmla="*/ 4561915 w 6508054"/>
              <a:gd name="connsiteY28" fmla="*/ 3594443 h 5253362"/>
              <a:gd name="connsiteX29" fmla="*/ 4629194 w 6508054"/>
              <a:gd name="connsiteY29" fmla="*/ 3661722 h 5253362"/>
              <a:gd name="connsiteX30" fmla="*/ 4629194 w 6508054"/>
              <a:gd name="connsiteY30" fmla="*/ 4310022 h 5253362"/>
              <a:gd name="connsiteX31" fmla="*/ 4561915 w 6508054"/>
              <a:gd name="connsiteY31" fmla="*/ 4377301 h 5253362"/>
              <a:gd name="connsiteX32" fmla="*/ 3842446 w 6508054"/>
              <a:gd name="connsiteY32" fmla="*/ 4377301 h 5253362"/>
              <a:gd name="connsiteX33" fmla="*/ 3775166 w 6508054"/>
              <a:gd name="connsiteY33" fmla="*/ 4310022 h 5253362"/>
              <a:gd name="connsiteX34" fmla="*/ 3775166 w 6508054"/>
              <a:gd name="connsiteY34" fmla="*/ 3661722 h 5253362"/>
              <a:gd name="connsiteX35" fmla="*/ 3842446 w 6508054"/>
              <a:gd name="connsiteY35" fmla="*/ 3594443 h 5253362"/>
              <a:gd name="connsiteX36" fmla="*/ 3833882 w 6508054"/>
              <a:gd name="connsiteY36" fmla="*/ 2738724 h 5253362"/>
              <a:gd name="connsiteX37" fmla="*/ 4570478 w 6508054"/>
              <a:gd name="connsiteY37" fmla="*/ 2738724 h 5253362"/>
              <a:gd name="connsiteX38" fmla="*/ 4629194 w 6508054"/>
              <a:gd name="connsiteY38" fmla="*/ 2797440 h 5253362"/>
              <a:gd name="connsiteX39" fmla="*/ 4629194 w 6508054"/>
              <a:gd name="connsiteY39" fmla="*/ 3363230 h 5253362"/>
              <a:gd name="connsiteX40" fmla="*/ 4570478 w 6508054"/>
              <a:gd name="connsiteY40" fmla="*/ 3421946 h 5253362"/>
              <a:gd name="connsiteX41" fmla="*/ 3833882 w 6508054"/>
              <a:gd name="connsiteY41" fmla="*/ 3421946 h 5253362"/>
              <a:gd name="connsiteX42" fmla="*/ 3775166 w 6508054"/>
              <a:gd name="connsiteY42" fmla="*/ 3363230 h 5253362"/>
              <a:gd name="connsiteX43" fmla="*/ 3775166 w 6508054"/>
              <a:gd name="connsiteY43" fmla="*/ 2797440 h 5253362"/>
              <a:gd name="connsiteX44" fmla="*/ 3833882 w 6508054"/>
              <a:gd name="connsiteY44" fmla="*/ 2738724 h 5253362"/>
              <a:gd name="connsiteX45" fmla="*/ 4777835 w 6508054"/>
              <a:gd name="connsiteY45" fmla="*/ 2700768 h 5253362"/>
              <a:gd name="connsiteX46" fmla="*/ 5501383 w 6508054"/>
              <a:gd name="connsiteY46" fmla="*/ 2700768 h 5253362"/>
              <a:gd name="connsiteX47" fmla="*/ 5566623 w 6508054"/>
              <a:gd name="connsiteY47" fmla="*/ 2766008 h 5253362"/>
              <a:gd name="connsiteX48" fmla="*/ 5566623 w 6508054"/>
              <a:gd name="connsiteY48" fmla="*/ 3394664 h 5253362"/>
              <a:gd name="connsiteX49" fmla="*/ 5501383 w 6508054"/>
              <a:gd name="connsiteY49" fmla="*/ 3459904 h 5253362"/>
              <a:gd name="connsiteX50" fmla="*/ 4777835 w 6508054"/>
              <a:gd name="connsiteY50" fmla="*/ 3459904 h 5253362"/>
              <a:gd name="connsiteX51" fmla="*/ 4712595 w 6508054"/>
              <a:gd name="connsiteY51" fmla="*/ 3394664 h 5253362"/>
              <a:gd name="connsiteX52" fmla="*/ 4712595 w 6508054"/>
              <a:gd name="connsiteY52" fmla="*/ 2766008 h 5253362"/>
              <a:gd name="connsiteX53" fmla="*/ 4777835 w 6508054"/>
              <a:gd name="connsiteY53" fmla="*/ 2700768 h 5253362"/>
              <a:gd name="connsiteX54" fmla="*/ 2893444 w 6508054"/>
              <a:gd name="connsiteY54" fmla="*/ 2700768 h 5253362"/>
              <a:gd name="connsiteX55" fmla="*/ 3616992 w 6508054"/>
              <a:gd name="connsiteY55" fmla="*/ 2700768 h 5253362"/>
              <a:gd name="connsiteX56" fmla="*/ 3682233 w 6508054"/>
              <a:gd name="connsiteY56" fmla="*/ 2766008 h 5253362"/>
              <a:gd name="connsiteX57" fmla="*/ 3682233 w 6508054"/>
              <a:gd name="connsiteY57" fmla="*/ 3394664 h 5253362"/>
              <a:gd name="connsiteX58" fmla="*/ 3616992 w 6508054"/>
              <a:gd name="connsiteY58" fmla="*/ 3459904 h 5253362"/>
              <a:gd name="connsiteX59" fmla="*/ 2893444 w 6508054"/>
              <a:gd name="connsiteY59" fmla="*/ 3459904 h 5253362"/>
              <a:gd name="connsiteX60" fmla="*/ 2828204 w 6508054"/>
              <a:gd name="connsiteY60" fmla="*/ 3394664 h 5253362"/>
              <a:gd name="connsiteX61" fmla="*/ 2828204 w 6508054"/>
              <a:gd name="connsiteY61" fmla="*/ 2766008 h 5253362"/>
              <a:gd name="connsiteX62" fmla="*/ 2893444 w 6508054"/>
              <a:gd name="connsiteY62" fmla="*/ 2700768 h 5253362"/>
              <a:gd name="connsiteX63" fmla="*/ 955540 w 6508054"/>
              <a:gd name="connsiteY63" fmla="*/ 2700768 h 5253362"/>
              <a:gd name="connsiteX64" fmla="*/ 1679088 w 6508054"/>
              <a:gd name="connsiteY64" fmla="*/ 2700768 h 5253362"/>
              <a:gd name="connsiteX65" fmla="*/ 1744328 w 6508054"/>
              <a:gd name="connsiteY65" fmla="*/ 2766008 h 5253362"/>
              <a:gd name="connsiteX66" fmla="*/ 1744328 w 6508054"/>
              <a:gd name="connsiteY66" fmla="*/ 3394664 h 5253362"/>
              <a:gd name="connsiteX67" fmla="*/ 1679088 w 6508054"/>
              <a:gd name="connsiteY67" fmla="*/ 3459904 h 5253362"/>
              <a:gd name="connsiteX68" fmla="*/ 955540 w 6508054"/>
              <a:gd name="connsiteY68" fmla="*/ 3459904 h 5253362"/>
              <a:gd name="connsiteX69" fmla="*/ 890300 w 6508054"/>
              <a:gd name="connsiteY69" fmla="*/ 3394664 h 5253362"/>
              <a:gd name="connsiteX70" fmla="*/ 890300 w 6508054"/>
              <a:gd name="connsiteY70" fmla="*/ 2766008 h 5253362"/>
              <a:gd name="connsiteX71" fmla="*/ 955540 w 6508054"/>
              <a:gd name="connsiteY71" fmla="*/ 2700768 h 5253362"/>
              <a:gd name="connsiteX72" fmla="*/ 1940990 w 6508054"/>
              <a:gd name="connsiteY72" fmla="*/ 2688907 h 5253362"/>
              <a:gd name="connsiteX73" fmla="*/ 2660460 w 6508054"/>
              <a:gd name="connsiteY73" fmla="*/ 2688907 h 5253362"/>
              <a:gd name="connsiteX74" fmla="*/ 2727739 w 6508054"/>
              <a:gd name="connsiteY74" fmla="*/ 2756186 h 5253362"/>
              <a:gd name="connsiteX75" fmla="*/ 2727739 w 6508054"/>
              <a:gd name="connsiteY75" fmla="*/ 3404486 h 5253362"/>
              <a:gd name="connsiteX76" fmla="*/ 2660460 w 6508054"/>
              <a:gd name="connsiteY76" fmla="*/ 3471765 h 5253362"/>
              <a:gd name="connsiteX77" fmla="*/ 1940990 w 6508054"/>
              <a:gd name="connsiteY77" fmla="*/ 3471765 h 5253362"/>
              <a:gd name="connsiteX78" fmla="*/ 1873711 w 6508054"/>
              <a:gd name="connsiteY78" fmla="*/ 3404486 h 5253362"/>
              <a:gd name="connsiteX79" fmla="*/ 1873711 w 6508054"/>
              <a:gd name="connsiteY79" fmla="*/ 2756186 h 5253362"/>
              <a:gd name="connsiteX80" fmla="*/ 1940990 w 6508054"/>
              <a:gd name="connsiteY80" fmla="*/ 2688907 h 5253362"/>
              <a:gd name="connsiteX81" fmla="*/ 58716 w 6508054"/>
              <a:gd name="connsiteY81" fmla="*/ 1836502 h 5253362"/>
              <a:gd name="connsiteX82" fmla="*/ 795311 w 6508054"/>
              <a:gd name="connsiteY82" fmla="*/ 1836502 h 5253362"/>
              <a:gd name="connsiteX83" fmla="*/ 854028 w 6508054"/>
              <a:gd name="connsiteY83" fmla="*/ 1895218 h 5253362"/>
              <a:gd name="connsiteX84" fmla="*/ 854028 w 6508054"/>
              <a:gd name="connsiteY84" fmla="*/ 2461008 h 5253362"/>
              <a:gd name="connsiteX85" fmla="*/ 795311 w 6508054"/>
              <a:gd name="connsiteY85" fmla="*/ 2519724 h 5253362"/>
              <a:gd name="connsiteX86" fmla="*/ 58716 w 6508054"/>
              <a:gd name="connsiteY86" fmla="*/ 2519724 h 5253362"/>
              <a:gd name="connsiteX87" fmla="*/ 0 w 6508054"/>
              <a:gd name="connsiteY87" fmla="*/ 2461008 h 5253362"/>
              <a:gd name="connsiteX88" fmla="*/ 0 w 6508054"/>
              <a:gd name="connsiteY88" fmla="*/ 1895218 h 5253362"/>
              <a:gd name="connsiteX89" fmla="*/ 58716 w 6508054"/>
              <a:gd name="connsiteY89" fmla="*/ 1836502 h 5253362"/>
              <a:gd name="connsiteX90" fmla="*/ 5719266 w 6508054"/>
              <a:gd name="connsiteY90" fmla="*/ 1798545 h 5253362"/>
              <a:gd name="connsiteX91" fmla="*/ 6442814 w 6508054"/>
              <a:gd name="connsiteY91" fmla="*/ 1798545 h 5253362"/>
              <a:gd name="connsiteX92" fmla="*/ 6508054 w 6508054"/>
              <a:gd name="connsiteY92" fmla="*/ 1863785 h 5253362"/>
              <a:gd name="connsiteX93" fmla="*/ 6508054 w 6508054"/>
              <a:gd name="connsiteY93" fmla="*/ 2492441 h 5253362"/>
              <a:gd name="connsiteX94" fmla="*/ 6442814 w 6508054"/>
              <a:gd name="connsiteY94" fmla="*/ 2557681 h 5253362"/>
              <a:gd name="connsiteX95" fmla="*/ 5719266 w 6508054"/>
              <a:gd name="connsiteY95" fmla="*/ 2557681 h 5253362"/>
              <a:gd name="connsiteX96" fmla="*/ 5654026 w 6508054"/>
              <a:gd name="connsiteY96" fmla="*/ 2492441 h 5253362"/>
              <a:gd name="connsiteX97" fmla="*/ 5654026 w 6508054"/>
              <a:gd name="connsiteY97" fmla="*/ 1863785 h 5253362"/>
              <a:gd name="connsiteX98" fmla="*/ 5719266 w 6508054"/>
              <a:gd name="connsiteY98" fmla="*/ 1798545 h 5253362"/>
              <a:gd name="connsiteX99" fmla="*/ 3840406 w 6508054"/>
              <a:gd name="connsiteY99" fmla="*/ 1798545 h 5253362"/>
              <a:gd name="connsiteX100" fmla="*/ 4563954 w 6508054"/>
              <a:gd name="connsiteY100" fmla="*/ 1798545 h 5253362"/>
              <a:gd name="connsiteX101" fmla="*/ 4629194 w 6508054"/>
              <a:gd name="connsiteY101" fmla="*/ 1863785 h 5253362"/>
              <a:gd name="connsiteX102" fmla="*/ 4629194 w 6508054"/>
              <a:gd name="connsiteY102" fmla="*/ 2492441 h 5253362"/>
              <a:gd name="connsiteX103" fmla="*/ 4563954 w 6508054"/>
              <a:gd name="connsiteY103" fmla="*/ 2557681 h 5253362"/>
              <a:gd name="connsiteX104" fmla="*/ 3840406 w 6508054"/>
              <a:gd name="connsiteY104" fmla="*/ 2557681 h 5253362"/>
              <a:gd name="connsiteX105" fmla="*/ 3775166 w 6508054"/>
              <a:gd name="connsiteY105" fmla="*/ 2492441 h 5253362"/>
              <a:gd name="connsiteX106" fmla="*/ 3775166 w 6508054"/>
              <a:gd name="connsiteY106" fmla="*/ 1863785 h 5253362"/>
              <a:gd name="connsiteX107" fmla="*/ 3840406 w 6508054"/>
              <a:gd name="connsiteY107" fmla="*/ 1798545 h 5253362"/>
              <a:gd name="connsiteX108" fmla="*/ 1938951 w 6508054"/>
              <a:gd name="connsiteY108" fmla="*/ 1798545 h 5253362"/>
              <a:gd name="connsiteX109" fmla="*/ 2662499 w 6508054"/>
              <a:gd name="connsiteY109" fmla="*/ 1798545 h 5253362"/>
              <a:gd name="connsiteX110" fmla="*/ 2727739 w 6508054"/>
              <a:gd name="connsiteY110" fmla="*/ 1863785 h 5253362"/>
              <a:gd name="connsiteX111" fmla="*/ 2727739 w 6508054"/>
              <a:gd name="connsiteY111" fmla="*/ 2492441 h 5253362"/>
              <a:gd name="connsiteX112" fmla="*/ 2662499 w 6508054"/>
              <a:gd name="connsiteY112" fmla="*/ 2557681 h 5253362"/>
              <a:gd name="connsiteX113" fmla="*/ 1938951 w 6508054"/>
              <a:gd name="connsiteY113" fmla="*/ 2557681 h 5253362"/>
              <a:gd name="connsiteX114" fmla="*/ 1873711 w 6508054"/>
              <a:gd name="connsiteY114" fmla="*/ 2492441 h 5253362"/>
              <a:gd name="connsiteX115" fmla="*/ 1873711 w 6508054"/>
              <a:gd name="connsiteY115" fmla="*/ 1863785 h 5253362"/>
              <a:gd name="connsiteX116" fmla="*/ 1938951 w 6508054"/>
              <a:gd name="connsiteY116" fmla="*/ 1798545 h 5253362"/>
              <a:gd name="connsiteX117" fmla="*/ 4779874 w 6508054"/>
              <a:gd name="connsiteY117" fmla="*/ 1786684 h 5253362"/>
              <a:gd name="connsiteX118" fmla="*/ 5499344 w 6508054"/>
              <a:gd name="connsiteY118" fmla="*/ 1786684 h 5253362"/>
              <a:gd name="connsiteX119" fmla="*/ 5566623 w 6508054"/>
              <a:gd name="connsiteY119" fmla="*/ 1853963 h 5253362"/>
              <a:gd name="connsiteX120" fmla="*/ 5566623 w 6508054"/>
              <a:gd name="connsiteY120" fmla="*/ 2502263 h 5253362"/>
              <a:gd name="connsiteX121" fmla="*/ 5499344 w 6508054"/>
              <a:gd name="connsiteY121" fmla="*/ 2569542 h 5253362"/>
              <a:gd name="connsiteX122" fmla="*/ 4779874 w 6508054"/>
              <a:gd name="connsiteY122" fmla="*/ 2569542 h 5253362"/>
              <a:gd name="connsiteX123" fmla="*/ 4712595 w 6508054"/>
              <a:gd name="connsiteY123" fmla="*/ 2502263 h 5253362"/>
              <a:gd name="connsiteX124" fmla="*/ 4712595 w 6508054"/>
              <a:gd name="connsiteY124" fmla="*/ 1853963 h 5253362"/>
              <a:gd name="connsiteX125" fmla="*/ 4779874 w 6508054"/>
              <a:gd name="connsiteY125" fmla="*/ 1786684 h 5253362"/>
              <a:gd name="connsiteX126" fmla="*/ 2895483 w 6508054"/>
              <a:gd name="connsiteY126" fmla="*/ 1786684 h 5253362"/>
              <a:gd name="connsiteX127" fmla="*/ 3614953 w 6508054"/>
              <a:gd name="connsiteY127" fmla="*/ 1786684 h 5253362"/>
              <a:gd name="connsiteX128" fmla="*/ 3682233 w 6508054"/>
              <a:gd name="connsiteY128" fmla="*/ 1853963 h 5253362"/>
              <a:gd name="connsiteX129" fmla="*/ 3682233 w 6508054"/>
              <a:gd name="connsiteY129" fmla="*/ 2502263 h 5253362"/>
              <a:gd name="connsiteX130" fmla="*/ 3614953 w 6508054"/>
              <a:gd name="connsiteY130" fmla="*/ 2569542 h 5253362"/>
              <a:gd name="connsiteX131" fmla="*/ 2895483 w 6508054"/>
              <a:gd name="connsiteY131" fmla="*/ 2569542 h 5253362"/>
              <a:gd name="connsiteX132" fmla="*/ 2828204 w 6508054"/>
              <a:gd name="connsiteY132" fmla="*/ 2502263 h 5253362"/>
              <a:gd name="connsiteX133" fmla="*/ 2828204 w 6508054"/>
              <a:gd name="connsiteY133" fmla="*/ 1853963 h 5253362"/>
              <a:gd name="connsiteX134" fmla="*/ 2895483 w 6508054"/>
              <a:gd name="connsiteY134" fmla="*/ 1786684 h 5253362"/>
              <a:gd name="connsiteX135" fmla="*/ 957580 w 6508054"/>
              <a:gd name="connsiteY135" fmla="*/ 1786684 h 5253362"/>
              <a:gd name="connsiteX136" fmla="*/ 1677049 w 6508054"/>
              <a:gd name="connsiteY136" fmla="*/ 1786684 h 5253362"/>
              <a:gd name="connsiteX137" fmla="*/ 1744328 w 6508054"/>
              <a:gd name="connsiteY137" fmla="*/ 1853963 h 5253362"/>
              <a:gd name="connsiteX138" fmla="*/ 1744328 w 6508054"/>
              <a:gd name="connsiteY138" fmla="*/ 2502263 h 5253362"/>
              <a:gd name="connsiteX139" fmla="*/ 1677049 w 6508054"/>
              <a:gd name="connsiteY139" fmla="*/ 2569542 h 5253362"/>
              <a:gd name="connsiteX140" fmla="*/ 957580 w 6508054"/>
              <a:gd name="connsiteY140" fmla="*/ 2569542 h 5253362"/>
              <a:gd name="connsiteX141" fmla="*/ 890301 w 6508054"/>
              <a:gd name="connsiteY141" fmla="*/ 2502263 h 5253362"/>
              <a:gd name="connsiteX142" fmla="*/ 890301 w 6508054"/>
              <a:gd name="connsiteY142" fmla="*/ 1853963 h 5253362"/>
              <a:gd name="connsiteX143" fmla="*/ 957580 w 6508054"/>
              <a:gd name="connsiteY143" fmla="*/ 1786684 h 5253362"/>
              <a:gd name="connsiteX144" fmla="*/ 5712742 w 6508054"/>
              <a:gd name="connsiteY144" fmla="*/ 945268 h 5253362"/>
              <a:gd name="connsiteX145" fmla="*/ 6449338 w 6508054"/>
              <a:gd name="connsiteY145" fmla="*/ 945268 h 5253362"/>
              <a:gd name="connsiteX146" fmla="*/ 6508054 w 6508054"/>
              <a:gd name="connsiteY146" fmla="*/ 1003984 h 5253362"/>
              <a:gd name="connsiteX147" fmla="*/ 6508054 w 6508054"/>
              <a:gd name="connsiteY147" fmla="*/ 1569772 h 5253362"/>
              <a:gd name="connsiteX148" fmla="*/ 6449338 w 6508054"/>
              <a:gd name="connsiteY148" fmla="*/ 1628488 h 5253362"/>
              <a:gd name="connsiteX149" fmla="*/ 5712742 w 6508054"/>
              <a:gd name="connsiteY149" fmla="*/ 1628488 h 5253362"/>
              <a:gd name="connsiteX150" fmla="*/ 5654026 w 6508054"/>
              <a:gd name="connsiteY150" fmla="*/ 1569772 h 5253362"/>
              <a:gd name="connsiteX151" fmla="*/ 5654026 w 6508054"/>
              <a:gd name="connsiteY151" fmla="*/ 1003984 h 5253362"/>
              <a:gd name="connsiteX152" fmla="*/ 5712742 w 6508054"/>
              <a:gd name="connsiteY152" fmla="*/ 945268 h 5253362"/>
              <a:gd name="connsiteX153" fmla="*/ 2886921 w 6508054"/>
              <a:gd name="connsiteY153" fmla="*/ 945268 h 5253362"/>
              <a:gd name="connsiteX154" fmla="*/ 3623516 w 6508054"/>
              <a:gd name="connsiteY154" fmla="*/ 945268 h 5253362"/>
              <a:gd name="connsiteX155" fmla="*/ 3682233 w 6508054"/>
              <a:gd name="connsiteY155" fmla="*/ 1003984 h 5253362"/>
              <a:gd name="connsiteX156" fmla="*/ 3682233 w 6508054"/>
              <a:gd name="connsiteY156" fmla="*/ 1569772 h 5253362"/>
              <a:gd name="connsiteX157" fmla="*/ 3623516 w 6508054"/>
              <a:gd name="connsiteY157" fmla="*/ 1628488 h 5253362"/>
              <a:gd name="connsiteX158" fmla="*/ 2886921 w 6508054"/>
              <a:gd name="connsiteY158" fmla="*/ 1628488 h 5253362"/>
              <a:gd name="connsiteX159" fmla="*/ 2828205 w 6508054"/>
              <a:gd name="connsiteY159" fmla="*/ 1569772 h 5253362"/>
              <a:gd name="connsiteX160" fmla="*/ 2828205 w 6508054"/>
              <a:gd name="connsiteY160" fmla="*/ 1003984 h 5253362"/>
              <a:gd name="connsiteX161" fmla="*/ 2886921 w 6508054"/>
              <a:gd name="connsiteY161" fmla="*/ 945268 h 5253362"/>
              <a:gd name="connsiteX162" fmla="*/ 3840406 w 6508054"/>
              <a:gd name="connsiteY162" fmla="*/ 907312 h 5253362"/>
              <a:gd name="connsiteX163" fmla="*/ 4563954 w 6508054"/>
              <a:gd name="connsiteY163" fmla="*/ 907312 h 5253362"/>
              <a:gd name="connsiteX164" fmla="*/ 4629194 w 6508054"/>
              <a:gd name="connsiteY164" fmla="*/ 972552 h 5253362"/>
              <a:gd name="connsiteX165" fmla="*/ 4629194 w 6508054"/>
              <a:gd name="connsiteY165" fmla="*/ 1601206 h 5253362"/>
              <a:gd name="connsiteX166" fmla="*/ 4563954 w 6508054"/>
              <a:gd name="connsiteY166" fmla="*/ 1666446 h 5253362"/>
              <a:gd name="connsiteX167" fmla="*/ 3840406 w 6508054"/>
              <a:gd name="connsiteY167" fmla="*/ 1666446 h 5253362"/>
              <a:gd name="connsiteX168" fmla="*/ 3775166 w 6508054"/>
              <a:gd name="connsiteY168" fmla="*/ 1601206 h 5253362"/>
              <a:gd name="connsiteX169" fmla="*/ 3775166 w 6508054"/>
              <a:gd name="connsiteY169" fmla="*/ 972552 h 5253362"/>
              <a:gd name="connsiteX170" fmla="*/ 3840406 w 6508054"/>
              <a:gd name="connsiteY170" fmla="*/ 907312 h 5253362"/>
              <a:gd name="connsiteX171" fmla="*/ 1938951 w 6508054"/>
              <a:gd name="connsiteY171" fmla="*/ 907312 h 5253362"/>
              <a:gd name="connsiteX172" fmla="*/ 2662499 w 6508054"/>
              <a:gd name="connsiteY172" fmla="*/ 907312 h 5253362"/>
              <a:gd name="connsiteX173" fmla="*/ 2727739 w 6508054"/>
              <a:gd name="connsiteY173" fmla="*/ 972552 h 5253362"/>
              <a:gd name="connsiteX174" fmla="*/ 2727739 w 6508054"/>
              <a:gd name="connsiteY174" fmla="*/ 1601206 h 5253362"/>
              <a:gd name="connsiteX175" fmla="*/ 2662499 w 6508054"/>
              <a:gd name="connsiteY175" fmla="*/ 1666446 h 5253362"/>
              <a:gd name="connsiteX176" fmla="*/ 1938951 w 6508054"/>
              <a:gd name="connsiteY176" fmla="*/ 1666446 h 5253362"/>
              <a:gd name="connsiteX177" fmla="*/ 1873711 w 6508054"/>
              <a:gd name="connsiteY177" fmla="*/ 1601206 h 5253362"/>
              <a:gd name="connsiteX178" fmla="*/ 1873711 w 6508054"/>
              <a:gd name="connsiteY178" fmla="*/ 972552 h 5253362"/>
              <a:gd name="connsiteX179" fmla="*/ 1938951 w 6508054"/>
              <a:gd name="connsiteY179" fmla="*/ 907312 h 5253362"/>
              <a:gd name="connsiteX180" fmla="*/ 955541 w 6508054"/>
              <a:gd name="connsiteY180" fmla="*/ 907312 h 5253362"/>
              <a:gd name="connsiteX181" fmla="*/ 1679088 w 6508054"/>
              <a:gd name="connsiteY181" fmla="*/ 907312 h 5253362"/>
              <a:gd name="connsiteX182" fmla="*/ 1744328 w 6508054"/>
              <a:gd name="connsiteY182" fmla="*/ 972552 h 5253362"/>
              <a:gd name="connsiteX183" fmla="*/ 1744328 w 6508054"/>
              <a:gd name="connsiteY183" fmla="*/ 1601206 h 5253362"/>
              <a:gd name="connsiteX184" fmla="*/ 1679088 w 6508054"/>
              <a:gd name="connsiteY184" fmla="*/ 1666446 h 5253362"/>
              <a:gd name="connsiteX185" fmla="*/ 955541 w 6508054"/>
              <a:gd name="connsiteY185" fmla="*/ 1666446 h 5253362"/>
              <a:gd name="connsiteX186" fmla="*/ 890302 w 6508054"/>
              <a:gd name="connsiteY186" fmla="*/ 1601206 h 5253362"/>
              <a:gd name="connsiteX187" fmla="*/ 890302 w 6508054"/>
              <a:gd name="connsiteY187" fmla="*/ 972552 h 5253362"/>
              <a:gd name="connsiteX188" fmla="*/ 955541 w 6508054"/>
              <a:gd name="connsiteY188" fmla="*/ 907312 h 5253362"/>
              <a:gd name="connsiteX189" fmla="*/ 4779874 w 6508054"/>
              <a:gd name="connsiteY189" fmla="*/ 895451 h 5253362"/>
              <a:gd name="connsiteX190" fmla="*/ 5499344 w 6508054"/>
              <a:gd name="connsiteY190" fmla="*/ 895451 h 5253362"/>
              <a:gd name="connsiteX191" fmla="*/ 5566623 w 6508054"/>
              <a:gd name="connsiteY191" fmla="*/ 962730 h 5253362"/>
              <a:gd name="connsiteX192" fmla="*/ 5566623 w 6508054"/>
              <a:gd name="connsiteY192" fmla="*/ 1611028 h 5253362"/>
              <a:gd name="connsiteX193" fmla="*/ 5499344 w 6508054"/>
              <a:gd name="connsiteY193" fmla="*/ 1678307 h 5253362"/>
              <a:gd name="connsiteX194" fmla="*/ 4779874 w 6508054"/>
              <a:gd name="connsiteY194" fmla="*/ 1678307 h 5253362"/>
              <a:gd name="connsiteX195" fmla="*/ 4712595 w 6508054"/>
              <a:gd name="connsiteY195" fmla="*/ 1611028 h 5253362"/>
              <a:gd name="connsiteX196" fmla="*/ 4712595 w 6508054"/>
              <a:gd name="connsiteY196" fmla="*/ 962730 h 5253362"/>
              <a:gd name="connsiteX197" fmla="*/ 4779874 w 6508054"/>
              <a:gd name="connsiteY197" fmla="*/ 895451 h 5253362"/>
              <a:gd name="connsiteX198" fmla="*/ 67281 w 6508054"/>
              <a:gd name="connsiteY198" fmla="*/ 895451 h 5253362"/>
              <a:gd name="connsiteX199" fmla="*/ 786750 w 6508054"/>
              <a:gd name="connsiteY199" fmla="*/ 895451 h 5253362"/>
              <a:gd name="connsiteX200" fmla="*/ 854028 w 6508054"/>
              <a:gd name="connsiteY200" fmla="*/ 962730 h 5253362"/>
              <a:gd name="connsiteX201" fmla="*/ 854028 w 6508054"/>
              <a:gd name="connsiteY201" fmla="*/ 1611028 h 5253362"/>
              <a:gd name="connsiteX202" fmla="*/ 786750 w 6508054"/>
              <a:gd name="connsiteY202" fmla="*/ 1678307 h 5253362"/>
              <a:gd name="connsiteX203" fmla="*/ 67281 w 6508054"/>
              <a:gd name="connsiteY203" fmla="*/ 1678307 h 5253362"/>
              <a:gd name="connsiteX204" fmla="*/ 0 w 6508054"/>
              <a:gd name="connsiteY204" fmla="*/ 1611028 h 5253362"/>
              <a:gd name="connsiteX205" fmla="*/ 0 w 6508054"/>
              <a:gd name="connsiteY205" fmla="*/ 962730 h 5253362"/>
              <a:gd name="connsiteX206" fmla="*/ 67281 w 6508054"/>
              <a:gd name="connsiteY206" fmla="*/ 895451 h 5253362"/>
              <a:gd name="connsiteX207" fmla="*/ 4777835 w 6508054"/>
              <a:gd name="connsiteY207" fmla="*/ 11861 h 5253362"/>
              <a:gd name="connsiteX208" fmla="*/ 5501383 w 6508054"/>
              <a:gd name="connsiteY208" fmla="*/ 11861 h 5253362"/>
              <a:gd name="connsiteX209" fmla="*/ 5566623 w 6508054"/>
              <a:gd name="connsiteY209" fmla="*/ 77101 h 5253362"/>
              <a:gd name="connsiteX210" fmla="*/ 5566623 w 6508054"/>
              <a:gd name="connsiteY210" fmla="*/ 705757 h 5253362"/>
              <a:gd name="connsiteX211" fmla="*/ 5501383 w 6508054"/>
              <a:gd name="connsiteY211" fmla="*/ 770997 h 5253362"/>
              <a:gd name="connsiteX212" fmla="*/ 4777835 w 6508054"/>
              <a:gd name="connsiteY212" fmla="*/ 770997 h 5253362"/>
              <a:gd name="connsiteX213" fmla="*/ 4712595 w 6508054"/>
              <a:gd name="connsiteY213" fmla="*/ 705757 h 5253362"/>
              <a:gd name="connsiteX214" fmla="*/ 4712595 w 6508054"/>
              <a:gd name="connsiteY214" fmla="*/ 77101 h 5253362"/>
              <a:gd name="connsiteX215" fmla="*/ 4777835 w 6508054"/>
              <a:gd name="connsiteY215" fmla="*/ 11861 h 5253362"/>
              <a:gd name="connsiteX216" fmla="*/ 1938951 w 6508054"/>
              <a:gd name="connsiteY216" fmla="*/ 11861 h 5253362"/>
              <a:gd name="connsiteX217" fmla="*/ 2662499 w 6508054"/>
              <a:gd name="connsiteY217" fmla="*/ 11861 h 5253362"/>
              <a:gd name="connsiteX218" fmla="*/ 2727739 w 6508054"/>
              <a:gd name="connsiteY218" fmla="*/ 77101 h 5253362"/>
              <a:gd name="connsiteX219" fmla="*/ 2727739 w 6508054"/>
              <a:gd name="connsiteY219" fmla="*/ 705757 h 5253362"/>
              <a:gd name="connsiteX220" fmla="*/ 2662499 w 6508054"/>
              <a:gd name="connsiteY220" fmla="*/ 770997 h 5253362"/>
              <a:gd name="connsiteX221" fmla="*/ 1938951 w 6508054"/>
              <a:gd name="connsiteY221" fmla="*/ 770997 h 5253362"/>
              <a:gd name="connsiteX222" fmla="*/ 1873711 w 6508054"/>
              <a:gd name="connsiteY222" fmla="*/ 705757 h 5253362"/>
              <a:gd name="connsiteX223" fmla="*/ 1873711 w 6508054"/>
              <a:gd name="connsiteY223" fmla="*/ 77101 h 5253362"/>
              <a:gd name="connsiteX224" fmla="*/ 1938951 w 6508054"/>
              <a:gd name="connsiteY224" fmla="*/ 11861 h 5253362"/>
              <a:gd name="connsiteX225" fmla="*/ 3841650 w 6508054"/>
              <a:gd name="connsiteY225" fmla="*/ 0 h 5253362"/>
              <a:gd name="connsiteX226" fmla="*/ 4561120 w 6508054"/>
              <a:gd name="connsiteY226" fmla="*/ 0 h 5253362"/>
              <a:gd name="connsiteX227" fmla="*/ 4628399 w 6508054"/>
              <a:gd name="connsiteY227" fmla="*/ 67279 h 5253362"/>
              <a:gd name="connsiteX228" fmla="*/ 4628399 w 6508054"/>
              <a:gd name="connsiteY228" fmla="*/ 715579 h 5253362"/>
              <a:gd name="connsiteX229" fmla="*/ 4561120 w 6508054"/>
              <a:gd name="connsiteY229" fmla="*/ 782858 h 5253362"/>
              <a:gd name="connsiteX230" fmla="*/ 3841650 w 6508054"/>
              <a:gd name="connsiteY230" fmla="*/ 782858 h 5253362"/>
              <a:gd name="connsiteX231" fmla="*/ 3774371 w 6508054"/>
              <a:gd name="connsiteY231" fmla="*/ 715579 h 5253362"/>
              <a:gd name="connsiteX232" fmla="*/ 3774371 w 6508054"/>
              <a:gd name="connsiteY232" fmla="*/ 67279 h 5253362"/>
              <a:gd name="connsiteX233" fmla="*/ 3841650 w 6508054"/>
              <a:gd name="connsiteY233" fmla="*/ 0 h 5253362"/>
              <a:gd name="connsiteX234" fmla="*/ 957580 w 6508054"/>
              <a:gd name="connsiteY234" fmla="*/ 0 h 5253362"/>
              <a:gd name="connsiteX235" fmla="*/ 1677049 w 6508054"/>
              <a:gd name="connsiteY235" fmla="*/ 0 h 5253362"/>
              <a:gd name="connsiteX236" fmla="*/ 1744328 w 6508054"/>
              <a:gd name="connsiteY236" fmla="*/ 67279 h 5253362"/>
              <a:gd name="connsiteX237" fmla="*/ 1744328 w 6508054"/>
              <a:gd name="connsiteY237" fmla="*/ 715579 h 5253362"/>
              <a:gd name="connsiteX238" fmla="*/ 1677049 w 6508054"/>
              <a:gd name="connsiteY238" fmla="*/ 782858 h 5253362"/>
              <a:gd name="connsiteX239" fmla="*/ 957580 w 6508054"/>
              <a:gd name="connsiteY239" fmla="*/ 782858 h 5253362"/>
              <a:gd name="connsiteX240" fmla="*/ 890302 w 6508054"/>
              <a:gd name="connsiteY240" fmla="*/ 715579 h 5253362"/>
              <a:gd name="connsiteX241" fmla="*/ 890302 w 6508054"/>
              <a:gd name="connsiteY241" fmla="*/ 67279 h 5253362"/>
              <a:gd name="connsiteX242" fmla="*/ 957580 w 6508054"/>
              <a:gd name="connsiteY242" fmla="*/ 0 h 5253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</a:cxnLst>
            <a:rect l="l" t="t" r="r" b="b"/>
            <a:pathLst>
              <a:path w="6508054" h="5253362">
                <a:moveTo>
                  <a:pt x="2893445" y="4494226"/>
                </a:moveTo>
                <a:lnTo>
                  <a:pt x="3616992" y="4494226"/>
                </a:lnTo>
                <a:cubicBezTo>
                  <a:pt x="3653024" y="4494226"/>
                  <a:pt x="3682233" y="4523435"/>
                  <a:pt x="3682233" y="4559466"/>
                </a:cubicBezTo>
                <a:lnTo>
                  <a:pt x="3682233" y="5188122"/>
                </a:lnTo>
                <a:cubicBezTo>
                  <a:pt x="3682233" y="5224153"/>
                  <a:pt x="3653024" y="5253362"/>
                  <a:pt x="3616992" y="5253362"/>
                </a:cubicBezTo>
                <a:lnTo>
                  <a:pt x="2893445" y="5253362"/>
                </a:lnTo>
                <a:cubicBezTo>
                  <a:pt x="2857413" y="5253362"/>
                  <a:pt x="2828205" y="5224153"/>
                  <a:pt x="2828205" y="5188122"/>
                </a:cubicBezTo>
                <a:lnTo>
                  <a:pt x="2828205" y="4559466"/>
                </a:lnTo>
                <a:cubicBezTo>
                  <a:pt x="2828205" y="4523435"/>
                  <a:pt x="2857413" y="4494226"/>
                  <a:pt x="2893445" y="4494226"/>
                </a:cubicBezTo>
                <a:close/>
                <a:moveTo>
                  <a:pt x="1932427" y="3644261"/>
                </a:moveTo>
                <a:lnTo>
                  <a:pt x="2669023" y="3644261"/>
                </a:lnTo>
                <a:cubicBezTo>
                  <a:pt x="2701451" y="3644261"/>
                  <a:pt x="2727739" y="3670549"/>
                  <a:pt x="2727739" y="3702977"/>
                </a:cubicBezTo>
                <a:lnTo>
                  <a:pt x="2727739" y="4268767"/>
                </a:lnTo>
                <a:cubicBezTo>
                  <a:pt x="2727739" y="4301195"/>
                  <a:pt x="2701451" y="4327483"/>
                  <a:pt x="2669023" y="4327483"/>
                </a:cubicBezTo>
                <a:lnTo>
                  <a:pt x="1932427" y="4327483"/>
                </a:lnTo>
                <a:cubicBezTo>
                  <a:pt x="1899999" y="4327483"/>
                  <a:pt x="1873711" y="4301195"/>
                  <a:pt x="1873711" y="4268767"/>
                </a:cubicBezTo>
                <a:lnTo>
                  <a:pt x="1873711" y="3702977"/>
                </a:lnTo>
                <a:cubicBezTo>
                  <a:pt x="1873711" y="3670549"/>
                  <a:pt x="1899999" y="3644261"/>
                  <a:pt x="1932427" y="3644261"/>
                </a:cubicBezTo>
                <a:close/>
                <a:moveTo>
                  <a:pt x="2893444" y="3606305"/>
                </a:moveTo>
                <a:lnTo>
                  <a:pt x="3616992" y="3606305"/>
                </a:lnTo>
                <a:cubicBezTo>
                  <a:pt x="3653024" y="3606305"/>
                  <a:pt x="3682233" y="3635514"/>
                  <a:pt x="3682233" y="3671545"/>
                </a:cubicBezTo>
                <a:lnTo>
                  <a:pt x="3682233" y="4300201"/>
                </a:lnTo>
                <a:cubicBezTo>
                  <a:pt x="3682233" y="4336232"/>
                  <a:pt x="3653024" y="4365441"/>
                  <a:pt x="3616992" y="4365441"/>
                </a:cubicBezTo>
                <a:lnTo>
                  <a:pt x="2893444" y="4365441"/>
                </a:lnTo>
                <a:cubicBezTo>
                  <a:pt x="2857413" y="4365441"/>
                  <a:pt x="2828204" y="4336232"/>
                  <a:pt x="2828204" y="4300201"/>
                </a:cubicBezTo>
                <a:lnTo>
                  <a:pt x="2828204" y="3671545"/>
                </a:lnTo>
                <a:cubicBezTo>
                  <a:pt x="2828204" y="3635514"/>
                  <a:pt x="2857413" y="3606305"/>
                  <a:pt x="2893444" y="3606305"/>
                </a:cubicBezTo>
                <a:close/>
                <a:moveTo>
                  <a:pt x="3842446" y="3594443"/>
                </a:moveTo>
                <a:lnTo>
                  <a:pt x="4561915" y="3594443"/>
                </a:lnTo>
                <a:cubicBezTo>
                  <a:pt x="4599072" y="3594443"/>
                  <a:pt x="4629194" y="3624565"/>
                  <a:pt x="4629194" y="3661722"/>
                </a:cubicBezTo>
                <a:lnTo>
                  <a:pt x="4629194" y="4310022"/>
                </a:lnTo>
                <a:cubicBezTo>
                  <a:pt x="4629194" y="4347179"/>
                  <a:pt x="4599072" y="4377301"/>
                  <a:pt x="4561915" y="4377301"/>
                </a:cubicBezTo>
                <a:lnTo>
                  <a:pt x="3842446" y="4377301"/>
                </a:lnTo>
                <a:cubicBezTo>
                  <a:pt x="3805288" y="4377301"/>
                  <a:pt x="3775166" y="4347179"/>
                  <a:pt x="3775166" y="4310022"/>
                </a:cubicBezTo>
                <a:lnTo>
                  <a:pt x="3775166" y="3661722"/>
                </a:lnTo>
                <a:cubicBezTo>
                  <a:pt x="3775166" y="3624565"/>
                  <a:pt x="3805288" y="3594443"/>
                  <a:pt x="3842446" y="3594443"/>
                </a:cubicBezTo>
                <a:close/>
                <a:moveTo>
                  <a:pt x="3833882" y="2738724"/>
                </a:moveTo>
                <a:lnTo>
                  <a:pt x="4570478" y="2738724"/>
                </a:lnTo>
                <a:cubicBezTo>
                  <a:pt x="4602906" y="2738724"/>
                  <a:pt x="4629194" y="2765012"/>
                  <a:pt x="4629194" y="2797440"/>
                </a:cubicBezTo>
                <a:lnTo>
                  <a:pt x="4629194" y="3363230"/>
                </a:lnTo>
                <a:cubicBezTo>
                  <a:pt x="4629194" y="3395658"/>
                  <a:pt x="4602906" y="3421946"/>
                  <a:pt x="4570478" y="3421946"/>
                </a:cubicBezTo>
                <a:lnTo>
                  <a:pt x="3833882" y="3421946"/>
                </a:lnTo>
                <a:cubicBezTo>
                  <a:pt x="3801455" y="3421946"/>
                  <a:pt x="3775166" y="3395658"/>
                  <a:pt x="3775166" y="3363230"/>
                </a:cubicBezTo>
                <a:lnTo>
                  <a:pt x="3775166" y="2797440"/>
                </a:lnTo>
                <a:cubicBezTo>
                  <a:pt x="3775166" y="2765012"/>
                  <a:pt x="3801455" y="2738724"/>
                  <a:pt x="3833882" y="2738724"/>
                </a:cubicBezTo>
                <a:close/>
                <a:moveTo>
                  <a:pt x="4777835" y="2700768"/>
                </a:moveTo>
                <a:lnTo>
                  <a:pt x="5501383" y="2700768"/>
                </a:lnTo>
                <a:cubicBezTo>
                  <a:pt x="5537414" y="2700768"/>
                  <a:pt x="5566623" y="2729977"/>
                  <a:pt x="5566623" y="2766008"/>
                </a:cubicBezTo>
                <a:lnTo>
                  <a:pt x="5566623" y="3394664"/>
                </a:lnTo>
                <a:cubicBezTo>
                  <a:pt x="5566623" y="3430695"/>
                  <a:pt x="5537414" y="3459904"/>
                  <a:pt x="5501383" y="3459904"/>
                </a:cubicBezTo>
                <a:lnTo>
                  <a:pt x="4777835" y="3459904"/>
                </a:lnTo>
                <a:cubicBezTo>
                  <a:pt x="4741804" y="3459904"/>
                  <a:pt x="4712595" y="3430695"/>
                  <a:pt x="4712595" y="3394664"/>
                </a:cubicBezTo>
                <a:lnTo>
                  <a:pt x="4712595" y="2766008"/>
                </a:lnTo>
                <a:cubicBezTo>
                  <a:pt x="4712595" y="2729977"/>
                  <a:pt x="4741804" y="2700768"/>
                  <a:pt x="4777835" y="2700768"/>
                </a:cubicBezTo>
                <a:close/>
                <a:moveTo>
                  <a:pt x="2893444" y="2700768"/>
                </a:moveTo>
                <a:lnTo>
                  <a:pt x="3616992" y="2700768"/>
                </a:lnTo>
                <a:cubicBezTo>
                  <a:pt x="3653024" y="2700768"/>
                  <a:pt x="3682233" y="2729977"/>
                  <a:pt x="3682233" y="2766008"/>
                </a:cubicBezTo>
                <a:lnTo>
                  <a:pt x="3682233" y="3394664"/>
                </a:lnTo>
                <a:cubicBezTo>
                  <a:pt x="3682233" y="3430695"/>
                  <a:pt x="3653024" y="3459904"/>
                  <a:pt x="3616992" y="3459904"/>
                </a:cubicBezTo>
                <a:lnTo>
                  <a:pt x="2893444" y="3459904"/>
                </a:lnTo>
                <a:cubicBezTo>
                  <a:pt x="2857413" y="3459904"/>
                  <a:pt x="2828204" y="3430695"/>
                  <a:pt x="2828204" y="3394664"/>
                </a:cubicBezTo>
                <a:lnTo>
                  <a:pt x="2828204" y="2766008"/>
                </a:lnTo>
                <a:cubicBezTo>
                  <a:pt x="2828204" y="2729977"/>
                  <a:pt x="2857413" y="2700768"/>
                  <a:pt x="2893444" y="2700768"/>
                </a:cubicBezTo>
                <a:close/>
                <a:moveTo>
                  <a:pt x="955540" y="2700768"/>
                </a:moveTo>
                <a:lnTo>
                  <a:pt x="1679088" y="2700768"/>
                </a:lnTo>
                <a:cubicBezTo>
                  <a:pt x="1715119" y="2700768"/>
                  <a:pt x="1744328" y="2729977"/>
                  <a:pt x="1744328" y="2766008"/>
                </a:cubicBezTo>
                <a:lnTo>
                  <a:pt x="1744328" y="3394664"/>
                </a:lnTo>
                <a:cubicBezTo>
                  <a:pt x="1744328" y="3430695"/>
                  <a:pt x="1715119" y="3459904"/>
                  <a:pt x="1679088" y="3459904"/>
                </a:cubicBezTo>
                <a:lnTo>
                  <a:pt x="955540" y="3459904"/>
                </a:lnTo>
                <a:cubicBezTo>
                  <a:pt x="919509" y="3459904"/>
                  <a:pt x="890300" y="3430695"/>
                  <a:pt x="890300" y="3394664"/>
                </a:cubicBezTo>
                <a:lnTo>
                  <a:pt x="890300" y="2766008"/>
                </a:lnTo>
                <a:cubicBezTo>
                  <a:pt x="890300" y="2729977"/>
                  <a:pt x="919509" y="2700768"/>
                  <a:pt x="955540" y="2700768"/>
                </a:cubicBezTo>
                <a:close/>
                <a:moveTo>
                  <a:pt x="1940990" y="2688907"/>
                </a:moveTo>
                <a:lnTo>
                  <a:pt x="2660460" y="2688907"/>
                </a:lnTo>
                <a:cubicBezTo>
                  <a:pt x="2697617" y="2688907"/>
                  <a:pt x="2727739" y="2719029"/>
                  <a:pt x="2727739" y="2756186"/>
                </a:cubicBezTo>
                <a:lnTo>
                  <a:pt x="2727739" y="3404486"/>
                </a:lnTo>
                <a:cubicBezTo>
                  <a:pt x="2727739" y="3441643"/>
                  <a:pt x="2697617" y="3471765"/>
                  <a:pt x="2660460" y="3471765"/>
                </a:cubicBezTo>
                <a:lnTo>
                  <a:pt x="1940990" y="3471765"/>
                </a:lnTo>
                <a:cubicBezTo>
                  <a:pt x="1903833" y="3471765"/>
                  <a:pt x="1873711" y="3441643"/>
                  <a:pt x="1873711" y="3404486"/>
                </a:cubicBezTo>
                <a:lnTo>
                  <a:pt x="1873711" y="2756186"/>
                </a:lnTo>
                <a:cubicBezTo>
                  <a:pt x="1873711" y="2719029"/>
                  <a:pt x="1903833" y="2688907"/>
                  <a:pt x="1940990" y="2688907"/>
                </a:cubicBezTo>
                <a:close/>
                <a:moveTo>
                  <a:pt x="58716" y="1836502"/>
                </a:moveTo>
                <a:lnTo>
                  <a:pt x="795311" y="1836502"/>
                </a:lnTo>
                <a:cubicBezTo>
                  <a:pt x="827740" y="1836502"/>
                  <a:pt x="854028" y="1862790"/>
                  <a:pt x="854028" y="1895218"/>
                </a:cubicBezTo>
                <a:lnTo>
                  <a:pt x="854028" y="2461008"/>
                </a:lnTo>
                <a:cubicBezTo>
                  <a:pt x="854028" y="2493436"/>
                  <a:pt x="827740" y="2519724"/>
                  <a:pt x="795311" y="2519724"/>
                </a:cubicBezTo>
                <a:lnTo>
                  <a:pt x="58716" y="2519724"/>
                </a:lnTo>
                <a:cubicBezTo>
                  <a:pt x="26288" y="2519724"/>
                  <a:pt x="0" y="2493436"/>
                  <a:pt x="0" y="2461008"/>
                </a:cubicBezTo>
                <a:lnTo>
                  <a:pt x="0" y="1895218"/>
                </a:lnTo>
                <a:cubicBezTo>
                  <a:pt x="0" y="1862790"/>
                  <a:pt x="26288" y="1836502"/>
                  <a:pt x="58716" y="1836502"/>
                </a:cubicBezTo>
                <a:close/>
                <a:moveTo>
                  <a:pt x="5719266" y="1798545"/>
                </a:moveTo>
                <a:lnTo>
                  <a:pt x="6442814" y="1798545"/>
                </a:lnTo>
                <a:cubicBezTo>
                  <a:pt x="6478845" y="1798545"/>
                  <a:pt x="6508054" y="1827754"/>
                  <a:pt x="6508054" y="1863785"/>
                </a:cubicBezTo>
                <a:lnTo>
                  <a:pt x="6508054" y="2492441"/>
                </a:lnTo>
                <a:cubicBezTo>
                  <a:pt x="6508054" y="2528472"/>
                  <a:pt x="6478845" y="2557681"/>
                  <a:pt x="6442814" y="2557681"/>
                </a:cubicBezTo>
                <a:lnTo>
                  <a:pt x="5719266" y="2557681"/>
                </a:lnTo>
                <a:cubicBezTo>
                  <a:pt x="5683235" y="2557681"/>
                  <a:pt x="5654026" y="2528472"/>
                  <a:pt x="5654026" y="2492441"/>
                </a:cubicBezTo>
                <a:lnTo>
                  <a:pt x="5654026" y="1863785"/>
                </a:lnTo>
                <a:cubicBezTo>
                  <a:pt x="5654026" y="1827754"/>
                  <a:pt x="5683235" y="1798545"/>
                  <a:pt x="5719266" y="1798545"/>
                </a:cubicBezTo>
                <a:close/>
                <a:moveTo>
                  <a:pt x="3840406" y="1798545"/>
                </a:moveTo>
                <a:lnTo>
                  <a:pt x="4563954" y="1798545"/>
                </a:lnTo>
                <a:cubicBezTo>
                  <a:pt x="4599985" y="1798545"/>
                  <a:pt x="4629194" y="1827754"/>
                  <a:pt x="4629194" y="1863785"/>
                </a:cubicBezTo>
                <a:lnTo>
                  <a:pt x="4629194" y="2492441"/>
                </a:lnTo>
                <a:cubicBezTo>
                  <a:pt x="4629194" y="2528472"/>
                  <a:pt x="4599985" y="2557681"/>
                  <a:pt x="4563954" y="2557681"/>
                </a:cubicBezTo>
                <a:lnTo>
                  <a:pt x="3840406" y="2557681"/>
                </a:lnTo>
                <a:cubicBezTo>
                  <a:pt x="3804375" y="2557681"/>
                  <a:pt x="3775166" y="2528472"/>
                  <a:pt x="3775166" y="2492441"/>
                </a:cubicBezTo>
                <a:lnTo>
                  <a:pt x="3775166" y="1863785"/>
                </a:lnTo>
                <a:cubicBezTo>
                  <a:pt x="3775166" y="1827754"/>
                  <a:pt x="3804375" y="1798545"/>
                  <a:pt x="3840406" y="1798545"/>
                </a:cubicBezTo>
                <a:close/>
                <a:moveTo>
                  <a:pt x="1938951" y="1798545"/>
                </a:moveTo>
                <a:lnTo>
                  <a:pt x="2662499" y="1798545"/>
                </a:lnTo>
                <a:cubicBezTo>
                  <a:pt x="2698530" y="1798545"/>
                  <a:pt x="2727739" y="1827754"/>
                  <a:pt x="2727739" y="1863785"/>
                </a:cubicBezTo>
                <a:lnTo>
                  <a:pt x="2727739" y="2492441"/>
                </a:lnTo>
                <a:cubicBezTo>
                  <a:pt x="2727739" y="2528472"/>
                  <a:pt x="2698530" y="2557681"/>
                  <a:pt x="2662499" y="2557681"/>
                </a:cubicBezTo>
                <a:lnTo>
                  <a:pt x="1938951" y="2557681"/>
                </a:lnTo>
                <a:cubicBezTo>
                  <a:pt x="1902920" y="2557681"/>
                  <a:pt x="1873711" y="2528472"/>
                  <a:pt x="1873711" y="2492441"/>
                </a:cubicBezTo>
                <a:lnTo>
                  <a:pt x="1873711" y="1863785"/>
                </a:lnTo>
                <a:cubicBezTo>
                  <a:pt x="1873711" y="1827754"/>
                  <a:pt x="1902920" y="1798545"/>
                  <a:pt x="1938951" y="1798545"/>
                </a:cubicBezTo>
                <a:close/>
                <a:moveTo>
                  <a:pt x="4779874" y="1786684"/>
                </a:moveTo>
                <a:lnTo>
                  <a:pt x="5499344" y="1786684"/>
                </a:lnTo>
                <a:cubicBezTo>
                  <a:pt x="5536501" y="1786684"/>
                  <a:pt x="5566623" y="1816806"/>
                  <a:pt x="5566623" y="1853963"/>
                </a:cubicBezTo>
                <a:lnTo>
                  <a:pt x="5566623" y="2502263"/>
                </a:lnTo>
                <a:cubicBezTo>
                  <a:pt x="5566623" y="2539420"/>
                  <a:pt x="5536501" y="2569542"/>
                  <a:pt x="5499344" y="2569542"/>
                </a:cubicBezTo>
                <a:lnTo>
                  <a:pt x="4779874" y="2569542"/>
                </a:lnTo>
                <a:cubicBezTo>
                  <a:pt x="4742717" y="2569542"/>
                  <a:pt x="4712595" y="2539420"/>
                  <a:pt x="4712595" y="2502263"/>
                </a:cubicBezTo>
                <a:lnTo>
                  <a:pt x="4712595" y="1853963"/>
                </a:lnTo>
                <a:cubicBezTo>
                  <a:pt x="4712595" y="1816806"/>
                  <a:pt x="4742717" y="1786684"/>
                  <a:pt x="4779874" y="1786684"/>
                </a:cubicBezTo>
                <a:close/>
                <a:moveTo>
                  <a:pt x="2895483" y="1786684"/>
                </a:moveTo>
                <a:lnTo>
                  <a:pt x="3614953" y="1786684"/>
                </a:lnTo>
                <a:cubicBezTo>
                  <a:pt x="3652111" y="1786684"/>
                  <a:pt x="3682233" y="1816806"/>
                  <a:pt x="3682233" y="1853963"/>
                </a:cubicBezTo>
                <a:lnTo>
                  <a:pt x="3682233" y="2502263"/>
                </a:lnTo>
                <a:cubicBezTo>
                  <a:pt x="3682233" y="2539420"/>
                  <a:pt x="3652111" y="2569542"/>
                  <a:pt x="3614953" y="2569542"/>
                </a:cubicBezTo>
                <a:lnTo>
                  <a:pt x="2895483" y="2569542"/>
                </a:lnTo>
                <a:cubicBezTo>
                  <a:pt x="2858326" y="2569542"/>
                  <a:pt x="2828204" y="2539420"/>
                  <a:pt x="2828204" y="2502263"/>
                </a:cubicBezTo>
                <a:lnTo>
                  <a:pt x="2828204" y="1853963"/>
                </a:lnTo>
                <a:cubicBezTo>
                  <a:pt x="2828204" y="1816806"/>
                  <a:pt x="2858326" y="1786684"/>
                  <a:pt x="2895483" y="1786684"/>
                </a:cubicBezTo>
                <a:close/>
                <a:moveTo>
                  <a:pt x="957580" y="1786684"/>
                </a:moveTo>
                <a:lnTo>
                  <a:pt x="1677049" y="1786684"/>
                </a:lnTo>
                <a:cubicBezTo>
                  <a:pt x="1714206" y="1786684"/>
                  <a:pt x="1744328" y="1816806"/>
                  <a:pt x="1744328" y="1853963"/>
                </a:cubicBezTo>
                <a:lnTo>
                  <a:pt x="1744328" y="2502263"/>
                </a:lnTo>
                <a:cubicBezTo>
                  <a:pt x="1744328" y="2539420"/>
                  <a:pt x="1714206" y="2569542"/>
                  <a:pt x="1677049" y="2569542"/>
                </a:cubicBezTo>
                <a:lnTo>
                  <a:pt x="957580" y="2569542"/>
                </a:lnTo>
                <a:cubicBezTo>
                  <a:pt x="920423" y="2569542"/>
                  <a:pt x="890301" y="2539420"/>
                  <a:pt x="890301" y="2502263"/>
                </a:cubicBezTo>
                <a:lnTo>
                  <a:pt x="890301" y="1853963"/>
                </a:lnTo>
                <a:cubicBezTo>
                  <a:pt x="890301" y="1816806"/>
                  <a:pt x="920423" y="1786684"/>
                  <a:pt x="957580" y="1786684"/>
                </a:cubicBezTo>
                <a:close/>
                <a:moveTo>
                  <a:pt x="5712742" y="945268"/>
                </a:moveTo>
                <a:lnTo>
                  <a:pt x="6449338" y="945268"/>
                </a:lnTo>
                <a:cubicBezTo>
                  <a:pt x="6481766" y="945268"/>
                  <a:pt x="6508054" y="971556"/>
                  <a:pt x="6508054" y="1003984"/>
                </a:cubicBezTo>
                <a:lnTo>
                  <a:pt x="6508054" y="1569772"/>
                </a:lnTo>
                <a:cubicBezTo>
                  <a:pt x="6508054" y="1602200"/>
                  <a:pt x="6481766" y="1628488"/>
                  <a:pt x="6449338" y="1628488"/>
                </a:cubicBezTo>
                <a:lnTo>
                  <a:pt x="5712742" y="1628488"/>
                </a:lnTo>
                <a:cubicBezTo>
                  <a:pt x="5680314" y="1628488"/>
                  <a:pt x="5654026" y="1602200"/>
                  <a:pt x="5654026" y="1569772"/>
                </a:cubicBezTo>
                <a:lnTo>
                  <a:pt x="5654026" y="1003984"/>
                </a:lnTo>
                <a:cubicBezTo>
                  <a:pt x="5654026" y="971556"/>
                  <a:pt x="5680314" y="945268"/>
                  <a:pt x="5712742" y="945268"/>
                </a:cubicBezTo>
                <a:close/>
                <a:moveTo>
                  <a:pt x="2886921" y="945268"/>
                </a:moveTo>
                <a:lnTo>
                  <a:pt x="3623516" y="945268"/>
                </a:lnTo>
                <a:cubicBezTo>
                  <a:pt x="3655944" y="945268"/>
                  <a:pt x="3682233" y="971556"/>
                  <a:pt x="3682233" y="1003984"/>
                </a:cubicBezTo>
                <a:lnTo>
                  <a:pt x="3682233" y="1569772"/>
                </a:lnTo>
                <a:cubicBezTo>
                  <a:pt x="3682233" y="1602200"/>
                  <a:pt x="3655944" y="1628488"/>
                  <a:pt x="3623516" y="1628488"/>
                </a:cubicBezTo>
                <a:lnTo>
                  <a:pt x="2886921" y="1628488"/>
                </a:lnTo>
                <a:cubicBezTo>
                  <a:pt x="2854493" y="1628488"/>
                  <a:pt x="2828205" y="1602200"/>
                  <a:pt x="2828205" y="1569772"/>
                </a:cubicBezTo>
                <a:lnTo>
                  <a:pt x="2828205" y="1003984"/>
                </a:lnTo>
                <a:cubicBezTo>
                  <a:pt x="2828205" y="971556"/>
                  <a:pt x="2854493" y="945268"/>
                  <a:pt x="2886921" y="945268"/>
                </a:cubicBezTo>
                <a:close/>
                <a:moveTo>
                  <a:pt x="3840406" y="907312"/>
                </a:moveTo>
                <a:lnTo>
                  <a:pt x="4563954" y="907312"/>
                </a:lnTo>
                <a:cubicBezTo>
                  <a:pt x="4599985" y="907312"/>
                  <a:pt x="4629194" y="936521"/>
                  <a:pt x="4629194" y="972552"/>
                </a:cubicBezTo>
                <a:lnTo>
                  <a:pt x="4629194" y="1601206"/>
                </a:lnTo>
                <a:cubicBezTo>
                  <a:pt x="4629194" y="1637237"/>
                  <a:pt x="4599985" y="1666446"/>
                  <a:pt x="4563954" y="1666446"/>
                </a:cubicBezTo>
                <a:lnTo>
                  <a:pt x="3840406" y="1666446"/>
                </a:lnTo>
                <a:cubicBezTo>
                  <a:pt x="3804375" y="1666446"/>
                  <a:pt x="3775166" y="1637237"/>
                  <a:pt x="3775166" y="1601206"/>
                </a:cubicBezTo>
                <a:lnTo>
                  <a:pt x="3775166" y="972552"/>
                </a:lnTo>
                <a:cubicBezTo>
                  <a:pt x="3775166" y="936521"/>
                  <a:pt x="3804375" y="907312"/>
                  <a:pt x="3840406" y="907312"/>
                </a:cubicBezTo>
                <a:close/>
                <a:moveTo>
                  <a:pt x="1938951" y="907312"/>
                </a:moveTo>
                <a:lnTo>
                  <a:pt x="2662499" y="907312"/>
                </a:lnTo>
                <a:cubicBezTo>
                  <a:pt x="2698531" y="907312"/>
                  <a:pt x="2727739" y="936521"/>
                  <a:pt x="2727739" y="972552"/>
                </a:cubicBezTo>
                <a:lnTo>
                  <a:pt x="2727739" y="1601206"/>
                </a:lnTo>
                <a:cubicBezTo>
                  <a:pt x="2727739" y="1637237"/>
                  <a:pt x="2698531" y="1666446"/>
                  <a:pt x="2662499" y="1666446"/>
                </a:cubicBezTo>
                <a:lnTo>
                  <a:pt x="1938951" y="1666446"/>
                </a:lnTo>
                <a:cubicBezTo>
                  <a:pt x="1902920" y="1666446"/>
                  <a:pt x="1873711" y="1637237"/>
                  <a:pt x="1873711" y="1601206"/>
                </a:cubicBezTo>
                <a:lnTo>
                  <a:pt x="1873711" y="972552"/>
                </a:lnTo>
                <a:cubicBezTo>
                  <a:pt x="1873711" y="936521"/>
                  <a:pt x="1902920" y="907312"/>
                  <a:pt x="1938951" y="907312"/>
                </a:cubicBezTo>
                <a:close/>
                <a:moveTo>
                  <a:pt x="955541" y="907312"/>
                </a:moveTo>
                <a:lnTo>
                  <a:pt x="1679088" y="907312"/>
                </a:lnTo>
                <a:cubicBezTo>
                  <a:pt x="1715120" y="907312"/>
                  <a:pt x="1744328" y="936521"/>
                  <a:pt x="1744328" y="972552"/>
                </a:cubicBezTo>
                <a:lnTo>
                  <a:pt x="1744328" y="1601206"/>
                </a:lnTo>
                <a:cubicBezTo>
                  <a:pt x="1744328" y="1637237"/>
                  <a:pt x="1715120" y="1666446"/>
                  <a:pt x="1679088" y="1666446"/>
                </a:cubicBezTo>
                <a:lnTo>
                  <a:pt x="955541" y="1666446"/>
                </a:lnTo>
                <a:cubicBezTo>
                  <a:pt x="919510" y="1666446"/>
                  <a:pt x="890302" y="1637237"/>
                  <a:pt x="890302" y="1601206"/>
                </a:cubicBezTo>
                <a:lnTo>
                  <a:pt x="890302" y="972552"/>
                </a:lnTo>
                <a:cubicBezTo>
                  <a:pt x="890302" y="936521"/>
                  <a:pt x="919510" y="907312"/>
                  <a:pt x="955541" y="907312"/>
                </a:cubicBezTo>
                <a:close/>
                <a:moveTo>
                  <a:pt x="4779874" y="895451"/>
                </a:moveTo>
                <a:lnTo>
                  <a:pt x="5499344" y="895451"/>
                </a:lnTo>
                <a:cubicBezTo>
                  <a:pt x="5536501" y="895451"/>
                  <a:pt x="5566623" y="925573"/>
                  <a:pt x="5566623" y="962730"/>
                </a:cubicBezTo>
                <a:lnTo>
                  <a:pt x="5566623" y="1611028"/>
                </a:lnTo>
                <a:cubicBezTo>
                  <a:pt x="5566623" y="1648185"/>
                  <a:pt x="5536501" y="1678307"/>
                  <a:pt x="5499344" y="1678307"/>
                </a:cubicBezTo>
                <a:lnTo>
                  <a:pt x="4779874" y="1678307"/>
                </a:lnTo>
                <a:cubicBezTo>
                  <a:pt x="4742717" y="1678307"/>
                  <a:pt x="4712595" y="1648185"/>
                  <a:pt x="4712595" y="1611028"/>
                </a:cubicBezTo>
                <a:lnTo>
                  <a:pt x="4712595" y="962730"/>
                </a:lnTo>
                <a:cubicBezTo>
                  <a:pt x="4712595" y="925573"/>
                  <a:pt x="4742717" y="895451"/>
                  <a:pt x="4779874" y="895451"/>
                </a:cubicBezTo>
                <a:close/>
                <a:moveTo>
                  <a:pt x="67281" y="895451"/>
                </a:moveTo>
                <a:lnTo>
                  <a:pt x="786750" y="895451"/>
                </a:lnTo>
                <a:cubicBezTo>
                  <a:pt x="823906" y="895451"/>
                  <a:pt x="854028" y="925573"/>
                  <a:pt x="854028" y="962730"/>
                </a:cubicBezTo>
                <a:lnTo>
                  <a:pt x="854028" y="1611028"/>
                </a:lnTo>
                <a:cubicBezTo>
                  <a:pt x="854028" y="1648185"/>
                  <a:pt x="823906" y="1678307"/>
                  <a:pt x="786750" y="1678307"/>
                </a:cubicBezTo>
                <a:lnTo>
                  <a:pt x="67281" y="1678307"/>
                </a:lnTo>
                <a:cubicBezTo>
                  <a:pt x="30123" y="1678307"/>
                  <a:pt x="0" y="1648185"/>
                  <a:pt x="0" y="1611028"/>
                </a:cubicBezTo>
                <a:lnTo>
                  <a:pt x="0" y="962730"/>
                </a:lnTo>
                <a:cubicBezTo>
                  <a:pt x="0" y="925573"/>
                  <a:pt x="30123" y="895451"/>
                  <a:pt x="67281" y="895451"/>
                </a:cubicBezTo>
                <a:close/>
                <a:moveTo>
                  <a:pt x="4777835" y="11861"/>
                </a:moveTo>
                <a:lnTo>
                  <a:pt x="5501383" y="11861"/>
                </a:lnTo>
                <a:cubicBezTo>
                  <a:pt x="5537414" y="11861"/>
                  <a:pt x="5566623" y="41070"/>
                  <a:pt x="5566623" y="77101"/>
                </a:cubicBezTo>
                <a:lnTo>
                  <a:pt x="5566623" y="705757"/>
                </a:lnTo>
                <a:cubicBezTo>
                  <a:pt x="5566623" y="741788"/>
                  <a:pt x="5537414" y="770997"/>
                  <a:pt x="5501383" y="770997"/>
                </a:cubicBezTo>
                <a:lnTo>
                  <a:pt x="4777835" y="770997"/>
                </a:lnTo>
                <a:cubicBezTo>
                  <a:pt x="4741804" y="770997"/>
                  <a:pt x="4712595" y="741788"/>
                  <a:pt x="4712595" y="705757"/>
                </a:cubicBezTo>
                <a:lnTo>
                  <a:pt x="4712595" y="77101"/>
                </a:lnTo>
                <a:cubicBezTo>
                  <a:pt x="4712595" y="41070"/>
                  <a:pt x="4741804" y="11861"/>
                  <a:pt x="4777835" y="11861"/>
                </a:cubicBezTo>
                <a:close/>
                <a:moveTo>
                  <a:pt x="1938951" y="11861"/>
                </a:moveTo>
                <a:lnTo>
                  <a:pt x="2662499" y="11861"/>
                </a:lnTo>
                <a:cubicBezTo>
                  <a:pt x="2698531" y="11861"/>
                  <a:pt x="2727739" y="41070"/>
                  <a:pt x="2727739" y="77101"/>
                </a:cubicBezTo>
                <a:lnTo>
                  <a:pt x="2727739" y="705757"/>
                </a:lnTo>
                <a:cubicBezTo>
                  <a:pt x="2727739" y="741788"/>
                  <a:pt x="2698531" y="770997"/>
                  <a:pt x="2662499" y="770997"/>
                </a:cubicBezTo>
                <a:lnTo>
                  <a:pt x="1938951" y="770997"/>
                </a:lnTo>
                <a:cubicBezTo>
                  <a:pt x="1902920" y="770997"/>
                  <a:pt x="1873711" y="741788"/>
                  <a:pt x="1873711" y="705757"/>
                </a:cubicBezTo>
                <a:lnTo>
                  <a:pt x="1873711" y="77101"/>
                </a:lnTo>
                <a:cubicBezTo>
                  <a:pt x="1873711" y="41070"/>
                  <a:pt x="1902920" y="11861"/>
                  <a:pt x="1938951" y="11861"/>
                </a:cubicBezTo>
                <a:close/>
                <a:moveTo>
                  <a:pt x="3841650" y="0"/>
                </a:moveTo>
                <a:lnTo>
                  <a:pt x="4561120" y="0"/>
                </a:lnTo>
                <a:cubicBezTo>
                  <a:pt x="4598277" y="0"/>
                  <a:pt x="4628399" y="30122"/>
                  <a:pt x="4628399" y="67279"/>
                </a:cubicBezTo>
                <a:lnTo>
                  <a:pt x="4628399" y="715579"/>
                </a:lnTo>
                <a:cubicBezTo>
                  <a:pt x="4628399" y="752736"/>
                  <a:pt x="4598277" y="782858"/>
                  <a:pt x="4561120" y="782858"/>
                </a:cubicBezTo>
                <a:lnTo>
                  <a:pt x="3841650" y="782858"/>
                </a:lnTo>
                <a:cubicBezTo>
                  <a:pt x="3804493" y="782858"/>
                  <a:pt x="3774371" y="752736"/>
                  <a:pt x="3774371" y="715579"/>
                </a:cubicBezTo>
                <a:lnTo>
                  <a:pt x="3774371" y="67279"/>
                </a:lnTo>
                <a:cubicBezTo>
                  <a:pt x="3774371" y="30122"/>
                  <a:pt x="3804493" y="0"/>
                  <a:pt x="3841650" y="0"/>
                </a:cubicBezTo>
                <a:close/>
                <a:moveTo>
                  <a:pt x="957580" y="0"/>
                </a:moveTo>
                <a:lnTo>
                  <a:pt x="1677049" y="0"/>
                </a:lnTo>
                <a:cubicBezTo>
                  <a:pt x="1714206" y="0"/>
                  <a:pt x="1744328" y="30122"/>
                  <a:pt x="1744328" y="67279"/>
                </a:cubicBezTo>
                <a:lnTo>
                  <a:pt x="1744328" y="715579"/>
                </a:lnTo>
                <a:cubicBezTo>
                  <a:pt x="1744328" y="752736"/>
                  <a:pt x="1714206" y="782858"/>
                  <a:pt x="1677049" y="782858"/>
                </a:cubicBezTo>
                <a:lnTo>
                  <a:pt x="957580" y="782858"/>
                </a:lnTo>
                <a:cubicBezTo>
                  <a:pt x="920423" y="782858"/>
                  <a:pt x="890302" y="752736"/>
                  <a:pt x="890302" y="715579"/>
                </a:cubicBezTo>
                <a:lnTo>
                  <a:pt x="890302" y="67279"/>
                </a:lnTo>
                <a:cubicBezTo>
                  <a:pt x="890302" y="30122"/>
                  <a:pt x="920423" y="0"/>
                  <a:pt x="957580" y="0"/>
                </a:cubicBezTo>
                <a:close/>
              </a:path>
            </a:pathLst>
          </a:custGeom>
          <a:solidFill>
            <a:srgbClr val="FFC000"/>
          </a:solidFill>
          <a:ln w="1905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5742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CE3D0-FAAC-43A2-B459-38175729E45D}" type="datetimeFigureOut">
              <a:rPr lang="en-US" smtClean="0"/>
              <a:t>25-Nov-21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4C706-A859-4830-B605-A2484384F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483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CE3D0-FAAC-43A2-B459-38175729E45D}" type="datetimeFigureOut">
              <a:rPr lang="en-US" smtClean="0"/>
              <a:t>25-Nov-21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4C706-A859-4830-B605-A2484384F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508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CE3D0-FAAC-43A2-B459-38175729E45D}" type="datetimeFigureOut">
              <a:rPr lang="en-US" smtClean="0"/>
              <a:t>25-Nov-21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4C706-A859-4830-B605-A2484384F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299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CE3D0-FAAC-43A2-B459-38175729E45D}" type="datetimeFigureOut">
              <a:rPr lang="en-US" smtClean="0"/>
              <a:t>25-Nov-21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4C706-A859-4830-B605-A2484384F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56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CE3D0-FAAC-43A2-B459-38175729E45D}" type="datetimeFigureOut">
              <a:rPr lang="en-US" smtClean="0"/>
              <a:t>25-Nov-21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4C706-A859-4830-B605-A2484384F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247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CE3D0-FAAC-43A2-B459-38175729E45D}" type="datetimeFigureOut">
              <a:rPr lang="en-US" smtClean="0"/>
              <a:t>25-Nov-21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4C706-A859-4830-B605-A2484384F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5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CE3D0-FAAC-43A2-B459-38175729E45D}" type="datetimeFigureOut">
              <a:rPr lang="en-US" smtClean="0"/>
              <a:t>25-Nov-21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4C706-A859-4830-B605-A2484384F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871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CE3D0-FAAC-43A2-B459-38175729E45D}" type="datetimeFigureOut">
              <a:rPr lang="en-US" smtClean="0"/>
              <a:t>25-Nov-21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4C706-A859-4830-B605-A2484384F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545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CE3D0-FAAC-43A2-B459-38175729E45D}" type="datetimeFigureOut">
              <a:rPr lang="en-US" smtClean="0"/>
              <a:t>25-Nov-21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84C706-A859-4830-B605-A2484384FED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7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1" b="5299"/>
          <a:stretch>
            <a:fillRect/>
          </a:stretch>
        </p:blipFill>
        <p:spPr>
          <a:xfrm>
            <a:off x="-14513" y="-38100"/>
            <a:ext cx="12221307" cy="689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889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8.sv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12;p40">
            <a:extLst>
              <a:ext uri="{FF2B5EF4-FFF2-40B4-BE49-F238E27FC236}">
                <a16:creationId xmlns="" xmlns:a16="http://schemas.microsoft.com/office/drawing/2014/main" id="{D0F8806C-6B1E-4306-80AF-4FBB99CD88C6}"/>
              </a:ext>
            </a:extLst>
          </p:cNvPr>
          <p:cNvSpPr txBox="1">
            <a:spLocks/>
          </p:cNvSpPr>
          <p:nvPr/>
        </p:nvSpPr>
        <p:spPr>
          <a:xfrm>
            <a:off x="1958616" y="2212812"/>
            <a:ext cx="7855873" cy="6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None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/>
            <a:r>
              <a:rPr lang="en-US" sz="37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TẬP LÀM VĂN – TUẦN 13 </a:t>
            </a:r>
            <a:endParaRPr lang="en-US" sz="37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Google Shape;613;p40">
            <a:extLst>
              <a:ext uri="{FF2B5EF4-FFF2-40B4-BE49-F238E27FC236}">
                <a16:creationId xmlns="" xmlns:a16="http://schemas.microsoft.com/office/drawing/2014/main" id="{35727C3F-0B97-42C2-B13A-8DFF4A2953F3}"/>
              </a:ext>
            </a:extLst>
          </p:cNvPr>
          <p:cNvSpPr txBox="1">
            <a:spLocks/>
          </p:cNvSpPr>
          <p:nvPr/>
        </p:nvSpPr>
        <p:spPr>
          <a:xfrm>
            <a:off x="920213" y="3333636"/>
            <a:ext cx="10351571" cy="1166765"/>
          </a:xfrm>
          <a:prstGeom prst="rect">
            <a:avLst/>
          </a:prstGeom>
        </p:spPr>
        <p:txBody>
          <a:bodyPr spcFirstLastPara="1" vert="horz" wrap="square" lIns="121897" tIns="121897" rIns="121897" bIns="121897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VĂN KỂ CHUYỆN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EA7B197-1C32-4E1A-BEB0-2ADA0C3F8A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8001" y="1450846"/>
            <a:ext cx="2115495" cy="209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28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6432" y="0"/>
            <a:ext cx="100704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3439"/>
            <a:ext cx="12191999" cy="5534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99574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543174" y="2431960"/>
            <a:ext cx="1792705" cy="62743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Chôm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397946" y="3313512"/>
            <a:ext cx="2453634" cy="1121318"/>
          </a:xfrm>
          <a:prstGeom prst="roundRect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273395" y="2526279"/>
            <a:ext cx="1948304" cy="60157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526637" y="4723595"/>
            <a:ext cx="2039757" cy="49329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851580" y="1317996"/>
            <a:ext cx="2189742" cy="88040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Dốc</a:t>
            </a:r>
            <a:r>
              <a:rPr lang="en-US" sz="28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8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endParaRPr lang="en-US" sz="2800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9729535" y="1308069"/>
            <a:ext cx="2169695" cy="88040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8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8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132994" y="967298"/>
            <a:ext cx="1947089" cy="170893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Luộc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820026" y="937593"/>
            <a:ext cx="2129590" cy="1276928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18576" y="3385719"/>
            <a:ext cx="2765256" cy="880407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28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nức</a:t>
            </a:r>
            <a:r>
              <a:rPr lang="en-US" sz="28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sz="28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r>
              <a:rPr lang="en-US" sz="28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endParaRPr lang="en-US" sz="2800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30344" y="5679732"/>
            <a:ext cx="2853488" cy="88040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Sững</a:t>
            </a:r>
            <a:r>
              <a:rPr lang="en-US" sz="28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sờ</a:t>
            </a:r>
            <a:r>
              <a:rPr lang="en-US" sz="28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8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tội</a:t>
            </a:r>
            <a:r>
              <a:rPr lang="en-US" sz="28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Chôm</a:t>
            </a:r>
            <a:endParaRPr lang="en-US" sz="2800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8335877" y="3645433"/>
            <a:ext cx="3563353" cy="10300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5275849" y="5409219"/>
            <a:ext cx="5847348" cy="1252983"/>
          </a:xfrm>
          <a:prstGeom prst="round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 </a:t>
            </a:r>
            <a:r>
              <a:rPr lang="en-US" sz="3200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sz="32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Chôm</a:t>
            </a:r>
            <a:r>
              <a:rPr lang="en-US" sz="32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n-US" sz="32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dám</a:t>
            </a:r>
            <a:r>
              <a:rPr lang="en-US" sz="32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2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Right Brace 5"/>
          <p:cNvSpPr/>
          <p:nvPr/>
        </p:nvSpPr>
        <p:spPr>
          <a:xfrm rot="16200000">
            <a:off x="3475907" y="-1011160"/>
            <a:ext cx="397756" cy="3478852"/>
          </a:xfrm>
          <a:prstGeom prst="rightBrace">
            <a:avLst>
              <a:gd name="adj1" fmla="val 8333"/>
              <a:gd name="adj2" fmla="val 53113"/>
            </a:avLst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1890382" y="60157"/>
            <a:ext cx="4035176" cy="46923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</a:t>
            </a:r>
          </a:p>
        </p:txBody>
      </p:sp>
      <p:sp>
        <p:nvSpPr>
          <p:cNvPr id="25" name="Right Brace 24"/>
          <p:cNvSpPr/>
          <p:nvPr/>
        </p:nvSpPr>
        <p:spPr>
          <a:xfrm rot="16200000">
            <a:off x="9486999" y="-630235"/>
            <a:ext cx="397756" cy="3478852"/>
          </a:xfrm>
          <a:prstGeom prst="rightBrace">
            <a:avLst>
              <a:gd name="adj1" fmla="val 8333"/>
              <a:gd name="adj2" fmla="val 53113"/>
            </a:avLst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7833113" y="417805"/>
            <a:ext cx="4035176" cy="46923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8" name="Straight Arrow Connector 27"/>
          <p:cNvCxnSpPr>
            <a:stCxn id="7" idx="0"/>
            <a:endCxn id="8" idx="3"/>
          </p:cNvCxnSpPr>
          <p:nvPr/>
        </p:nvCxnSpPr>
        <p:spPr>
          <a:xfrm flipH="1" flipV="1">
            <a:off x="5221699" y="2827069"/>
            <a:ext cx="403064" cy="48644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4" idx="1"/>
          </p:cNvCxnSpPr>
          <p:nvPr/>
        </p:nvCxnSpPr>
        <p:spPr>
          <a:xfrm flipV="1">
            <a:off x="5624763" y="2745677"/>
            <a:ext cx="918411" cy="56783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4554363" y="4434830"/>
            <a:ext cx="868868" cy="53541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cxnSpLocks/>
          </p:cNvCxnSpPr>
          <p:nvPr/>
        </p:nvCxnSpPr>
        <p:spPr>
          <a:xfrm flipH="1" flipV="1">
            <a:off x="3080083" y="2032983"/>
            <a:ext cx="827888" cy="49329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endCxn id="19" idx="2"/>
          </p:cNvCxnSpPr>
          <p:nvPr/>
        </p:nvCxnSpPr>
        <p:spPr>
          <a:xfrm flipV="1">
            <a:off x="3907970" y="2214521"/>
            <a:ext cx="976851" cy="31175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8335879" y="2198404"/>
            <a:ext cx="2270099" cy="54727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V="1">
            <a:off x="8335879" y="2188476"/>
            <a:ext cx="206687" cy="56239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>
            <a:off x="1613964" y="4991919"/>
            <a:ext cx="912673" cy="68781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9" idx="1"/>
            <a:endCxn id="20" idx="2"/>
          </p:cNvCxnSpPr>
          <p:nvPr/>
        </p:nvCxnSpPr>
        <p:spPr>
          <a:xfrm flipH="1" flipV="1">
            <a:off x="1601204" y="4266126"/>
            <a:ext cx="925433" cy="70411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6818290" y="3733043"/>
            <a:ext cx="1517589" cy="53308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22" idx="2"/>
            <a:endCxn id="23" idx="0"/>
          </p:cNvCxnSpPr>
          <p:nvPr/>
        </p:nvCxnSpPr>
        <p:spPr>
          <a:xfrm flipH="1">
            <a:off x="8199523" y="4675461"/>
            <a:ext cx="1918031" cy="73375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89426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6" grpId="0" animBg="1"/>
      <p:bldP spid="24" grpId="0" animBg="1"/>
      <p:bldP spid="25" grpId="0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741" y="113016"/>
            <a:ext cx="119591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47125" y="2552928"/>
            <a:ext cx="1993187" cy="873302"/>
          </a:xfrm>
          <a:prstGeom prst="roundRect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4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07285" y="4907782"/>
            <a:ext cx="1993187" cy="873302"/>
          </a:xfrm>
          <a:prstGeom prst="roundRect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4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653302" y="1768083"/>
            <a:ext cx="4435867" cy="2163148"/>
          </a:xfrm>
          <a:prstGeom prst="round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653301" y="4262859"/>
            <a:ext cx="4435867" cy="2163148"/>
          </a:xfrm>
          <a:prstGeom prst="round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3600" dirty="0">
                <a:solidFill>
                  <a:srgbClr val="0000FF"/>
                </a:solidFill>
                <a:latin typeface="+mj-lt"/>
              </a:rPr>
              <a:t>Chôm được truyền ngôi và trở thành ông vua hiền minh.</a:t>
            </a:r>
            <a:endParaRPr lang="en-US" sz="3600" dirty="0">
              <a:solidFill>
                <a:srgbClr val="0000FF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467365" y="2457234"/>
            <a:ext cx="4239361" cy="78484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endParaRPr lang="en-US" sz="4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515493" y="4881897"/>
            <a:ext cx="4191233" cy="115930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endParaRPr lang="en-US" sz="4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53301" y="1968255"/>
            <a:ext cx="430230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dirty="0">
                <a:solidFill>
                  <a:srgbClr val="0000FF"/>
                </a:solidFill>
                <a:latin typeface="+mj-lt"/>
              </a:rPr>
              <a:t>Ngày xưa có một ông vua cao tuổi muốn tìm người nối ngôi</a:t>
            </a:r>
            <a:r>
              <a:rPr lang="en-US" sz="3600" dirty="0">
                <a:solidFill>
                  <a:srgbClr val="0000FF"/>
                </a:solidFill>
                <a:latin typeface="+mj-lt"/>
              </a:rPr>
              <a:t>.</a:t>
            </a:r>
          </a:p>
        </p:txBody>
      </p:sp>
      <p:sp>
        <p:nvSpPr>
          <p:cNvPr id="6" name="Right Arrow 5"/>
          <p:cNvSpPr/>
          <p:nvPr/>
        </p:nvSpPr>
        <p:spPr>
          <a:xfrm>
            <a:off x="2308242" y="5151501"/>
            <a:ext cx="349321" cy="3858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2271672" y="2773312"/>
            <a:ext cx="349321" cy="3858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7104799" y="2712195"/>
            <a:ext cx="349321" cy="3858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>
            <a:off x="7137087" y="5192597"/>
            <a:ext cx="349321" cy="3858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44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10" grpId="0" animBg="1"/>
      <p:bldP spid="16" grpId="0" animBg="1"/>
      <p:bldP spid="17" grpId="0" animBg="1"/>
      <p:bldP spid="18" grpId="0" animBg="1"/>
      <p:bldP spid="5" grpId="0"/>
      <p:bldP spid="6" grpId="0" animBg="1"/>
      <p:bldP spid="19" grpId="0" animBg="1"/>
      <p:bldP spid="20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94" y="12921"/>
            <a:ext cx="119591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51608" y="1812117"/>
            <a:ext cx="4279311" cy="873302"/>
          </a:xfrm>
          <a:prstGeom prst="roundRect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gián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endParaRPr lang="en-US" sz="4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51608" y="4691902"/>
            <a:ext cx="4445287" cy="873302"/>
          </a:xfrm>
          <a:prstGeom prst="roundRect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endParaRPr lang="en-US" sz="4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946216" y="3954392"/>
            <a:ext cx="6808465" cy="2780078"/>
          </a:xfrm>
          <a:prstGeom prst="round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3600" dirty="0">
                <a:solidFill>
                  <a:srgbClr val="0000FF"/>
                </a:solidFill>
                <a:latin typeface="+mj-lt"/>
              </a:rPr>
              <a:t>Chôm được truyền ngôi.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hật</a:t>
            </a:r>
            <a:r>
              <a:rPr lang="vi-VN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00FF"/>
                </a:solidFill>
                <a:latin typeface="+mj-lt"/>
              </a:rPr>
              <a:t>xứng </a:t>
            </a:r>
            <a:r>
              <a:rPr lang="vi-VN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Qua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dám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Chôm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rgbClr val="0000FF"/>
              </a:solidFill>
              <a:latin typeface="+mj-lt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4851B066-2709-470B-8D7B-FA6DBC2F0651}"/>
              </a:ext>
            </a:extLst>
          </p:cNvPr>
          <p:cNvGrpSpPr/>
          <p:nvPr/>
        </p:nvGrpSpPr>
        <p:grpSpPr>
          <a:xfrm>
            <a:off x="4828535" y="1336360"/>
            <a:ext cx="7173478" cy="2540704"/>
            <a:chOff x="2535620" y="1452550"/>
            <a:chExt cx="7173478" cy="2540704"/>
          </a:xfrm>
        </p:grpSpPr>
        <p:sp>
          <p:nvSpPr>
            <p:cNvPr id="10" name="Rounded Rectangle 9"/>
            <p:cNvSpPr/>
            <p:nvPr/>
          </p:nvSpPr>
          <p:spPr>
            <a:xfrm>
              <a:off x="2535620" y="1452550"/>
              <a:ext cx="6926146" cy="2540704"/>
            </a:xfrm>
            <a:prstGeom prst="roundRect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2730234" y="1568740"/>
              <a:ext cx="6978864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36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Nhà vua nhận thấy mình tuổi cao, sức yếu, trong một buổi thượng triều, ông muốn thử tài để chọn một người nối ngôi</a:t>
              </a:r>
              <a:r>
                <a:rPr lang="en-US" sz="36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sp>
        <p:nvSpPr>
          <p:cNvPr id="6" name="Right Arrow 5"/>
          <p:cNvSpPr/>
          <p:nvPr/>
        </p:nvSpPr>
        <p:spPr>
          <a:xfrm>
            <a:off x="4625532" y="4935622"/>
            <a:ext cx="349321" cy="3858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4450872" y="2114446"/>
            <a:ext cx="349321" cy="3858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5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16" grpId="0" animBg="1"/>
      <p:bldP spid="6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7">
            <a:extLst>
              <a:ext uri="{FF2B5EF4-FFF2-40B4-BE49-F238E27FC236}">
                <a16:creationId xmlns="" xmlns:a16="http://schemas.microsoft.com/office/drawing/2014/main" id="{38045264-C7B5-40C7-84AF-01F880A6506A}"/>
              </a:ext>
            </a:extLst>
          </p:cNvPr>
          <p:cNvSpPr txBox="1"/>
          <p:nvPr/>
        </p:nvSpPr>
        <p:spPr>
          <a:xfrm>
            <a:off x="662243" y="3123388"/>
            <a:ext cx="11280375" cy="230832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vi-VN" altLang="zh-CN" sz="4800" b="1" dirty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4800" b="1" dirty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altLang="zh-CN" sz="4800" b="1" dirty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ập kể lại câu chuyện cho người thân nghe.</a:t>
            </a:r>
          </a:p>
          <a:p>
            <a:pPr algn="just"/>
            <a:r>
              <a:rPr lang="vi-VN" altLang="zh-CN" sz="4800" b="1" dirty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4800" b="1" dirty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bài: Thế nào là văn miêu tả?</a:t>
            </a:r>
            <a:endParaRPr lang="en-US" altLang="zh-CN" sz="5400" b="1" dirty="0">
              <a:ln w="0"/>
              <a:solidFill>
                <a:srgbClr val="FF006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A picture containing text, indoor&#10;&#10;Description automatically generated">
            <a:extLst>
              <a:ext uri="{FF2B5EF4-FFF2-40B4-BE49-F238E27FC236}">
                <a16:creationId xmlns="" xmlns:a16="http://schemas.microsoft.com/office/drawing/2014/main" id="{175F45FB-5EF0-4497-820C-2676E3D762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272" y="0"/>
            <a:ext cx="3830855" cy="33084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4B192FB-92FB-4354-B60B-12062D1318C7}"/>
              </a:ext>
            </a:extLst>
          </p:cNvPr>
          <p:cNvSpPr txBox="1"/>
          <p:nvPr/>
        </p:nvSpPr>
        <p:spPr>
          <a:xfrm>
            <a:off x="2327526" y="1426288"/>
            <a:ext cx="671252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altLang="zh-CN" sz="4800" b="1" dirty="0">
                <a:ln w="0"/>
                <a:solidFill>
                  <a:srgbClr val="FF00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41332873-D5E4-47E2-A68E-50EA4A786A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24054"/>
            <a:ext cx="12192000" cy="1433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721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58F61CA-FC01-4D90-A5A4-17153E808BE9}"/>
              </a:ext>
            </a:extLst>
          </p:cNvPr>
          <p:cNvSpPr txBox="1"/>
          <p:nvPr/>
        </p:nvSpPr>
        <p:spPr>
          <a:xfrm>
            <a:off x="2126220" y="-6658"/>
            <a:ext cx="8079063" cy="92333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 KỂ CHUYỆN</a:t>
            </a:r>
            <a:endParaRPr lang="vi-VN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9">
            <a:extLst>
              <a:ext uri="{FF2B5EF4-FFF2-40B4-BE49-F238E27FC236}">
                <a16:creationId xmlns="" xmlns:a16="http://schemas.microsoft.com/office/drawing/2014/main" id="{80D3AE69-B113-476C-A058-7A0CEE11F179}"/>
              </a:ext>
            </a:extLst>
          </p:cNvPr>
          <p:cNvSpPr/>
          <p:nvPr/>
        </p:nvSpPr>
        <p:spPr>
          <a:xfrm>
            <a:off x="44548" y="1614219"/>
            <a:ext cx="2486346" cy="132756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42">
            <a:extLst>
              <a:ext uri="{FF2B5EF4-FFF2-40B4-BE49-F238E27FC236}">
                <a16:creationId xmlns="" xmlns:a16="http://schemas.microsoft.com/office/drawing/2014/main" id="{33DE33D9-24AB-4FD9-A196-E07011B6A263}"/>
              </a:ext>
            </a:extLst>
          </p:cNvPr>
          <p:cNvSpPr/>
          <p:nvPr/>
        </p:nvSpPr>
        <p:spPr>
          <a:xfrm>
            <a:off x="6318878" y="1665602"/>
            <a:ext cx="2486346" cy="158907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43">
            <a:extLst>
              <a:ext uri="{FF2B5EF4-FFF2-40B4-BE49-F238E27FC236}">
                <a16:creationId xmlns="" xmlns:a16="http://schemas.microsoft.com/office/drawing/2014/main" id="{7B2EAB24-CD32-4B94-9965-53F1AC8BF890}"/>
              </a:ext>
            </a:extLst>
          </p:cNvPr>
          <p:cNvSpPr/>
          <p:nvPr/>
        </p:nvSpPr>
        <p:spPr>
          <a:xfrm>
            <a:off x="3369679" y="1633542"/>
            <a:ext cx="2486346" cy="135475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Cốt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44">
            <a:extLst>
              <a:ext uri="{FF2B5EF4-FFF2-40B4-BE49-F238E27FC236}">
                <a16:creationId xmlns="" xmlns:a16="http://schemas.microsoft.com/office/drawing/2014/main" id="{F88B17D2-D111-4A76-9248-C0B60B11E9AB}"/>
              </a:ext>
            </a:extLst>
          </p:cNvPr>
          <p:cNvSpPr/>
          <p:nvPr/>
        </p:nvSpPr>
        <p:spPr>
          <a:xfrm>
            <a:off x="9113467" y="1622912"/>
            <a:ext cx="3078533" cy="160120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="" xmlns:a16="http://schemas.microsoft.com/office/drawing/2014/main" id="{2A16AE9D-400F-4201-A0D5-AA02BE4E24CE}"/>
              </a:ext>
            </a:extLst>
          </p:cNvPr>
          <p:cNvCxnSpPr>
            <a:cxnSpLocks/>
            <a:stCxn id="6" idx="2"/>
          </p:cNvCxnSpPr>
          <p:nvPr/>
        </p:nvCxnSpPr>
        <p:spPr>
          <a:xfrm flipH="1">
            <a:off x="1175340" y="916672"/>
            <a:ext cx="4990412" cy="66634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="" xmlns:a16="http://schemas.microsoft.com/office/drawing/2014/main" id="{5C8ED409-47BE-4B79-A5ED-8852CD53F92E}"/>
              </a:ext>
            </a:extLst>
          </p:cNvPr>
          <p:cNvCxnSpPr>
            <a:cxnSpLocks/>
            <a:stCxn id="6" idx="2"/>
          </p:cNvCxnSpPr>
          <p:nvPr/>
        </p:nvCxnSpPr>
        <p:spPr>
          <a:xfrm flipH="1">
            <a:off x="4519076" y="916672"/>
            <a:ext cx="1646676" cy="69555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="" xmlns:a16="http://schemas.microsoft.com/office/drawing/2014/main" id="{E6B34A76-8D01-4D80-B6BC-7004A0C97827}"/>
              </a:ext>
            </a:extLst>
          </p:cNvPr>
          <p:cNvCxnSpPr>
            <a:cxnSpLocks/>
            <a:stCxn id="6" idx="2"/>
          </p:cNvCxnSpPr>
          <p:nvPr/>
        </p:nvCxnSpPr>
        <p:spPr>
          <a:xfrm>
            <a:off x="6165752" y="916672"/>
            <a:ext cx="1438671" cy="71687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="" xmlns:a16="http://schemas.microsoft.com/office/drawing/2014/main" id="{6650B571-269F-4EA3-8EE1-327C28888E88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6155119" y="916672"/>
            <a:ext cx="4497615" cy="70624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58">
            <a:extLst>
              <a:ext uri="{FF2B5EF4-FFF2-40B4-BE49-F238E27FC236}">
                <a16:creationId xmlns="" xmlns:a16="http://schemas.microsoft.com/office/drawing/2014/main" id="{1FE6ADAB-63AE-453D-99C0-F88CA0F87583}"/>
              </a:ext>
            </a:extLst>
          </p:cNvPr>
          <p:cNvSpPr/>
          <p:nvPr/>
        </p:nvSpPr>
        <p:spPr>
          <a:xfrm>
            <a:off x="1273763" y="3795998"/>
            <a:ext cx="1170524" cy="132756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en-US" sz="28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ounded Rectangle 67">
            <a:extLst>
              <a:ext uri="{FF2B5EF4-FFF2-40B4-BE49-F238E27FC236}">
                <a16:creationId xmlns="" xmlns:a16="http://schemas.microsoft.com/office/drawing/2014/main" id="{9F98F21D-D566-4322-A10E-804F328D01EB}"/>
              </a:ext>
            </a:extLst>
          </p:cNvPr>
          <p:cNvSpPr/>
          <p:nvPr/>
        </p:nvSpPr>
        <p:spPr>
          <a:xfrm>
            <a:off x="2515330" y="3823266"/>
            <a:ext cx="1207495" cy="132756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endParaRPr lang="en-US" sz="28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ounded Rectangle 68">
            <a:extLst>
              <a:ext uri="{FF2B5EF4-FFF2-40B4-BE49-F238E27FC236}">
                <a16:creationId xmlns="" xmlns:a16="http://schemas.microsoft.com/office/drawing/2014/main" id="{5EAF5901-3F37-460D-B529-FD8CC36E7399}"/>
              </a:ext>
            </a:extLst>
          </p:cNvPr>
          <p:cNvSpPr/>
          <p:nvPr/>
        </p:nvSpPr>
        <p:spPr>
          <a:xfrm>
            <a:off x="16442" y="3842460"/>
            <a:ext cx="1192510" cy="132756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28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="" xmlns:a16="http://schemas.microsoft.com/office/drawing/2014/main" id="{14241B98-275D-4426-9BA7-7219310691F3}"/>
              </a:ext>
            </a:extLst>
          </p:cNvPr>
          <p:cNvCxnSpPr>
            <a:cxnSpLocks/>
          </p:cNvCxnSpPr>
          <p:nvPr/>
        </p:nvCxnSpPr>
        <p:spPr>
          <a:xfrm flipH="1">
            <a:off x="567736" y="2955592"/>
            <a:ext cx="741251" cy="849730"/>
          </a:xfrm>
          <a:prstGeom prst="straightConnector1">
            <a:avLst/>
          </a:prstGeom>
          <a:ln w="38100">
            <a:solidFill>
              <a:srgbClr val="66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="" xmlns:a16="http://schemas.microsoft.com/office/drawing/2014/main" id="{6D984571-107B-497A-821F-809D6868B4FE}"/>
              </a:ext>
            </a:extLst>
          </p:cNvPr>
          <p:cNvCxnSpPr>
            <a:cxnSpLocks/>
          </p:cNvCxnSpPr>
          <p:nvPr/>
        </p:nvCxnSpPr>
        <p:spPr>
          <a:xfrm>
            <a:off x="1330253" y="2931150"/>
            <a:ext cx="1633448" cy="845598"/>
          </a:xfrm>
          <a:prstGeom prst="straightConnector1">
            <a:avLst/>
          </a:prstGeom>
          <a:ln w="38100">
            <a:solidFill>
              <a:srgbClr val="66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="" xmlns:a16="http://schemas.microsoft.com/office/drawing/2014/main" id="{F1499D37-221D-4912-B5BA-FB8F40324AA1}"/>
              </a:ext>
            </a:extLst>
          </p:cNvPr>
          <p:cNvCxnSpPr>
            <a:cxnSpLocks/>
          </p:cNvCxnSpPr>
          <p:nvPr/>
        </p:nvCxnSpPr>
        <p:spPr>
          <a:xfrm>
            <a:off x="1317427" y="2937402"/>
            <a:ext cx="528772" cy="886109"/>
          </a:xfrm>
          <a:prstGeom prst="straightConnector1">
            <a:avLst/>
          </a:prstGeom>
          <a:ln w="38100">
            <a:solidFill>
              <a:srgbClr val="66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76">
            <a:extLst>
              <a:ext uri="{FF2B5EF4-FFF2-40B4-BE49-F238E27FC236}">
                <a16:creationId xmlns="" xmlns:a16="http://schemas.microsoft.com/office/drawing/2014/main" id="{679A4ED0-CF62-416A-A163-422AC0523682}"/>
              </a:ext>
            </a:extLst>
          </p:cNvPr>
          <p:cNvSpPr/>
          <p:nvPr/>
        </p:nvSpPr>
        <p:spPr>
          <a:xfrm>
            <a:off x="5031626" y="3806623"/>
            <a:ext cx="1061860" cy="132756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ounded Rectangle 77">
            <a:extLst>
              <a:ext uri="{FF2B5EF4-FFF2-40B4-BE49-F238E27FC236}">
                <a16:creationId xmlns="" xmlns:a16="http://schemas.microsoft.com/office/drawing/2014/main" id="{DF39FF58-D6D5-4FA5-B909-B6CFA797B788}"/>
              </a:ext>
            </a:extLst>
          </p:cNvPr>
          <p:cNvSpPr/>
          <p:nvPr/>
        </p:nvSpPr>
        <p:spPr>
          <a:xfrm>
            <a:off x="6277934" y="3849682"/>
            <a:ext cx="934806" cy="132756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ounded Rectangle 78">
            <a:extLst>
              <a:ext uri="{FF2B5EF4-FFF2-40B4-BE49-F238E27FC236}">
                <a16:creationId xmlns="" xmlns:a16="http://schemas.microsoft.com/office/drawing/2014/main" id="{82EE0E4D-5573-407D-9F26-4188C1AA1297}"/>
              </a:ext>
            </a:extLst>
          </p:cNvPr>
          <p:cNvSpPr/>
          <p:nvPr/>
        </p:nvSpPr>
        <p:spPr>
          <a:xfrm>
            <a:off x="3919237" y="3836899"/>
            <a:ext cx="977595" cy="132756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="" xmlns:a16="http://schemas.microsoft.com/office/drawing/2014/main" id="{D85BC80F-BAAB-43AE-B3B4-5C968C931CF5}"/>
              </a:ext>
            </a:extLst>
          </p:cNvPr>
          <p:cNvCxnSpPr>
            <a:cxnSpLocks/>
          </p:cNvCxnSpPr>
          <p:nvPr/>
        </p:nvCxnSpPr>
        <p:spPr>
          <a:xfrm flipH="1">
            <a:off x="4321217" y="2982074"/>
            <a:ext cx="216085" cy="847419"/>
          </a:xfrm>
          <a:prstGeom prst="straightConnector1">
            <a:avLst/>
          </a:prstGeom>
          <a:ln w="38100">
            <a:solidFill>
              <a:srgbClr val="66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="" xmlns:a16="http://schemas.microsoft.com/office/drawing/2014/main" id="{DFC97882-3F0A-4BB1-AC8E-174D62109483}"/>
              </a:ext>
            </a:extLst>
          </p:cNvPr>
          <p:cNvCxnSpPr>
            <a:cxnSpLocks/>
            <a:endCxn id="22" idx="0"/>
          </p:cNvCxnSpPr>
          <p:nvPr/>
        </p:nvCxnSpPr>
        <p:spPr>
          <a:xfrm>
            <a:off x="4582633" y="2979004"/>
            <a:ext cx="2162704" cy="870678"/>
          </a:xfrm>
          <a:prstGeom prst="straightConnector1">
            <a:avLst/>
          </a:prstGeom>
          <a:ln w="38100">
            <a:solidFill>
              <a:srgbClr val="66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="" xmlns:a16="http://schemas.microsoft.com/office/drawing/2014/main" id="{165BBEE3-54EC-4166-A490-8F4750B59D62}"/>
              </a:ext>
            </a:extLst>
          </p:cNvPr>
          <p:cNvCxnSpPr>
            <a:cxnSpLocks/>
          </p:cNvCxnSpPr>
          <p:nvPr/>
        </p:nvCxnSpPr>
        <p:spPr>
          <a:xfrm>
            <a:off x="4570320" y="2988301"/>
            <a:ext cx="835718" cy="803767"/>
          </a:xfrm>
          <a:prstGeom prst="straightConnector1">
            <a:avLst/>
          </a:prstGeom>
          <a:ln w="38100">
            <a:solidFill>
              <a:srgbClr val="66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109">
            <a:extLst>
              <a:ext uri="{FF2B5EF4-FFF2-40B4-BE49-F238E27FC236}">
                <a16:creationId xmlns="" xmlns:a16="http://schemas.microsoft.com/office/drawing/2014/main" id="{4A53313E-2314-400A-827E-5CAB34DED97C}"/>
              </a:ext>
            </a:extLst>
          </p:cNvPr>
          <p:cNvSpPr/>
          <p:nvPr/>
        </p:nvSpPr>
        <p:spPr>
          <a:xfrm>
            <a:off x="7593791" y="4136906"/>
            <a:ext cx="977595" cy="190429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="" xmlns:a16="http://schemas.microsoft.com/office/drawing/2014/main" id="{21742BEF-82C9-4761-9186-D74953157A47}"/>
              </a:ext>
            </a:extLst>
          </p:cNvPr>
          <p:cNvCxnSpPr>
            <a:endCxn id="27" idx="0"/>
          </p:cNvCxnSpPr>
          <p:nvPr/>
        </p:nvCxnSpPr>
        <p:spPr>
          <a:xfrm flipH="1">
            <a:off x="8082589" y="3254676"/>
            <a:ext cx="2534488" cy="882230"/>
          </a:xfrm>
          <a:prstGeom prst="straightConnector1">
            <a:avLst/>
          </a:prstGeom>
          <a:ln w="38100">
            <a:solidFill>
              <a:srgbClr val="66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="" xmlns:a16="http://schemas.microsoft.com/office/drawing/2014/main" id="{FC9ACAC3-6D41-40DE-9AF8-3F106058A196}"/>
              </a:ext>
            </a:extLst>
          </p:cNvPr>
          <p:cNvCxnSpPr/>
          <p:nvPr/>
        </p:nvCxnSpPr>
        <p:spPr>
          <a:xfrm flipH="1">
            <a:off x="10185118" y="3247981"/>
            <a:ext cx="432550" cy="877915"/>
          </a:xfrm>
          <a:prstGeom prst="straightConnector1">
            <a:avLst/>
          </a:prstGeom>
          <a:ln w="38100">
            <a:solidFill>
              <a:srgbClr val="66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="" xmlns:a16="http://schemas.microsoft.com/office/drawing/2014/main" id="{59B1ACB0-5A8B-45B5-B8BB-CC8D403C3DCD}"/>
              </a:ext>
            </a:extLst>
          </p:cNvPr>
          <p:cNvCxnSpPr>
            <a:cxnSpLocks/>
          </p:cNvCxnSpPr>
          <p:nvPr/>
        </p:nvCxnSpPr>
        <p:spPr>
          <a:xfrm>
            <a:off x="10643345" y="3270616"/>
            <a:ext cx="811072" cy="877915"/>
          </a:xfrm>
          <a:prstGeom prst="straightConnector1">
            <a:avLst/>
          </a:prstGeom>
          <a:ln w="38100">
            <a:solidFill>
              <a:srgbClr val="66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="" xmlns:a16="http://schemas.microsoft.com/office/drawing/2014/main" id="{610FAF7A-FACC-4323-96E2-243E2EC05858}"/>
              </a:ext>
            </a:extLst>
          </p:cNvPr>
          <p:cNvCxnSpPr>
            <a:cxnSpLocks/>
          </p:cNvCxnSpPr>
          <p:nvPr/>
        </p:nvCxnSpPr>
        <p:spPr>
          <a:xfrm flipH="1">
            <a:off x="9161027" y="3235744"/>
            <a:ext cx="1482318" cy="901162"/>
          </a:xfrm>
          <a:prstGeom prst="straightConnector1">
            <a:avLst/>
          </a:prstGeom>
          <a:ln w="38100">
            <a:solidFill>
              <a:srgbClr val="66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113">
            <a:extLst>
              <a:ext uri="{FF2B5EF4-FFF2-40B4-BE49-F238E27FC236}">
                <a16:creationId xmlns="" xmlns:a16="http://schemas.microsoft.com/office/drawing/2014/main" id="{FBB6082E-6094-4A77-A95B-44DCBBA6B7EE}"/>
              </a:ext>
            </a:extLst>
          </p:cNvPr>
          <p:cNvSpPr/>
          <p:nvPr/>
        </p:nvSpPr>
        <p:spPr>
          <a:xfrm>
            <a:off x="8701619" y="4136906"/>
            <a:ext cx="977595" cy="190429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ounded Rectangle 114">
            <a:extLst>
              <a:ext uri="{FF2B5EF4-FFF2-40B4-BE49-F238E27FC236}">
                <a16:creationId xmlns="" xmlns:a16="http://schemas.microsoft.com/office/drawing/2014/main" id="{ECC42390-40FA-4A32-BC4C-724F3027228B}"/>
              </a:ext>
            </a:extLst>
          </p:cNvPr>
          <p:cNvSpPr/>
          <p:nvPr/>
        </p:nvSpPr>
        <p:spPr>
          <a:xfrm>
            <a:off x="9750689" y="4136906"/>
            <a:ext cx="977595" cy="190429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ounded Rectangle 115">
            <a:extLst>
              <a:ext uri="{FF2B5EF4-FFF2-40B4-BE49-F238E27FC236}">
                <a16:creationId xmlns="" xmlns:a16="http://schemas.microsoft.com/office/drawing/2014/main" id="{1CEF85BA-EA89-4F78-9183-8201FB9F4711}"/>
              </a:ext>
            </a:extLst>
          </p:cNvPr>
          <p:cNvSpPr/>
          <p:nvPr/>
        </p:nvSpPr>
        <p:spPr>
          <a:xfrm>
            <a:off x="10799759" y="4136906"/>
            <a:ext cx="1424345" cy="190429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khôngmở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4AD134E-1567-4972-9A1E-8513D570AF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8" y="5985795"/>
            <a:ext cx="12192000" cy="90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4935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5" grpId="0" animBg="1"/>
      <p:bldP spid="16" grpId="0" animBg="1"/>
      <p:bldP spid="17" grpId="0" animBg="1"/>
      <p:bldP spid="21" grpId="0" animBg="1"/>
      <p:bldP spid="22" grpId="0" animBg="1"/>
      <p:bldP spid="23" grpId="0" animBg="1"/>
      <p:bldP spid="27" grpId="0" animBg="1"/>
      <p:bldP spid="32" grpId="0" animBg="1"/>
      <p:bldP spid="33" grpId="0" animBg="1"/>
      <p:bldP spid="3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-27710" y="661151"/>
            <a:ext cx="12192000" cy="4955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74320" indent="0" algn="just" eaLnBrk="1" hangingPunct="1">
              <a:spcBef>
                <a:spcPts val="0"/>
              </a:spcBef>
              <a:buNone/>
            </a:pPr>
            <a:r>
              <a:rPr lang="en-US" altLang="en-US" sz="4000" b="1" u="sng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4000" b="1" u="sng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sz="40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74320" indent="0" algn="just" eaLnBrk="1" hangingPunct="1">
              <a:spcBef>
                <a:spcPts val="0"/>
              </a:spcBef>
              <a:buNone/>
            </a:pPr>
            <a:endParaRPr lang="en-US" alt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0" algn="just" eaLnBrk="1" hangingPunct="1">
              <a:spcBef>
                <a:spcPts val="0"/>
              </a:spcBef>
              <a:buNone/>
            </a:pPr>
            <a:r>
              <a:rPr lang="en-US" altLang="en-US" sz="4000" b="1" u="sng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4000" b="1" u="sng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altLang="en-US" sz="40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74320" indent="0" algn="just" eaLnBrk="1" hangingPunct="1">
              <a:spcBef>
                <a:spcPts val="0"/>
              </a:spcBef>
              <a:buNone/>
            </a:pPr>
            <a:endParaRPr lang="en-US" alt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0" algn="just" eaLnBrk="1" hangingPunct="1">
              <a:spcBef>
                <a:spcPts val="0"/>
              </a:spcBef>
              <a:buNone/>
            </a:pPr>
            <a:r>
              <a:rPr lang="en-US" altLang="en-US" sz="4000" b="1" u="sng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4000" b="1" u="sng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altLang="en-US" sz="40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váy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5632" y="5616354"/>
            <a:ext cx="11610109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6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6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6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6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6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6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6" name="Rectangle 5"/>
          <p:cNvSpPr/>
          <p:nvPr/>
        </p:nvSpPr>
        <p:spPr>
          <a:xfrm>
            <a:off x="-27710" y="2761026"/>
            <a:ext cx="1219199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algn="just"/>
            <a:r>
              <a:rPr lang="en-US" altLang="en-US" sz="4000" b="1" u="sng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4000" b="1" u="sng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altLang="en-US" sz="40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0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40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40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40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40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0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sz="40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40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40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altLang="en-US" sz="40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altLang="en-US" sz="40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altLang="en-US" sz="40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40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sz="40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40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Oval 1"/>
          <p:cNvSpPr/>
          <p:nvPr/>
        </p:nvSpPr>
        <p:spPr>
          <a:xfrm>
            <a:off x="2851486" y="1308885"/>
            <a:ext cx="1949116" cy="7339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387434" y="4352873"/>
            <a:ext cx="770021" cy="6336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3B02FA2-3C53-489C-8AE4-8C2D951217FB}"/>
              </a:ext>
            </a:extLst>
          </p:cNvPr>
          <p:cNvSpPr txBox="1"/>
          <p:nvPr/>
        </p:nvSpPr>
        <p:spPr>
          <a:xfrm>
            <a:off x="495300" y="45561"/>
            <a:ext cx="6810375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80060"/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Cho 3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7F3DEB7-C619-4A36-A708-DB422C2366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3" y="5998707"/>
            <a:ext cx="12192000" cy="859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9571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" grpId="0" animBg="1"/>
      <p:bldP spid="6" grpId="0"/>
      <p:bldP spid="2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656013" y="1835662"/>
            <a:ext cx="951729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ts val="0"/>
              </a:spcBef>
              <a:buFontTx/>
              <a:buNone/>
            </a:pP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vi-VN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 thể loại văn kể chuyện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3" name="Text Box 6">
            <a:extLst>
              <a:ext uri="{FF2B5EF4-FFF2-40B4-BE49-F238E27FC236}">
                <a16:creationId xmlns="" xmlns:a16="http://schemas.microsoft.com/office/drawing/2014/main" id="{2FC65046-F139-481B-98F9-853A344762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3726" y="5394707"/>
            <a:ext cx="8925321" cy="76944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None/>
            </a:pP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tấm gương rèn luyện thân thể.</a:t>
            </a:r>
            <a:endParaRPr lang="en-US" sz="4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A picture containing light&#10;&#10;Description automatically generated">
            <a:extLst>
              <a:ext uri="{FF2B5EF4-FFF2-40B4-BE49-F238E27FC236}">
                <a16:creationId xmlns="" xmlns:a16="http://schemas.microsoft.com/office/drawing/2014/main" id="{AC2B2606-D234-44CC-9780-12F8B4E46B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433" y="1053164"/>
            <a:ext cx="2077965" cy="2077965"/>
          </a:xfrm>
          <a:prstGeom prst="rect">
            <a:avLst/>
          </a:prstGeom>
        </p:spPr>
      </p:pic>
      <p:sp>
        <p:nvSpPr>
          <p:cNvPr id="8" name="Text Box 6">
            <a:extLst>
              <a:ext uri="{FF2B5EF4-FFF2-40B4-BE49-F238E27FC236}">
                <a16:creationId xmlns="" xmlns:a16="http://schemas.microsoft.com/office/drawing/2014/main" id="{72323BAB-C6DA-4B9D-B72A-2A50B78C9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509" y="3224962"/>
            <a:ext cx="2993176" cy="14465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altLang="en-US" sz="4400" b="1" dirty="0"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4400" b="1" dirty="0"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4400" b="1" dirty="0"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400" b="1" dirty="0"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US" altLang="en-US" sz="4400" b="1" dirty="0">
              <a:solidFill>
                <a:srgbClr val="0000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02E7287A-445E-45E4-A1F9-F51F750C3FDD}"/>
              </a:ext>
            </a:extLst>
          </p:cNvPr>
          <p:cNvSpPr/>
          <p:nvPr/>
        </p:nvSpPr>
        <p:spPr>
          <a:xfrm>
            <a:off x="-82994" y="362642"/>
            <a:ext cx="1219199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algn="just"/>
            <a:r>
              <a:rPr lang="en-US" altLang="en-US" sz="4000" b="1" u="sng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4000" b="1" u="sng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altLang="en-US" sz="40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0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40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40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40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40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0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sz="40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40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40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altLang="en-US" sz="40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altLang="en-US" sz="40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altLang="en-US" sz="40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40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sz="40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40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69A644C3-649A-4A2D-9CD2-839D71A3D6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1131"/>
            <a:ext cx="12192000" cy="843120"/>
          </a:xfrm>
          <a:prstGeom prst="rect">
            <a:avLst/>
          </a:prstGeom>
        </p:spPr>
      </p:pic>
      <p:pic>
        <p:nvPicPr>
          <p:cNvPr id="18" name="Graphic 17" descr="Arrow: Straight outline">
            <a:extLst>
              <a:ext uri="{FF2B5EF4-FFF2-40B4-BE49-F238E27FC236}">
                <a16:creationId xmlns="" xmlns:a16="http://schemas.microsoft.com/office/drawing/2014/main" id="{4172B4B2-6AFF-41F0-AA7E-AEB66FA291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3223435" y="3273953"/>
            <a:ext cx="1348568" cy="1348568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sp>
        <p:nvSpPr>
          <p:cNvPr id="19" name="Text Box 6">
            <a:extLst>
              <a:ext uri="{FF2B5EF4-FFF2-40B4-BE49-F238E27FC236}">
                <a16:creationId xmlns="" xmlns:a16="http://schemas.microsoft.com/office/drawing/2014/main" id="{3E1CB577-4969-476C-ACAD-30666DEDBA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0135" y="3224962"/>
            <a:ext cx="1644608" cy="14465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altLang="en-US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Box 6">
            <a:extLst>
              <a:ext uri="{FF2B5EF4-FFF2-40B4-BE49-F238E27FC236}">
                <a16:creationId xmlns="" xmlns:a16="http://schemas.microsoft.com/office/drawing/2014/main" id="{4402B4F3-FF71-4085-BBDB-5347053906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6372" y="3224962"/>
            <a:ext cx="1821550" cy="144655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Cốt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endParaRPr lang="en-US" altLang="en-US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Box 6">
            <a:extLst>
              <a:ext uri="{FF2B5EF4-FFF2-40B4-BE49-F238E27FC236}">
                <a16:creationId xmlns="" xmlns:a16="http://schemas.microsoft.com/office/drawing/2014/main" id="{B9CA5114-274B-4CF8-8E38-35715C7EFA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8943" y="3245076"/>
            <a:ext cx="1821550" cy="14465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endParaRPr lang="en-US" altLang="en-US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6">
            <a:extLst>
              <a:ext uri="{FF2B5EF4-FFF2-40B4-BE49-F238E27FC236}">
                <a16:creationId xmlns="" xmlns:a16="http://schemas.microsoft.com/office/drawing/2014/main" id="{6F48A55F-3FF8-4616-9045-0B3B9DADE3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73139" y="3224962"/>
            <a:ext cx="1821550" cy="14465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endParaRPr lang="en-US" altLang="en-US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Graphic 23" descr="Arrow: Slight curve outline">
            <a:extLst>
              <a:ext uri="{FF2B5EF4-FFF2-40B4-BE49-F238E27FC236}">
                <a16:creationId xmlns="" xmlns:a16="http://schemas.microsoft.com/office/drawing/2014/main" id="{04DFF410-8F68-4DF9-BEB8-62006DDA368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5400000">
            <a:off x="5008243" y="456838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832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animBg="1"/>
      <p:bldP spid="8" grpId="0" animBg="1"/>
      <p:bldP spid="19" grpId="1" animBg="1"/>
      <p:bldP spid="20" grpId="1" animBg="1"/>
      <p:bldP spid="21" grpId="1" animBg="1"/>
      <p:bldP spid="2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41609" y="207616"/>
            <a:ext cx="9088391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Text Box 22"/>
          <p:cNvSpPr txBox="1">
            <a:spLocks noChangeArrowheads="1"/>
          </p:cNvSpPr>
          <p:nvPr/>
        </p:nvSpPr>
        <p:spPr bwMode="auto">
          <a:xfrm>
            <a:off x="2798100" y="1968219"/>
            <a:ext cx="11638759" cy="381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50000"/>
              </a:spcBef>
              <a:defRPr/>
            </a:pP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tàn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tật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50000"/>
              </a:spcBef>
              <a:defRPr/>
            </a:pP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50000"/>
              </a:spcBef>
              <a:defRPr/>
            </a:pP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tật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4" descr="A picture containing indoor, plant&#10;&#10;Description automatically generated">
            <a:extLst>
              <a:ext uri="{FF2B5EF4-FFF2-40B4-BE49-F238E27FC236}">
                <a16:creationId xmlns="" xmlns:a16="http://schemas.microsoft.com/office/drawing/2014/main" id="{BAB43238-A424-460C-8C5F-3C3C820020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8626" y="-265442"/>
            <a:ext cx="3778291" cy="695739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59584AD9-1F1B-42F0-AE51-4E32C45B73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22674"/>
            <a:ext cx="12192000" cy="1323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961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0839" y="0"/>
            <a:ext cx="4487779" cy="685801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92468" y="914667"/>
            <a:ext cx="3143892" cy="480992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821989" y="875055"/>
            <a:ext cx="3143892" cy="544668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518774" y="923166"/>
            <a:ext cx="3958975" cy="499109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106010" y="2843810"/>
            <a:ext cx="2502569" cy="24475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85842" y="1829236"/>
            <a:ext cx="2875413" cy="186732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03545" y="4494174"/>
            <a:ext cx="2906238" cy="186732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tàn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tật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18" name="Straight Arrow Connector 17"/>
          <p:cNvCxnSpPr>
            <a:cxnSpLocks/>
            <a:stCxn id="9" idx="3"/>
            <a:endCxn id="8" idx="1"/>
          </p:cNvCxnSpPr>
          <p:nvPr/>
        </p:nvCxnSpPr>
        <p:spPr>
          <a:xfrm>
            <a:off x="3161255" y="2762900"/>
            <a:ext cx="944755" cy="1304685"/>
          </a:xfrm>
          <a:prstGeom prst="straightConnector1">
            <a:avLst/>
          </a:prstGeom>
          <a:ln w="38100">
            <a:solidFill>
              <a:srgbClr val="66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cxnSpLocks/>
          </p:cNvCxnSpPr>
          <p:nvPr/>
        </p:nvCxnSpPr>
        <p:spPr>
          <a:xfrm flipV="1">
            <a:off x="3198388" y="4253345"/>
            <a:ext cx="907622" cy="1210224"/>
          </a:xfrm>
          <a:prstGeom prst="straightConnector1">
            <a:avLst/>
          </a:prstGeom>
          <a:ln w="38100">
            <a:solidFill>
              <a:srgbClr val="66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5448" y="1517798"/>
            <a:ext cx="2705570" cy="184638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7518774" y="3012600"/>
            <a:ext cx="34771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Dế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Mèn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bênh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endParaRPr lang="en-US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5448" y="3517122"/>
            <a:ext cx="1666479" cy="1521679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TextBox 47"/>
          <p:cNvSpPr txBox="1"/>
          <p:nvPr/>
        </p:nvSpPr>
        <p:spPr>
          <a:xfrm>
            <a:off x="7609154" y="4695690"/>
            <a:ext cx="2213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Nàng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Ốc</a:t>
            </a:r>
            <a:endParaRPr lang="en-US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5448" y="5132281"/>
            <a:ext cx="2560023" cy="1557277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TextBox 49"/>
          <p:cNvSpPr txBox="1"/>
          <p:nvPr/>
        </p:nvSpPr>
        <p:spPr>
          <a:xfrm>
            <a:off x="8211661" y="6322184"/>
            <a:ext cx="2213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endParaRPr lang="en-US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1" name="Straight Arrow Connector 50"/>
          <p:cNvCxnSpPr>
            <a:cxnSpLocks/>
          </p:cNvCxnSpPr>
          <p:nvPr/>
        </p:nvCxnSpPr>
        <p:spPr>
          <a:xfrm flipV="1">
            <a:off x="6608579" y="2328116"/>
            <a:ext cx="1245699" cy="1586534"/>
          </a:xfrm>
          <a:prstGeom prst="straightConnector1">
            <a:avLst/>
          </a:prstGeom>
          <a:ln w="38100">
            <a:solidFill>
              <a:srgbClr val="66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cxnSpLocks/>
          </p:cNvCxnSpPr>
          <p:nvPr/>
        </p:nvCxnSpPr>
        <p:spPr>
          <a:xfrm>
            <a:off x="6580909" y="3920836"/>
            <a:ext cx="1273369" cy="146748"/>
          </a:xfrm>
          <a:prstGeom prst="straightConnector1">
            <a:avLst/>
          </a:prstGeom>
          <a:ln w="38100">
            <a:solidFill>
              <a:srgbClr val="66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cxnSpLocks/>
            <a:endCxn id="1028" idx="1"/>
          </p:cNvCxnSpPr>
          <p:nvPr/>
        </p:nvCxnSpPr>
        <p:spPr>
          <a:xfrm>
            <a:off x="6590162" y="3894239"/>
            <a:ext cx="1275286" cy="2016681"/>
          </a:xfrm>
          <a:prstGeom prst="straightConnector1">
            <a:avLst/>
          </a:prstGeom>
          <a:ln w="38100">
            <a:solidFill>
              <a:srgbClr val="66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1307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42" grpId="0"/>
      <p:bldP spid="48" grpId="0"/>
      <p:bldP spid="5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43838" y="120588"/>
            <a:ext cx="3143892" cy="468959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885662" y="140054"/>
            <a:ext cx="3143892" cy="449493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970133" y="140054"/>
            <a:ext cx="3958975" cy="571297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810155" y="2493091"/>
            <a:ext cx="2544342" cy="2371564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Măng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28750" y="2464726"/>
            <a:ext cx="2658980" cy="2447549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287730" y="3669245"/>
            <a:ext cx="508571" cy="19256"/>
          </a:xfrm>
          <a:prstGeom prst="straightConnector1">
            <a:avLst/>
          </a:prstGeom>
          <a:ln w="38100">
            <a:solidFill>
              <a:srgbClr val="66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cxnSpLocks/>
            <a:endCxn id="2050" idx="1"/>
          </p:cNvCxnSpPr>
          <p:nvPr/>
        </p:nvCxnSpPr>
        <p:spPr>
          <a:xfrm flipV="1">
            <a:off x="6340644" y="1737418"/>
            <a:ext cx="1550972" cy="1931828"/>
          </a:xfrm>
          <a:prstGeom prst="straightConnector1">
            <a:avLst/>
          </a:prstGeom>
          <a:ln w="38100">
            <a:solidFill>
              <a:srgbClr val="66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cxnSpLocks/>
            <a:stCxn id="8" idx="3"/>
            <a:endCxn id="2051" idx="1"/>
          </p:cNvCxnSpPr>
          <p:nvPr/>
        </p:nvCxnSpPr>
        <p:spPr>
          <a:xfrm>
            <a:off x="6354497" y="3678873"/>
            <a:ext cx="1551162" cy="60103"/>
          </a:xfrm>
          <a:prstGeom prst="straightConnector1">
            <a:avLst/>
          </a:prstGeom>
          <a:ln w="38100">
            <a:solidFill>
              <a:srgbClr val="66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cxnSpLocks/>
          </p:cNvCxnSpPr>
          <p:nvPr/>
        </p:nvCxnSpPr>
        <p:spPr>
          <a:xfrm>
            <a:off x="6340644" y="3669245"/>
            <a:ext cx="1547070" cy="1911096"/>
          </a:xfrm>
          <a:prstGeom prst="straightConnector1">
            <a:avLst/>
          </a:prstGeom>
          <a:ln w="38100">
            <a:solidFill>
              <a:srgbClr val="66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616" y="925885"/>
            <a:ext cx="3848887" cy="162306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8362554" y="2148840"/>
            <a:ext cx="29350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endParaRPr lang="en-US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659" y="2926301"/>
            <a:ext cx="3848886" cy="162535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TextBox 49"/>
          <p:cNvSpPr txBox="1"/>
          <p:nvPr/>
        </p:nvSpPr>
        <p:spPr>
          <a:xfrm>
            <a:off x="8141962" y="4130104"/>
            <a:ext cx="29350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endParaRPr lang="en-US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7714" y="4826354"/>
            <a:ext cx="3958975" cy="185820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TextBox 54"/>
          <p:cNvSpPr txBox="1"/>
          <p:nvPr/>
        </p:nvSpPr>
        <p:spPr>
          <a:xfrm>
            <a:off x="8141962" y="6280675"/>
            <a:ext cx="33481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dằn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vặt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An-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đrây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-ca</a:t>
            </a:r>
          </a:p>
        </p:txBody>
      </p:sp>
    </p:spTree>
    <p:extLst>
      <p:ext uri="{BB962C8B-B14F-4D97-AF65-F5344CB8AC3E}">
        <p14:creationId xmlns:p14="http://schemas.microsoft.com/office/powerpoint/2010/main" val="722303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46" grpId="0"/>
      <p:bldP spid="50" grpId="0"/>
      <p:bldP spid="5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1919" y="421377"/>
            <a:ext cx="3143892" cy="863029"/>
          </a:xfrm>
          <a:prstGeom prst="roundRect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796301" y="421376"/>
            <a:ext cx="3143892" cy="863029"/>
          </a:xfrm>
          <a:prstGeom prst="roundRect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873430" y="484509"/>
            <a:ext cx="3958975" cy="863029"/>
          </a:xfrm>
          <a:prstGeom prst="roundRect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982453" y="3125856"/>
            <a:ext cx="2430380" cy="2447549"/>
          </a:xfrm>
          <a:prstGeom prst="round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endParaRPr lang="en-US" sz="3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72978" y="3107522"/>
            <a:ext cx="2914751" cy="244754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tật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7" name="Straight Arrow Connector 6"/>
          <p:cNvCxnSpPr>
            <a:stCxn id="9" idx="3"/>
            <a:endCxn id="8" idx="1"/>
          </p:cNvCxnSpPr>
          <p:nvPr/>
        </p:nvCxnSpPr>
        <p:spPr>
          <a:xfrm>
            <a:off x="3287729" y="4331297"/>
            <a:ext cx="694724" cy="18334"/>
          </a:xfrm>
          <a:prstGeom prst="straightConnector1">
            <a:avLst/>
          </a:prstGeom>
          <a:ln w="38100">
            <a:solidFill>
              <a:srgbClr val="66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8" idx="3"/>
          </p:cNvCxnSpPr>
          <p:nvPr/>
        </p:nvCxnSpPr>
        <p:spPr>
          <a:xfrm flipV="1">
            <a:off x="6412833" y="3133617"/>
            <a:ext cx="1101003" cy="1216014"/>
          </a:xfrm>
          <a:prstGeom prst="straightConnector1">
            <a:avLst/>
          </a:prstGeom>
          <a:ln w="38100">
            <a:solidFill>
              <a:srgbClr val="66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8" idx="3"/>
          </p:cNvCxnSpPr>
          <p:nvPr/>
        </p:nvCxnSpPr>
        <p:spPr>
          <a:xfrm>
            <a:off x="6412833" y="4349631"/>
            <a:ext cx="1101002" cy="1205440"/>
          </a:xfrm>
          <a:prstGeom prst="straightConnector1">
            <a:avLst/>
          </a:prstGeom>
          <a:ln w="38100">
            <a:solidFill>
              <a:srgbClr val="66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7513836" y="1885949"/>
            <a:ext cx="4318568" cy="1855673"/>
            <a:chOff x="7513836" y="1885949"/>
            <a:chExt cx="3962286" cy="1855673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3836" y="1885949"/>
              <a:ext cx="2171586" cy="1855673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85422" y="1885950"/>
              <a:ext cx="1790700" cy="1855672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" name="TextBox 24"/>
          <p:cNvSpPr txBox="1"/>
          <p:nvPr/>
        </p:nvSpPr>
        <p:spPr>
          <a:xfrm>
            <a:off x="8065942" y="3404932"/>
            <a:ext cx="33481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diệu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Người chiến sĩ giàu nghị lực (trang 116) - Tiếng Việt 4 tập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3835" y="4331296"/>
            <a:ext cx="4318569" cy="1952698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8206588" y="5883884"/>
            <a:ext cx="33481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00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25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1384" y="15539"/>
            <a:ext cx="1162007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rao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6D12BC68-1B21-4617-B1BC-ECAD265E0276}"/>
              </a:ext>
            </a:extLst>
          </p:cNvPr>
          <p:cNvSpPr/>
          <p:nvPr/>
        </p:nvSpPr>
        <p:spPr>
          <a:xfrm>
            <a:off x="341384" y="1351508"/>
            <a:ext cx="1162007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4400" dirty="0">
                <a:latin typeface="Times New Roman (Headings)"/>
              </a:rPr>
              <a:t>a) 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 chuyện </a:t>
            </a:r>
            <a:r>
              <a:rPr lang="en-US" sz="4400" dirty="0" err="1" smtClean="0">
                <a:solidFill>
                  <a:srgbClr val="0000FF"/>
                </a:solidFill>
                <a:latin typeface="Times New Roman (Headings)"/>
              </a:rPr>
              <a:t>Có</a:t>
            </a:r>
            <a:r>
              <a:rPr lang="en-US" sz="4400" dirty="0" smtClean="0">
                <a:solidFill>
                  <a:srgbClr val="0000FF"/>
                </a:solidFill>
                <a:latin typeface="Times New Roman (Headings)"/>
              </a:rPr>
              <a:t> </a:t>
            </a:r>
            <a:r>
              <a:rPr lang="vi-VN" sz="4400" dirty="0">
                <a:solidFill>
                  <a:srgbClr val="0000FF"/>
                </a:solidFill>
                <a:latin typeface="Times New Roman (Headings)"/>
              </a:rPr>
              <a:t>những nhân vật nào ?</a:t>
            </a:r>
          </a:p>
          <a:p>
            <a:pPr algn="just"/>
            <a:r>
              <a:rPr lang="vi-VN" sz="4400" dirty="0">
                <a:latin typeface="Times New Roman (Headings)"/>
              </a:rPr>
              <a:t>b)</a:t>
            </a:r>
            <a:r>
              <a:rPr lang="en-US" sz="4400" dirty="0">
                <a:solidFill>
                  <a:srgbClr val="0000FF"/>
                </a:solidFill>
                <a:latin typeface="Times New Roman (Headings)"/>
              </a:rPr>
              <a:t> </a:t>
            </a:r>
            <a:r>
              <a:rPr lang="vi-VN" sz="4400" dirty="0">
                <a:solidFill>
                  <a:srgbClr val="0000FF"/>
                </a:solidFill>
                <a:latin typeface="Times New Roman (Headings)"/>
              </a:rPr>
              <a:t>Tính cách của các nhân vật được thể hiệ</a:t>
            </a:r>
            <a:r>
              <a:rPr lang="en-US" sz="4400" dirty="0">
                <a:solidFill>
                  <a:srgbClr val="0000FF"/>
                </a:solidFill>
                <a:latin typeface="Times New Roman (Headings)"/>
              </a:rPr>
              <a:t>n ở </a:t>
            </a:r>
            <a:r>
              <a:rPr lang="vi-VN" sz="4400" dirty="0">
                <a:solidFill>
                  <a:srgbClr val="0000FF"/>
                </a:solidFill>
                <a:latin typeface="Times New Roman (Headings)"/>
              </a:rPr>
              <a:t>  những chi tiết nào ?</a:t>
            </a:r>
          </a:p>
          <a:p>
            <a:pPr marL="742950" indent="-742950" algn="just">
              <a:buAutoNum type="alphaLcParenR" startAt="3"/>
            </a:pPr>
            <a:r>
              <a:rPr lang="vi-VN" sz="4400" dirty="0">
                <a:solidFill>
                  <a:srgbClr val="0000FF"/>
                </a:solidFill>
                <a:latin typeface="Times New Roman (Headings)"/>
              </a:rPr>
              <a:t>Câu chuyện nói với em điều gì ?</a:t>
            </a:r>
            <a:endParaRPr lang="en-US" sz="4400" dirty="0">
              <a:solidFill>
                <a:srgbClr val="0000FF"/>
              </a:solidFill>
              <a:latin typeface="Times New Roman (Headings)"/>
            </a:endParaRPr>
          </a:p>
          <a:p>
            <a:pPr algn="just"/>
            <a:r>
              <a:rPr lang="vi-VN" sz="4400" dirty="0">
                <a:latin typeface="Times New Roman (Headings)"/>
              </a:rPr>
              <a:t>d)</a:t>
            </a:r>
            <a:r>
              <a:rPr lang="vi-VN" sz="4400" dirty="0">
                <a:solidFill>
                  <a:srgbClr val="0000FF"/>
                </a:solidFill>
                <a:latin typeface="Times New Roman (Headings)"/>
              </a:rPr>
              <a:t> Câu chuyện được mở đầu và kết thúc theo những cách nào 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785B1C5-3787-4C98-9817-6E2D69EE49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13649"/>
            <a:ext cx="12192000" cy="1744351"/>
          </a:xfrm>
          <a:prstGeom prst="rect">
            <a:avLst/>
          </a:prstGeom>
        </p:spPr>
      </p:pic>
      <p:pic>
        <p:nvPicPr>
          <p:cNvPr id="9" name="Picture 8" descr="A picture containing vector graphics&#10;&#10;Description automatically generated">
            <a:extLst>
              <a:ext uri="{FF2B5EF4-FFF2-40B4-BE49-F238E27FC236}">
                <a16:creationId xmlns="" xmlns:a16="http://schemas.microsoft.com/office/drawing/2014/main" id="{DF3FBFD8-F6A4-4446-82A9-6C903F057A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737" y="4752859"/>
            <a:ext cx="4235535" cy="2465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674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3490</TotalTime>
  <Words>754</Words>
  <Application>Microsoft Office PowerPoint</Application>
  <PresentationFormat>Custom</PresentationFormat>
  <Paragraphs>104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Gợi ý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China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ThanhNam</cp:lastModifiedBy>
  <cp:revision>274</cp:revision>
  <dcterms:created xsi:type="dcterms:W3CDTF">2016-08-06T01:31:00Z</dcterms:created>
  <dcterms:modified xsi:type="dcterms:W3CDTF">2021-11-25T01:49:19Z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2052-10.1.0.6393</vt:lpwstr>
  </property>
</Properties>
</file>