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332" r:id="rId5"/>
    <p:sldId id="300" r:id="rId6"/>
    <p:sldId id="275" r:id="rId7"/>
    <p:sldId id="274" r:id="rId8"/>
    <p:sldId id="336" r:id="rId9"/>
    <p:sldId id="259" r:id="rId10"/>
    <p:sldId id="335" r:id="rId11"/>
    <p:sldId id="334" r:id="rId12"/>
    <p:sldId id="271" r:id="rId13"/>
    <p:sldId id="273" r:id="rId14"/>
    <p:sldId id="278" r:id="rId15"/>
    <p:sldId id="280" r:id="rId16"/>
    <p:sldId id="287" r:id="rId17"/>
    <p:sldId id="292" r:id="rId18"/>
    <p:sldId id="26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99"/>
    <a:srgbClr val="00FFFF"/>
    <a:srgbClr val="FF99FF"/>
    <a:srgbClr val="FFFF85"/>
    <a:srgbClr val="FF5B5F"/>
    <a:srgbClr val="5ECA94"/>
    <a:srgbClr val="FFFF5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19E7-7685-4EE4-BE48-261B8D038D6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49C1-9EB4-4C17-83FA-170FD08D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2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0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7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83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0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35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7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3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757E458-3F9B-4B3F-8334-8212BE07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71950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1029545" y="1386183"/>
            <a:ext cx="10132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/>
              <a:t>TẬP </a:t>
            </a:r>
            <a:r>
              <a:rPr lang="en-US" sz="4400" b="1" dirty="0"/>
              <a:t>LÀM VĂN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556152E-CF9D-4B30-9465-B8993E7A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501" y="2329674"/>
            <a:ext cx="76209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5B5F"/>
                </a:solidFill>
              </a:rPr>
              <a:t>Luyện </a:t>
            </a:r>
            <a:r>
              <a:rPr lang="en-US" altLang="en-US" sz="4800" b="1" dirty="0" err="1">
                <a:solidFill>
                  <a:srgbClr val="FF5B5F"/>
                </a:solidFill>
              </a:rPr>
              <a:t>tập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trao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đổi</a:t>
            </a:r>
            <a:r>
              <a:rPr lang="en-US" altLang="en-US" sz="4800" b="1" dirty="0">
                <a:solidFill>
                  <a:srgbClr val="FF5B5F"/>
                </a:solidFill>
              </a:rPr>
              <a:t> ý </a:t>
            </a:r>
            <a:r>
              <a:rPr lang="en-US" altLang="en-US" sz="4800" b="1" dirty="0" err="1">
                <a:solidFill>
                  <a:srgbClr val="FF5B5F"/>
                </a:solidFill>
              </a:rPr>
              <a:t>kiến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5B5F"/>
                </a:solidFill>
              </a:rPr>
              <a:t>với</a:t>
            </a:r>
            <a:r>
              <a:rPr lang="en-US" altLang="en-US" sz="4800" b="1" dirty="0">
                <a:solidFill>
                  <a:srgbClr val="FF5B5F"/>
                </a:solidFill>
              </a:rPr>
              <a:t> ng</a:t>
            </a:r>
            <a:r>
              <a:rPr lang="vi-VN" altLang="en-US" sz="4800" b="1" dirty="0">
                <a:solidFill>
                  <a:srgbClr val="FF5B5F"/>
                </a:solidFill>
              </a:rPr>
              <a:t>ư</a:t>
            </a:r>
            <a:r>
              <a:rPr lang="en-US" altLang="en-US" sz="4800" b="1" dirty="0" err="1">
                <a:solidFill>
                  <a:srgbClr val="FF5B5F"/>
                </a:solidFill>
              </a:rPr>
              <a:t>ời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thân</a:t>
            </a:r>
            <a:endParaRPr lang="en-US" altLang="en-US" sz="4800" b="1" dirty="0">
              <a:solidFill>
                <a:srgbClr val="FF5B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9360123" y="4620013"/>
            <a:ext cx="1754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66"/>
                </a:solidFill>
              </a:rPr>
              <a:t>Tr. 109</a:t>
            </a:r>
          </a:p>
        </p:txBody>
      </p:sp>
    </p:spTree>
    <p:extLst>
      <p:ext uri="{BB962C8B-B14F-4D97-AF65-F5344CB8AC3E}">
        <p14:creationId xmlns:p14="http://schemas.microsoft.com/office/powerpoint/2010/main" val="32343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A274A41A-7021-4516-AE74-54B35AB5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294373"/>
            <a:ext cx="10771567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3. </a:t>
            </a:r>
            <a:r>
              <a:rPr lang="en-US" altLang="en-US" b="1" dirty="0" err="1">
                <a:latin typeface="Arial" panose="020B0604020202020204" pitchFamily="34" charset="0"/>
              </a:rPr>
              <a:t>Làm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mẫu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về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hình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thức</a:t>
            </a:r>
            <a:r>
              <a:rPr lang="en-US" altLang="en-US" b="1" dirty="0">
                <a:latin typeface="Arial" panose="020B0604020202020204" pitchFamily="34" charset="0"/>
              </a:rPr>
              <a:t>  </a:t>
            </a:r>
            <a:r>
              <a:rPr lang="en-US" altLang="en-US" b="1" dirty="0" err="1"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đổi</a:t>
            </a:r>
            <a:endParaRPr lang="en-US" altLang="en-US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ai (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bố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mẹ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anh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chị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)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xưng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hô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như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thế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chủ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câu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gợi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7DB95B69-EED9-4AB6-B357-55BD6E89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1687776"/>
            <a:ext cx="3000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3A72FC4A-74BD-442F-A993-0373FFE6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3154342"/>
            <a:ext cx="6736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cha)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con 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21751A3F-BD0F-444A-BADE-707750F9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5069711"/>
            <a:ext cx="113927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khâm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admin\Downloads\Các loại lớp 4B\BÀI GIẢNG POI\Tuần 11\TIẾNG VIỆT\thay-nguyen-ngoc-ky-4-191112.jpg">
            <a:extLst>
              <a:ext uri="{FF2B5EF4-FFF2-40B4-BE49-F238E27FC236}">
                <a16:creationId xmlns:a16="http://schemas.microsoft.com/office/drawing/2014/main" id="{9B463DD3-18B7-413F-A1C8-B314968E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91" y="297712"/>
            <a:ext cx="4558284" cy="2727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Documents and Settings\COMPUTER\My Documents\My Pictures\thay-8-JPG-7220-1380267224.jpg">
            <a:extLst>
              <a:ext uri="{FF2B5EF4-FFF2-40B4-BE49-F238E27FC236}">
                <a16:creationId xmlns:a16="http://schemas.microsoft.com/office/drawing/2014/main" id="{6FC6E92F-7BD6-449C-9CF2-791F7864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02" y="670394"/>
            <a:ext cx="4558284" cy="347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admin\Downloads\Các loại lớp 4B\BÀI GIẢNG POI\Tuần 11\TIẾNG VIỆT\images.jpg">
            <a:extLst>
              <a:ext uri="{FF2B5EF4-FFF2-40B4-BE49-F238E27FC236}">
                <a16:creationId xmlns:a16="http://schemas.microsoft.com/office/drawing/2014/main" id="{07A4920B-BB7D-46B2-B8E4-88088CD2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08" y="3429000"/>
            <a:ext cx="4079357" cy="305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4F469-3808-4343-A962-635DB222CCD9}"/>
              </a:ext>
            </a:extLst>
          </p:cNvPr>
          <p:cNvSpPr txBox="1"/>
          <p:nvPr/>
        </p:nvSpPr>
        <p:spPr>
          <a:xfrm>
            <a:off x="625402" y="527508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Nguyễn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Ký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13-3-201550-8619-1426299230.jpg">
            <a:extLst>
              <a:ext uri="{FF2B5EF4-FFF2-40B4-BE49-F238E27FC236}">
                <a16:creationId xmlns:a16="http://schemas.microsoft.com/office/drawing/2014/main" id="{1AE6E8A6-B2F7-4A5F-82B6-3BDB75CE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78" y="1731209"/>
            <a:ext cx="6130152" cy="369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DDB60-024D-4957-A862-17833A8A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0" y="443025"/>
            <a:ext cx="6490697" cy="368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5390DBF-F666-4421-9C0E-8FBD3172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768" y="5512391"/>
            <a:ext cx="75231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James "Nick" Vujicic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diễn thuyết truyền động lực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 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gốc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8D4B2-28DD-43D3-89A7-FD93962B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44" y="859466"/>
            <a:ext cx="5622519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TextBox 5">
            <a:extLst>
              <a:ext uri="{FF2B5EF4-FFF2-40B4-BE49-F238E27FC236}">
                <a16:creationId xmlns:a16="http://schemas.microsoft.com/office/drawing/2014/main" id="{E382346B-DB98-4A43-B2F3-435D3377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017" y="2864002"/>
            <a:ext cx="56225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Lút-vích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Bét-thô-ven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(1770 - 1827)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D6D098-263A-46F4-AA61-C8465B22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82" y="3007242"/>
            <a:ext cx="4992009" cy="352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ECCED-A329-4907-A339-D51847A4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2" y="274160"/>
            <a:ext cx="5246465" cy="386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DBDE0DE-AF5F-4C13-87B8-8EC0EA04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460" y="4968284"/>
            <a:ext cx="752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king (1942 – 2018)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2C82C6FE-C660-4AA0-A06F-1A4CF927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19" name="Text Box 15">
            <a:extLst>
              <a:ext uri="{FF2B5EF4-FFF2-40B4-BE49-F238E27FC236}">
                <a16:creationId xmlns:a16="http://schemas.microsoft.com/office/drawing/2014/main" id="{DD865AA5-288D-4D85-8D10-5B2D3CC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2921988"/>
            <a:ext cx="10943438" cy="2357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 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hấp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dẫn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vai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rõ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ràng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006664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cử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nét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mặt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BB77C7F2-B261-4162-B477-6B5AF2D7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15879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tiêu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giá</a:t>
            </a:r>
            <a:endParaRPr lang="en-US" altLang="en-US" sz="36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BC70F7E3-43A1-4745-9474-D496D383A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57DF0D87-62ED-4BE1-BBCF-103DC13E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86" y="1427923"/>
            <a:ext cx="1127842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gia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đình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nghị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lực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vươn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đáng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đóng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vai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cuộc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31F2E8-4E66-4DBB-9999-75B0451C5CF5}"/>
              </a:ext>
            </a:extLst>
          </p:cNvPr>
          <p:cNvCxnSpPr/>
          <p:nvPr/>
        </p:nvCxnSpPr>
        <p:spPr>
          <a:xfrm>
            <a:off x="646043" y="2733261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F4ACE7-E9F6-4E1A-8905-302847F47270}"/>
              </a:ext>
            </a:extLst>
          </p:cNvPr>
          <p:cNvCxnSpPr>
            <a:cxnSpLocks/>
          </p:cNvCxnSpPr>
          <p:nvPr/>
        </p:nvCxnSpPr>
        <p:spPr>
          <a:xfrm flipV="1">
            <a:off x="5774634" y="2733261"/>
            <a:ext cx="5814392" cy="993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C4579-6E3A-45B7-9F54-7EE842FDC267}"/>
              </a:ext>
            </a:extLst>
          </p:cNvPr>
          <p:cNvCxnSpPr/>
          <p:nvPr/>
        </p:nvCxnSpPr>
        <p:spPr>
          <a:xfrm>
            <a:off x="646043" y="3342861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67FD33-E0D8-4ED1-A449-2B11C3695FB7}"/>
              </a:ext>
            </a:extLst>
          </p:cNvPr>
          <p:cNvCxnSpPr>
            <a:cxnSpLocks/>
          </p:cNvCxnSpPr>
          <p:nvPr/>
        </p:nvCxnSpPr>
        <p:spPr>
          <a:xfrm>
            <a:off x="5449956" y="3329609"/>
            <a:ext cx="545327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AD6A0-0E2F-4CC2-A84D-CDF2540E0522}"/>
              </a:ext>
            </a:extLst>
          </p:cNvPr>
          <p:cNvCxnSpPr>
            <a:cxnSpLocks/>
          </p:cNvCxnSpPr>
          <p:nvPr/>
        </p:nvCxnSpPr>
        <p:spPr>
          <a:xfrm>
            <a:off x="646043" y="3978965"/>
            <a:ext cx="981986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FF0E6022-A2B7-4A72-802C-5618E4A9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4760BB01-1E70-4C8D-8454-AE384C90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314652"/>
            <a:ext cx="113803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Đề bài: </a:t>
            </a:r>
            <a:r>
              <a:rPr lang="en-US" altLang="en-US" sz="2800">
                <a:latin typeface="Arial" panose="020B0604020202020204" pitchFamily="34" charset="0"/>
              </a:rPr>
              <a:t>Em và người thân trong gia đình cùng đọc một truyện nói về một người có nghị lực, có ý chí vươn lên. Em trao đổi với người thân về tính cách đáng khâm phục  của nhân vật đó.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2D32AC9-89D4-49A2-A30F-C1653D365121}"/>
              </a:ext>
            </a:extLst>
          </p:cNvPr>
          <p:cNvSpPr/>
          <p:nvPr/>
        </p:nvSpPr>
        <p:spPr>
          <a:xfrm>
            <a:off x="2676081" y="2682656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Cuộc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diễn</a:t>
            </a:r>
            <a:r>
              <a:rPr lang="en-US" altLang="en-US" sz="2800" kern="1200" dirty="0">
                <a:latin typeface="Arial" panose="020B0604020202020204" pitchFamily="34" charset="0"/>
              </a:rPr>
              <a:t> ra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giữa</a:t>
            </a:r>
            <a:r>
              <a:rPr lang="en-US" altLang="en-US" sz="2800" kern="1200" dirty="0">
                <a:latin typeface="Arial" panose="020B0604020202020204" pitchFamily="34" charset="0"/>
              </a:rPr>
              <a:t> ai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với</a:t>
            </a:r>
            <a:r>
              <a:rPr lang="en-US" altLang="en-US" sz="2800" kern="1200" dirty="0">
                <a:latin typeface="Arial" panose="020B0604020202020204" pitchFamily="34" charset="0"/>
              </a:rPr>
              <a:t> ai ?</a:t>
            </a:r>
            <a:endParaRPr lang="en-US" sz="28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8A5A6A-0ADE-4009-BDB1-BCCB533C01C0}"/>
              </a:ext>
            </a:extLst>
          </p:cNvPr>
          <p:cNvSpPr/>
          <p:nvPr/>
        </p:nvSpPr>
        <p:spPr>
          <a:xfrm>
            <a:off x="2676083" y="3535982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về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nội</a:t>
            </a:r>
            <a:r>
              <a:rPr lang="en-US" altLang="en-US" sz="2800" kern="1200" dirty="0">
                <a:latin typeface="Arial" panose="020B0604020202020204" pitchFamily="34" charset="0"/>
              </a:rPr>
              <a:t> dung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076CA1-6ADE-4387-BA8E-F8E8DDEB8B4A}"/>
              </a:ext>
            </a:extLst>
          </p:cNvPr>
          <p:cNvSpPr/>
          <p:nvPr/>
        </p:nvSpPr>
        <p:spPr>
          <a:xfrm>
            <a:off x="2676080" y="4389308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Khi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cần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lưu</a:t>
            </a:r>
            <a:r>
              <a:rPr lang="en-US" altLang="en-US" sz="2800" kern="1200" dirty="0">
                <a:latin typeface="Arial" panose="020B0604020202020204" pitchFamily="34" charset="0"/>
              </a:rPr>
              <a:t> ý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điều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03FBBDCB-6EF7-4226-8C6E-529AC4EB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3162658"/>
            <a:ext cx="11290853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2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thái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950C248-0B42-4D54-AF81-A0489582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50988"/>
            <a:ext cx="8763000" cy="3859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</a:rPr>
              <a:t>Gợi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latin typeface="Times New Roman" pitchFamily="18" charset="0"/>
              </a:rPr>
              <a:t>1. </a:t>
            </a:r>
            <a:r>
              <a:rPr lang="en-US" sz="4800" dirty="0" err="1">
                <a:latin typeface="Times New Roman" pitchFamily="18" charset="0"/>
              </a:rPr>
              <a:t>Tìm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đề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tài</a:t>
            </a:r>
            <a:r>
              <a:rPr lang="en-US" sz="4800" dirty="0">
                <a:latin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</a:rPr>
              <a:t>đâu</a:t>
            </a:r>
            <a:r>
              <a:rPr lang="en-US" sz="4800" dirty="0">
                <a:latin typeface="Times New Roman" pitchFamily="18" charset="0"/>
              </a:rPr>
              <a:t>?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khoa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542" y="251209"/>
            <a:ext cx="2479321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A85B9-DDDE-427F-94CC-BB523FF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7" y="3532298"/>
            <a:ext cx="4038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365D-79F0-4048-A681-D3A4591C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928" y="1531377"/>
            <a:ext cx="651869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6D03F4-0631-4D87-BAF4-174CB5934B43}"/>
              </a:ext>
            </a:extLst>
          </p:cNvPr>
          <p:cNvCxnSpPr>
            <a:cxnSpLocks/>
          </p:cNvCxnSpPr>
          <p:nvPr/>
        </p:nvCxnSpPr>
        <p:spPr>
          <a:xfrm flipV="1">
            <a:off x="4030386" y="2273888"/>
            <a:ext cx="794542" cy="1315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49" y="2292123"/>
            <a:ext cx="468947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013938"/>
            <a:ext cx="508634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067" y="3904892"/>
            <a:ext cx="5933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BBD52-B775-411F-88D2-E8F358B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801" y="5420583"/>
            <a:ext cx="642503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alt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1BD467-AA15-485A-997C-DABA3D15410D}"/>
              </a:ext>
            </a:extLst>
          </p:cNvPr>
          <p:cNvCxnSpPr>
            <a:cxnSpLocks/>
          </p:cNvCxnSpPr>
          <p:nvPr/>
        </p:nvCxnSpPr>
        <p:spPr>
          <a:xfrm>
            <a:off x="4081817" y="4302955"/>
            <a:ext cx="635984" cy="13726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84196C4E-3B5C-4616-BD9C-E270B6C3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380" y="305814"/>
            <a:ext cx="956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1. </a:t>
            </a:r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gợi</a:t>
            </a:r>
            <a:r>
              <a:rPr lang="en-US" altLang="en-US" dirty="0">
                <a:latin typeface="Arial" panose="020B0604020202020204" pitchFamily="34" charset="0"/>
              </a:rPr>
              <a:t> ý 1 </a:t>
            </a:r>
            <a:r>
              <a:rPr lang="en-US" altLang="en-US" dirty="0" err="1">
                <a:latin typeface="Arial" panose="020B0604020202020204" pitchFamily="34" charset="0"/>
              </a:rPr>
              <a:t>nêu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truyện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chuẩn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F7D75CE3-981B-4162-A871-73CA79B7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33" y="2228222"/>
            <a:ext cx="1676400" cy="284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truyện</a:t>
            </a:r>
            <a:endParaRPr lang="en-US" altLang="en-US" sz="36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13">
            <a:extLst>
              <a:ext uri="{FF2B5EF4-FFF2-40B4-BE49-F238E27FC236}">
                <a16:creationId xmlns:a16="http://schemas.microsoft.com/office/drawing/2014/main" id="{269A93F8-D677-4CD5-94E6-85B47152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6CF3DFEF-3F87-4D58-8394-8CFAD98D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557" y="1244429"/>
            <a:ext cx="8220080" cy="5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Hiền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Ngọc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Kí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Bạch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Bưởi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Lê-ô-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nác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đô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đa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Vin-xi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Duy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Ứng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Cao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Bá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Quát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,... </a:t>
            </a:r>
          </a:p>
        </p:txBody>
      </p:sp>
      <p:sp>
        <p:nvSpPr>
          <p:cNvPr id="5139" name="AutoShape 19">
            <a:extLst>
              <a:ext uri="{FF2B5EF4-FFF2-40B4-BE49-F238E27FC236}">
                <a16:creationId xmlns:a16="http://schemas.microsoft.com/office/drawing/2014/main" id="{8FA5BC0D-540D-451E-BF00-803E8A67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896" y="3255573"/>
            <a:ext cx="914400" cy="9144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251023" y="155290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859103" y="420939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19020" y="6014544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952588" y="2493578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26468" y="3268718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20" y="1137403"/>
            <a:ext cx="3752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400" y="2078079"/>
            <a:ext cx="3618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06" y="3798718"/>
            <a:ext cx="200862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649" y="3067435"/>
            <a:ext cx="4929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584" y="4870608"/>
            <a:ext cx="5298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28936" y="5055733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885" y="5619636"/>
            <a:ext cx="2635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9" grpId="0" animBg="1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38" y="125073"/>
            <a:ext cx="2430407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36B55-C568-4759-B24D-AA37A6C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911914"/>
            <a:ext cx="4776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469" y="2142158"/>
            <a:ext cx="6223549" cy="193899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585" y="4109498"/>
            <a:ext cx="7130415" cy="2492990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633417" y="3389914"/>
            <a:ext cx="10264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531360" y="3725749"/>
            <a:ext cx="530225" cy="10512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554415" y="1932681"/>
            <a:ext cx="507170" cy="10918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19" y="174819"/>
            <a:ext cx="6022748" cy="1938992"/>
          </a:xfrm>
          <a:prstGeom prst="rect">
            <a:avLst/>
          </a:prstGeom>
          <a:solidFill>
            <a:srgbClr val="5ECA9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6" y="478527"/>
            <a:ext cx="147161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57257-90B1-421F-9DB3-0AD58B73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6" y="2738865"/>
            <a:ext cx="48618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4" y="2401065"/>
            <a:ext cx="5523487" cy="147732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428" y="4529903"/>
            <a:ext cx="6234819" cy="14811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986397" y="3218559"/>
            <a:ext cx="8153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609122" y="3673440"/>
            <a:ext cx="754550" cy="15970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666818" y="1418897"/>
            <a:ext cx="780611" cy="13913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723" y="478527"/>
            <a:ext cx="6649977" cy="147732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37" y="139173"/>
            <a:ext cx="10348623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khó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DC42F90-FB89-4E1C-AAD2-F9E7A792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37" y="1526648"/>
            <a:ext cx="1078209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49A6616-2ECC-489B-B4E3-FF769D0E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52" y="3391961"/>
            <a:ext cx="1075828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quắp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đờ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5E2FB4C-A9A9-4D81-B8B7-0DF1A9BE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37" y="5616048"/>
            <a:ext cx="102578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818</Words>
  <Application>Microsoft Office PowerPoint</Application>
  <PresentationFormat>Widescreen</PresentationFormat>
  <Paragraphs>92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Hà My Ngô</cp:lastModifiedBy>
  <cp:revision>40</cp:revision>
  <dcterms:created xsi:type="dcterms:W3CDTF">2021-07-28T02:43:47Z</dcterms:created>
  <dcterms:modified xsi:type="dcterms:W3CDTF">2021-11-13T16:38:04Z</dcterms:modified>
</cp:coreProperties>
</file>