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Override2.xml" ContentType="application/vnd.openxmlformats-officedocument.themeOverrid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5" r:id="rId4"/>
    <p:sldMasterId id="2147483698" r:id="rId5"/>
    <p:sldMasterId id="2147483711" r:id="rId6"/>
  </p:sldMasterIdLst>
  <p:notesMasterIdLst>
    <p:notesMasterId r:id="rId24"/>
  </p:notesMasterIdLst>
  <p:sldIdLst>
    <p:sldId id="257" r:id="rId7"/>
    <p:sldId id="295" r:id="rId8"/>
    <p:sldId id="461" r:id="rId9"/>
    <p:sldId id="462" r:id="rId10"/>
    <p:sldId id="463" r:id="rId11"/>
    <p:sldId id="464" r:id="rId12"/>
    <p:sldId id="444" r:id="rId13"/>
    <p:sldId id="472" r:id="rId14"/>
    <p:sldId id="465" r:id="rId15"/>
    <p:sldId id="481" r:id="rId16"/>
    <p:sldId id="475" r:id="rId17"/>
    <p:sldId id="476" r:id="rId18"/>
    <p:sldId id="480" r:id="rId19"/>
    <p:sldId id="477" r:id="rId20"/>
    <p:sldId id="478" r:id="rId21"/>
    <p:sldId id="479" r:id="rId22"/>
    <p:sldId id="292" r:id="rId23"/>
  </p:sldIdLst>
  <p:sldSz cx="12192000" cy="6858000"/>
  <p:notesSz cx="6858000" cy="9144000"/>
  <p:embeddedFontLst>
    <p:embeddedFont>
      <p:font typeface=".VnTime" panose="020B7200000000000000" pitchFamily="34" charset="0"/>
      <p:regular r:id="rId25"/>
      <p:bold r:id="rId26"/>
      <p:italic r:id="rId27"/>
      <p:boldItalic r:id="rId28"/>
    </p:embeddedFont>
    <p:embeddedFont>
      <p:font typeface="SimSun" panose="02010600030101010101" pitchFamily="2" charset="-122"/>
      <p:regular r:id="rId29"/>
    </p:embeddedFont>
    <p:embeddedFont>
      <p:font typeface="UTM Azuki" panose="02040603050506020204" pitchFamily="18" charset="0"/>
      <p:regular r:id="rId30"/>
    </p:embeddedFont>
    <p:embeddedFont>
      <p:font typeface="HP001 4 hàng" panose="020B0603050302020204" pitchFamily="34" charset="0"/>
      <p:regular r:id="rId31"/>
      <p:bold r:id="rId32"/>
    </p:embeddedFont>
    <p:embeddedFont>
      <p:font typeface="UTM Cookies" panose="02040603050506020204" pitchFamily="18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Impact" panose="020B0806030902050204" pitchFamily="34" charset="0"/>
      <p:regular r:id="rId38"/>
    </p:embeddedFont>
    <p:embeddedFont>
      <p:font typeface="Curlz MT" panose="04040404050702020202" pitchFamily="82" charset="0"/>
      <p:regular r:id="rId39"/>
    </p:embeddedFont>
    <p:embeddedFont>
      <p:font typeface="UTM Flamenco" panose="02040603050506020204" pitchFamily="18" charset="0"/>
      <p:regular r:id="rId40"/>
    </p:embeddedFont>
    <p:embeddedFont>
      <p:font typeface="Calibri Light" panose="020F0302020204030204" pitchFamily="34" charset="0"/>
      <p:regular r:id="rId41"/>
      <p:italic r:id="rId4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A"/>
    <a:srgbClr val="F8CBAC"/>
    <a:srgbClr val="D0DF87"/>
    <a:srgbClr val="578B18"/>
    <a:srgbClr val="BADA5C"/>
    <a:srgbClr val="D2E692"/>
    <a:srgbClr val="7FC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5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7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9E4A7-729C-40E3-97A5-ECCB03395AC8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9F910-6507-43E1-9965-76C4901909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98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5BCF9D-D282-4B9C-8805-A2DEC3ED92A0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图片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7" r="2655"/>
          <a:stretch>
            <a:fillRect/>
          </a:stretch>
        </p:blipFill>
        <p:spPr>
          <a:xfrm>
            <a:off x="-45085" y="169545"/>
            <a:ext cx="12245340" cy="6741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BFB37-FAB1-4FE8-95EE-D86CA670DCC4}" type="slidenum">
              <a:rPr lang="en-US" altLang="en-US" sz="1400" smtClean="0">
                <a:solidFill>
                  <a:schemeClr val="tx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547215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14400" y="3398839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A4EE0-0614-4F64-AF51-D974D9A10E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059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C6F9E-89C4-4B21-9192-0F6C6840DB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541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75784" y="4598989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4BBED-D108-40CF-9E75-39E1A2ABFE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060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F8661-F23B-41A3-804B-5D8FCA09C1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89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3742796" y="4045480"/>
            <a:ext cx="4708525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5835D-5058-47D0-ACE6-35F64A055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60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8EA69-759A-4136-8D29-CEDAD7A9AE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544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E7425-12CB-4692-99BA-B9D667D86F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24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911754" y="3580343"/>
            <a:ext cx="5578475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ED2D3-41D2-4399-AE60-6A2FE31A9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500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152A0-664D-4898-8F0D-C2B9E31FC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85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AE6E3-43AF-462B-9259-2291B74F86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031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91EAB-3D46-4F50-8BE5-A393CAA8B1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3393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B9303-AE85-4524-8EE5-B1DB37CB36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088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F319F-080F-4177-B960-975D4B45F1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163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98DB6-6930-4F86-A58D-B9B823D5C2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205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A3F41-9914-4CC8-86DB-DE3A2EC9E7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476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97C5D-9923-48A2-AB60-E27C165931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78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E11E-CC8C-4D41-91D7-F6335FC34A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13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3DBEA-6F3E-40C6-8234-1CFB0D1DA8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422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44D83-A294-4EA6-AE5B-C7D76518F9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4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5431-FB9C-41A4-9526-E2FBE52940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450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5D5D3-91A6-4C20-ADA6-23767325C4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679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38A8F-57F3-4F63-AC2F-AFEDBB5DB1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348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A8BD2-B829-40A6-BA75-2269EA3209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794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EE368-1AA8-4188-995E-1BC87B4E86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161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14400" y="3398839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A4EE0-0614-4F64-AF51-D974D9A10E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2543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C6F9E-89C4-4B21-9192-0F6C6840DB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3369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75784" y="4598989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4BBED-D108-40CF-9E75-39E1A2ABFE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596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F8661-F23B-41A3-804B-5D8FCA09C1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0306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3742796" y="4045480"/>
            <a:ext cx="4708525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5835D-5058-47D0-ACE6-35F64A055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60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8EA69-759A-4136-8D29-CEDAD7A9AE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8382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E7425-12CB-4692-99BA-B9D667D86F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0929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911754" y="3580343"/>
            <a:ext cx="5578475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ED2D3-41D2-4399-AE60-6A2FE31A9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5127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152A0-664D-4898-8F0D-C2B9E31FC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2341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AE6E3-43AF-462B-9259-2291B74F86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5350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91EAB-3D46-4F50-8BE5-A393CAA8B1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0284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B9303-AE85-4524-8EE5-B1DB37CB36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2432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3" name="Google Shape;13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4" name="Google Shape;14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F4EA1-C57E-4A0B-8BFE-DFFC85E148C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54915134"/>
      </p:ext>
    </p:extLst>
  </p:cSld>
  <p:clrMapOvr>
    <a:masterClrMapping/>
  </p:clrMapOvr>
  <p:transition spd="med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1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4" name="Google Shape;12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Google Shape;13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Google Shape;14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C9A03-4532-4811-913E-7B5D842A86C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73846403"/>
      </p:ext>
    </p:extLst>
  </p:cSld>
  <p:clrMapOvr>
    <a:masterClrMapping/>
  </p:clrMapOvr>
  <p:transition spd="med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91" lvl="0" indent="-257168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4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12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Google Shape;13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Google Shape;14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3450A-4101-492A-BE66-50F2CF5D097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70889252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91" lvl="0" indent="-171446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783" lvl="1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674" lvl="2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1">
                <a:solidFill>
                  <a:srgbClr val="888888"/>
                </a:solidFill>
              </a:defRPr>
            </a:lvl3pPr>
            <a:lvl4pPr marL="1371566" lvl="3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457" lvl="4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349" lvl="5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240" lvl="6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131" lvl="7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023" lvl="8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12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Google Shape;13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Google Shape;14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EEE78-FD90-4391-BC2B-88852CAD41A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28345597"/>
      </p:ext>
    </p:extLst>
  </p:cSld>
  <p:clrMapOvr>
    <a:masterClrMapping/>
  </p:clrMapOvr>
  <p:transition spd="med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91" lvl="0" indent="-257168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4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91" lvl="0" indent="-257168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4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12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Google Shape;13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7" name="Google Shape;14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7C9F1-764C-4E48-9C7F-EAA4D5FFCD1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72628278"/>
      </p:ext>
    </p:extLst>
  </p:cSld>
  <p:clrMapOvr>
    <a:masterClrMapping/>
  </p:clrMapOvr>
  <p:transition spd="med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342891" lvl="0" indent="-171446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783" lvl="1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674" lvl="2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1" b="1"/>
            </a:lvl3pPr>
            <a:lvl4pPr marL="1371566" lvl="3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457" lvl="4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349" lvl="5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240" lvl="6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131" lvl="7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023" lvl="8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91" lvl="0" indent="-257168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4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342891" lvl="0" indent="-171446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783" lvl="1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674" lvl="2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1" b="1"/>
            </a:lvl3pPr>
            <a:lvl4pPr marL="1371566" lvl="3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457" lvl="4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349" lvl="5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240" lvl="6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131" lvl="7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023" lvl="8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91" lvl="0" indent="-257168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4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12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8" name="Google Shape;13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9" name="Google Shape;14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8AB11-B383-49DF-89BD-82B7963D112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34338254"/>
      </p:ext>
    </p:extLst>
  </p:cSld>
  <p:clrMapOvr>
    <a:masterClrMapping/>
  </p:clrMapOvr>
  <p:transition spd="med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12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4" name="Google Shape;13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Google Shape;14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26314-E7B3-4619-8038-4043154F9D9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12703942"/>
      </p:ext>
    </p:extLst>
  </p:cSld>
  <p:clrMapOvr>
    <a:masterClrMapping/>
  </p:clrMapOvr>
  <p:transition spd="med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91" lvl="0" indent="-323843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783" lvl="1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674" lvl="2" indent="-28574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566" lvl="3" indent="-26669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457" lvl="4" indent="-26669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349" lvl="5" indent="-26669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240" lvl="6" indent="-26669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131" lvl="7" indent="-26669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023" lvl="8" indent="-26669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91" lvl="0" indent="-171446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783" lvl="1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1"/>
            </a:lvl2pPr>
            <a:lvl3pPr marL="1028674" lvl="2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566" lvl="3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4pPr>
            <a:lvl5pPr marL="1714457" lvl="4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5pPr>
            <a:lvl6pPr marL="2057349" lvl="5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6pPr>
            <a:lvl7pPr marL="2400240" lvl="6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7pPr>
            <a:lvl8pPr marL="2743131" lvl="7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8pPr>
            <a:lvl9pPr marL="3086023" lvl="8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9pPr>
          </a:lstStyle>
          <a:p>
            <a:endParaRPr/>
          </a:p>
        </p:txBody>
      </p:sp>
      <p:sp>
        <p:nvSpPr>
          <p:cNvPr id="5" name="Google Shape;12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Google Shape;13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7" name="Google Shape;14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C680C-A4DB-45A7-9C45-241B9B525D5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23677081"/>
      </p:ext>
    </p:extLst>
  </p:cSld>
  <p:clrMapOvr>
    <a:masterClrMapping/>
  </p:clrMapOvr>
  <p:transition spd="med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91" lvl="0" indent="-171446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783" lvl="1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1"/>
            </a:lvl2pPr>
            <a:lvl3pPr marL="1028674" lvl="2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566" lvl="3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4pPr>
            <a:lvl5pPr marL="1714457" lvl="4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5pPr>
            <a:lvl6pPr marL="2057349" lvl="5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6pPr>
            <a:lvl7pPr marL="2400240" lvl="6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7pPr>
            <a:lvl8pPr marL="2743131" lvl="7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8pPr>
            <a:lvl9pPr marL="3086023" lvl="8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9pPr>
          </a:lstStyle>
          <a:p>
            <a:endParaRPr/>
          </a:p>
        </p:txBody>
      </p:sp>
      <p:sp>
        <p:nvSpPr>
          <p:cNvPr id="5" name="Google Shape;12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Google Shape;13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7" name="Google Shape;14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4F04-8070-45CC-B60F-61FAD8EBFB7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07616298"/>
      </p:ext>
    </p:extLst>
  </p:cSld>
  <p:clrMapOvr>
    <a:masterClrMapping/>
  </p:clrMapOvr>
  <p:transition spd="med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7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91" lvl="0" indent="-257168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4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12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Google Shape;13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Google Shape;14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C7806-1B26-4903-841E-924A6E2D546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08390009"/>
      </p:ext>
    </p:extLst>
  </p:cSld>
  <p:clrMapOvr>
    <a:masterClrMapping/>
  </p:clrMapOvr>
  <p:transition spd="med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3" y="1956595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3" y="-596105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91" lvl="0" indent="-257168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4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12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Google Shape;13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Google Shape;14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67E37-0188-4357-B586-DEB3DC21204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60653975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9051"/>
            <a:ext cx="3860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9051"/>
            <a:ext cx="54864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9051"/>
            <a:ext cx="14224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A21DF0-2012-49D9-AC42-6261AAA5F78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49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B296B-ACC8-4857-A186-2D79A0E335D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7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9051"/>
            <a:ext cx="3860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9051"/>
            <a:ext cx="54864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9051"/>
            <a:ext cx="14224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A21DF0-2012-49D9-AC42-6261AAA5F78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19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10;p1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vi-VN" altLang="vi-VN" smtClean="0">
              <a:sym typeface="Arial" panose="020B0604020202020204" pitchFamily="34" charset="0"/>
            </a:endParaRPr>
          </a:p>
        </p:txBody>
      </p:sp>
      <p:sp>
        <p:nvSpPr>
          <p:cNvPr id="4099" name="Google Shape;11;p1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 altLang="vi-VN" smtClean="0">
              <a:sym typeface="Arial" panose="020B0604020202020204" pitchFamily="34" charset="0"/>
            </a:endParaRPr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>
              <a:buSzPts val="1400"/>
              <a:defRPr sz="9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altLang="vi-VN"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buSzPts val="1400"/>
              <a:defRPr sz="9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altLang="vi-VN"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DAA8222-0024-4E73-8351-408D128C67C4}" type="slidenum">
              <a:rPr lang="en-US" altLang="vi-VN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336124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med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9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9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9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9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9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9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9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9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9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9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applause3.mp3" TargetMode="External"/><Relationship Id="rId1" Type="http://schemas.microsoft.com/office/2007/relationships/media" Target="applause3.mp3" TargetMode="External"/><Relationship Id="rId6" Type="http://schemas.openxmlformats.org/officeDocument/2006/relationships/image" Target="../media/image8.wm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applause3.mp3" TargetMode="External"/><Relationship Id="rId1" Type="http://schemas.microsoft.com/office/2007/relationships/media" Target="applause3.mp3" TargetMode="External"/><Relationship Id="rId6" Type="http://schemas.openxmlformats.org/officeDocument/2006/relationships/image" Target="../media/image8.wm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9.png"/><Relationship Id="rId3" Type="http://schemas.openxmlformats.org/officeDocument/2006/relationships/audio" Target="Tieng-coi-oto-www_nhacchuongvui_com.mp3" TargetMode="External"/><Relationship Id="rId7" Type="http://schemas.openxmlformats.org/officeDocument/2006/relationships/audio" Target="../media/audio4.wav"/><Relationship Id="rId12" Type="http://schemas.openxmlformats.org/officeDocument/2006/relationships/image" Target="../media/image14.png"/><Relationship Id="rId2" Type="http://schemas.microsoft.com/office/2007/relationships/media" Target="Tieng-coi-oto-www_nhacchuongvui_com.mp3" TargetMode="External"/><Relationship Id="rId1" Type="http://schemas.openxmlformats.org/officeDocument/2006/relationships/video" Target="\clipboard\slides\NULL" TargetMode="Externa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13.png"/><Relationship Id="rId5" Type="http://schemas.openxmlformats.org/officeDocument/2006/relationships/audio" Target="Broccoli_On_My_Plate.mp3" TargetMode="External"/><Relationship Id="rId10" Type="http://schemas.openxmlformats.org/officeDocument/2006/relationships/image" Target="../media/image12.GIF"/><Relationship Id="rId4" Type="http://schemas.microsoft.com/office/2007/relationships/media" Target="Broccoli_On_My_Plate.mp3" TargetMode="Externa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23FC8780-F5F4-4A73-A9A8-6BAFA97527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4" b="16765"/>
          <a:stretch/>
        </p:blipFill>
        <p:spPr>
          <a:xfrm>
            <a:off x="369987" y="346550"/>
            <a:ext cx="6548719" cy="2460812"/>
          </a:xfrm>
          <a:prstGeom prst="rect">
            <a:avLst/>
          </a:prstGeom>
        </p:spPr>
      </p:pic>
      <p:pic>
        <p:nvPicPr>
          <p:cNvPr id="6" name="Picture 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xmlns="" id="{13A881F7-291B-43E6-814B-F409E7104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16" b="89959" l="9752" r="94681">
                        <a14:foregroundMark x1="31206" y1="7172" x2="32447" y2="28074"/>
                        <a14:foregroundMark x1="32447" y1="28074" x2="51773" y2="30943"/>
                        <a14:foregroundMark x1="51773" y1="30943" x2="46099" y2="14549"/>
                        <a14:foregroundMark x1="46099" y1="14549" x2="36879" y2="9631"/>
                        <a14:foregroundMark x1="36879" y1="9631" x2="32270" y2="10656"/>
                        <a14:foregroundMark x1="26950" y1="32992" x2="26950" y2="32992"/>
                        <a14:foregroundMark x1="65426" y1="22541" x2="61879" y2="38934"/>
                        <a14:foregroundMark x1="61879" y1="38934" x2="66667" y2="79508"/>
                        <a14:foregroundMark x1="78276" y1="85664" x2="81738" y2="87500"/>
                        <a14:foregroundMark x1="66667" y1="79508" x2="70106" y2="81332"/>
                        <a14:foregroundMark x1="81738" y1="87500" x2="93972" y2="66189"/>
                        <a14:foregroundMark x1="93972" y1="66189" x2="94681" y2="61066"/>
                        <a14:foregroundMark x1="20213" y1="89959" x2="20213" y2="89959"/>
                        <a14:foregroundMark x1="31028" y1="89959" x2="31028" y2="89959"/>
                        <a14:foregroundMark x1="27305" y1="15779" x2="27305" y2="18238"/>
                        <a14:foregroundMark x1="35106" y1="15369" x2="36525" y2="21516"/>
                        <a14:backgroundMark x1="26418" y1="83607" x2="26418" y2="83607"/>
                        <a14:backgroundMark x1="26418" y1="79508" x2="26418" y2="79508"/>
                        <a14:backgroundMark x1="74113" y1="83402" x2="74113" y2="83402"/>
                        <a14:backgroundMark x1="74113" y1="83402" x2="75000" y2="89344"/>
                        <a14:backgroundMark x1="74291" y1="82377" x2="73936" y2="78893"/>
                        <a14:backgroundMark x1="74113" y1="79098" x2="73582" y2="8463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3377"/>
            <a:ext cx="4654493" cy="4027292"/>
          </a:xfrm>
          <a:prstGeom prst="rect">
            <a:avLst/>
          </a:prstGeom>
        </p:spPr>
      </p:pic>
      <p:pic>
        <p:nvPicPr>
          <p:cNvPr id="10" name="Picture 9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xmlns="" id="{F48E4E6D-6DE7-446E-9364-565F9B46A2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63" y="111449"/>
            <a:ext cx="7010033" cy="6773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1968500" y="700617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19</a:t>
            </a:r>
            <a:r>
              <a:rPr lang="en-US" altLang="en-US" sz="32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9 </a:t>
            </a:r>
            <a:r>
              <a:rPr lang="en-US" alt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2022</a:t>
            </a:r>
            <a:endParaRPr lang="en-US" altLang="en-US" sz="3200" b="1" dirty="0">
              <a:solidFill>
                <a:srgbClr val="FFFF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300" y="2470151"/>
            <a:ext cx="10841686" cy="99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783">
              <a:lnSpc>
                <a:spcPct val="150000"/>
              </a:lnSpc>
              <a:buClr>
                <a:srgbClr val="000000"/>
              </a:buClr>
              <a:buSzPts val="3200"/>
              <a:defRPr/>
            </a:pPr>
            <a:r>
              <a:rPr lang="en-US" sz="2800" b="1" kern="0" dirty="0" err="1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Bài</a:t>
            </a:r>
            <a:r>
              <a:rPr lang="en-US" sz="2800" b="1" kern="0" dirty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1: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Viết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:</a:t>
            </a:r>
            <a:endParaRPr lang="en-US" sz="2800" b="1" kern="0" dirty="0">
              <a:solidFill>
                <a:srgbClr val="FFFF00"/>
              </a:solidFill>
              <a:latin typeface="HP001 4 hàng" panose="020B0603050302020204" pitchFamily="34" charset="0"/>
              <a:ea typeface="Arima Madurai"/>
              <a:cs typeface="Arima Madurai"/>
              <a:sym typeface="Arima Madurai"/>
            </a:endParaRPr>
          </a:p>
          <a:p>
            <a:pPr algn="just" defTabSz="685783">
              <a:lnSpc>
                <a:spcPct val="150000"/>
              </a:lnSpc>
              <a:buClr>
                <a:srgbClr val="000000"/>
              </a:buClr>
              <a:buSzPts val="3200"/>
              <a:defRPr/>
            </a:pPr>
            <a:endParaRPr lang="vi-VN" sz="1100" b="1" kern="0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31749" name="Rectangle 1"/>
          <p:cNvSpPr>
            <a:spLocks noChangeArrowheads="1"/>
          </p:cNvSpPr>
          <p:nvPr/>
        </p:nvSpPr>
        <p:spPr bwMode="auto">
          <a:xfrm>
            <a:off x="5426215" y="1399654"/>
            <a:ext cx="10326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altLang="en-US" sz="2800" b="1" dirty="0">
              <a:solidFill>
                <a:srgbClr val="FFFF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50" name="TextBox 1"/>
          <p:cNvSpPr txBox="1">
            <a:spLocks noChangeArrowheads="1"/>
          </p:cNvSpPr>
          <p:nvPr/>
        </p:nvSpPr>
        <p:spPr bwMode="auto">
          <a:xfrm>
            <a:off x="1873251" y="2036233"/>
            <a:ext cx="88159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Triệu</a:t>
            </a:r>
            <a:r>
              <a:rPr lang="en-US" altLang="en-US" sz="28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triệu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0468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2"/>
          <p:cNvSpPr txBox="1">
            <a:spLocks noChangeArrowheads="1"/>
          </p:cNvSpPr>
          <p:nvPr/>
        </p:nvSpPr>
        <p:spPr bwMode="auto">
          <a:xfrm>
            <a:off x="2514600" y="31242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32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30958" name="Group 23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34914614"/>
              </p:ext>
            </p:extLst>
          </p:nvPr>
        </p:nvGraphicFramePr>
        <p:xfrm>
          <a:off x="837128" y="1171973"/>
          <a:ext cx="10547796" cy="5203068"/>
        </p:xfrm>
        <a:graphic>
          <a:graphicData uri="http://schemas.openxmlformats.org/drawingml/2006/table">
            <a:tbl>
              <a:tblPr/>
              <a:tblGrid>
                <a:gridCol w="878983"/>
                <a:gridCol w="896332"/>
                <a:gridCol w="913680"/>
                <a:gridCol w="1094873"/>
                <a:gridCol w="927172"/>
                <a:gridCol w="958015"/>
                <a:gridCol w="882838"/>
                <a:gridCol w="896331"/>
                <a:gridCol w="878983"/>
                <a:gridCol w="2220589"/>
              </a:tblGrid>
              <a:tr h="619551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.VnTime" pitchFamily="34" charset="0"/>
                        </a:rPr>
                        <a:t>Líp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.VnTime" pitchFamily="34" charset="0"/>
                        </a:rPr>
                        <a:t>triÖu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.VnTime" pitchFamily="34" charset="0"/>
                        </a:rPr>
                        <a:t>Líp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.VnTime" pitchFamily="34" charset="0"/>
                        </a:rPr>
                        <a:t>ngh×n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.VnTime" pitchFamily="34" charset="0"/>
                        </a:rPr>
                        <a:t>Líp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.VnTime" pitchFamily="34" charset="0"/>
                        </a:rPr>
                        <a:t> ®¬n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.VnTime" pitchFamily="34" charset="0"/>
                        </a:rPr>
                        <a:t>vÞ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4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.VnTime" pitchFamily="34" charset="0"/>
                        </a:rPr>
                        <a:t>Hµng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.VnTime" pitchFamily="34" charset="0"/>
                        </a:rPr>
                        <a:t>tr¨m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.VnTime" pitchFamily="34" charset="0"/>
                        </a:rPr>
                        <a:t>tiÖu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.VnTime" pitchFamily="34" charset="0"/>
                        </a:rPr>
                        <a:t>Hµng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.VnTime" pitchFamily="34" charset="0"/>
                        </a:rPr>
                        <a:t>chôc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.VnTime" pitchFamily="34" charset="0"/>
                        </a:rPr>
                        <a:t>triÖu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.VnTime" pitchFamily="34" charset="0"/>
                        </a:rPr>
                        <a:t>Hµng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.VnTime" pitchFamily="34" charset="0"/>
                        </a:rPr>
                        <a:t>triÖu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.VnTime" pitchFamily="34" charset="0"/>
                        </a:rPr>
                        <a:t>Hµng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.VnTime" pitchFamily="34" charset="0"/>
                        </a:rPr>
                        <a:t>tr¨m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.VnTime" pitchFamily="34" charset="0"/>
                        </a:rPr>
                        <a:t>ngh×n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.VnTime" pitchFamily="34" charset="0"/>
                        </a:rPr>
                        <a:t>Hµng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.VnTime" pitchFamily="34" charset="0"/>
                        </a:rPr>
                        <a:t>chôc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.VnTime" pitchFamily="34" charset="0"/>
                        </a:rPr>
                        <a:t>ngh×n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.VnTime" pitchFamily="34" charset="0"/>
                        </a:rPr>
                        <a:t>Hµng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.VnTime" pitchFamily="34" charset="0"/>
                        </a:rPr>
                        <a:t>ngh×n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.VnTime" pitchFamily="34" charset="0"/>
                        </a:rPr>
                        <a:t>Hµng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.VnTime" pitchFamily="34" charset="0"/>
                        </a:rPr>
                        <a:t>tr¨m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.VnTime" pitchFamily="34" charset="0"/>
                        </a:rPr>
                        <a:t>Hµng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.VnTime" pitchFamily="34" charset="0"/>
                        </a:rPr>
                        <a:t>chôc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.VnTime" pitchFamily="34" charset="0"/>
                        </a:rPr>
                        <a:t>Hµng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.VnTime" pitchFamily="34" charset="0"/>
                        </a:rPr>
                        <a:t> ®¬n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.VnTime" pitchFamily="34" charset="0"/>
                        </a:rPr>
                        <a:t>vÞ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3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6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6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6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6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6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98" name="Text Box 178"/>
          <p:cNvSpPr txBox="1">
            <a:spLocks noChangeArrowheads="1"/>
          </p:cNvSpPr>
          <p:nvPr/>
        </p:nvSpPr>
        <p:spPr bwMode="auto">
          <a:xfrm>
            <a:off x="243626" y="396479"/>
            <a:ext cx="586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 err="1">
                <a:solidFill>
                  <a:srgbClr val="C00000"/>
                </a:solidFill>
                <a:latin typeface=".VnTime" panose="020B7200000000000000" pitchFamily="34" charset="0"/>
              </a:rPr>
              <a:t>Bµi</a:t>
            </a:r>
            <a:r>
              <a:rPr lang="en-US" altLang="en-US" sz="2800" b="1" i="1" dirty="0">
                <a:solidFill>
                  <a:srgbClr val="C00000"/>
                </a:solidFill>
                <a:latin typeface=".VnTime" panose="020B7200000000000000" pitchFamily="34" charset="0"/>
              </a:rPr>
              <a:t> 1. </a:t>
            </a:r>
            <a:r>
              <a:rPr lang="en-US" altLang="en-US" sz="2800" b="1" i="1" dirty="0" err="1">
                <a:solidFill>
                  <a:srgbClr val="C00000"/>
                </a:solidFill>
                <a:latin typeface=".VnTime" panose="020B7200000000000000" pitchFamily="34" charset="0"/>
              </a:rPr>
              <a:t>ViÕt</a:t>
            </a:r>
            <a:r>
              <a:rPr lang="en-US" altLang="en-US" sz="2800" b="1" i="1" dirty="0">
                <a:solidFill>
                  <a:srgbClr val="C00000"/>
                </a:solidFill>
                <a:latin typeface=".VnTime" panose="020B7200000000000000" pitchFamily="34" charset="0"/>
              </a:rPr>
              <a:t> vµ ®</a:t>
            </a:r>
            <a:r>
              <a:rPr lang="en-US" altLang="en-US" sz="2800" b="1" i="1" dirty="0" err="1">
                <a:solidFill>
                  <a:srgbClr val="C00000"/>
                </a:solidFill>
                <a:latin typeface=".VnTime" panose="020B7200000000000000" pitchFamily="34" charset="0"/>
              </a:rPr>
              <a:t>äc</a:t>
            </a:r>
            <a:r>
              <a:rPr lang="en-US" altLang="en-US" sz="2800" b="1" i="1" dirty="0">
                <a:solidFill>
                  <a:srgbClr val="C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.VnTime" panose="020B7200000000000000" pitchFamily="34" charset="0"/>
              </a:rPr>
              <a:t>sè</a:t>
            </a:r>
            <a:r>
              <a:rPr lang="en-US" altLang="en-US" sz="2800" b="1" i="1" dirty="0">
                <a:solidFill>
                  <a:srgbClr val="C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.VnTime" panose="020B7200000000000000" pitchFamily="34" charset="0"/>
              </a:rPr>
              <a:t>theo</a:t>
            </a:r>
            <a:r>
              <a:rPr lang="en-US" altLang="en-US" sz="2800" b="1" i="1" dirty="0">
                <a:solidFill>
                  <a:srgbClr val="C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.VnTime" panose="020B7200000000000000" pitchFamily="34" charset="0"/>
              </a:rPr>
              <a:t>b¶ng</a:t>
            </a:r>
            <a:r>
              <a:rPr lang="en-US" altLang="en-US" sz="2800" b="1" i="1" dirty="0">
                <a:solidFill>
                  <a:srgbClr val="C00000"/>
                </a:solidFill>
                <a:latin typeface=".VnTime" panose="020B7200000000000000" pitchFamily="34" charset="0"/>
              </a:rPr>
              <a:t>:</a:t>
            </a:r>
          </a:p>
        </p:txBody>
      </p:sp>
      <p:sp>
        <p:nvSpPr>
          <p:cNvPr id="30957" name="Text Box 237"/>
          <p:cNvSpPr txBox="1">
            <a:spLocks noChangeArrowheads="1"/>
          </p:cNvSpPr>
          <p:nvPr/>
        </p:nvSpPr>
        <p:spPr bwMode="auto">
          <a:xfrm>
            <a:off x="9239518" y="3105944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</a:rPr>
              <a:t>32 000 000</a:t>
            </a:r>
          </a:p>
        </p:txBody>
      </p:sp>
      <p:sp>
        <p:nvSpPr>
          <p:cNvPr id="30959" name="Text Box 239"/>
          <p:cNvSpPr txBox="1">
            <a:spLocks noChangeArrowheads="1"/>
          </p:cNvSpPr>
          <p:nvPr/>
        </p:nvSpPr>
        <p:spPr bwMode="auto">
          <a:xfrm>
            <a:off x="9220200" y="364481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</a:rPr>
              <a:t>32 516 000</a:t>
            </a:r>
          </a:p>
        </p:txBody>
      </p:sp>
      <p:sp>
        <p:nvSpPr>
          <p:cNvPr id="30960" name="Text Box 240"/>
          <p:cNvSpPr txBox="1">
            <a:spLocks noChangeArrowheads="1"/>
          </p:cNvSpPr>
          <p:nvPr/>
        </p:nvSpPr>
        <p:spPr bwMode="auto">
          <a:xfrm>
            <a:off x="9220200" y="4219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</a:rPr>
              <a:t>32 516 497</a:t>
            </a:r>
          </a:p>
        </p:txBody>
      </p:sp>
      <p:sp>
        <p:nvSpPr>
          <p:cNvPr id="30961" name="Text Box 241"/>
          <p:cNvSpPr txBox="1">
            <a:spLocks noChangeArrowheads="1"/>
          </p:cNvSpPr>
          <p:nvPr/>
        </p:nvSpPr>
        <p:spPr bwMode="auto">
          <a:xfrm>
            <a:off x="9220200" y="4770236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</a:rPr>
              <a:t>834 291 712</a:t>
            </a:r>
          </a:p>
        </p:txBody>
      </p:sp>
      <p:sp>
        <p:nvSpPr>
          <p:cNvPr id="30962" name="Text Box 242"/>
          <p:cNvSpPr txBox="1">
            <a:spLocks noChangeArrowheads="1"/>
          </p:cNvSpPr>
          <p:nvPr/>
        </p:nvSpPr>
        <p:spPr bwMode="auto">
          <a:xfrm>
            <a:off x="9220200" y="5320897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FF0000"/>
                </a:solidFill>
              </a:rPr>
              <a:t>308 </a:t>
            </a:r>
            <a:r>
              <a:rPr lang="en-US" altLang="en-US" sz="2400" b="1" smtClean="0">
                <a:solidFill>
                  <a:srgbClr val="FF0000"/>
                </a:solidFill>
              </a:rPr>
              <a:t>250 705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30963" name="Text Box 243"/>
          <p:cNvSpPr txBox="1">
            <a:spLocks noChangeArrowheads="1"/>
          </p:cNvSpPr>
          <p:nvPr/>
        </p:nvSpPr>
        <p:spPr bwMode="auto">
          <a:xfrm>
            <a:off x="9220200" y="5917841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</a:rPr>
              <a:t>500 209 037</a:t>
            </a:r>
          </a:p>
        </p:txBody>
      </p:sp>
    </p:spTree>
    <p:extLst>
      <p:ext uri="{BB962C8B-B14F-4D97-AF65-F5344CB8AC3E}">
        <p14:creationId xmlns:p14="http://schemas.microsoft.com/office/powerpoint/2010/main" val="232411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98" grpId="0"/>
      <p:bldP spid="30957" grpId="0"/>
      <p:bldP spid="30959" grpId="0"/>
      <p:bldP spid="30960" grpId="0"/>
      <p:bldP spid="30961" grpId="0"/>
      <p:bldP spid="30962" grpId="0"/>
      <p:bldP spid="309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8"/>
          <p:cNvGrpSpPr>
            <a:grpSpLocks/>
          </p:cNvGrpSpPr>
          <p:nvPr/>
        </p:nvGrpSpPr>
        <p:grpSpPr bwMode="auto">
          <a:xfrm>
            <a:off x="0" y="-381000"/>
            <a:ext cx="12192000" cy="7507288"/>
            <a:chOff x="0" y="192"/>
            <a:chExt cx="5760" cy="3936"/>
          </a:xfrm>
        </p:grpSpPr>
        <p:grpSp>
          <p:nvGrpSpPr>
            <p:cNvPr id="8199" name="Group 9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8202" name="Picture 10" descr="n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3" name="Picture 11" descr="n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200" name="Picture 1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1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5" name="Text Box 12"/>
          <p:cNvSpPr txBox="1">
            <a:spLocks noChangeArrowheads="1"/>
          </p:cNvSpPr>
          <p:nvPr/>
        </p:nvSpPr>
        <p:spPr bwMode="auto">
          <a:xfrm>
            <a:off x="2514600" y="31242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vi-VN" altLang="en-US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29710" name="AutoShape 14"/>
          <p:cNvSpPr>
            <a:spLocks noChangeArrowheads="1"/>
          </p:cNvSpPr>
          <p:nvPr/>
        </p:nvSpPr>
        <p:spPr bwMode="auto">
          <a:xfrm>
            <a:off x="6440510" y="4401334"/>
            <a:ext cx="4724400" cy="1752600"/>
          </a:xfrm>
          <a:prstGeom prst="cloudCallout">
            <a:avLst>
              <a:gd name="adj1" fmla="val -21440"/>
              <a:gd name="adj2" fmla="val -82972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.VnTime" panose="020B7200000000000000" pitchFamily="34" charset="0"/>
              </a:rPr>
              <a:t>Thi</a:t>
            </a:r>
            <a:r>
              <a:rPr lang="en-US" sz="4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.VnTime" panose="020B7200000000000000" pitchFamily="34" charset="0"/>
              </a:rPr>
              <a:t> ®</a:t>
            </a:r>
            <a:r>
              <a:rPr lang="en-US" sz="4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.VnTime" panose="020B7200000000000000" pitchFamily="34" charset="0"/>
              </a:rPr>
              <a:t>äc</a:t>
            </a:r>
            <a:r>
              <a:rPr lang="en-US" sz="4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40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.VnTime" panose="020B7200000000000000" pitchFamily="34" charset="0"/>
              </a:rPr>
              <a:t>nhanh</a:t>
            </a:r>
            <a:endParaRPr lang="en-US" sz="40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2190482" y="1754562"/>
            <a:ext cx="7777766" cy="147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7 312 836; </a:t>
            </a:r>
            <a:r>
              <a:rPr lang="en-US" altLang="en-US" b="1" dirty="0" smtClean="0">
                <a:solidFill>
                  <a:srgbClr val="000099"/>
                </a:solidFill>
              </a:rPr>
              <a:t>   57 </a:t>
            </a:r>
            <a:r>
              <a:rPr lang="en-US" altLang="en-US" b="1" dirty="0">
                <a:solidFill>
                  <a:srgbClr val="000099"/>
                </a:solidFill>
              </a:rPr>
              <a:t>602 511; </a:t>
            </a:r>
            <a:r>
              <a:rPr lang="en-US" altLang="en-US" b="1" dirty="0" smtClean="0">
                <a:solidFill>
                  <a:srgbClr val="000099"/>
                </a:solidFill>
              </a:rPr>
              <a:t>   351 </a:t>
            </a:r>
            <a:r>
              <a:rPr lang="en-US" altLang="en-US" b="1" dirty="0">
                <a:solidFill>
                  <a:srgbClr val="000099"/>
                </a:solidFill>
              </a:rPr>
              <a:t>600 307; </a:t>
            </a:r>
            <a:r>
              <a:rPr lang="en-US" altLang="en-US" b="1" dirty="0" smtClean="0">
                <a:solidFill>
                  <a:srgbClr val="000099"/>
                </a:solidFill>
              </a:rPr>
              <a:t>     900 </a:t>
            </a:r>
            <a:r>
              <a:rPr lang="en-US" altLang="en-US" b="1" dirty="0">
                <a:solidFill>
                  <a:srgbClr val="000099"/>
                </a:solidFill>
              </a:rPr>
              <a:t>370 200; </a:t>
            </a:r>
            <a:r>
              <a:rPr lang="en-US" altLang="en-US" b="1" dirty="0" smtClean="0">
                <a:solidFill>
                  <a:srgbClr val="000099"/>
                </a:solidFill>
              </a:rPr>
              <a:t>          400 </a:t>
            </a:r>
            <a:r>
              <a:rPr lang="en-US" altLang="en-US" b="1" dirty="0">
                <a:solidFill>
                  <a:srgbClr val="000099"/>
                </a:solidFill>
              </a:rPr>
              <a:t>070 192.    </a:t>
            </a:r>
          </a:p>
        </p:txBody>
      </p:sp>
      <p:sp>
        <p:nvSpPr>
          <p:cNvPr id="8198" name="Text Box 19"/>
          <p:cNvSpPr txBox="1">
            <a:spLocks noChangeArrowheads="1"/>
          </p:cNvSpPr>
          <p:nvPr/>
        </p:nvSpPr>
        <p:spPr bwMode="auto">
          <a:xfrm>
            <a:off x="872036" y="733699"/>
            <a:ext cx="5867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u="sng" dirty="0" err="1">
                <a:solidFill>
                  <a:srgbClr val="FF0000"/>
                </a:solidFill>
                <a:latin typeface=".VnTime" panose="020B7200000000000000" pitchFamily="34" charset="0"/>
              </a:rPr>
              <a:t>Bµi</a:t>
            </a:r>
            <a:r>
              <a:rPr lang="en-US" altLang="en-US" sz="3600" b="1" u="sng" dirty="0">
                <a:solidFill>
                  <a:srgbClr val="FF0000"/>
                </a:solidFill>
                <a:latin typeface=".VnTime" panose="020B7200000000000000" pitchFamily="34" charset="0"/>
              </a:rPr>
              <a:t> 2</a:t>
            </a:r>
            <a:r>
              <a:rPr lang="en-US" altLang="en-US" sz="3600" b="1" dirty="0">
                <a:solidFill>
                  <a:srgbClr val="FF0000"/>
                </a:solidFill>
                <a:latin typeface=".VnTime" panose="020B7200000000000000" pitchFamily="34" charset="0"/>
              </a:rPr>
              <a:t>. §</a:t>
            </a:r>
            <a:r>
              <a:rPr lang="en-US" altLang="en-US" sz="36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äc</a:t>
            </a:r>
            <a:r>
              <a:rPr lang="en-US" altLang="en-US" sz="36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c¸c</a:t>
            </a:r>
            <a:r>
              <a:rPr lang="en-US" altLang="en-US" sz="36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sè</a:t>
            </a:r>
            <a:r>
              <a:rPr lang="en-US" altLang="en-US" sz="36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latin typeface=".VnTime" panose="020B7200000000000000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923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1968500" y="700617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19 </a:t>
            </a:r>
            <a:r>
              <a:rPr lang="en-US" alt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9 </a:t>
            </a:r>
            <a:r>
              <a:rPr lang="en-US" alt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2022</a:t>
            </a:r>
            <a:endParaRPr lang="en-US" altLang="en-US" sz="3200" b="1" dirty="0">
              <a:solidFill>
                <a:srgbClr val="FFFF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300" y="2470151"/>
            <a:ext cx="10841686" cy="4224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783">
              <a:lnSpc>
                <a:spcPct val="150000"/>
              </a:lnSpc>
              <a:buClr>
                <a:srgbClr val="000000"/>
              </a:buClr>
              <a:buSzPts val="3200"/>
              <a:defRPr/>
            </a:pPr>
            <a:r>
              <a:rPr lang="en-US" sz="2800" b="1" kern="0" dirty="0" err="1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Bài</a:t>
            </a:r>
            <a:r>
              <a:rPr lang="en-US" sz="2800" b="1" kern="0" dirty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3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: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Viết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các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sau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:</a:t>
            </a:r>
            <a:endParaRPr lang="en-US" sz="2800" b="1" kern="0" dirty="0">
              <a:solidFill>
                <a:srgbClr val="FFFF00"/>
              </a:solidFill>
              <a:latin typeface="HP001 4 hàng" panose="020B0603050302020204" pitchFamily="34" charset="0"/>
              <a:ea typeface="Arima Madurai"/>
              <a:cs typeface="Arima Madurai"/>
              <a:sym typeface="Arima Madurai"/>
            </a:endParaRPr>
          </a:p>
          <a:p>
            <a:pPr algn="just" defTabSz="685783">
              <a:lnSpc>
                <a:spcPct val="150000"/>
              </a:lnSpc>
              <a:buClr>
                <a:srgbClr val="000000"/>
              </a:buClr>
              <a:buSzPts val="3200"/>
              <a:defRPr/>
            </a:pP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a)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Mười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triệu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hai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trăm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năm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mươi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nghìn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hai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trăm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mười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bốn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.</a:t>
            </a:r>
            <a:endParaRPr lang="en-US" sz="2800" b="1" kern="0" dirty="0">
              <a:solidFill>
                <a:srgbClr val="FFFF00"/>
              </a:solidFill>
              <a:latin typeface="HP001 4 hàng" panose="020B0603050302020204" pitchFamily="34" charset="0"/>
              <a:ea typeface="Arima Madurai"/>
              <a:cs typeface="Arima Madurai"/>
              <a:sym typeface="Arima Madurai"/>
            </a:endParaRPr>
          </a:p>
          <a:p>
            <a:pPr algn="just" defTabSz="685783">
              <a:lnSpc>
                <a:spcPct val="150000"/>
              </a:lnSpc>
              <a:buClr>
                <a:srgbClr val="000000"/>
              </a:buClr>
              <a:buSzPts val="3200"/>
              <a:defRPr/>
            </a:pP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b) Hai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trăm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năm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mươi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ba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triệu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năm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trăm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sáu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mươi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tư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nghìn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tám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trăm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tám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mươi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tám</a:t>
            </a:r>
            <a:endParaRPr lang="en-US" sz="2800" b="1" kern="0" dirty="0">
              <a:solidFill>
                <a:srgbClr val="FFFF00"/>
              </a:solidFill>
              <a:latin typeface="HP001 4 hàng" panose="020B0603050302020204" pitchFamily="34" charset="0"/>
              <a:ea typeface="Arima Madurai"/>
              <a:cs typeface="Arima Madurai"/>
              <a:sym typeface="Arima Madurai"/>
            </a:endParaRPr>
          </a:p>
          <a:p>
            <a:pPr algn="just" defTabSz="685783">
              <a:lnSpc>
                <a:spcPct val="150000"/>
              </a:lnSpc>
              <a:buClr>
                <a:srgbClr val="000000"/>
              </a:buClr>
              <a:buSzPts val="3200"/>
              <a:defRPr/>
            </a:pP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c)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Bốn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trăm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triệu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0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trăm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3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mươi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sáu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nghìn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1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trăm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linh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năm</a:t>
            </a:r>
            <a:endParaRPr lang="en-US" sz="2800" b="1" kern="0" dirty="0">
              <a:solidFill>
                <a:srgbClr val="FFFF00"/>
              </a:solidFill>
              <a:latin typeface="HP001 4 hàng" panose="020B0603050302020204" pitchFamily="34" charset="0"/>
              <a:ea typeface="Arima Madurai"/>
              <a:cs typeface="Arima Madurai"/>
              <a:sym typeface="Arima Madurai"/>
            </a:endParaRPr>
          </a:p>
          <a:p>
            <a:pPr algn="just" defTabSz="685783">
              <a:lnSpc>
                <a:spcPct val="150000"/>
              </a:lnSpc>
              <a:buClr>
                <a:srgbClr val="000000"/>
              </a:buClr>
              <a:buSzPts val="3200"/>
              <a:defRPr/>
            </a:pP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d)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Bảy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trăm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triệu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không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nghìn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hai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trăm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ba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mươi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mốt</a:t>
            </a:r>
            <a:endParaRPr lang="en-US" sz="2800" b="1" kern="0" dirty="0">
              <a:solidFill>
                <a:srgbClr val="FFFF00"/>
              </a:solidFill>
              <a:latin typeface="HP001 4 hàng" panose="020B0603050302020204" pitchFamily="34" charset="0"/>
              <a:ea typeface="Arima Madurai"/>
              <a:cs typeface="Arima Madurai"/>
              <a:sym typeface="Arima Madurai"/>
            </a:endParaRPr>
          </a:p>
          <a:p>
            <a:pPr algn="just" defTabSz="685783">
              <a:lnSpc>
                <a:spcPct val="150000"/>
              </a:lnSpc>
              <a:buClr>
                <a:srgbClr val="000000"/>
              </a:buClr>
              <a:buSzPts val="3200"/>
              <a:defRPr/>
            </a:pPr>
            <a:endParaRPr lang="vi-VN" sz="1100" b="1" kern="0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31749" name="Rectangle 1"/>
          <p:cNvSpPr>
            <a:spLocks noChangeArrowheads="1"/>
          </p:cNvSpPr>
          <p:nvPr/>
        </p:nvSpPr>
        <p:spPr bwMode="auto">
          <a:xfrm>
            <a:off x="5426215" y="1399654"/>
            <a:ext cx="10326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altLang="en-US" sz="2800" b="1" dirty="0">
              <a:solidFill>
                <a:srgbClr val="FFFF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50" name="TextBox 1"/>
          <p:cNvSpPr txBox="1">
            <a:spLocks noChangeArrowheads="1"/>
          </p:cNvSpPr>
          <p:nvPr/>
        </p:nvSpPr>
        <p:spPr bwMode="auto">
          <a:xfrm>
            <a:off x="1873251" y="2036233"/>
            <a:ext cx="88159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Triệu</a:t>
            </a:r>
            <a:r>
              <a:rPr lang="en-US" altLang="en-US" sz="28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triệu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34321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8"/>
          <p:cNvGrpSpPr>
            <a:grpSpLocks/>
          </p:cNvGrpSpPr>
          <p:nvPr/>
        </p:nvGrpSpPr>
        <p:grpSpPr bwMode="auto">
          <a:xfrm>
            <a:off x="0" y="-381000"/>
            <a:ext cx="12192000" cy="7507288"/>
            <a:chOff x="0" y="192"/>
            <a:chExt cx="5760" cy="3936"/>
          </a:xfrm>
        </p:grpSpPr>
        <p:grpSp>
          <p:nvGrpSpPr>
            <p:cNvPr id="9229" name="Group 9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9232" name="Picture 10" descr="n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3" name="Picture 11" descr="n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30" name="Picture 1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1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Text Box 12"/>
          <p:cNvSpPr txBox="1">
            <a:spLocks noChangeArrowheads="1"/>
          </p:cNvSpPr>
          <p:nvPr/>
        </p:nvSpPr>
        <p:spPr bwMode="auto">
          <a:xfrm>
            <a:off x="2514600" y="31242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vi-VN" altLang="en-US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1752600" y="2133600"/>
            <a:ext cx="8915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600" b="1" dirty="0">
                <a:solidFill>
                  <a:srgbClr val="000099"/>
                </a:solidFill>
                <a:latin typeface=".VnTime" panose="020B7200000000000000" pitchFamily="34" charset="0"/>
              </a:rPr>
              <a:t> a) </a:t>
            </a:r>
            <a:r>
              <a:rPr lang="en-US" altLang="en-US" sz="26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M­</a:t>
            </a:r>
            <a:r>
              <a:rPr lang="en-US" alt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6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êi</a:t>
            </a:r>
            <a:r>
              <a:rPr lang="en-US" altLang="en-US" sz="2600" b="1" dirty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6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triÖu</a:t>
            </a:r>
            <a:r>
              <a:rPr lang="en-US" altLang="en-US" sz="2600" b="1" dirty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6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hai</a:t>
            </a:r>
            <a:r>
              <a:rPr lang="en-US" altLang="en-US" sz="2600" b="1" dirty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6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tr¨m</a:t>
            </a:r>
            <a:r>
              <a:rPr lang="en-US" altLang="en-US" sz="2600" b="1" dirty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6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n¨m</a:t>
            </a:r>
            <a:r>
              <a:rPr lang="en-US" altLang="en-US" sz="2600" b="1" dirty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6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m­</a:t>
            </a:r>
            <a:r>
              <a:rPr lang="en-US" alt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6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¬i</a:t>
            </a:r>
            <a:r>
              <a:rPr lang="en-US" altLang="en-US" sz="2600" b="1" dirty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6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ngh×n</a:t>
            </a:r>
            <a:r>
              <a:rPr lang="en-US" altLang="en-US" sz="2600" b="1" dirty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6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hai</a:t>
            </a:r>
            <a:r>
              <a:rPr lang="en-US" altLang="en-US" sz="2600" b="1" dirty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6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tr¨m</a:t>
            </a:r>
            <a:r>
              <a:rPr lang="en-US" altLang="en-US" sz="2600" b="1" dirty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6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m­</a:t>
            </a:r>
            <a:r>
              <a:rPr lang="en-US" alt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6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êi</a:t>
            </a:r>
            <a:r>
              <a:rPr lang="en-US" altLang="en-US" sz="2600" b="1" dirty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6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bèn</a:t>
            </a:r>
            <a:r>
              <a:rPr lang="en-US" altLang="en-US" sz="2600" b="1" dirty="0">
                <a:solidFill>
                  <a:srgbClr val="000099"/>
                </a:solidFill>
                <a:latin typeface=".VnTime" panose="020B7200000000000000" pitchFamily="34" charset="0"/>
              </a:rPr>
              <a:t>;</a:t>
            </a:r>
          </a:p>
        </p:txBody>
      </p:sp>
      <p:sp>
        <p:nvSpPr>
          <p:cNvPr id="9221" name="Text Box 16"/>
          <p:cNvSpPr txBox="1">
            <a:spLocks noChangeArrowheads="1"/>
          </p:cNvSpPr>
          <p:nvPr/>
        </p:nvSpPr>
        <p:spPr bwMode="auto">
          <a:xfrm>
            <a:off x="1036750" y="741373"/>
            <a:ext cx="5867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u="sng" dirty="0" err="1">
                <a:solidFill>
                  <a:srgbClr val="000099"/>
                </a:solidFill>
                <a:latin typeface=".VnTime" panose="020B7200000000000000" pitchFamily="34" charset="0"/>
              </a:rPr>
              <a:t>Bµi</a:t>
            </a:r>
            <a:r>
              <a:rPr lang="en-US" altLang="en-US" sz="2800" b="1" u="sng" dirty="0">
                <a:solidFill>
                  <a:srgbClr val="000099"/>
                </a:solidFill>
                <a:latin typeface=".VnTime" panose="020B7200000000000000" pitchFamily="34" charset="0"/>
              </a:rPr>
              <a:t> 3</a:t>
            </a:r>
            <a:r>
              <a:rPr lang="en-US" altLang="en-US" sz="2800" b="1" dirty="0">
                <a:solidFill>
                  <a:srgbClr val="000099"/>
                </a:solidFill>
                <a:latin typeface=".VnTime" panose="020B7200000000000000" pitchFamily="34" charset="0"/>
              </a:rPr>
              <a:t>. </a:t>
            </a:r>
            <a:r>
              <a:rPr lang="en-US" altLang="en-US" sz="28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ViÕt</a:t>
            </a:r>
            <a:r>
              <a:rPr lang="en-US" altLang="en-US" sz="2800" b="1" dirty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c¸c</a:t>
            </a:r>
            <a:r>
              <a:rPr lang="en-US" altLang="en-US" sz="2800" b="1" dirty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sè</a:t>
            </a:r>
            <a:r>
              <a:rPr lang="en-US" altLang="en-US" sz="2800" b="1" dirty="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sau</a:t>
            </a:r>
            <a:r>
              <a:rPr lang="en-US" altLang="en-US" sz="2800" b="1" dirty="0">
                <a:solidFill>
                  <a:srgbClr val="000099"/>
                </a:solidFill>
                <a:latin typeface=".VnTime" panose="020B7200000000000000" pitchFamily="34" charset="0"/>
              </a:rPr>
              <a:t>: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1828800" y="3000376"/>
            <a:ext cx="86106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600" b="1">
                <a:solidFill>
                  <a:srgbClr val="000099"/>
                </a:solidFill>
                <a:latin typeface=".VnTime" panose="020B7200000000000000" pitchFamily="34" charset="0"/>
              </a:rPr>
              <a:t> b) Hai tr¨m n¨m m­</a:t>
            </a:r>
            <a:r>
              <a:rPr lang="en-US" altLang="en-US" sz="2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600" b="1">
                <a:solidFill>
                  <a:srgbClr val="000099"/>
                </a:solidFill>
                <a:latin typeface=".VnTime" panose="020B7200000000000000" pitchFamily="34" charset="0"/>
              </a:rPr>
              <a:t>¬i ba triÖu n¨m tr¨m s¸u m­</a:t>
            </a:r>
            <a:r>
              <a:rPr lang="en-US" altLang="en-US" sz="2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600" b="1">
                <a:solidFill>
                  <a:srgbClr val="000099"/>
                </a:solidFill>
                <a:latin typeface=".VnTime" panose="020B7200000000000000" pitchFamily="34" charset="0"/>
              </a:rPr>
              <a:t>¬i t</a:t>
            </a:r>
            <a:r>
              <a:rPr lang="en-US" altLang="en-US" sz="2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600" b="1">
                <a:solidFill>
                  <a:srgbClr val="000099"/>
                </a:solidFill>
                <a:latin typeface=".VnTime" panose="020B7200000000000000" pitchFamily="34" charset="0"/>
              </a:rPr>
              <a:t>­ ngh×n t¸m tr¨m t¸m m­</a:t>
            </a:r>
            <a:r>
              <a:rPr lang="en-US" altLang="en-US" sz="2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600" b="1">
                <a:solidFill>
                  <a:srgbClr val="000099"/>
                </a:solidFill>
                <a:latin typeface=".VnTime" panose="020B7200000000000000" pitchFamily="34" charset="0"/>
              </a:rPr>
              <a:t>¬i t¸m;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1905000" y="4219576"/>
            <a:ext cx="89154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600" b="1">
                <a:solidFill>
                  <a:srgbClr val="000099"/>
                </a:solidFill>
                <a:latin typeface=".VnTime" panose="020B7200000000000000" pitchFamily="34" charset="0"/>
              </a:rPr>
              <a:t>c) Bèn tr¨m triÖu kh«ng tr¨m ba m</a:t>
            </a:r>
            <a:r>
              <a:rPr lang="en-US" altLang="en-US" sz="2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600" b="1">
                <a:solidFill>
                  <a:srgbClr val="000099"/>
                </a:solidFill>
                <a:latin typeface=".VnTime" panose="020B7200000000000000" pitchFamily="34" charset="0"/>
              </a:rPr>
              <a:t>­¬i s¸u ngh×n mét tr¨m linh n¨m;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1828800" y="5530850"/>
            <a:ext cx="8915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600" b="1">
                <a:solidFill>
                  <a:srgbClr val="000099"/>
                </a:solidFill>
                <a:latin typeface=".VnTime" panose="020B7200000000000000" pitchFamily="34" charset="0"/>
              </a:rPr>
              <a:t> d) B¶y tr¨m triÖu kh«ng ngh×n hai tr¨m ba mư­¬i mèt;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4419600" y="2590800"/>
            <a:ext cx="1752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.VnTime" panose="020B7200000000000000" pitchFamily="34" charset="0"/>
              </a:rPr>
              <a:t>10 250 214</a:t>
            </a: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4419600" y="3854450"/>
            <a:ext cx="1905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.VnTime" panose="020B7200000000000000" pitchFamily="34" charset="0"/>
              </a:rPr>
              <a:t>253 564 888</a:t>
            </a: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4419600" y="4876800"/>
            <a:ext cx="1905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.VnTime" panose="020B7200000000000000" pitchFamily="34" charset="0"/>
              </a:rPr>
              <a:t>400 036 105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4419600" y="6096000"/>
            <a:ext cx="1905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.VnTime" panose="020B7200000000000000" pitchFamily="34" charset="0"/>
              </a:rPr>
              <a:t>700 000 231</a:t>
            </a:r>
          </a:p>
        </p:txBody>
      </p:sp>
    </p:spTree>
    <p:extLst>
      <p:ext uri="{BB962C8B-B14F-4D97-AF65-F5344CB8AC3E}">
        <p14:creationId xmlns:p14="http://schemas.microsoft.com/office/powerpoint/2010/main" val="299452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7" grpId="0"/>
      <p:bldP spid="33809" grpId="0"/>
      <p:bldP spid="33810" grpId="0"/>
      <p:bldP spid="33811" grpId="0"/>
      <p:bldP spid="33813" grpId="0"/>
      <p:bldP spid="33814" grpId="0"/>
      <p:bldP spid="33815" grpId="0"/>
      <p:bldP spid="338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2"/>
          <p:cNvSpPr txBox="1">
            <a:spLocks noChangeArrowheads="1"/>
          </p:cNvSpPr>
          <p:nvPr/>
        </p:nvSpPr>
        <p:spPr bwMode="auto">
          <a:xfrm>
            <a:off x="2514600" y="31242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vi-VN" altLang="en-US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0243" name="Text Box 16"/>
          <p:cNvSpPr txBox="1">
            <a:spLocks noChangeArrowheads="1"/>
          </p:cNvSpPr>
          <p:nvPr/>
        </p:nvSpPr>
        <p:spPr bwMode="auto">
          <a:xfrm>
            <a:off x="1698625" y="504825"/>
            <a:ext cx="9067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u="sng">
                <a:solidFill>
                  <a:srgbClr val="000099"/>
                </a:solidFill>
                <a:latin typeface=".VnTime" panose="020B7200000000000000" pitchFamily="34" charset="0"/>
              </a:rPr>
              <a:t>Bµi 4</a:t>
            </a:r>
            <a:r>
              <a:rPr lang="en-US" altLang="en-US" sz="2800" b="1">
                <a:solidFill>
                  <a:srgbClr val="000099"/>
                </a:solidFill>
                <a:latin typeface=".VnTime" panose="020B7200000000000000" pitchFamily="34" charset="0"/>
              </a:rPr>
              <a:t>. B¶ng d­ưíi ®©y cho biÕt mét vµi sè liÖu vÒ gi¸o dôc phæ th«ng n¨m häc 2019 – 2020 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 Bộ GD&amp;ĐT</a:t>
            </a:r>
            <a:r>
              <a:rPr lang="en-US" altLang="en-US" sz="2800" b="1">
                <a:solidFill>
                  <a:srgbClr val="000099"/>
                </a:solidFill>
                <a:latin typeface=".VnTime" panose="020B7200000000000000" pitchFamily="34" charset="0"/>
              </a:rPr>
              <a:t>:</a:t>
            </a:r>
          </a:p>
        </p:txBody>
      </p:sp>
      <p:sp>
        <p:nvSpPr>
          <p:cNvPr id="10244" name="Text Box 17"/>
          <p:cNvSpPr txBox="1">
            <a:spLocks noChangeArrowheads="1"/>
          </p:cNvSpPr>
          <p:nvPr/>
        </p:nvSpPr>
        <p:spPr bwMode="auto">
          <a:xfrm>
            <a:off x="1752600" y="2590801"/>
            <a:ext cx="853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srgbClr val="000000"/>
              </a:solidFill>
            </a:endParaRPr>
          </a:p>
        </p:txBody>
      </p:sp>
      <p:graphicFrame>
        <p:nvGraphicFramePr>
          <p:cNvPr id="34878" name="Group 62"/>
          <p:cNvGraphicFramePr>
            <a:graphicFrameLocks noGrp="1"/>
          </p:cNvGraphicFramePr>
          <p:nvPr>
            <p:ph/>
          </p:nvPr>
        </p:nvGraphicFramePr>
        <p:xfrm>
          <a:off x="1752600" y="1676400"/>
          <a:ext cx="8686800" cy="18288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752600"/>
                <a:gridCol w="1524079"/>
                <a:gridCol w="2438321"/>
                <a:gridCol w="2971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Tiểu học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học cơ sở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học phổ thông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Số trường</a:t>
                      </a:r>
                      <a:endParaRPr kumimoji="0" lang="en-US" sz="2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4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12.827</a:t>
                      </a:r>
                      <a:endParaRPr kumimoji="0" lang="en-US" sz="24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10.715</a:t>
                      </a:r>
                      <a:endParaRPr kumimoji="0" lang="en-US" sz="24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2.395</a:t>
                      </a:r>
                      <a:endParaRPr kumimoji="0" lang="en-US" sz="24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Số Học sinh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8.596.716</a:t>
                      </a:r>
                      <a:endParaRPr kumimoji="0" lang="en-US" sz="24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5.523.009</a:t>
                      </a:r>
                      <a:endParaRPr kumimoji="0" lang="en-US" sz="24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2.429.903</a:t>
                      </a:r>
                      <a:endParaRPr kumimoji="0" lang="en-US" sz="24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Số giáo viên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4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370.147</a:t>
                      </a:r>
                      <a:endParaRPr kumimoji="0" lang="en-US" sz="24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280.589</a:t>
                      </a:r>
                      <a:endParaRPr kumimoji="0" lang="en-US" sz="24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cap="none" spc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131.912</a:t>
                      </a:r>
                      <a:endParaRPr kumimoji="0" lang="en-US" sz="24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272" name="Text Box 63"/>
          <p:cNvSpPr txBox="1">
            <a:spLocks noChangeArrowheads="1"/>
          </p:cNvSpPr>
          <p:nvPr/>
        </p:nvSpPr>
        <p:spPr bwMode="auto">
          <a:xfrm>
            <a:off x="1905000" y="41910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.VnTime" panose="020B7200000000000000" pitchFamily="34" charset="0"/>
              </a:rPr>
              <a:t>Dùa vµo b¶ng trªn h·y tr¶ lêi c¸c c©u hái sau:</a:t>
            </a:r>
          </a:p>
        </p:txBody>
      </p:sp>
      <p:sp>
        <p:nvSpPr>
          <p:cNvPr id="10273" name="Text Box 64"/>
          <p:cNvSpPr txBox="1">
            <a:spLocks noChangeArrowheads="1"/>
          </p:cNvSpPr>
          <p:nvPr/>
        </p:nvSpPr>
        <p:spPr bwMode="auto">
          <a:xfrm>
            <a:off x="1905000" y="46482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.VnTime" panose="020B7200000000000000" pitchFamily="34" charset="0"/>
              </a:rPr>
              <a:t>Trong n¨m häc 2019 – 2020:</a:t>
            </a:r>
          </a:p>
        </p:txBody>
      </p:sp>
      <p:sp>
        <p:nvSpPr>
          <p:cNvPr id="10274" name="Text Box 65"/>
          <p:cNvSpPr txBox="1">
            <a:spLocks noChangeArrowheads="1"/>
          </p:cNvSpPr>
          <p:nvPr/>
        </p:nvSpPr>
        <p:spPr bwMode="auto">
          <a:xfrm>
            <a:off x="1905000" y="5105400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.VnTime" panose="020B7200000000000000" pitchFamily="34" charset="0"/>
              </a:rPr>
              <a:t>a) </a:t>
            </a:r>
            <a:r>
              <a:rPr lang="en-US" altLang="en-US" sz="2400" b="1" dirty="0" err="1">
                <a:solidFill>
                  <a:srgbClr val="000000"/>
                </a:solidFill>
                <a:latin typeface=".VnTime" panose="020B7200000000000000" pitchFamily="34" charset="0"/>
              </a:rPr>
              <a:t>Sè</a:t>
            </a:r>
            <a:r>
              <a:rPr lang="en-US" altLang="en-US" sz="2400" b="1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.VnTime" panose="020B7200000000000000" pitchFamily="34" charset="0"/>
              </a:rPr>
              <a:t>trư­êng</a:t>
            </a:r>
            <a:r>
              <a:rPr lang="en-US" altLang="en-US" sz="2400" b="1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.VnTime" panose="020B7200000000000000" pitchFamily="34" charset="0"/>
              </a:rPr>
              <a:t>trung</a:t>
            </a:r>
            <a:r>
              <a:rPr lang="en-US" altLang="en-US" sz="2400" b="1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.VnTime" panose="020B7200000000000000" pitchFamily="34" charset="0"/>
              </a:rPr>
              <a:t>häc</a:t>
            </a:r>
            <a:r>
              <a:rPr lang="en-US" altLang="en-US" sz="2400" b="1" dirty="0">
                <a:solidFill>
                  <a:srgbClr val="000000"/>
                </a:solidFill>
                <a:latin typeface=".VnTime" panose="020B7200000000000000" pitchFamily="34" charset="0"/>
              </a:rPr>
              <a:t> c¬ </a:t>
            </a:r>
            <a:r>
              <a:rPr lang="en-US" altLang="en-US" sz="2400" b="1" dirty="0" err="1">
                <a:solidFill>
                  <a:srgbClr val="000000"/>
                </a:solidFill>
                <a:latin typeface=".VnTime" panose="020B7200000000000000" pitchFamily="34" charset="0"/>
              </a:rPr>
              <a:t>së</a:t>
            </a:r>
            <a:r>
              <a:rPr lang="en-US" altLang="en-US" sz="2400" b="1" dirty="0">
                <a:solidFill>
                  <a:srgbClr val="000000"/>
                </a:solidFill>
                <a:latin typeface=".VnTime" panose="020B7200000000000000" pitchFamily="34" charset="0"/>
              </a:rPr>
              <a:t> lµ </a:t>
            </a:r>
            <a:r>
              <a:rPr lang="en-US" altLang="en-US" sz="2400" b="1" dirty="0" err="1">
                <a:solidFill>
                  <a:srgbClr val="000000"/>
                </a:solidFill>
                <a:latin typeface=".VnTime" panose="020B7200000000000000" pitchFamily="34" charset="0"/>
              </a:rPr>
              <a:t>bao</a:t>
            </a:r>
            <a:r>
              <a:rPr lang="en-US" altLang="en-US" sz="2400" b="1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.VnTime" panose="020B7200000000000000" pitchFamily="34" charset="0"/>
              </a:rPr>
              <a:t>nhiªu</a:t>
            </a:r>
            <a:r>
              <a:rPr lang="en-US" altLang="en-US" sz="2400" b="1" dirty="0">
                <a:solidFill>
                  <a:srgbClr val="000000"/>
                </a:solidFill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10275" name="Text Box 66"/>
          <p:cNvSpPr txBox="1">
            <a:spLocks noChangeArrowheads="1"/>
          </p:cNvSpPr>
          <p:nvPr/>
        </p:nvSpPr>
        <p:spPr bwMode="auto">
          <a:xfrm>
            <a:off x="1905000" y="5562600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.VnTime" panose="020B7200000000000000" pitchFamily="34" charset="0"/>
              </a:rPr>
              <a:t>b) Sè häc sinh tiÓu häc lµ bao nhiªu?</a:t>
            </a:r>
          </a:p>
        </p:txBody>
      </p:sp>
      <p:sp>
        <p:nvSpPr>
          <p:cNvPr id="10276" name="Text Box 67"/>
          <p:cNvSpPr txBox="1">
            <a:spLocks noChangeArrowheads="1"/>
          </p:cNvSpPr>
          <p:nvPr/>
        </p:nvSpPr>
        <p:spPr bwMode="auto">
          <a:xfrm>
            <a:off x="1905000" y="60198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.VnTime" panose="020B7200000000000000" pitchFamily="34" charset="0"/>
              </a:rPr>
              <a:t>c) Sè gi¸o viªn trung häc phæ th«ng lµ bao nhiªu?</a:t>
            </a:r>
          </a:p>
        </p:txBody>
      </p:sp>
      <p:sp>
        <p:nvSpPr>
          <p:cNvPr id="34888" name="Text Box 72"/>
          <p:cNvSpPr txBox="1">
            <a:spLocks noChangeArrowheads="1"/>
          </p:cNvSpPr>
          <p:nvPr/>
        </p:nvSpPr>
        <p:spPr bwMode="auto">
          <a:xfrm>
            <a:off x="7467600" y="5105401"/>
            <a:ext cx="1295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.VnTime" panose="020B7200000000000000" pitchFamily="34" charset="0"/>
              </a:rPr>
              <a:t>10 715</a:t>
            </a:r>
          </a:p>
        </p:txBody>
      </p:sp>
      <p:sp>
        <p:nvSpPr>
          <p:cNvPr id="34889" name="Text Box 73"/>
          <p:cNvSpPr txBox="1">
            <a:spLocks noChangeArrowheads="1"/>
          </p:cNvSpPr>
          <p:nvPr/>
        </p:nvSpPr>
        <p:spPr bwMode="auto">
          <a:xfrm>
            <a:off x="7086600" y="55626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.VnTime" panose="020B7200000000000000" pitchFamily="34" charset="0"/>
              </a:rPr>
              <a:t>8 596 716</a:t>
            </a:r>
          </a:p>
        </p:txBody>
      </p:sp>
      <p:sp>
        <p:nvSpPr>
          <p:cNvPr id="34890" name="Text Box 74"/>
          <p:cNvSpPr txBox="1">
            <a:spLocks noChangeArrowheads="1"/>
          </p:cNvSpPr>
          <p:nvPr/>
        </p:nvSpPr>
        <p:spPr bwMode="auto">
          <a:xfrm>
            <a:off x="8458200" y="6019801"/>
            <a:ext cx="1219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.VnTime" panose="020B7200000000000000" pitchFamily="34" charset="0"/>
              </a:rPr>
              <a:t>131 912</a:t>
            </a:r>
          </a:p>
        </p:txBody>
      </p:sp>
    </p:spTree>
    <p:extLst>
      <p:ext uri="{BB962C8B-B14F-4D97-AF65-F5344CB8AC3E}">
        <p14:creationId xmlns:p14="http://schemas.microsoft.com/office/powerpoint/2010/main" val="351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88" grpId="0"/>
      <p:bldP spid="34889" grpId="0"/>
      <p:bldP spid="348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IN" altLang="en-US" sz="3600"/>
          </a:p>
        </p:txBody>
      </p:sp>
      <p:pic>
        <p:nvPicPr>
          <p:cNvPr id="16387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33600" y="877888"/>
            <a:ext cx="77104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</p:txBody>
      </p:sp>
      <p:sp>
        <p:nvSpPr>
          <p:cNvPr id="16389" name="Text Box 37"/>
          <p:cNvSpPr txBox="1">
            <a:spLocks noChangeArrowheads="1"/>
          </p:cNvSpPr>
          <p:nvPr/>
        </p:nvSpPr>
        <p:spPr bwMode="auto">
          <a:xfrm>
            <a:off x="1881188" y="1981201"/>
            <a:ext cx="84582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Xem lại các bài tập.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Làm thêm các bài tập ở nhà.</a:t>
            </a:r>
            <a:endParaRPr lang="en-US" altLang="en-US" sz="3600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tiết sau: “</a:t>
            </a:r>
            <a:r>
              <a:rPr lang="en-US" altLang="en-US" sz="36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tập”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endParaRPr lang="en-US" altLang="en-US" sz="3600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58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/>
          <p:nvPr/>
        </p:nvSpPr>
        <p:spPr>
          <a:xfrm>
            <a:off x="1720377" y="1851645"/>
            <a:ext cx="9501319" cy="31547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19900" b="1" dirty="0">
                <a:solidFill>
                  <a:srgbClr val="578B18"/>
                </a:solidFill>
                <a:latin typeface="Curlz MT" charset="0"/>
                <a:ea typeface="Kozuka Gothic Pr6N B" pitchFamily="34" charset="-128"/>
              </a:rPr>
              <a:t>THANKS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>
            <a:extLst>
              <a:ext uri="{FF2B5EF4-FFF2-40B4-BE49-F238E27FC236}">
                <a16:creationId xmlns:a16="http://schemas.microsoft.com/office/drawing/2014/main" xmlns="" id="{BF35FD70-D720-41B7-8291-8A2189E99AF8}"/>
              </a:ext>
            </a:extLst>
          </p:cNvPr>
          <p:cNvGrpSpPr/>
          <p:nvPr/>
        </p:nvGrpSpPr>
        <p:grpSpPr>
          <a:xfrm>
            <a:off x="2910845" y="3160713"/>
            <a:ext cx="2519363" cy="2219326"/>
            <a:chOff x="1371600" y="2667000"/>
            <a:chExt cx="1981200" cy="1591057"/>
          </a:xfrm>
        </p:grpSpPr>
        <p:pic>
          <p:nvPicPr>
            <p:cNvPr id="3" name="Picture 15">
              <a:hlinkClick r:id="" action="ppaction://noaction"/>
              <a:extLst>
                <a:ext uri="{FF2B5EF4-FFF2-40B4-BE49-F238E27FC236}">
                  <a16:creationId xmlns:a16="http://schemas.microsoft.com/office/drawing/2014/main" xmlns="" id="{099258B1-F895-47A8-BB65-5FB949C81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7" r="3257"/>
            <a:stretch/>
          </p:blipFill>
          <p:spPr>
            <a:xfrm>
              <a:off x="1371600" y="2667001"/>
              <a:ext cx="1981200" cy="1591056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5715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4" name="Rectangle 17">
              <a:extLst>
                <a:ext uri="{FF2B5EF4-FFF2-40B4-BE49-F238E27FC236}">
                  <a16:creationId xmlns:a16="http://schemas.microsoft.com/office/drawing/2014/main" xmlns="" id="{6BA1C53E-AE4E-4C4A-8B6E-E4702B6FF131}"/>
                </a:ext>
              </a:extLst>
            </p:cNvPr>
            <p:cNvSpPr/>
            <p:nvPr/>
          </p:nvSpPr>
          <p:spPr>
            <a:xfrm>
              <a:off x="1371600" y="2667000"/>
              <a:ext cx="450273" cy="56823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b="1" dirty="0">
                  <a:solidFill>
                    <a:srgbClr val="990099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5" name="Group 36">
            <a:extLst>
              <a:ext uri="{FF2B5EF4-FFF2-40B4-BE49-F238E27FC236}">
                <a16:creationId xmlns:a16="http://schemas.microsoft.com/office/drawing/2014/main" xmlns="" id="{8DD16F92-45E1-479D-9E33-C3901810E439}"/>
              </a:ext>
            </a:extLst>
          </p:cNvPr>
          <p:cNvGrpSpPr/>
          <p:nvPr/>
        </p:nvGrpSpPr>
        <p:grpSpPr>
          <a:xfrm>
            <a:off x="6949444" y="3124200"/>
            <a:ext cx="2438400" cy="2235200"/>
            <a:chOff x="4724400" y="3114411"/>
            <a:chExt cx="1676400" cy="1332403"/>
          </a:xfrm>
        </p:grpSpPr>
        <p:pic>
          <p:nvPicPr>
            <p:cNvPr id="6" name="Picture 14">
              <a:hlinkClick r:id="" action="ppaction://noaction"/>
              <a:extLst>
                <a:ext uri="{FF2B5EF4-FFF2-40B4-BE49-F238E27FC236}">
                  <a16:creationId xmlns:a16="http://schemas.microsoft.com/office/drawing/2014/main" xmlns="" id="{8D18C86F-0627-42B3-8D18-47059EC07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8" r="4748"/>
            <a:stretch/>
          </p:blipFill>
          <p:spPr>
            <a:xfrm>
              <a:off x="4724400" y="3124200"/>
              <a:ext cx="1676400" cy="1322614"/>
            </a:xfrm>
            <a:prstGeom prst="rect">
              <a:avLst/>
            </a:prstGeom>
            <a:noFill/>
            <a:ln w="5715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7" name="Rectangle 18">
              <a:extLst>
                <a:ext uri="{FF2B5EF4-FFF2-40B4-BE49-F238E27FC236}">
                  <a16:creationId xmlns:a16="http://schemas.microsoft.com/office/drawing/2014/main" xmlns="" id="{624B65FC-BDA4-4E4C-B911-7556C43E0B92}"/>
                </a:ext>
              </a:extLst>
            </p:cNvPr>
            <p:cNvSpPr/>
            <p:nvPr/>
          </p:nvSpPr>
          <p:spPr>
            <a:xfrm>
              <a:off x="4724400" y="3114411"/>
              <a:ext cx="457200" cy="48985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b="1" dirty="0">
                  <a:solidFill>
                    <a:srgbClr val="990099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D7BA127-037D-4000-85CB-5313346F32F9}"/>
              </a:ext>
            </a:extLst>
          </p:cNvPr>
          <p:cNvSpPr txBox="1"/>
          <p:nvPr/>
        </p:nvSpPr>
        <p:spPr>
          <a:xfrm>
            <a:off x="1183170" y="418011"/>
            <a:ext cx="2987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rgbClr val="578B18"/>
                </a:solidFill>
                <a:latin typeface="UTM Cookies" panose="02040603050506020204" pitchFamily="18" charset="0"/>
              </a:rPr>
              <a:t>Trò chơi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DD7FDCE-FBA4-4118-BB4F-05C8051647FE}"/>
              </a:ext>
            </a:extLst>
          </p:cNvPr>
          <p:cNvSpPr txBox="1"/>
          <p:nvPr/>
        </p:nvSpPr>
        <p:spPr>
          <a:xfrm>
            <a:off x="2897786" y="1132648"/>
            <a:ext cx="7354899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9600" b="1">
                <a:ln/>
                <a:solidFill>
                  <a:schemeClr val="accent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UTM Azuki" panose="02040603050506020204" pitchFamily="18" charset="0"/>
              </a:rPr>
              <a:t>Ô CỬA BÍ MẬT</a:t>
            </a:r>
          </a:p>
        </p:txBody>
      </p:sp>
    </p:spTree>
    <p:extLst>
      <p:ext uri="{BB962C8B-B14F-4D97-AF65-F5344CB8AC3E}">
        <p14:creationId xmlns:p14="http://schemas.microsoft.com/office/powerpoint/2010/main" val="40388826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j0234131">
            <a:hlinkClick r:id="" action="ppaction://noaction"/>
            <a:extLst>
              <a:ext uri="{FF2B5EF4-FFF2-40B4-BE49-F238E27FC236}">
                <a16:creationId xmlns:a16="http://schemas.microsoft.com/office/drawing/2014/main" xmlns="" id="{5E5B9A26-A89A-4BBC-9558-360C32A4E2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0888" y="5273675"/>
            <a:ext cx="1217612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WordArt 19">
            <a:extLst>
              <a:ext uri="{FF2B5EF4-FFF2-40B4-BE49-F238E27FC236}">
                <a16:creationId xmlns:a16="http://schemas.microsoft.com/office/drawing/2014/main" xmlns="" id="{8F01A26E-6E61-447B-BC96-4E31DE8F7405}"/>
              </a:ext>
            </a:extLst>
          </p:cNvPr>
          <p:cNvSpPr>
            <a:spLocks noTextEdit="1"/>
          </p:cNvSpPr>
          <p:nvPr/>
        </p:nvSpPr>
        <p:spPr>
          <a:xfrm>
            <a:off x="3244851" y="6040439"/>
            <a:ext cx="91122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charset="0"/>
                <a:ea typeface="Impact" panose="020B0806030902050204" charset="0"/>
              </a:rPr>
              <a:t>00</a:t>
            </a:r>
          </a:p>
        </p:txBody>
      </p:sp>
      <p:sp>
        <p:nvSpPr>
          <p:cNvPr id="4" name="WordArt 20">
            <a:extLst>
              <a:ext uri="{FF2B5EF4-FFF2-40B4-BE49-F238E27FC236}">
                <a16:creationId xmlns:a16="http://schemas.microsoft.com/office/drawing/2014/main" xmlns="" id="{9A005884-8260-4EDE-84BC-B66360EEA569}"/>
              </a:ext>
            </a:extLst>
          </p:cNvPr>
          <p:cNvSpPr>
            <a:spLocks noTextEdit="1"/>
          </p:cNvSpPr>
          <p:nvPr/>
        </p:nvSpPr>
        <p:spPr>
          <a:xfrm>
            <a:off x="3281364" y="6089650"/>
            <a:ext cx="9112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charset="0"/>
                <a:ea typeface="Impact" panose="020B0806030902050204" charset="0"/>
              </a:rPr>
              <a:t>05</a:t>
            </a:r>
          </a:p>
        </p:txBody>
      </p:sp>
      <p:sp>
        <p:nvSpPr>
          <p:cNvPr id="5" name="WordArt 21">
            <a:extLst>
              <a:ext uri="{FF2B5EF4-FFF2-40B4-BE49-F238E27FC236}">
                <a16:creationId xmlns:a16="http://schemas.microsoft.com/office/drawing/2014/main" xmlns="" id="{60D1C76A-689A-4185-87AD-E758600AEFB1}"/>
              </a:ext>
            </a:extLst>
          </p:cNvPr>
          <p:cNvSpPr>
            <a:spLocks noTextEdit="1"/>
          </p:cNvSpPr>
          <p:nvPr/>
        </p:nvSpPr>
        <p:spPr>
          <a:xfrm>
            <a:off x="3305176" y="6027739"/>
            <a:ext cx="91122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charset="0"/>
                <a:ea typeface="Impact" panose="020B0806030902050204" charset="0"/>
              </a:rPr>
              <a:t>04</a:t>
            </a:r>
          </a:p>
        </p:txBody>
      </p:sp>
      <p:sp>
        <p:nvSpPr>
          <p:cNvPr id="6" name="WordArt 22">
            <a:extLst>
              <a:ext uri="{FF2B5EF4-FFF2-40B4-BE49-F238E27FC236}">
                <a16:creationId xmlns:a16="http://schemas.microsoft.com/office/drawing/2014/main" xmlns="" id="{AA4DB5E0-46D7-4198-8471-0BD6D57F0DB8}"/>
              </a:ext>
            </a:extLst>
          </p:cNvPr>
          <p:cNvSpPr>
            <a:spLocks noTextEdit="1"/>
          </p:cNvSpPr>
          <p:nvPr/>
        </p:nvSpPr>
        <p:spPr>
          <a:xfrm>
            <a:off x="3348039" y="6103939"/>
            <a:ext cx="91122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charset="0"/>
                <a:ea typeface="Impact" panose="020B0806030902050204" charset="0"/>
              </a:rPr>
              <a:t>03</a:t>
            </a:r>
          </a:p>
        </p:txBody>
      </p:sp>
      <p:sp>
        <p:nvSpPr>
          <p:cNvPr id="7" name="WordArt 23">
            <a:extLst>
              <a:ext uri="{FF2B5EF4-FFF2-40B4-BE49-F238E27FC236}">
                <a16:creationId xmlns:a16="http://schemas.microsoft.com/office/drawing/2014/main" xmlns="" id="{3F44853F-2FCD-48D4-A3CA-5BA859D6543D}"/>
              </a:ext>
            </a:extLst>
          </p:cNvPr>
          <p:cNvSpPr>
            <a:spLocks noTextEdit="1"/>
          </p:cNvSpPr>
          <p:nvPr/>
        </p:nvSpPr>
        <p:spPr>
          <a:xfrm>
            <a:off x="3305176" y="6075364"/>
            <a:ext cx="91122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charset="0"/>
                <a:ea typeface="Impact" panose="020B0806030902050204" charset="0"/>
              </a:rPr>
              <a:t>02</a:t>
            </a:r>
          </a:p>
        </p:txBody>
      </p:sp>
      <p:sp>
        <p:nvSpPr>
          <p:cNvPr id="8" name="WordArt 24">
            <a:extLst>
              <a:ext uri="{FF2B5EF4-FFF2-40B4-BE49-F238E27FC236}">
                <a16:creationId xmlns:a16="http://schemas.microsoft.com/office/drawing/2014/main" xmlns="" id="{72E527E6-A3E9-4ACD-9652-C1F89053C9A3}"/>
              </a:ext>
            </a:extLst>
          </p:cNvPr>
          <p:cNvSpPr>
            <a:spLocks noTextEdit="1"/>
          </p:cNvSpPr>
          <p:nvPr/>
        </p:nvSpPr>
        <p:spPr>
          <a:xfrm>
            <a:off x="3238501" y="6042025"/>
            <a:ext cx="9112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charset="0"/>
                <a:ea typeface="Impact" panose="020B0806030902050204" charset="0"/>
              </a:rPr>
              <a:t>01</a:t>
            </a:r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xmlns="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70669"/>
            <a:ext cx="10519954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=""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 1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vi-VN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  gồm:  8 triệu, 5 trăm nghìn, 5 nghìn, 7 trăm và 2 đơn vị được viết là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xmlns="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966" y="2160717"/>
            <a:ext cx="3124200" cy="7080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>
                <a:latin typeface="Times New Roman" panose="02020603050405020304" pitchFamily="18" charset="0"/>
              </a:rPr>
              <a:t>A. 8 505 702</a:t>
            </a: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xmlns="" id="{54DB7A10-0904-4A5F-9219-E4D50C17E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680" y="3287842"/>
            <a:ext cx="3133724" cy="7080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>
                <a:latin typeface="Times New Roman" panose="02020603050405020304" pitchFamily="18" charset="0"/>
              </a:rPr>
              <a:t>D. 8 550 702</a:t>
            </a: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xmlns="" id="{FDA54728-0586-41A7-9C70-1C315F440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966" y="3302130"/>
            <a:ext cx="3124201" cy="7080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>
                <a:latin typeface="Times New Roman" panose="02020603050405020304" pitchFamily="18" charset="0"/>
              </a:rPr>
              <a:t>C. 8 055 702</a:t>
            </a: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xmlns="" id="{E8BB8EF6-D6A2-47AB-8D0D-D41388562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3" y="2144842"/>
            <a:ext cx="3124200" cy="7080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>
                <a:latin typeface="Times New Roman" panose="02020603050405020304" pitchFamily="18" charset="0"/>
              </a:rPr>
              <a:t>B. 8 505 720</a:t>
            </a:r>
          </a:p>
        </p:txBody>
      </p:sp>
      <p:pic>
        <p:nvPicPr>
          <p:cNvPr id="14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DA24B75D-37A7-487D-B427-26524CC2A480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68001" y="6502401"/>
            <a:ext cx="487363" cy="4873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806309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57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>
            <a:extLst>
              <a:ext uri="{FF2B5EF4-FFF2-40B4-BE49-F238E27FC236}">
                <a16:creationId xmlns:a16="http://schemas.microsoft.com/office/drawing/2014/main" xmlns="" id="{BF35FD70-D720-41B7-8291-8A2189E99AF8}"/>
              </a:ext>
            </a:extLst>
          </p:cNvPr>
          <p:cNvGrpSpPr/>
          <p:nvPr/>
        </p:nvGrpSpPr>
        <p:grpSpPr>
          <a:xfrm>
            <a:off x="2910845" y="3160713"/>
            <a:ext cx="2519363" cy="2219326"/>
            <a:chOff x="1371600" y="2667000"/>
            <a:chExt cx="1981200" cy="1591057"/>
          </a:xfrm>
        </p:grpSpPr>
        <p:pic>
          <p:nvPicPr>
            <p:cNvPr id="3" name="Picture 15">
              <a:hlinkClick r:id="" action="ppaction://noaction"/>
              <a:extLst>
                <a:ext uri="{FF2B5EF4-FFF2-40B4-BE49-F238E27FC236}">
                  <a16:creationId xmlns:a16="http://schemas.microsoft.com/office/drawing/2014/main" xmlns="" id="{099258B1-F895-47A8-BB65-5FB949C81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7" r="3257"/>
            <a:stretch/>
          </p:blipFill>
          <p:spPr>
            <a:xfrm>
              <a:off x="1371600" y="2667001"/>
              <a:ext cx="1981200" cy="1591056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5715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4" name="Rectangle 17">
              <a:extLst>
                <a:ext uri="{FF2B5EF4-FFF2-40B4-BE49-F238E27FC236}">
                  <a16:creationId xmlns:a16="http://schemas.microsoft.com/office/drawing/2014/main" xmlns="" id="{6BA1C53E-AE4E-4C4A-8B6E-E4702B6FF131}"/>
                </a:ext>
              </a:extLst>
            </p:cNvPr>
            <p:cNvSpPr/>
            <p:nvPr/>
          </p:nvSpPr>
          <p:spPr>
            <a:xfrm>
              <a:off x="1371600" y="2667000"/>
              <a:ext cx="450273" cy="56823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b="1" dirty="0">
                  <a:solidFill>
                    <a:srgbClr val="990099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5" name="Group 36">
            <a:extLst>
              <a:ext uri="{FF2B5EF4-FFF2-40B4-BE49-F238E27FC236}">
                <a16:creationId xmlns:a16="http://schemas.microsoft.com/office/drawing/2014/main" xmlns="" id="{8DD16F92-45E1-479D-9E33-C3901810E439}"/>
              </a:ext>
            </a:extLst>
          </p:cNvPr>
          <p:cNvGrpSpPr/>
          <p:nvPr/>
        </p:nvGrpSpPr>
        <p:grpSpPr>
          <a:xfrm>
            <a:off x="6949444" y="3124200"/>
            <a:ext cx="2438400" cy="2235200"/>
            <a:chOff x="4724400" y="3114411"/>
            <a:chExt cx="1676400" cy="1332403"/>
          </a:xfrm>
        </p:grpSpPr>
        <p:pic>
          <p:nvPicPr>
            <p:cNvPr id="6" name="Picture 14">
              <a:hlinkClick r:id="" action="ppaction://noaction"/>
              <a:extLst>
                <a:ext uri="{FF2B5EF4-FFF2-40B4-BE49-F238E27FC236}">
                  <a16:creationId xmlns:a16="http://schemas.microsoft.com/office/drawing/2014/main" xmlns="" id="{8D18C86F-0627-42B3-8D18-47059EC07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8" r="4748"/>
            <a:stretch/>
          </p:blipFill>
          <p:spPr>
            <a:xfrm>
              <a:off x="4724400" y="3124200"/>
              <a:ext cx="1676400" cy="1322614"/>
            </a:xfrm>
            <a:prstGeom prst="rect">
              <a:avLst/>
            </a:prstGeom>
            <a:noFill/>
            <a:ln w="5715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7" name="Rectangle 18">
              <a:extLst>
                <a:ext uri="{FF2B5EF4-FFF2-40B4-BE49-F238E27FC236}">
                  <a16:creationId xmlns:a16="http://schemas.microsoft.com/office/drawing/2014/main" xmlns="" id="{624B65FC-BDA4-4E4C-B911-7556C43E0B92}"/>
                </a:ext>
              </a:extLst>
            </p:cNvPr>
            <p:cNvSpPr/>
            <p:nvPr/>
          </p:nvSpPr>
          <p:spPr>
            <a:xfrm>
              <a:off x="4724400" y="3114411"/>
              <a:ext cx="457200" cy="48985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b="1" dirty="0">
                  <a:solidFill>
                    <a:srgbClr val="990099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D7BA127-037D-4000-85CB-5313346F32F9}"/>
              </a:ext>
            </a:extLst>
          </p:cNvPr>
          <p:cNvSpPr txBox="1"/>
          <p:nvPr/>
        </p:nvSpPr>
        <p:spPr>
          <a:xfrm>
            <a:off x="1183170" y="418011"/>
            <a:ext cx="2987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rgbClr val="578B18"/>
                </a:solidFill>
                <a:latin typeface="UTM Cookies" panose="02040603050506020204" pitchFamily="18" charset="0"/>
              </a:rPr>
              <a:t>Trò chơi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DD7FDCE-FBA4-4118-BB4F-05C8051647FE}"/>
              </a:ext>
            </a:extLst>
          </p:cNvPr>
          <p:cNvSpPr txBox="1"/>
          <p:nvPr/>
        </p:nvSpPr>
        <p:spPr>
          <a:xfrm>
            <a:off x="2897786" y="1132648"/>
            <a:ext cx="7354899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9600" b="1">
                <a:ln/>
                <a:solidFill>
                  <a:schemeClr val="accent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UTM Azuki" panose="02040603050506020204" pitchFamily="18" charset="0"/>
              </a:rPr>
              <a:t>Ô CỬA BÍ MẬT</a:t>
            </a:r>
          </a:p>
        </p:txBody>
      </p:sp>
    </p:spTree>
    <p:extLst>
      <p:ext uri="{BB962C8B-B14F-4D97-AF65-F5344CB8AC3E}">
        <p14:creationId xmlns:p14="http://schemas.microsoft.com/office/powerpoint/2010/main" val="36208254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j0234131">
            <a:hlinkClick r:id="" action="ppaction://noaction"/>
            <a:extLst>
              <a:ext uri="{FF2B5EF4-FFF2-40B4-BE49-F238E27FC236}">
                <a16:creationId xmlns:a16="http://schemas.microsoft.com/office/drawing/2014/main" xmlns="" id="{90099073-E441-4B88-9138-4F085C637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0888" y="5232400"/>
            <a:ext cx="1217612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WordArt 19">
            <a:extLst>
              <a:ext uri="{FF2B5EF4-FFF2-40B4-BE49-F238E27FC236}">
                <a16:creationId xmlns:a16="http://schemas.microsoft.com/office/drawing/2014/main" xmlns="" id="{6B733D61-B9DD-4063-8CDA-58D6882A7ECD}"/>
              </a:ext>
            </a:extLst>
          </p:cNvPr>
          <p:cNvSpPr>
            <a:spLocks noTextEdit="1"/>
          </p:cNvSpPr>
          <p:nvPr/>
        </p:nvSpPr>
        <p:spPr>
          <a:xfrm>
            <a:off x="3244851" y="5999164"/>
            <a:ext cx="91122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charset="0"/>
                <a:ea typeface="Impact" panose="020B0806030902050204" charset="0"/>
              </a:rPr>
              <a:t>00</a:t>
            </a:r>
          </a:p>
        </p:txBody>
      </p:sp>
      <p:sp>
        <p:nvSpPr>
          <p:cNvPr id="4" name="WordArt 20">
            <a:extLst>
              <a:ext uri="{FF2B5EF4-FFF2-40B4-BE49-F238E27FC236}">
                <a16:creationId xmlns:a16="http://schemas.microsoft.com/office/drawing/2014/main" xmlns="" id="{0D03C0BE-EFC4-47F6-A26D-6F4DEB900EB0}"/>
              </a:ext>
            </a:extLst>
          </p:cNvPr>
          <p:cNvSpPr>
            <a:spLocks noTextEdit="1"/>
          </p:cNvSpPr>
          <p:nvPr/>
        </p:nvSpPr>
        <p:spPr>
          <a:xfrm>
            <a:off x="3281364" y="6048375"/>
            <a:ext cx="9112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charset="0"/>
                <a:ea typeface="Impact" panose="020B0806030902050204" charset="0"/>
              </a:rPr>
              <a:t>05</a:t>
            </a:r>
          </a:p>
        </p:txBody>
      </p:sp>
      <p:sp>
        <p:nvSpPr>
          <p:cNvPr id="5" name="WordArt 21">
            <a:extLst>
              <a:ext uri="{FF2B5EF4-FFF2-40B4-BE49-F238E27FC236}">
                <a16:creationId xmlns:a16="http://schemas.microsoft.com/office/drawing/2014/main" xmlns="" id="{0F4AAC78-7598-4EB3-BC6A-03229590F95C}"/>
              </a:ext>
            </a:extLst>
          </p:cNvPr>
          <p:cNvSpPr>
            <a:spLocks noTextEdit="1"/>
          </p:cNvSpPr>
          <p:nvPr/>
        </p:nvSpPr>
        <p:spPr>
          <a:xfrm>
            <a:off x="3305176" y="5986464"/>
            <a:ext cx="91122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charset="0"/>
                <a:ea typeface="Impact" panose="020B0806030902050204" charset="0"/>
              </a:rPr>
              <a:t>04</a:t>
            </a:r>
          </a:p>
        </p:txBody>
      </p:sp>
      <p:sp>
        <p:nvSpPr>
          <p:cNvPr id="6" name="WordArt 22">
            <a:extLst>
              <a:ext uri="{FF2B5EF4-FFF2-40B4-BE49-F238E27FC236}">
                <a16:creationId xmlns:a16="http://schemas.microsoft.com/office/drawing/2014/main" xmlns="" id="{D4047B80-7BA5-4CED-8BC0-2CD9FCF858B9}"/>
              </a:ext>
            </a:extLst>
          </p:cNvPr>
          <p:cNvSpPr>
            <a:spLocks noTextEdit="1"/>
          </p:cNvSpPr>
          <p:nvPr/>
        </p:nvSpPr>
        <p:spPr>
          <a:xfrm>
            <a:off x="3348039" y="6062664"/>
            <a:ext cx="91122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charset="0"/>
                <a:ea typeface="Impact" panose="020B0806030902050204" charset="0"/>
              </a:rPr>
              <a:t>03</a:t>
            </a:r>
          </a:p>
        </p:txBody>
      </p:sp>
      <p:sp>
        <p:nvSpPr>
          <p:cNvPr id="7" name="WordArt 23">
            <a:extLst>
              <a:ext uri="{FF2B5EF4-FFF2-40B4-BE49-F238E27FC236}">
                <a16:creationId xmlns:a16="http://schemas.microsoft.com/office/drawing/2014/main" xmlns="" id="{33B1B3A9-83E8-4385-B74B-860315BB3A56}"/>
              </a:ext>
            </a:extLst>
          </p:cNvPr>
          <p:cNvSpPr>
            <a:spLocks noTextEdit="1"/>
          </p:cNvSpPr>
          <p:nvPr/>
        </p:nvSpPr>
        <p:spPr>
          <a:xfrm>
            <a:off x="3305176" y="6034089"/>
            <a:ext cx="91122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charset="0"/>
                <a:ea typeface="Impact" panose="020B0806030902050204" charset="0"/>
              </a:rPr>
              <a:t>02</a:t>
            </a:r>
          </a:p>
        </p:txBody>
      </p:sp>
      <p:sp>
        <p:nvSpPr>
          <p:cNvPr id="8" name="WordArt 24">
            <a:extLst>
              <a:ext uri="{FF2B5EF4-FFF2-40B4-BE49-F238E27FC236}">
                <a16:creationId xmlns:a16="http://schemas.microsoft.com/office/drawing/2014/main" xmlns="" id="{365AC21C-083B-42EC-8270-51BB5E658DFC}"/>
              </a:ext>
            </a:extLst>
          </p:cNvPr>
          <p:cNvSpPr>
            <a:spLocks noTextEdit="1"/>
          </p:cNvSpPr>
          <p:nvPr/>
        </p:nvSpPr>
        <p:spPr>
          <a:xfrm>
            <a:off x="3238501" y="6000750"/>
            <a:ext cx="9112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charset="0"/>
                <a:ea typeface="Impact" panose="020B0806030902050204" charset="0"/>
              </a:rPr>
              <a:t>01</a:t>
            </a:r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xmlns="" id="{7BD09118-C0FC-4383-9038-542B80657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577" y="494984"/>
            <a:ext cx="10565673" cy="1323975"/>
          </a:xfrm>
          <a:custGeom>
            <a:avLst/>
            <a:gdLst>
              <a:gd name="connsiteX0" fmla="*/ 0 w 10565673"/>
              <a:gd name="connsiteY0" fmla="*/ 0 h 1323975"/>
              <a:gd name="connsiteX1" fmla="*/ 871668 w 10565673"/>
              <a:gd name="connsiteY1" fmla="*/ 0 h 1323975"/>
              <a:gd name="connsiteX2" fmla="*/ 1532023 w 10565673"/>
              <a:gd name="connsiteY2" fmla="*/ 0 h 1323975"/>
              <a:gd name="connsiteX3" fmla="*/ 1981064 w 10565673"/>
              <a:gd name="connsiteY3" fmla="*/ 0 h 1323975"/>
              <a:gd name="connsiteX4" fmla="*/ 2324448 w 10565673"/>
              <a:gd name="connsiteY4" fmla="*/ 0 h 1323975"/>
              <a:gd name="connsiteX5" fmla="*/ 2667832 w 10565673"/>
              <a:gd name="connsiteY5" fmla="*/ 0 h 1323975"/>
              <a:gd name="connsiteX6" fmla="*/ 3116874 w 10565673"/>
              <a:gd name="connsiteY6" fmla="*/ 0 h 1323975"/>
              <a:gd name="connsiteX7" fmla="*/ 3882885 w 10565673"/>
              <a:gd name="connsiteY7" fmla="*/ 0 h 1323975"/>
              <a:gd name="connsiteX8" fmla="*/ 4331926 w 10565673"/>
              <a:gd name="connsiteY8" fmla="*/ 0 h 1323975"/>
              <a:gd name="connsiteX9" fmla="*/ 5203594 w 10565673"/>
              <a:gd name="connsiteY9" fmla="*/ 0 h 1323975"/>
              <a:gd name="connsiteX10" fmla="*/ 5863949 w 10565673"/>
              <a:gd name="connsiteY10" fmla="*/ 0 h 1323975"/>
              <a:gd name="connsiteX11" fmla="*/ 6735617 w 10565673"/>
              <a:gd name="connsiteY11" fmla="*/ 0 h 1323975"/>
              <a:gd name="connsiteX12" fmla="*/ 7184658 w 10565673"/>
              <a:gd name="connsiteY12" fmla="*/ 0 h 1323975"/>
              <a:gd name="connsiteX13" fmla="*/ 7739355 w 10565673"/>
              <a:gd name="connsiteY13" fmla="*/ 0 h 1323975"/>
              <a:gd name="connsiteX14" fmla="*/ 8611023 w 10565673"/>
              <a:gd name="connsiteY14" fmla="*/ 0 h 1323975"/>
              <a:gd name="connsiteX15" fmla="*/ 9271378 w 10565673"/>
              <a:gd name="connsiteY15" fmla="*/ 0 h 1323975"/>
              <a:gd name="connsiteX16" fmla="*/ 9826076 w 10565673"/>
              <a:gd name="connsiteY16" fmla="*/ 0 h 1323975"/>
              <a:gd name="connsiteX17" fmla="*/ 10565673 w 10565673"/>
              <a:gd name="connsiteY17" fmla="*/ 0 h 1323975"/>
              <a:gd name="connsiteX18" fmla="*/ 10565673 w 10565673"/>
              <a:gd name="connsiteY18" fmla="*/ 661988 h 1323975"/>
              <a:gd name="connsiteX19" fmla="*/ 10565673 w 10565673"/>
              <a:gd name="connsiteY19" fmla="*/ 1323975 h 1323975"/>
              <a:gd name="connsiteX20" fmla="*/ 9799662 w 10565673"/>
              <a:gd name="connsiteY20" fmla="*/ 1323975 h 1323975"/>
              <a:gd name="connsiteX21" fmla="*/ 9350621 w 10565673"/>
              <a:gd name="connsiteY21" fmla="*/ 1323975 h 1323975"/>
              <a:gd name="connsiteX22" fmla="*/ 9007236 w 10565673"/>
              <a:gd name="connsiteY22" fmla="*/ 1323975 h 1323975"/>
              <a:gd name="connsiteX23" fmla="*/ 8663852 w 10565673"/>
              <a:gd name="connsiteY23" fmla="*/ 1323975 h 1323975"/>
              <a:gd name="connsiteX24" fmla="*/ 7897841 w 10565673"/>
              <a:gd name="connsiteY24" fmla="*/ 1323975 h 1323975"/>
              <a:gd name="connsiteX25" fmla="*/ 7343143 w 10565673"/>
              <a:gd name="connsiteY25" fmla="*/ 1323975 h 1323975"/>
              <a:gd name="connsiteX26" fmla="*/ 6471475 w 10565673"/>
              <a:gd name="connsiteY26" fmla="*/ 1323975 h 1323975"/>
              <a:gd name="connsiteX27" fmla="*/ 6128090 w 10565673"/>
              <a:gd name="connsiteY27" fmla="*/ 1323975 h 1323975"/>
              <a:gd name="connsiteX28" fmla="*/ 5679049 w 10565673"/>
              <a:gd name="connsiteY28" fmla="*/ 1323975 h 1323975"/>
              <a:gd name="connsiteX29" fmla="*/ 5124351 w 10565673"/>
              <a:gd name="connsiteY29" fmla="*/ 1323975 h 1323975"/>
              <a:gd name="connsiteX30" fmla="*/ 4463997 w 10565673"/>
              <a:gd name="connsiteY30" fmla="*/ 1323975 h 1323975"/>
              <a:gd name="connsiteX31" fmla="*/ 3592329 w 10565673"/>
              <a:gd name="connsiteY31" fmla="*/ 1323975 h 1323975"/>
              <a:gd name="connsiteX32" fmla="*/ 3037631 w 10565673"/>
              <a:gd name="connsiteY32" fmla="*/ 1323975 h 1323975"/>
              <a:gd name="connsiteX33" fmla="*/ 2377276 w 10565673"/>
              <a:gd name="connsiteY33" fmla="*/ 1323975 h 1323975"/>
              <a:gd name="connsiteX34" fmla="*/ 1716922 w 10565673"/>
              <a:gd name="connsiteY34" fmla="*/ 1323975 h 1323975"/>
              <a:gd name="connsiteX35" fmla="*/ 1267881 w 10565673"/>
              <a:gd name="connsiteY35" fmla="*/ 1323975 h 1323975"/>
              <a:gd name="connsiteX36" fmla="*/ 607526 w 10565673"/>
              <a:gd name="connsiteY36" fmla="*/ 1323975 h 1323975"/>
              <a:gd name="connsiteX37" fmla="*/ 0 w 10565673"/>
              <a:gd name="connsiteY37" fmla="*/ 1323975 h 1323975"/>
              <a:gd name="connsiteX38" fmla="*/ 0 w 10565673"/>
              <a:gd name="connsiteY38" fmla="*/ 635508 h 1323975"/>
              <a:gd name="connsiteX39" fmla="*/ 0 w 10565673"/>
              <a:gd name="connsiteY39" fmla="*/ 0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565673" h="1323975" fill="none" extrusionOk="0">
                <a:moveTo>
                  <a:pt x="0" y="0"/>
                </a:moveTo>
                <a:cubicBezTo>
                  <a:pt x="299664" y="25105"/>
                  <a:pt x="583759" y="3207"/>
                  <a:pt x="871668" y="0"/>
                </a:cubicBezTo>
                <a:cubicBezTo>
                  <a:pt x="1159577" y="-3207"/>
                  <a:pt x="1388112" y="-20557"/>
                  <a:pt x="1532023" y="0"/>
                </a:cubicBezTo>
                <a:cubicBezTo>
                  <a:pt x="1675935" y="20557"/>
                  <a:pt x="1889013" y="3712"/>
                  <a:pt x="1981064" y="0"/>
                </a:cubicBezTo>
                <a:cubicBezTo>
                  <a:pt x="2073115" y="-3712"/>
                  <a:pt x="2162637" y="-726"/>
                  <a:pt x="2324448" y="0"/>
                </a:cubicBezTo>
                <a:cubicBezTo>
                  <a:pt x="2486259" y="726"/>
                  <a:pt x="2581019" y="10846"/>
                  <a:pt x="2667832" y="0"/>
                </a:cubicBezTo>
                <a:cubicBezTo>
                  <a:pt x="2754645" y="-10846"/>
                  <a:pt x="2980030" y="-15684"/>
                  <a:pt x="3116874" y="0"/>
                </a:cubicBezTo>
                <a:cubicBezTo>
                  <a:pt x="3253718" y="15684"/>
                  <a:pt x="3517486" y="10657"/>
                  <a:pt x="3882885" y="0"/>
                </a:cubicBezTo>
                <a:cubicBezTo>
                  <a:pt x="4248284" y="-10657"/>
                  <a:pt x="4124294" y="-3479"/>
                  <a:pt x="4331926" y="0"/>
                </a:cubicBezTo>
                <a:cubicBezTo>
                  <a:pt x="4539558" y="3479"/>
                  <a:pt x="4971925" y="19366"/>
                  <a:pt x="5203594" y="0"/>
                </a:cubicBezTo>
                <a:cubicBezTo>
                  <a:pt x="5435263" y="-19366"/>
                  <a:pt x="5586453" y="-28783"/>
                  <a:pt x="5863949" y="0"/>
                </a:cubicBezTo>
                <a:cubicBezTo>
                  <a:pt x="6141445" y="28783"/>
                  <a:pt x="6402083" y="20227"/>
                  <a:pt x="6735617" y="0"/>
                </a:cubicBezTo>
                <a:cubicBezTo>
                  <a:pt x="7069151" y="-20227"/>
                  <a:pt x="7051042" y="8553"/>
                  <a:pt x="7184658" y="0"/>
                </a:cubicBezTo>
                <a:cubicBezTo>
                  <a:pt x="7318274" y="-8553"/>
                  <a:pt x="7476170" y="27194"/>
                  <a:pt x="7739355" y="0"/>
                </a:cubicBezTo>
                <a:cubicBezTo>
                  <a:pt x="8002540" y="-27194"/>
                  <a:pt x="8400876" y="-4121"/>
                  <a:pt x="8611023" y="0"/>
                </a:cubicBezTo>
                <a:cubicBezTo>
                  <a:pt x="8821170" y="4121"/>
                  <a:pt x="8948821" y="-9434"/>
                  <a:pt x="9271378" y="0"/>
                </a:cubicBezTo>
                <a:cubicBezTo>
                  <a:pt x="9593935" y="9434"/>
                  <a:pt x="9642947" y="6049"/>
                  <a:pt x="9826076" y="0"/>
                </a:cubicBezTo>
                <a:cubicBezTo>
                  <a:pt x="10009205" y="-6049"/>
                  <a:pt x="10408831" y="-24437"/>
                  <a:pt x="10565673" y="0"/>
                </a:cubicBezTo>
                <a:cubicBezTo>
                  <a:pt x="10559376" y="168583"/>
                  <a:pt x="10573599" y="467988"/>
                  <a:pt x="10565673" y="661988"/>
                </a:cubicBezTo>
                <a:cubicBezTo>
                  <a:pt x="10557747" y="855988"/>
                  <a:pt x="10557470" y="1146548"/>
                  <a:pt x="10565673" y="1323975"/>
                </a:cubicBezTo>
                <a:cubicBezTo>
                  <a:pt x="10192750" y="1308824"/>
                  <a:pt x="9983239" y="1345592"/>
                  <a:pt x="9799662" y="1323975"/>
                </a:cubicBezTo>
                <a:cubicBezTo>
                  <a:pt x="9616085" y="1302358"/>
                  <a:pt x="9499090" y="1317941"/>
                  <a:pt x="9350621" y="1323975"/>
                </a:cubicBezTo>
                <a:cubicBezTo>
                  <a:pt x="9202152" y="1330009"/>
                  <a:pt x="9089205" y="1315185"/>
                  <a:pt x="9007236" y="1323975"/>
                </a:cubicBezTo>
                <a:cubicBezTo>
                  <a:pt x="8925268" y="1332765"/>
                  <a:pt x="8738987" y="1339596"/>
                  <a:pt x="8663852" y="1323975"/>
                </a:cubicBezTo>
                <a:cubicBezTo>
                  <a:pt x="8588717" y="1308354"/>
                  <a:pt x="8069236" y="1305359"/>
                  <a:pt x="7897841" y="1323975"/>
                </a:cubicBezTo>
                <a:cubicBezTo>
                  <a:pt x="7726446" y="1342591"/>
                  <a:pt x="7562968" y="1316321"/>
                  <a:pt x="7343143" y="1323975"/>
                </a:cubicBezTo>
                <a:cubicBezTo>
                  <a:pt x="7123318" y="1331629"/>
                  <a:pt x="6689009" y="1347272"/>
                  <a:pt x="6471475" y="1323975"/>
                </a:cubicBezTo>
                <a:cubicBezTo>
                  <a:pt x="6253941" y="1300678"/>
                  <a:pt x="6225993" y="1332613"/>
                  <a:pt x="6128090" y="1323975"/>
                </a:cubicBezTo>
                <a:cubicBezTo>
                  <a:pt x="6030187" y="1315337"/>
                  <a:pt x="5861014" y="1312251"/>
                  <a:pt x="5679049" y="1323975"/>
                </a:cubicBezTo>
                <a:cubicBezTo>
                  <a:pt x="5497084" y="1335699"/>
                  <a:pt x="5295556" y="1325085"/>
                  <a:pt x="5124351" y="1323975"/>
                </a:cubicBezTo>
                <a:cubicBezTo>
                  <a:pt x="4953146" y="1322865"/>
                  <a:pt x="4606494" y="1342495"/>
                  <a:pt x="4463997" y="1323975"/>
                </a:cubicBezTo>
                <a:cubicBezTo>
                  <a:pt x="4321500" y="1305455"/>
                  <a:pt x="3826998" y="1341859"/>
                  <a:pt x="3592329" y="1323975"/>
                </a:cubicBezTo>
                <a:cubicBezTo>
                  <a:pt x="3357660" y="1306091"/>
                  <a:pt x="3280443" y="1321937"/>
                  <a:pt x="3037631" y="1323975"/>
                </a:cubicBezTo>
                <a:cubicBezTo>
                  <a:pt x="2794819" y="1326013"/>
                  <a:pt x="2695586" y="1354032"/>
                  <a:pt x="2377276" y="1323975"/>
                </a:cubicBezTo>
                <a:cubicBezTo>
                  <a:pt x="2058967" y="1293918"/>
                  <a:pt x="1992640" y="1314391"/>
                  <a:pt x="1716922" y="1323975"/>
                </a:cubicBezTo>
                <a:cubicBezTo>
                  <a:pt x="1441204" y="1333559"/>
                  <a:pt x="1366859" y="1309615"/>
                  <a:pt x="1267881" y="1323975"/>
                </a:cubicBezTo>
                <a:cubicBezTo>
                  <a:pt x="1168903" y="1338335"/>
                  <a:pt x="790051" y="1308535"/>
                  <a:pt x="607526" y="1323975"/>
                </a:cubicBezTo>
                <a:cubicBezTo>
                  <a:pt x="425002" y="1339415"/>
                  <a:pt x="211449" y="1307162"/>
                  <a:pt x="0" y="1323975"/>
                </a:cubicBezTo>
                <a:cubicBezTo>
                  <a:pt x="15384" y="1180876"/>
                  <a:pt x="-10111" y="916432"/>
                  <a:pt x="0" y="635508"/>
                </a:cubicBezTo>
                <a:cubicBezTo>
                  <a:pt x="10111" y="354584"/>
                  <a:pt x="11087" y="187106"/>
                  <a:pt x="0" y="0"/>
                </a:cubicBezTo>
                <a:close/>
              </a:path>
              <a:path w="10565673" h="1323975" stroke="0" extrusionOk="0">
                <a:moveTo>
                  <a:pt x="0" y="0"/>
                </a:moveTo>
                <a:cubicBezTo>
                  <a:pt x="177076" y="-12658"/>
                  <a:pt x="520796" y="-12310"/>
                  <a:pt x="660355" y="0"/>
                </a:cubicBezTo>
                <a:cubicBezTo>
                  <a:pt x="799914" y="12310"/>
                  <a:pt x="846251" y="-8756"/>
                  <a:pt x="1003739" y="0"/>
                </a:cubicBezTo>
                <a:cubicBezTo>
                  <a:pt x="1161227" y="8756"/>
                  <a:pt x="1531666" y="-14319"/>
                  <a:pt x="1664093" y="0"/>
                </a:cubicBezTo>
                <a:cubicBezTo>
                  <a:pt x="1796520" y="14319"/>
                  <a:pt x="2034980" y="12623"/>
                  <a:pt x="2218791" y="0"/>
                </a:cubicBezTo>
                <a:cubicBezTo>
                  <a:pt x="2402602" y="-12623"/>
                  <a:pt x="2483826" y="-4194"/>
                  <a:pt x="2562176" y="0"/>
                </a:cubicBezTo>
                <a:cubicBezTo>
                  <a:pt x="2640526" y="4194"/>
                  <a:pt x="2882841" y="17492"/>
                  <a:pt x="3011217" y="0"/>
                </a:cubicBezTo>
                <a:cubicBezTo>
                  <a:pt x="3139593" y="-17492"/>
                  <a:pt x="3490889" y="-13584"/>
                  <a:pt x="3882885" y="0"/>
                </a:cubicBezTo>
                <a:cubicBezTo>
                  <a:pt x="4274881" y="13584"/>
                  <a:pt x="4056139" y="5006"/>
                  <a:pt x="4226269" y="0"/>
                </a:cubicBezTo>
                <a:cubicBezTo>
                  <a:pt x="4396399" y="-5006"/>
                  <a:pt x="4833770" y="-21747"/>
                  <a:pt x="5097937" y="0"/>
                </a:cubicBezTo>
                <a:cubicBezTo>
                  <a:pt x="5362104" y="21747"/>
                  <a:pt x="5490277" y="-15367"/>
                  <a:pt x="5652635" y="0"/>
                </a:cubicBezTo>
                <a:cubicBezTo>
                  <a:pt x="5814993" y="15367"/>
                  <a:pt x="5898581" y="11470"/>
                  <a:pt x="6101676" y="0"/>
                </a:cubicBezTo>
                <a:cubicBezTo>
                  <a:pt x="6304771" y="-11470"/>
                  <a:pt x="6434440" y="16278"/>
                  <a:pt x="6550717" y="0"/>
                </a:cubicBezTo>
                <a:cubicBezTo>
                  <a:pt x="6666994" y="-16278"/>
                  <a:pt x="6734370" y="-7273"/>
                  <a:pt x="6894102" y="0"/>
                </a:cubicBezTo>
                <a:cubicBezTo>
                  <a:pt x="7053835" y="7273"/>
                  <a:pt x="7322897" y="-23131"/>
                  <a:pt x="7554456" y="0"/>
                </a:cubicBezTo>
                <a:cubicBezTo>
                  <a:pt x="7786015" y="23131"/>
                  <a:pt x="8163693" y="10698"/>
                  <a:pt x="8320467" y="0"/>
                </a:cubicBezTo>
                <a:cubicBezTo>
                  <a:pt x="8477241" y="-10698"/>
                  <a:pt x="8735185" y="-1538"/>
                  <a:pt x="8980822" y="0"/>
                </a:cubicBezTo>
                <a:cubicBezTo>
                  <a:pt x="9226460" y="1538"/>
                  <a:pt x="9430936" y="31545"/>
                  <a:pt x="9852490" y="0"/>
                </a:cubicBezTo>
                <a:cubicBezTo>
                  <a:pt x="10274044" y="-31545"/>
                  <a:pt x="10416841" y="-287"/>
                  <a:pt x="10565673" y="0"/>
                </a:cubicBezTo>
                <a:cubicBezTo>
                  <a:pt x="10545870" y="180039"/>
                  <a:pt x="10549295" y="416936"/>
                  <a:pt x="10565673" y="635508"/>
                </a:cubicBezTo>
                <a:cubicBezTo>
                  <a:pt x="10582051" y="854080"/>
                  <a:pt x="10554834" y="1058187"/>
                  <a:pt x="10565673" y="1323975"/>
                </a:cubicBezTo>
                <a:cubicBezTo>
                  <a:pt x="10376696" y="1302911"/>
                  <a:pt x="10208291" y="1296802"/>
                  <a:pt x="9905318" y="1323975"/>
                </a:cubicBezTo>
                <a:cubicBezTo>
                  <a:pt x="9602346" y="1351148"/>
                  <a:pt x="9408256" y="1299254"/>
                  <a:pt x="9244964" y="1323975"/>
                </a:cubicBezTo>
                <a:cubicBezTo>
                  <a:pt x="9081672" y="1348696"/>
                  <a:pt x="8650544" y="1325033"/>
                  <a:pt x="8373296" y="1323975"/>
                </a:cubicBezTo>
                <a:cubicBezTo>
                  <a:pt x="8096048" y="1322917"/>
                  <a:pt x="7963268" y="1319620"/>
                  <a:pt x="7607285" y="1323975"/>
                </a:cubicBezTo>
                <a:cubicBezTo>
                  <a:pt x="7251302" y="1328330"/>
                  <a:pt x="7305545" y="1329726"/>
                  <a:pt x="7158243" y="1323975"/>
                </a:cubicBezTo>
                <a:cubicBezTo>
                  <a:pt x="7010941" y="1318224"/>
                  <a:pt x="6800290" y="1302371"/>
                  <a:pt x="6709202" y="1323975"/>
                </a:cubicBezTo>
                <a:cubicBezTo>
                  <a:pt x="6618114" y="1345579"/>
                  <a:pt x="6456365" y="1329462"/>
                  <a:pt x="6260161" y="1323975"/>
                </a:cubicBezTo>
                <a:cubicBezTo>
                  <a:pt x="6063957" y="1318488"/>
                  <a:pt x="5571254" y="1314170"/>
                  <a:pt x="5388493" y="1323975"/>
                </a:cubicBezTo>
                <a:cubicBezTo>
                  <a:pt x="5205732" y="1333780"/>
                  <a:pt x="5074059" y="1331073"/>
                  <a:pt x="4939452" y="1323975"/>
                </a:cubicBezTo>
                <a:cubicBezTo>
                  <a:pt x="4804845" y="1316877"/>
                  <a:pt x="4427918" y="1311133"/>
                  <a:pt x="4279098" y="1323975"/>
                </a:cubicBezTo>
                <a:cubicBezTo>
                  <a:pt x="4130278" y="1336817"/>
                  <a:pt x="3665073" y="1355468"/>
                  <a:pt x="3407430" y="1323975"/>
                </a:cubicBezTo>
                <a:cubicBezTo>
                  <a:pt x="3149787" y="1292482"/>
                  <a:pt x="2894581" y="1318866"/>
                  <a:pt x="2747075" y="1323975"/>
                </a:cubicBezTo>
                <a:cubicBezTo>
                  <a:pt x="2599569" y="1329084"/>
                  <a:pt x="2245972" y="1336177"/>
                  <a:pt x="1875407" y="1323975"/>
                </a:cubicBezTo>
                <a:cubicBezTo>
                  <a:pt x="1504842" y="1311773"/>
                  <a:pt x="1646476" y="1321921"/>
                  <a:pt x="1426366" y="1323975"/>
                </a:cubicBezTo>
                <a:cubicBezTo>
                  <a:pt x="1206256" y="1326029"/>
                  <a:pt x="931043" y="1346928"/>
                  <a:pt x="766011" y="1323975"/>
                </a:cubicBezTo>
                <a:cubicBezTo>
                  <a:pt x="600980" y="1301022"/>
                  <a:pt x="308844" y="1295791"/>
                  <a:pt x="0" y="1323975"/>
                </a:cubicBezTo>
                <a:cubicBezTo>
                  <a:pt x="-8535" y="1052431"/>
                  <a:pt x="30557" y="823772"/>
                  <a:pt x="0" y="688467"/>
                </a:cubicBezTo>
                <a:cubicBezTo>
                  <a:pt x="-30557" y="553162"/>
                  <a:pt x="-10262" y="208956"/>
                  <a:pt x="0" y="0"/>
                </a:cubicBezTo>
                <a:close/>
              </a:path>
            </a:pathLst>
          </a:custGeom>
          <a:ln w="28575">
            <a:solidFill>
              <a:srgbClr val="578B18"/>
            </a:solidFill>
            <a:extLst>
              <a:ext uri="{C807C97D-BFC1-408E-A445-0C87EB9F89A2}">
                <ask:lineSketchStyleProps xmlns="" xmlns:ask="http://schemas.microsoft.com/office/drawing/2018/sketchyshapes" sd="201714550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vi-VN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Giá trị của chữ số 7 trong số 10 275 </a:t>
            </a:r>
            <a:r>
              <a:rPr lang="vi-VN" altLang="en-US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104 là</a:t>
            </a:r>
            <a:r>
              <a:rPr lang="en-US" altLang="en-US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xmlns="" id="{C3636AC6-9EC9-4FFF-B7BC-3008DE45F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651" y="2449513"/>
            <a:ext cx="3124200" cy="7080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>
                <a:latin typeface="Times New Roman" panose="02020603050405020304" pitchFamily="18" charset="0"/>
              </a:rPr>
              <a:t>A. 700 000</a:t>
            </a: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xmlns="" id="{C99669B8-69C3-4C8F-A065-86CCD1E13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3310" y="3590925"/>
            <a:ext cx="3241764" cy="7080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>
                <a:latin typeface="Times New Roman" panose="02020603050405020304" pitchFamily="18" charset="0"/>
              </a:rPr>
              <a:t>D. 7</a:t>
            </a: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xmlns="" id="{94BFB8B1-3222-4661-9005-DCDFC622A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327" y="3590926"/>
            <a:ext cx="3133725" cy="7080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>
                <a:latin typeface="Times New Roman" panose="02020603050405020304" pitchFamily="18" charset="0"/>
              </a:rPr>
              <a:t>C. 7 000</a:t>
            </a: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xmlns="" id="{893647A6-FFA6-4E62-9FB0-0D05479D4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3310" y="2430146"/>
            <a:ext cx="3241764" cy="7080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>
                <a:latin typeface="Times New Roman" panose="02020603050405020304" pitchFamily="18" charset="0"/>
              </a:rPr>
              <a:t>B. 70 000</a:t>
            </a:r>
          </a:p>
        </p:txBody>
      </p:sp>
      <p:pic>
        <p:nvPicPr>
          <p:cNvPr id="14" name="applause3">
            <a:hlinkClick r:id="" action="ppaction://media"/>
            <a:extLst>
              <a:ext uri="{FF2B5EF4-FFF2-40B4-BE49-F238E27FC236}">
                <a16:creationId xmlns:a16="http://schemas.microsoft.com/office/drawing/2014/main" xmlns="" id="{92A210C2-22FC-4920-8BD0-12B180F67EB8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77401" y="6280151"/>
            <a:ext cx="487363" cy="4873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211810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57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xmlns="" id="{13A881F7-291B-43E6-814B-F409E7104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16" b="89959" l="9752" r="94681">
                        <a14:foregroundMark x1="31206" y1="7172" x2="32447" y2="28074"/>
                        <a14:foregroundMark x1="32447" y1="28074" x2="51773" y2="30943"/>
                        <a14:foregroundMark x1="51773" y1="30943" x2="46099" y2="14549"/>
                        <a14:foregroundMark x1="46099" y1="14549" x2="36879" y2="9631"/>
                        <a14:foregroundMark x1="36879" y1="9631" x2="32270" y2="10656"/>
                        <a14:foregroundMark x1="26950" y1="32992" x2="26950" y2="32992"/>
                        <a14:foregroundMark x1="65426" y1="22541" x2="61879" y2="38934"/>
                        <a14:foregroundMark x1="61879" y1="38934" x2="66667" y2="79508"/>
                        <a14:foregroundMark x1="78276" y1="85664" x2="81738" y2="87500"/>
                        <a14:foregroundMark x1="66667" y1="79508" x2="70106" y2="81332"/>
                        <a14:foregroundMark x1="81738" y1="87500" x2="93972" y2="66189"/>
                        <a14:foregroundMark x1="93972" y1="66189" x2="94681" y2="61066"/>
                        <a14:foregroundMark x1="20213" y1="89959" x2="20213" y2="89959"/>
                        <a14:foregroundMark x1="31028" y1="89959" x2="31028" y2="89959"/>
                        <a14:foregroundMark x1="27305" y1="15779" x2="27305" y2="18238"/>
                        <a14:foregroundMark x1="35106" y1="15369" x2="36525" y2="21516"/>
                        <a14:backgroundMark x1="26418" y1="83607" x2="26418" y2="83607"/>
                        <a14:backgroundMark x1="26418" y1="79508" x2="26418" y2="79508"/>
                        <a14:backgroundMark x1="74113" y1="83402" x2="74113" y2="83402"/>
                        <a14:backgroundMark x1="74113" y1="83402" x2="75000" y2="89344"/>
                        <a14:backgroundMark x1="74291" y1="82377" x2="73936" y2="78893"/>
                        <a14:backgroundMark x1="74113" y1="79098" x2="73582" y2="8463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3377"/>
            <a:ext cx="4654493" cy="4027292"/>
          </a:xfrm>
          <a:prstGeom prst="rect">
            <a:avLst/>
          </a:prstGeom>
        </p:spPr>
      </p:pic>
      <p:pic>
        <p:nvPicPr>
          <p:cNvPr id="10" name="Picture 9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xmlns="" id="{F48E4E6D-6DE7-446E-9364-565F9B46A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369" y="191686"/>
            <a:ext cx="7010033" cy="67734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64D394-E131-420E-8869-75DDCD68D5CA}"/>
              </a:ext>
            </a:extLst>
          </p:cNvPr>
          <p:cNvSpPr txBox="1"/>
          <p:nvPr/>
        </p:nvSpPr>
        <p:spPr>
          <a:xfrm>
            <a:off x="602669" y="793376"/>
            <a:ext cx="121585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amenco" panose="02040603050506020204" pitchFamily="18" charset="0"/>
              </a:rPr>
              <a:t>Triệu và lớp triệu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Flamenco" panose="02040603050506020204" pitchFamily="18" charset="0"/>
            </a:endParaRPr>
          </a:p>
          <a:p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amenco" panose="02040603050506020204" pitchFamily="18" charset="0"/>
              </a:rPr>
              <a:t>         </a:t>
            </a:r>
            <a:r>
              <a:rPr lang="vi-VN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amenco" panose="02040603050506020204" pitchFamily="18" charset="0"/>
              </a:rPr>
              <a:t>(</a:t>
            </a:r>
            <a:r>
              <a:rPr lang="vi-VN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amenco" panose="02040603050506020204" pitchFamily="18" charset="0"/>
              </a:rPr>
              <a:t> </a:t>
            </a:r>
            <a:r>
              <a:rPr lang="vi-VN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amenco" panose="02040603050506020204" pitchFamily="18" charset="0"/>
              </a:rPr>
              <a:t>tiếp theo)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Flamenc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4665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0341"/>
            <a:ext cx="10668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7999" y="0"/>
            <a:ext cx="14216743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1587" y="4835851"/>
            <a:ext cx="1979613" cy="1423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524000" y="1514265"/>
            <a:ext cx="58125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5791200" y="7272338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Bike Rides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7848600" y="7272338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16288" y="5060950"/>
            <a:ext cx="2279650" cy="179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Tieng-coi-oto-www_nhacchuongvui_com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24001" y="6577013"/>
            <a:ext cx="487363" cy="48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Broccoli_On_My_Plate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514601" y="6577013"/>
            <a:ext cx="487363" cy="4873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4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2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84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-1 0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1 0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5"/>
          <p:cNvSpPr txBox="1">
            <a:spLocks noChangeArrowheads="1"/>
          </p:cNvSpPr>
          <p:nvPr/>
        </p:nvSpPr>
        <p:spPr bwMode="auto">
          <a:xfrm>
            <a:off x="2628900" y="2682875"/>
            <a:ext cx="76962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400" b="1">
              <a:solidFill>
                <a:srgbClr val="000099"/>
              </a:solidFill>
              <a:latin typeface=".VnTime" pitchFamily="34" charset="0"/>
            </a:endParaRPr>
          </a:p>
        </p:txBody>
      </p:sp>
      <p:graphicFrame>
        <p:nvGraphicFramePr>
          <p:cNvPr id="7" name="Group 100"/>
          <p:cNvGraphicFramePr>
            <a:graphicFrameLocks/>
          </p:cNvGraphicFramePr>
          <p:nvPr/>
        </p:nvGraphicFramePr>
        <p:xfrm>
          <a:off x="661988" y="501650"/>
          <a:ext cx="10363203" cy="2557463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63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894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36144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37103"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551" marB="39551" horzOverflow="overflow">
                    <a:lnL w="28575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551" marB="39551" horzOverflow="overflow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39551" marB="39551" horzOverflow="overflow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72358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551" marB="39551" horzOverflow="overflow">
                    <a:lnL w="28575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551" marB="39551" horzOverflow="overflow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551" marB="39551" horzOverflow="overflow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551" marB="39551" horzOverflow="overflow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551" marB="39551" horzOverflow="overflow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551" marB="39551" horzOverflow="overflow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551" marB="39551" horzOverflow="overflow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551" marB="39551" horzOverflow="overflow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9551" marB="39551" horzOverflow="overflow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002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T="39551" marB="39551" anchor="ctr" horzOverflow="overflow">
                    <a:lnL w="28575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T="39551" marB="39551" anchor="ctr" horzOverflow="overflow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T="39551" marB="39551" anchor="ctr" horzOverflow="overflow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T="39551" marB="39551" anchor="ctr" horzOverflow="overflow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T="39551" marB="39551" anchor="ctr" horzOverflow="overflow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T="39551" marB="39551" anchor="ctr" horzOverflow="overflow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T="39551" marB="39551" anchor="ctr" horzOverflow="overflow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T="39551" marB="39551" anchor="ctr" horzOverflow="overflow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T="39551" marB="39551" anchor="ctr" horzOverflow="overflow">
                    <a:lnL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929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Text Box 85"/>
          <p:cNvSpPr txBox="1">
            <a:spLocks noChangeArrowheads="1"/>
          </p:cNvSpPr>
          <p:nvPr/>
        </p:nvSpPr>
        <p:spPr bwMode="auto">
          <a:xfrm>
            <a:off x="1073150" y="2443163"/>
            <a:ext cx="4572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Text Box 86"/>
          <p:cNvSpPr txBox="1">
            <a:spLocks noChangeArrowheads="1"/>
          </p:cNvSpPr>
          <p:nvPr/>
        </p:nvSpPr>
        <p:spPr bwMode="auto">
          <a:xfrm>
            <a:off x="2081213" y="2443163"/>
            <a:ext cx="4572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Text Box 87"/>
          <p:cNvSpPr txBox="1">
            <a:spLocks noChangeArrowheads="1"/>
          </p:cNvSpPr>
          <p:nvPr/>
        </p:nvSpPr>
        <p:spPr bwMode="auto">
          <a:xfrm>
            <a:off x="3111500" y="2462213"/>
            <a:ext cx="4572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 Box 96"/>
          <p:cNvSpPr txBox="1">
            <a:spLocks noChangeArrowheads="1"/>
          </p:cNvSpPr>
          <p:nvPr/>
        </p:nvSpPr>
        <p:spPr bwMode="auto">
          <a:xfrm>
            <a:off x="2220913" y="3205163"/>
            <a:ext cx="6629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số: </a:t>
            </a: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342 157 413    </a:t>
            </a:r>
          </a:p>
        </p:txBody>
      </p:sp>
      <p:sp>
        <p:nvSpPr>
          <p:cNvPr id="13" name="Text Box 97"/>
          <p:cNvSpPr txBox="1">
            <a:spLocks noChangeArrowheads="1"/>
          </p:cNvSpPr>
          <p:nvPr/>
        </p:nvSpPr>
        <p:spPr bwMode="auto">
          <a:xfrm>
            <a:off x="1676400" y="3756025"/>
            <a:ext cx="88392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b="1" i="1" kern="0" dirty="0">
                <a:solidFill>
                  <a:srgbClr val="C00000"/>
                </a:solidFill>
              </a:rPr>
              <a:t>    </a:t>
            </a:r>
            <a:r>
              <a:rPr lang="en-US" altLang="en-US" sz="2800" b="1" i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en-US" sz="2800" b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8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8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8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28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8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8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8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kern="0" dirty="0">
                <a:solidFill>
                  <a:srgbClr val="000099"/>
                </a:solidFill>
                <a:latin typeface=".VnTime" panose="020B7200000000000000" pitchFamily="34" charset="0"/>
              </a:rPr>
              <a:t>. </a:t>
            </a:r>
            <a:endParaRPr lang="en-US" altLang="en-US" sz="2800" b="1" kern="0" dirty="0">
              <a:solidFill>
                <a:srgbClr val="FF0000"/>
              </a:solidFill>
            </a:endParaRPr>
          </a:p>
        </p:txBody>
      </p:sp>
      <p:sp>
        <p:nvSpPr>
          <p:cNvPr id="14" name="Text Box 101"/>
          <p:cNvSpPr txBox="1">
            <a:spLocks noChangeArrowheads="1"/>
          </p:cNvSpPr>
          <p:nvPr/>
        </p:nvSpPr>
        <p:spPr bwMode="auto">
          <a:xfrm>
            <a:off x="342900" y="4740275"/>
            <a:ext cx="113919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02"/>
          <p:cNvSpPr txBox="1">
            <a:spLocks noChangeArrowheads="1"/>
          </p:cNvSpPr>
          <p:nvPr/>
        </p:nvSpPr>
        <p:spPr bwMode="auto">
          <a:xfrm>
            <a:off x="457200" y="5600700"/>
            <a:ext cx="109728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-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04"/>
          <p:cNvSpPr>
            <a:spLocks noChangeShapeType="1"/>
          </p:cNvSpPr>
          <p:nvPr/>
        </p:nvSpPr>
        <p:spPr bwMode="auto">
          <a:xfrm>
            <a:off x="3429000" y="361315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292934"/>
              </a:solidFill>
            </a:endParaRPr>
          </a:p>
        </p:txBody>
      </p:sp>
      <p:sp>
        <p:nvSpPr>
          <p:cNvPr id="17" name="Line 105"/>
          <p:cNvSpPr>
            <a:spLocks noChangeShapeType="1"/>
          </p:cNvSpPr>
          <p:nvPr/>
        </p:nvSpPr>
        <p:spPr bwMode="auto">
          <a:xfrm>
            <a:off x="4110038" y="361315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292934"/>
              </a:solidFill>
            </a:endParaRPr>
          </a:p>
        </p:txBody>
      </p:sp>
      <p:sp>
        <p:nvSpPr>
          <p:cNvPr id="18" name="Line 106"/>
          <p:cNvSpPr>
            <a:spLocks noChangeShapeType="1"/>
          </p:cNvSpPr>
          <p:nvPr/>
        </p:nvSpPr>
        <p:spPr bwMode="auto">
          <a:xfrm flipV="1">
            <a:off x="4764088" y="3613150"/>
            <a:ext cx="581025" cy="142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292934"/>
              </a:solidFill>
            </a:endParaRPr>
          </a:p>
        </p:txBody>
      </p:sp>
      <p:sp>
        <p:nvSpPr>
          <p:cNvPr id="19" name="Text Box 87"/>
          <p:cNvSpPr txBox="1">
            <a:spLocks noChangeArrowheads="1"/>
          </p:cNvSpPr>
          <p:nvPr/>
        </p:nvSpPr>
        <p:spPr bwMode="auto">
          <a:xfrm flipH="1">
            <a:off x="4292600" y="2449513"/>
            <a:ext cx="35083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Text Box 87"/>
          <p:cNvSpPr txBox="1">
            <a:spLocks noChangeArrowheads="1"/>
          </p:cNvSpPr>
          <p:nvPr/>
        </p:nvSpPr>
        <p:spPr bwMode="auto">
          <a:xfrm>
            <a:off x="5349875" y="2474913"/>
            <a:ext cx="4572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Text Box 87"/>
          <p:cNvSpPr txBox="1">
            <a:spLocks noChangeArrowheads="1"/>
          </p:cNvSpPr>
          <p:nvPr/>
        </p:nvSpPr>
        <p:spPr bwMode="auto">
          <a:xfrm>
            <a:off x="6477000" y="2462213"/>
            <a:ext cx="4572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2" name="Text Box 86"/>
          <p:cNvSpPr txBox="1">
            <a:spLocks noChangeArrowheads="1"/>
          </p:cNvSpPr>
          <p:nvPr/>
        </p:nvSpPr>
        <p:spPr bwMode="auto">
          <a:xfrm>
            <a:off x="7624763" y="2405063"/>
            <a:ext cx="4572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" name="Text Box 85"/>
          <p:cNvSpPr txBox="1">
            <a:spLocks noChangeArrowheads="1"/>
          </p:cNvSpPr>
          <p:nvPr/>
        </p:nvSpPr>
        <p:spPr bwMode="auto">
          <a:xfrm>
            <a:off x="10023475" y="2452688"/>
            <a:ext cx="4572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Text Box 87"/>
          <p:cNvSpPr txBox="1">
            <a:spLocks noChangeArrowheads="1"/>
          </p:cNvSpPr>
          <p:nvPr/>
        </p:nvSpPr>
        <p:spPr bwMode="auto">
          <a:xfrm>
            <a:off x="8850313" y="2465388"/>
            <a:ext cx="4572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4057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59"/>
          <p:cNvSpPr>
            <a:spLocks noChangeArrowheads="1"/>
          </p:cNvSpPr>
          <p:nvPr/>
        </p:nvSpPr>
        <p:spPr bwMode="auto">
          <a:xfrm>
            <a:off x="2364376" y="953589"/>
            <a:ext cx="7236823" cy="1256211"/>
          </a:xfrm>
          <a:prstGeom prst="cloudCallout">
            <a:avLst>
              <a:gd name="adj1" fmla="val -21514"/>
              <a:gd name="adj2" fmla="val 77995"/>
            </a:avLst>
          </a:prstGeom>
          <a:solidFill>
            <a:srgbClr val="FF0000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FF00"/>
                </a:solidFill>
                <a:latin typeface=".VnTime" pitchFamily="34" charset="0"/>
              </a:rPr>
              <a:t>Thi </a:t>
            </a:r>
            <a:r>
              <a:rPr lang="vi-VN" altLang="en-US" sz="4000" dirty="0" smtClean="0">
                <a:solidFill>
                  <a:srgbClr val="FFFF00"/>
                </a:solidFill>
                <a:latin typeface=".VnTime" pitchFamily="34" charset="0"/>
              </a:rPr>
              <a:t>đọ</a:t>
            </a:r>
            <a:r>
              <a:rPr lang="en-US" altLang="en-US" sz="4000" dirty="0" smtClean="0">
                <a:solidFill>
                  <a:srgbClr val="FFFF00"/>
                </a:solidFill>
                <a:latin typeface=".VnTime" pitchFamily="34" charset="0"/>
              </a:rPr>
              <a:t>c </a:t>
            </a:r>
            <a:r>
              <a:rPr lang="en-US" altLang="en-US" sz="4000" dirty="0">
                <a:solidFill>
                  <a:srgbClr val="FFFF00"/>
                </a:solidFill>
                <a:latin typeface=".VnTime" pitchFamily="34" charset="0"/>
              </a:rPr>
              <a:t>nhanh</a:t>
            </a:r>
          </a:p>
        </p:txBody>
      </p:sp>
      <p:sp>
        <p:nvSpPr>
          <p:cNvPr id="10" name="Text Box 60"/>
          <p:cNvSpPr txBox="1">
            <a:spLocks noChangeArrowheads="1"/>
          </p:cNvSpPr>
          <p:nvPr/>
        </p:nvSpPr>
        <p:spPr bwMode="auto">
          <a:xfrm>
            <a:off x="3733800" y="28194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Arial" panose="020B0604020202020204" pitchFamily="34" charset="0"/>
              </a:rPr>
              <a:t>123 456 201    </a:t>
            </a:r>
          </a:p>
        </p:txBody>
      </p:sp>
      <p:sp>
        <p:nvSpPr>
          <p:cNvPr id="11" name="Text Box 69"/>
          <p:cNvSpPr txBox="1">
            <a:spLocks noChangeArrowheads="1"/>
          </p:cNvSpPr>
          <p:nvPr/>
        </p:nvSpPr>
        <p:spPr bwMode="auto">
          <a:xfrm>
            <a:off x="3810000" y="35814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Arial" panose="020B0604020202020204" pitchFamily="34" charset="0"/>
              </a:rPr>
              <a:t>389 603 479    </a:t>
            </a:r>
          </a:p>
        </p:txBody>
      </p:sp>
      <p:sp>
        <p:nvSpPr>
          <p:cNvPr id="12" name="Text Box 70"/>
          <p:cNvSpPr txBox="1">
            <a:spLocks noChangeArrowheads="1"/>
          </p:cNvSpPr>
          <p:nvPr/>
        </p:nvSpPr>
        <p:spPr bwMode="auto">
          <a:xfrm>
            <a:off x="3886200" y="43434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Arial" panose="020B0604020202020204" pitchFamily="34" charset="0"/>
              </a:rPr>
              <a:t>78 954 300    </a:t>
            </a:r>
          </a:p>
        </p:txBody>
      </p:sp>
    </p:spTree>
    <p:extLst>
      <p:ext uri="{BB962C8B-B14F-4D97-AF65-F5344CB8AC3E}">
        <p14:creationId xmlns:p14="http://schemas.microsoft.com/office/powerpoint/2010/main" val="32992498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1" grpId="0"/>
      <p:bldP spid="12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748</Words>
  <Application>Microsoft Office PowerPoint</Application>
  <PresentationFormat>Widescreen</PresentationFormat>
  <Paragraphs>189</Paragraphs>
  <Slides>17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.VnTime</vt:lpstr>
      <vt:lpstr>Arima Madurai</vt:lpstr>
      <vt:lpstr>SimSun</vt:lpstr>
      <vt:lpstr>Arial</vt:lpstr>
      <vt:lpstr>UTM Azuki</vt:lpstr>
      <vt:lpstr>HP001 4 hàng</vt:lpstr>
      <vt:lpstr>UTM Cookies</vt:lpstr>
      <vt:lpstr>Kozuka Gothic Pr6N B</vt:lpstr>
      <vt:lpstr>Calibri</vt:lpstr>
      <vt:lpstr>Impact</vt:lpstr>
      <vt:lpstr>Curlz MT</vt:lpstr>
      <vt:lpstr>Times New Roman</vt:lpstr>
      <vt:lpstr>UTM Flamenco</vt:lpstr>
      <vt:lpstr>Calibri Light</vt:lpstr>
      <vt:lpstr>第一PPT，www.1ppt.com</vt:lpstr>
      <vt:lpstr>1_Office 主题</vt:lpstr>
      <vt:lpstr>Clarity</vt:lpstr>
      <vt:lpstr>Default Design</vt:lpstr>
      <vt:lpstr>1_Clarity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www.1ppt.com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清新绿色草地</dc:title>
  <dc:creator>第一PPT</dc:creator>
  <cp:keywords>www.1ppt.com</cp:keywords>
  <dc:description>www.1ppt.com</dc:description>
  <cp:lastModifiedBy>Thuy Ninh</cp:lastModifiedBy>
  <cp:revision>76</cp:revision>
  <dcterms:created xsi:type="dcterms:W3CDTF">2016-04-08T06:26:00Z</dcterms:created>
  <dcterms:modified xsi:type="dcterms:W3CDTF">2022-09-20T05:39:57Z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