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17"/>
  </p:notesMasterIdLst>
  <p:sldIdLst>
    <p:sldId id="313" r:id="rId3"/>
    <p:sldId id="293" r:id="rId4"/>
    <p:sldId id="309" r:id="rId5"/>
    <p:sldId id="310" r:id="rId6"/>
    <p:sldId id="291" r:id="rId7"/>
    <p:sldId id="294" r:id="rId8"/>
    <p:sldId id="257" r:id="rId9"/>
    <p:sldId id="256" r:id="rId10"/>
    <p:sldId id="295" r:id="rId11"/>
    <p:sldId id="258" r:id="rId12"/>
    <p:sldId id="259" r:id="rId13"/>
    <p:sldId id="314" r:id="rId14"/>
    <p:sldId id="311" r:id="rId15"/>
    <p:sldId id="312" r:id="rId16"/>
  </p:sldIdLst>
  <p:sldSz cx="12192000" cy="6858000"/>
  <p:notesSz cx="6858000" cy="9144000"/>
  <p:custDataLst>
    <p:tags r:id="rId18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B5D1C17-D3F1-4180-BDE7-3E46E57A4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8F6694-BE39-4D1F-A7F4-03272FC076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DE1925-77D9-430B-A7F7-AB2EF5457A1B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25CCBC0-F5B7-4360-80C0-AED4B8FD4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F41093B-467C-4253-B4E3-16487477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E0C5F1-947B-49C9-AC3F-C38A379BE0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E58E65-D740-4664-A67E-432BBEFF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5E2111-0439-4F55-A186-83499713B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6CB21232-63BE-4F96-B929-BFD8871CD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7A57B45B-5DB0-4A21-A892-4F2E069F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119FD97F-84E5-4AFC-A84C-DE9EF8E23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BEB24A-DB9A-4E49-9B12-77C73339066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5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84993">
            <a:extLst>
              <a:ext uri="{FF2B5EF4-FFF2-40B4-BE49-F238E27FC236}">
                <a16:creationId xmlns="" xmlns:a16="http://schemas.microsoft.com/office/drawing/2014/main" id="{CC1CF920-6DDB-4F6C-997B-3616339D7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84994">
            <a:extLst>
              <a:ext uri="{FF2B5EF4-FFF2-40B4-BE49-F238E27FC236}">
                <a16:creationId xmlns="" xmlns:a16="http://schemas.microsoft.com/office/drawing/2014/main" id="{C74ADDF6-C77A-41BC-905A-4769CC9AD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灯片编号占位符 1">
            <a:extLst>
              <a:ext uri="{FF2B5EF4-FFF2-40B4-BE49-F238E27FC236}">
                <a16:creationId xmlns="" xmlns:a16="http://schemas.microsoft.com/office/drawing/2014/main" id="{FCFA47BB-A7AB-43B7-836B-7CFF54B88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F3FF925-AC4A-4499-9954-8A14B6BCDEDA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42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="" xmlns:a16="http://schemas.microsoft.com/office/drawing/2014/main" id="{2928B988-3874-40C2-BDC7-847C65C5D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="" xmlns:a16="http://schemas.microsoft.com/office/drawing/2014/main" id="{AF2507F5-1606-4B99-9C7F-66C095FC7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="" xmlns:a16="http://schemas.microsoft.com/office/drawing/2014/main" id="{9E50BB46-63F5-40ED-AEF0-1805F6D64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2A807B-0537-41AB-BFC9-89591CF4AD4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4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32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919233E-3B16-4A18-ACD9-95EE57E3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8BF6-F72B-40C4-9CF9-DC38CE11E85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C19F678-15FB-41FD-A5A4-8022C1C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9D037A-1AAB-4F4A-8FCE-E3E9D4CE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7B15-686D-4317-A578-89EDDE2BBFD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05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FE04BA3-7C6A-4EDE-A50A-983B7CE7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A9F9-2575-48F3-AD7E-2A8F7167C1D8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EA734CB-EB10-4D73-B7DF-C5D46814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8F54E6C-A354-4006-96DA-B2018CB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3DD9-DFF8-43C3-9C32-6A59009ED5F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40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981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954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4E20081-39A9-4052-9534-30196857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CBF5-1A9A-4BEE-A6A1-98C207EA92DF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00AE4D6-541D-4DEE-BAD1-3ED5DFA9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C37DC3D-1359-4BC0-8734-2F62DC9D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215A-1F0D-4F7C-BEA1-69433CAE015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512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049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166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178F3A1-A975-405A-BB46-893222BD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204B-8D34-4C24-801F-4CB09F5C0A04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13ADD5B-9D55-4EBF-8118-20F5A4C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95DF467-C575-42AC-B9C6-A66F341D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3736-7BBA-4547-B499-027FEA2497E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504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BD0F8F-93F3-423A-9872-179B581B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8E01-B28D-4215-98B9-3AA6AE2BB3B2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CD97E2B-3318-4891-953A-E032AF1C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CB60B25-41CF-4A04-8B6C-626080B9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C2AA-D33D-403F-AAFC-06EEBD0561D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3017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911325-5F44-43A4-89B6-D7CC290C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658F-A59A-47A4-9B95-0A49FD7F5254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99A975D-4A47-40B3-9B68-73857277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F54BB71-E56F-4724-BEA9-C93493D4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F5F8-3CD7-4F11-B2D5-2BB06A469EF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94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789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50F5D2-2366-4331-ABF2-2B4D742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7E90-F4C8-4401-B7D5-61A94F2A12EF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614C8-9E1A-49DE-9D1D-36EF10BC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70B17-EC5F-4557-8B38-B78D37A4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58B1-41CE-4BF7-8D96-36EC990F668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483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3DBDB7-1AFD-4391-B210-C464FB7B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26B2-0A9B-430A-A191-F96192451804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CE8CA8-F9E6-4382-A5E4-752E63F5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7CDB47-96BE-48F9-89F8-36B7A46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CF91-952D-4CE3-9C8F-9448B8CDE18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727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8746"/>
      </p:ext>
    </p:extLst>
  </p:cSld>
  <p:clrMapOvr>
    <a:masterClrMapping/>
  </p:clrMapOvr>
  <p:transition spd="slow" advTm="100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92713"/>
      </p:ext>
    </p:extLst>
  </p:cSld>
  <p:clrMapOvr>
    <a:masterClrMapping/>
  </p:clrMapOvr>
  <p:transition spd="slow" advTm="1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53724"/>
      </p:ext>
    </p:extLst>
  </p:cSld>
  <p:clrMapOvr>
    <a:masterClrMapping/>
  </p:clrMapOvr>
  <p:transition spd="slow" advTm="1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80532"/>
      </p:ext>
    </p:extLst>
  </p:cSld>
  <p:clrMapOvr>
    <a:masterClrMapping/>
  </p:clrMapOvr>
  <p:transition spd="slow" advTm="100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670"/>
      </p:ext>
    </p:extLst>
  </p:cSld>
  <p:clrMapOvr>
    <a:masterClrMapping/>
  </p:clrMapOvr>
  <p:transition spd="slow" advTm="100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=""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61494"/>
      </p:ext>
    </p:extLst>
  </p:cSld>
  <p:clrMapOvr>
    <a:masterClrMapping/>
  </p:clrMapOvr>
  <p:transition spd="slow" advTm="100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198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7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79689C-AB38-41A8-97F5-416EEFAF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7B7C-53D0-4E30-8905-E70DC1421B3F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B02A2D-7EB1-43BF-8C2D-FEDA473C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10721-B90C-4CF8-BAF9-4DFCA25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E52-7493-497C-9331-1732489AD9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0163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769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45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E3F25DE-D085-4C25-A44F-6DA42DFB4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A235911-852C-4A1E-B231-7E1CB4948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4CE499B-E512-49CB-9B85-C0DBA7039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49981DC-6F5F-4422-8567-2B797D2AB4EA}" type="slidenum">
              <a:rPr lang="en-US" altLang="en-US">
                <a:solidFill>
                  <a:srgbClr val="000000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41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vi-VN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vi-VN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1C81FE-BDF6-4175-9B67-FBD2839DAD48}" type="slidenum">
              <a:rPr lang="en-US" altLang="vi-VN">
                <a:solidFill>
                  <a:srgbClr val="000000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31312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269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58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7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F2E90B-5143-4FF9-9001-3E778519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9E0-C641-4202-9BDE-C5DBDF9EB12D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96BC6A-EA9A-439B-A7EF-208F6B51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E12692-FD99-4E17-82F3-805B52E2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8F89-C4E2-4D1F-81B8-79E125180B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969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ACEAC-3776-41E1-AF55-9FB07AF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E334-5AD2-4B5B-9206-B83618446510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175202-BC60-47E2-AC74-318FAA53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AAD834-E7AA-45F5-9A9D-0724665E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33A5-1155-43B9-8414-FB9C4A64B4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29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931AB9-50AC-4ABE-8CD1-8E919E2F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42CE-C9AD-483F-883D-DB6E437BD68C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7FF4EE-CC3A-46B7-B091-F36A3F2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E5E92B-4323-423F-AC69-57D6833F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461D-0371-4503-AA7E-043DB8E78D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05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6C228AA2-3D82-4722-907C-229ECC43C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0B375D1-A685-462C-96DC-8919DAE400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6FC1F-40A6-4B08-B507-857B30D21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915C2-D68D-4890-9D67-4116A185844E}" type="datetimeFigureOut">
              <a:rPr lang="vi-VN"/>
              <a:pPr>
                <a:defRPr/>
              </a:pPr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521F6D-A2F9-4D0E-BC53-93DD1D0D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B274CD-588E-4C74-8390-8F26A1D2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716C9E-52E7-463D-A479-8C38281D56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7" r:id="rId2"/>
    <p:sldLayoutId id="2147483668" r:id="rId3"/>
    <p:sldLayoutId id="2147483669" r:id="rId4"/>
    <p:sldLayoutId id="2147483689" r:id="rId5"/>
    <p:sldLayoutId id="2147483685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86" r:id="rId13"/>
    <p:sldLayoutId id="2147483676" r:id="rId14"/>
    <p:sldLayoutId id="2147483677" r:id="rId15"/>
    <p:sldLayoutId id="2147483688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93" r:id="rId23"/>
    <p:sldLayoutId id="2147483692" r:id="rId24"/>
    <p:sldLayoutId id="2147483691" r:id="rId25"/>
    <p:sldLayoutId id="2147483690" r:id="rId26"/>
    <p:sldLayoutId id="2147483684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=""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=""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=""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=""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=""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=""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=""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=""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=""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=""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=""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=""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=""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=""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=""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=""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=""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=""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=""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=""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=""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=""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=""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=""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=""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=""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=""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=""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=""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=""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=""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=""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=""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=""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=""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=""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=""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=""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=""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=""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=""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=""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=""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=""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=""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=""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=""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=""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=""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=""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=""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=""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=""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=""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=""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=""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=""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=""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=""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=""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=""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=""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=""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=""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=""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=""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=""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=""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=""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=""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=""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=""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=""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=""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=""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=""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=""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=""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=""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=""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=""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=""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=""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=""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=""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=""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=""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=""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=""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=""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=""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=""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=""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=""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=""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=""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=""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=""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=""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=""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=""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=""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=""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=""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=""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=""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=""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=""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=""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=""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=""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=""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=""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=""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=""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=""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=""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=""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=""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=""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=""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=""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=""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=""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=""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=""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=""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=""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=""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=""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=""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=""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=""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=""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=""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=""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=""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=""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=""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=""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=""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=""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=""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=""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=""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=""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=""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=""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=""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=""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=""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=""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=""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=""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=""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=""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=""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=""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=""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=""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=""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=""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=""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=""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=""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=""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=""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=""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=""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=""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=""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=""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=""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=""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=""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=""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=""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=""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=""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=""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=""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=""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=""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=""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=""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=""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=""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=""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=""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=""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=""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=""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=""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=""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=""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=""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=""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=""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=""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=""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=""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=""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=""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=""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=""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=""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=""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=""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=""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=""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=""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=""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=""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=""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=""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=""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=""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=""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=""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=""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=""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=""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=""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=""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=""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=""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=""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=""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=""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=""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=""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=""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=""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=""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=""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=""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=""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=""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=""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=""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=""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=""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=""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=""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=""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=""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=""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=""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=""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=""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=""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=""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=""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=""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=""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=""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=""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=""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=""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=""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=""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=""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=""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=""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=""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=""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=""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=""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=""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=""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=""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=""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=""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=""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=""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=""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=""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=""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=""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=""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=""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=""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=""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=""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=""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=""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=""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=""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=""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=""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=""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=""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=""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=""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=""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=""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=""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=""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=""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=""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=""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32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="" xmlns:a16="http://schemas.microsoft.com/office/drawing/2014/main" id="{4B49EF8D-0993-4707-8E8A-10989A8F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94" y="958850"/>
            <a:ext cx="912405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sáu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30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</a:rPr>
              <a:t>9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năm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2022</a:t>
            </a:r>
            <a:endParaRPr lang="en-US" altLang="en-US" sz="36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HP001 4 hàng" panose="020B0603050302020204" pitchFamily="34" charset="0"/>
              </a:rPr>
              <a:t>Giây</a:t>
            </a:r>
            <a:r>
              <a:rPr lang="en-US" altLang="en-US" sz="3600" b="1" dirty="0">
                <a:latin typeface="HP001 4 hàng" panose="020B0603050302020204" pitchFamily="34" charset="0"/>
              </a:rPr>
              <a:t>,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kỉ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7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E622B0AD-CE0E-43B3-8FC2-CAF53AFD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23838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Viết số thích hợp vào chỗ chấm: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78722EF8-D666-4B56-B276-70B4D141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068388"/>
            <a:ext cx="7924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a. 1 phút   = ……giây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="" xmlns:a16="http://schemas.microsoft.com/office/drawing/2014/main" id="{A83A9940-54C4-4D96-847C-FD4C6CF2B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820863"/>
            <a:ext cx="341153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60 giây   = …  phút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="" xmlns:a16="http://schemas.microsoft.com/office/drawing/2014/main" id="{AADD5309-2834-42C0-B4B0-2446B3C6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589213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2 phút   = ………giây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="" xmlns:a16="http://schemas.microsoft.com/office/drawing/2014/main" id="{F2BDDDB5-D6F3-4696-823F-BACB04A1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0096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="" xmlns:a16="http://schemas.microsoft.com/office/drawing/2014/main" id="{902586B3-0BC4-4128-954B-A08E8D77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1752600"/>
            <a:ext cx="609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="" xmlns:a16="http://schemas.microsoft.com/office/drawing/2014/main" id="{085800B7-692A-4B33-8EB2-B530693F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252571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="" xmlns:a16="http://schemas.microsoft.com/office/drawing/2014/main" id="{45FFEDF8-7802-4F18-8D79-4A11D718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3436938"/>
            <a:ext cx="60198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7 phút   = ............giây</a:t>
            </a:r>
            <a:endParaRPr lang="vi-VN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6" name="Text Box 13">
            <a:extLst>
              <a:ext uri="{FF2B5EF4-FFF2-40B4-BE49-F238E27FC236}">
                <a16:creationId xmlns="" xmlns:a16="http://schemas.microsoft.com/office/drawing/2014/main" id="{DC970F04-0E7B-466C-9882-1F2F6529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4403725"/>
            <a:ext cx="594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="" xmlns:a16="http://schemas.microsoft.com/office/drawing/2014/main" id="{5647AAC6-136D-45D3-89A7-F682C5D3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3363913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420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5">
            <a:extLst>
              <a:ext uri="{FF2B5EF4-FFF2-40B4-BE49-F238E27FC236}">
                <a16:creationId xmlns="" xmlns:a16="http://schemas.microsoft.com/office/drawing/2014/main" id="{89BF7B9C-7A9C-4EB4-A68D-071425DC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479925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grpSp>
        <p:nvGrpSpPr>
          <p:cNvPr id="14349" name="Group 16">
            <a:extLst>
              <a:ext uri="{FF2B5EF4-FFF2-40B4-BE49-F238E27FC236}">
                <a16:creationId xmlns="" xmlns:a16="http://schemas.microsoft.com/office/drawing/2014/main" id="{2C1CB28D-D4E8-45F9-B412-49C76DA96035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4370388"/>
            <a:ext cx="3465512" cy="1211262"/>
            <a:chOff x="583" y="1579"/>
            <a:chExt cx="2183" cy="763"/>
          </a:xfrm>
        </p:grpSpPr>
        <p:sp>
          <p:nvSpPr>
            <p:cNvPr id="20497" name="Rectangle 17">
              <a:extLst>
                <a:ext uri="{FF2B5EF4-FFF2-40B4-BE49-F238E27FC236}">
                  <a16:creationId xmlns="" xmlns:a16="http://schemas.microsoft.com/office/drawing/2014/main" id="{1EC8C11D-E203-49AF-A277-59CBEB3B8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974"/>
              <a:ext cx="3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="" xmlns:a16="http://schemas.microsoft.com/office/drawing/2014/main" id="{C37962E3-E782-4D00-86F9-A272C2D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1579"/>
              <a:ext cx="3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0499" name="Line 19">
              <a:extLst>
                <a:ext uri="{FF2B5EF4-FFF2-40B4-BE49-F238E27FC236}">
                  <a16:creationId xmlns="" xmlns:a16="http://schemas.microsoft.com/office/drawing/2014/main" id="{564F8A22-F43A-4042-987E-871EDAF68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 sz="3200">
                <a:latin typeface="+mn-lt"/>
              </a:endParaRPr>
            </a:p>
          </p:txBody>
        </p:sp>
        <p:sp>
          <p:nvSpPr>
            <p:cNvPr id="20500" name="Text Box 20">
              <a:extLst>
                <a:ext uri="{FF2B5EF4-FFF2-40B4-BE49-F238E27FC236}">
                  <a16:creationId xmlns="" xmlns:a16="http://schemas.microsoft.com/office/drawing/2014/main" id="{72CC8E53-12A3-473D-AECB-248EFA879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676"/>
              <a:ext cx="176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000000"/>
                  </a:solidFill>
                  <a:latin typeface="+mn-lt"/>
                </a:rPr>
                <a:t>phút  =……..giây</a:t>
              </a:r>
            </a:p>
          </p:txBody>
        </p:sp>
      </p:grpSp>
      <p:sp>
        <p:nvSpPr>
          <p:cNvPr id="20501" name="Text Box 21">
            <a:extLst>
              <a:ext uri="{FF2B5EF4-FFF2-40B4-BE49-F238E27FC236}">
                <a16:creationId xmlns="" xmlns:a16="http://schemas.microsoft.com/office/drawing/2014/main" id="{4BEC3B55-12D8-426E-8E09-71124B04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513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0502" name="Rectangle 22">
            <a:extLst>
              <a:ext uri="{FF2B5EF4-FFF2-40B4-BE49-F238E27FC236}">
                <a16:creationId xmlns="" xmlns:a16="http://schemas.microsoft.com/office/drawing/2014/main" id="{B12259A3-C73E-42BC-9910-5BA87B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5591175"/>
            <a:ext cx="4424362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1 phút 8 giây  = …… giây</a:t>
            </a:r>
          </a:p>
        </p:txBody>
      </p:sp>
      <p:sp>
        <p:nvSpPr>
          <p:cNvPr id="20503" name="Text Box 23">
            <a:extLst>
              <a:ext uri="{FF2B5EF4-FFF2-40B4-BE49-F238E27FC236}">
                <a16:creationId xmlns="" xmlns:a16="http://schemas.microsoft.com/office/drawing/2014/main" id="{AEAC097A-548B-4867-9A11-D33B74A1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5673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68</a:t>
            </a:r>
          </a:p>
        </p:txBody>
      </p:sp>
      <p:sp>
        <p:nvSpPr>
          <p:cNvPr id="14353" name="Text Box 4">
            <a:extLst>
              <a:ext uri="{FF2B5EF4-FFF2-40B4-BE49-F238E27FC236}">
                <a16:creationId xmlns="" xmlns:a16="http://schemas.microsoft.com/office/drawing/2014/main" id="{15245B82-E80E-4ECD-A619-D91CD354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841375"/>
            <a:ext cx="387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b/ 1 thế kỉ =………năm</a:t>
            </a:r>
          </a:p>
        </p:txBody>
      </p:sp>
      <p:sp>
        <p:nvSpPr>
          <p:cNvPr id="14354" name="Text Box 5">
            <a:extLst>
              <a:ext uri="{FF2B5EF4-FFF2-40B4-BE49-F238E27FC236}">
                <a16:creationId xmlns="" xmlns:a16="http://schemas.microsoft.com/office/drawing/2014/main" id="{02B39D30-2AE4-4AEE-8F54-39E367F0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679575"/>
            <a:ext cx="3813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100 năm =……thế kỉ</a:t>
            </a:r>
          </a:p>
        </p:txBody>
      </p:sp>
      <p:sp>
        <p:nvSpPr>
          <p:cNvPr id="14355" name="Text Box 6">
            <a:extLst>
              <a:ext uri="{FF2B5EF4-FFF2-40B4-BE49-F238E27FC236}">
                <a16:creationId xmlns="" xmlns:a16="http://schemas.microsoft.com/office/drawing/2014/main" id="{51DE9A44-A4B2-4BE2-B83B-5E3C110C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498725"/>
            <a:ext cx="34956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5 thế kỉ =………năm</a:t>
            </a:r>
          </a:p>
        </p:txBody>
      </p:sp>
      <p:sp>
        <p:nvSpPr>
          <p:cNvPr id="14356" name="Text Box 7">
            <a:extLst>
              <a:ext uri="{FF2B5EF4-FFF2-40B4-BE49-F238E27FC236}">
                <a16:creationId xmlns="" xmlns:a16="http://schemas.microsoft.com/office/drawing/2014/main" id="{13E66A24-C357-43F2-BD33-149D3690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3355975"/>
            <a:ext cx="3495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 9 thế kỉ =………năm</a:t>
            </a:r>
          </a:p>
        </p:txBody>
      </p:sp>
      <p:grpSp>
        <p:nvGrpSpPr>
          <p:cNvPr id="14357" name="Group 22">
            <a:extLst>
              <a:ext uri="{FF2B5EF4-FFF2-40B4-BE49-F238E27FC236}">
                <a16:creationId xmlns="" xmlns:a16="http://schemas.microsoft.com/office/drawing/2014/main" id="{991EFE18-F1EA-42AB-997F-14A51A74DD8F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3948113"/>
            <a:ext cx="4021138" cy="1422400"/>
            <a:chOff x="912" y="2448"/>
            <a:chExt cx="2533" cy="896"/>
          </a:xfrm>
        </p:grpSpPr>
        <p:grpSp>
          <p:nvGrpSpPr>
            <p:cNvPr id="14371" name="Group 11">
              <a:extLst>
                <a:ext uri="{FF2B5EF4-FFF2-40B4-BE49-F238E27FC236}">
                  <a16:creationId xmlns="" xmlns:a16="http://schemas.microsoft.com/office/drawing/2014/main" id="{B5C2D4B9-9A91-4962-A772-AAD355846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384" cy="896"/>
              <a:chOff x="960" y="2544"/>
              <a:chExt cx="384" cy="896"/>
            </a:xfrm>
          </p:grpSpPr>
          <p:sp>
            <p:nvSpPr>
              <p:cNvPr id="14373" name="Line 8">
                <a:extLst>
                  <a:ext uri="{FF2B5EF4-FFF2-40B4-BE49-F238E27FC236}">
                    <a16:creationId xmlns="" xmlns:a16="http://schemas.microsoft.com/office/drawing/2014/main" id="{6327D451-DCF6-4F74-8B12-7F45EA56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Text Box 9">
                <a:extLst>
                  <a:ext uri="{FF2B5EF4-FFF2-40B4-BE49-F238E27FC236}">
                    <a16:creationId xmlns="" xmlns:a16="http://schemas.microsoft.com/office/drawing/2014/main" id="{D51C939B-8368-4DA4-AB20-6D5C045E2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5" name="Text Box 10">
                <a:extLst>
                  <a:ext uri="{FF2B5EF4-FFF2-40B4-BE49-F238E27FC236}">
                    <a16:creationId xmlns="" xmlns:a16="http://schemas.microsoft.com/office/drawing/2014/main" id="{7F66CCCA-4FD3-46EF-8CA9-A57AC117F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14372" name="Text Box 12">
              <a:extLst>
                <a:ext uri="{FF2B5EF4-FFF2-40B4-BE49-F238E27FC236}">
                  <a16:creationId xmlns="" xmlns:a16="http://schemas.microsoft.com/office/drawing/2014/main" id="{7AC7E1AD-4D4C-435B-BA9B-5F3B193C5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02"/>
              <a:ext cx="20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=..........năm</a:t>
              </a:r>
            </a:p>
          </p:txBody>
        </p:sp>
      </p:grpSp>
      <p:grpSp>
        <p:nvGrpSpPr>
          <p:cNvPr id="14358" name="Group 24">
            <a:extLst>
              <a:ext uri="{FF2B5EF4-FFF2-40B4-BE49-F238E27FC236}">
                <a16:creationId xmlns="" xmlns:a16="http://schemas.microsoft.com/office/drawing/2014/main" id="{77AD73D5-A2EA-4B3A-B1E7-B50E8C7F12E7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5226050"/>
            <a:ext cx="3608387" cy="1422400"/>
            <a:chOff x="960" y="3427"/>
            <a:chExt cx="2273" cy="896"/>
          </a:xfrm>
        </p:grpSpPr>
        <p:grpSp>
          <p:nvGrpSpPr>
            <p:cNvPr id="14366" name="Group 13">
              <a:extLst>
                <a:ext uri="{FF2B5EF4-FFF2-40B4-BE49-F238E27FC236}">
                  <a16:creationId xmlns="" xmlns:a16="http://schemas.microsoft.com/office/drawing/2014/main" id="{5E04DAE4-F38C-41B8-A36C-6D41BD259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427"/>
              <a:ext cx="384" cy="896"/>
              <a:chOff x="960" y="2544"/>
              <a:chExt cx="384" cy="896"/>
            </a:xfrm>
          </p:grpSpPr>
          <p:sp>
            <p:nvSpPr>
              <p:cNvPr id="14368" name="Line 14">
                <a:extLst>
                  <a:ext uri="{FF2B5EF4-FFF2-40B4-BE49-F238E27FC236}">
                    <a16:creationId xmlns="" xmlns:a16="http://schemas.microsoft.com/office/drawing/2014/main" id="{D77ABCA9-EBF3-4CD1-B4A5-AFCB8AD4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Text Box 15">
                <a:extLst>
                  <a:ext uri="{FF2B5EF4-FFF2-40B4-BE49-F238E27FC236}">
                    <a16:creationId xmlns="" xmlns:a16="http://schemas.microsoft.com/office/drawing/2014/main" id="{7CBAF2DC-497E-411E-9463-96823FA931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0" name="Text Box 16">
                <a:extLst>
                  <a:ext uri="{FF2B5EF4-FFF2-40B4-BE49-F238E27FC236}">
                    <a16:creationId xmlns="" xmlns:a16="http://schemas.microsoft.com/office/drawing/2014/main" id="{B1954061-B9D1-4C12-B839-033A3C9F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4367" name="Text Box 17">
              <a:extLst>
                <a:ext uri="{FF2B5EF4-FFF2-40B4-BE49-F238E27FC236}">
                  <a16:creationId xmlns="" xmlns:a16="http://schemas.microsoft.com/office/drawing/2014/main" id="{DCEAF4B2-8392-457F-98A3-36ECD4B65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648"/>
              <a:ext cx="1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 .....năm</a:t>
              </a:r>
            </a:p>
          </p:txBody>
        </p:sp>
      </p:grpSp>
      <p:sp>
        <p:nvSpPr>
          <p:cNvPr id="37" name="Text Box 18">
            <a:extLst>
              <a:ext uri="{FF2B5EF4-FFF2-40B4-BE49-F238E27FC236}">
                <a16:creationId xmlns="" xmlns:a16="http://schemas.microsoft.com/office/drawing/2014/main" id="{D020C8D2-9FE1-44C9-866C-E0CE15C1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7540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38" name="Text Box 19">
            <a:extLst>
              <a:ext uri="{FF2B5EF4-FFF2-40B4-BE49-F238E27FC236}">
                <a16:creationId xmlns="" xmlns:a16="http://schemas.microsoft.com/office/drawing/2014/main" id="{8EA3F8BB-3134-4E46-95E5-20A377B5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413" y="15938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="" xmlns:a16="http://schemas.microsoft.com/office/drawing/2014/main" id="{B7F1B5C3-2C8A-4433-B917-59D7916C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2432050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40" name="Text Box 21">
            <a:extLst>
              <a:ext uri="{FF2B5EF4-FFF2-40B4-BE49-F238E27FC236}">
                <a16:creationId xmlns="" xmlns:a16="http://schemas.microsoft.com/office/drawing/2014/main" id="{9C1AB49A-40B0-46E6-B88B-8EC62ACA5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325" y="33067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="" xmlns:a16="http://schemas.microsoft.com/office/drawing/2014/main" id="{894E037A-1422-42D7-8AF6-666800AB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103688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2" name="Text Box 25">
            <a:extLst>
              <a:ext uri="{FF2B5EF4-FFF2-40B4-BE49-F238E27FC236}">
                <a16:creationId xmlns="" xmlns:a16="http://schemas.microsoft.com/office/drawing/2014/main" id="{0B049E45-43E7-434F-B68E-6FE52BCE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25" y="55292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AA31430-5A59-462C-83B7-0D0119B3BAD5}"/>
              </a:ext>
            </a:extLst>
          </p:cNvPr>
          <p:cNvSpPr/>
          <p:nvPr/>
        </p:nvSpPr>
        <p:spPr>
          <a:xfrm>
            <a:off x="250825" y="53975"/>
            <a:ext cx="839788" cy="8413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94" grpId="0"/>
      <p:bldP spid="20501" grpId="0"/>
      <p:bldP spid="2050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="" xmlns:a16="http://schemas.microsoft.com/office/drawing/2014/main" id="{BE8566E2-305B-4384-9CE2-A225565B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1700"/>
            <a:ext cx="1041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Bác Hồ sinh năm 1890. Bác Hồ sinh vào thế kỉ nào ?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="" xmlns:a16="http://schemas.microsoft.com/office/drawing/2014/main" id="{AE0C3327-4F6D-44A8-936E-271E31EC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157413"/>
            <a:ext cx="10271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Bác Hồ ra đi tìm đường cứu nước vào năm 1911. Năm đó thuộc thế kỉ nào ?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="" xmlns:a16="http://schemas.microsoft.com/office/drawing/2014/main" id="{CF9B70FF-94DB-46B6-8798-A64E30A3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592513"/>
            <a:ext cx="102028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Cách mạng tháng Tám thành công vào năm 1945. Năm đó thuộc thế kỉ nào 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="" xmlns:a16="http://schemas.microsoft.com/office/drawing/2014/main" id="{E9FE77D7-A446-460B-B31F-42AA2AAC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1503363"/>
            <a:ext cx="50752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sinh vào thế kỉ XIX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="" xmlns:a16="http://schemas.microsoft.com/office/drawing/2014/main" id="{6E0F7E99-B422-4724-BFAF-181C78D7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2695575"/>
            <a:ext cx="47990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1911 thuộc thế kỉ XX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="" xmlns:a16="http://schemas.microsoft.com/office/drawing/2014/main" id="{1C42AEE1-39C7-4899-B013-DEC3D3BA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4130675"/>
            <a:ext cx="482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1945 thuộc thế kỉ XX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9D92615-E469-4F8A-98EC-21AF2248CCF3}"/>
              </a:ext>
            </a:extLst>
          </p:cNvPr>
          <p:cNvSpPr/>
          <p:nvPr/>
        </p:nvSpPr>
        <p:spPr>
          <a:xfrm>
            <a:off x="233363" y="69850"/>
            <a:ext cx="930275" cy="9286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966913" y="7016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5426483" y="1401763"/>
            <a:ext cx="1032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3211513" y="2051050"/>
            <a:ext cx="5768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8648" y="2495384"/>
            <a:ext cx="57689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2: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………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1911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………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1945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……….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248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……….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32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0AFBE5DE-67B8-42C9-A889-EAC14FDA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000125"/>
            <a:ext cx="115300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Lý Thái Tổ dời đô về Thăng Long năm 1010. Năm đó thuộc thể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D26408D3-F2D3-4822-97A2-91415DCE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8050"/>
            <a:ext cx="1204118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b. Ngô Quyền đánh tan quân Nam Hán trên sông Bạch Đằng năm 938. Năm đó thuộc thế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="" xmlns:a16="http://schemas.microsoft.com/office/drawing/2014/main" id="{3DEE1351-D83F-4EA7-B7D9-938B1BE4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82813"/>
            <a:ext cx="109728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1010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1010 = 1011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F50AB333-181B-4D59-B418-BDAC14E3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95813"/>
            <a:ext cx="1140777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938 = 1083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261925A-7347-44F2-A85F-0ADD01922584}"/>
              </a:ext>
            </a:extLst>
          </p:cNvPr>
          <p:cNvSpPr/>
          <p:nvPr/>
        </p:nvSpPr>
        <p:spPr>
          <a:xfrm>
            <a:off x="98425" y="60325"/>
            <a:ext cx="801688" cy="8350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159 0.195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BB3F021-BCF1-4C84-B4DB-A38197AC71D3}"/>
              </a:ext>
            </a:extLst>
          </p:cNvPr>
          <p:cNvSpPr/>
          <p:nvPr/>
        </p:nvSpPr>
        <p:spPr>
          <a:xfrm>
            <a:off x="3999421" y="2993923"/>
            <a:ext cx="3632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58606532-50E4-4090-AF3E-710C757EF3B6}"/>
              </a:ext>
            </a:extLst>
          </p:cNvPr>
          <p:cNvSpPr/>
          <p:nvPr/>
        </p:nvSpPr>
        <p:spPr>
          <a:xfrm>
            <a:off x="13708063" y="5753100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0D369B4-621B-4D00-A292-07F439C67C3D}"/>
              </a:ext>
            </a:extLst>
          </p:cNvPr>
          <p:cNvSpPr/>
          <p:nvPr/>
        </p:nvSpPr>
        <p:spPr>
          <a:xfrm>
            <a:off x="928688" y="744538"/>
            <a:ext cx="6588125" cy="696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4B8A265-16B2-4293-885F-ADD3C74C6196}"/>
              </a:ext>
            </a:extLst>
          </p:cNvPr>
          <p:cNvSpPr/>
          <p:nvPr/>
        </p:nvSpPr>
        <p:spPr>
          <a:xfrm>
            <a:off x="282575" y="2309813"/>
            <a:ext cx="1382713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Giờ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D7EF129-0A31-4F86-BAA7-DE4130999E21}"/>
              </a:ext>
            </a:extLst>
          </p:cNvPr>
          <p:cNvSpPr/>
          <p:nvPr/>
        </p:nvSpPr>
        <p:spPr>
          <a:xfrm>
            <a:off x="2024063" y="2322513"/>
            <a:ext cx="1382712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Phút</a:t>
            </a:r>
            <a:endParaRPr lang="en-US" sz="3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70E4683A-0E17-4264-96B8-24298EEBE1C0}"/>
              </a:ext>
            </a:extLst>
          </p:cNvPr>
          <p:cNvSpPr/>
          <p:nvPr/>
        </p:nvSpPr>
        <p:spPr>
          <a:xfrm>
            <a:off x="3919538" y="2322513"/>
            <a:ext cx="1381125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Ngày</a:t>
            </a:r>
            <a:endParaRPr lang="en-US" sz="3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E03F665-AA5C-4745-9F02-D44DE63C1D38}"/>
              </a:ext>
            </a:extLst>
          </p:cNvPr>
          <p:cNvSpPr/>
          <p:nvPr/>
        </p:nvSpPr>
        <p:spPr>
          <a:xfrm>
            <a:off x="5807075" y="2324100"/>
            <a:ext cx="1709738" cy="7191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endParaRPr lang="en-US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3067E96F-93FF-4552-A89C-81E8DE8C950F}"/>
              </a:ext>
            </a:extLst>
          </p:cNvPr>
          <p:cNvSpPr/>
          <p:nvPr/>
        </p:nvSpPr>
        <p:spPr>
          <a:xfrm>
            <a:off x="8066088" y="2322513"/>
            <a:ext cx="1709737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Tháng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850459A-36F9-40E4-8777-CC2FFBE953D2}"/>
              </a:ext>
            </a:extLst>
          </p:cNvPr>
          <p:cNvSpPr/>
          <p:nvPr/>
        </p:nvSpPr>
        <p:spPr>
          <a:xfrm>
            <a:off x="10288588" y="2322513"/>
            <a:ext cx="1708150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Năm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="" xmlns:a16="http://schemas.microsoft.com/office/drawing/2014/main" id="{4B49EF8D-0993-4707-8E8A-10989A8F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748" y="919093"/>
            <a:ext cx="914869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sáu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latin typeface="HP001 4 hàng" panose="020B0603050302020204" pitchFamily="34" charset="0"/>
              </a:rPr>
              <a:t> 30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latin typeface="HP001 4 hàng" panose="020B0603050302020204" pitchFamily="34" charset="0"/>
              </a:rPr>
              <a:t> 9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2022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HP001 4 hàng" panose="020B0603050302020204" pitchFamily="34" charset="0"/>
              </a:rPr>
              <a:t>Giây</a:t>
            </a:r>
            <a:r>
              <a:rPr lang="en-US" altLang="en-US" sz="3600" b="1" dirty="0">
                <a:latin typeface="HP001 4 hàng" panose="020B0603050302020204" pitchFamily="34" charset="0"/>
              </a:rPr>
              <a:t>,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kỉ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="" xmlns:a16="http://schemas.microsoft.com/office/drawing/2014/main" id="{D9CD2D24-79A1-4050-8FE8-BE7C07B7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>
            <a:extLst>
              <a:ext uri="{FF2B5EF4-FFF2-40B4-BE49-F238E27FC236}">
                <a16:creationId xmlns="" xmlns:a16="http://schemas.microsoft.com/office/drawing/2014/main" id="{F64E8E68-E2E7-403C-80BA-4DA886231D15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6" name="TextBox 5">
            <a:extLst>
              <a:ext uri="{FF2B5EF4-FFF2-40B4-BE49-F238E27FC236}">
                <a16:creationId xmlns="" xmlns:a16="http://schemas.microsoft.com/office/drawing/2014/main" id="{59062D3C-0389-4991-A469-B06423DF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05050"/>
            <a:ext cx="80454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Làm quen với đơn vị đo thời gian: giây, thế kỉ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mối quan hệ giữa giây và phút, giữa năm và thế kỉ.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EA7B8F-E130-4754-84DF-1A069A0FDC46}"/>
              </a:ext>
            </a:extLst>
          </p:cNvPr>
          <p:cNvSpPr/>
          <p:nvPr/>
        </p:nvSpPr>
        <p:spPr>
          <a:xfrm>
            <a:off x="4144514" y="2902483"/>
            <a:ext cx="30812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5400" b="1" dirty="0">
              <a:ln w="22225">
                <a:noFill/>
                <a:prstDash val="solid"/>
              </a:ln>
              <a:solidFill>
                <a:srgbClr val="FF0000"/>
              </a:solidFill>
              <a:latin typeface="UVN Chim Bien Nang" panose="0209080305050A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C7DEB3B-4154-4AAF-B79C-2FD2332B625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2222500"/>
            <a:ext cx="3733800" cy="3657600"/>
            <a:chOff x="2743200" y="1600200"/>
            <a:chExt cx="3733800" cy="3657600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AD64BB40-2274-4F49-8625-C34772A2692E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5A9A9139-8A80-4AAD-B413-8A22B41A1E43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23" name="TextBox 70">
              <a:extLst>
                <a:ext uri="{FF2B5EF4-FFF2-40B4-BE49-F238E27FC236}">
                  <a16:creationId xmlns="" xmlns:a16="http://schemas.microsoft.com/office/drawing/2014/main" id="{8C0B6898-0E1C-4C59-8388-152F13A89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324" name="TextBox 71">
              <a:extLst>
                <a:ext uri="{FF2B5EF4-FFF2-40B4-BE49-F238E27FC236}">
                  <a16:creationId xmlns="" xmlns:a16="http://schemas.microsoft.com/office/drawing/2014/main" id="{450CE104-8B4B-4A78-95EC-6705B7D64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325" name="TextBox 72">
              <a:extLst>
                <a:ext uri="{FF2B5EF4-FFF2-40B4-BE49-F238E27FC236}">
                  <a16:creationId xmlns="" xmlns:a16="http://schemas.microsoft.com/office/drawing/2014/main" id="{AB315128-942F-46A9-8407-98D893EEA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326" name="TextBox 73">
              <a:extLst>
                <a:ext uri="{FF2B5EF4-FFF2-40B4-BE49-F238E27FC236}">
                  <a16:creationId xmlns="" xmlns:a16="http://schemas.microsoft.com/office/drawing/2014/main" id="{BAFE2625-17F3-4811-A485-6C606DF8A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327" name="TextBox 74">
              <a:extLst>
                <a:ext uri="{FF2B5EF4-FFF2-40B4-BE49-F238E27FC236}">
                  <a16:creationId xmlns="" xmlns:a16="http://schemas.microsoft.com/office/drawing/2014/main" id="{C566CA76-10FF-4CC7-BB23-AC6D05470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Flowchart: Decision 79">
              <a:extLst>
                <a:ext uri="{FF2B5EF4-FFF2-40B4-BE49-F238E27FC236}">
                  <a16:creationId xmlns="" xmlns:a16="http://schemas.microsoft.com/office/drawing/2014/main" id="{EC1B19D4-CDBB-436C-82C2-A6AB4CA55A9C}"/>
                </a:ext>
              </a:extLst>
            </p:cNvPr>
            <p:cNvSpPr/>
            <p:nvPr/>
          </p:nvSpPr>
          <p:spPr>
            <a:xfrm>
              <a:off x="4497388" y="2133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lowchart: Decision 81">
              <a:extLst>
                <a:ext uri="{FF2B5EF4-FFF2-40B4-BE49-F238E27FC236}">
                  <a16:creationId xmlns="" xmlns:a16="http://schemas.microsoft.com/office/drawing/2014/main" id="{67341BAF-B592-4871-BEE5-990061788647}"/>
                </a:ext>
              </a:extLst>
            </p:cNvPr>
            <p:cNvSpPr/>
            <p:nvPr/>
          </p:nvSpPr>
          <p:spPr>
            <a:xfrm>
              <a:off x="3276600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Flowchart: Decision 82">
              <a:extLst>
                <a:ext uri="{FF2B5EF4-FFF2-40B4-BE49-F238E27FC236}">
                  <a16:creationId xmlns="" xmlns:a16="http://schemas.microsoft.com/office/drawing/2014/main" id="{B3C629D0-2414-4D30-B091-48C2419208E8}"/>
                </a:ext>
              </a:extLst>
            </p:cNvPr>
            <p:cNvSpPr/>
            <p:nvPr/>
          </p:nvSpPr>
          <p:spPr>
            <a:xfrm>
              <a:off x="5640388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Flowchart: Decision 83">
              <a:extLst>
                <a:ext uri="{FF2B5EF4-FFF2-40B4-BE49-F238E27FC236}">
                  <a16:creationId xmlns="" xmlns:a16="http://schemas.microsoft.com/office/drawing/2014/main" id="{F4880684-303C-447D-99A6-E30AA590E121}"/>
                </a:ext>
              </a:extLst>
            </p:cNvPr>
            <p:cNvSpPr/>
            <p:nvPr/>
          </p:nvSpPr>
          <p:spPr>
            <a:xfrm>
              <a:off x="5562600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Flowchart: Decision 84">
              <a:extLst>
                <a:ext uri="{FF2B5EF4-FFF2-40B4-BE49-F238E27FC236}">
                  <a16:creationId xmlns="" xmlns:a16="http://schemas.microsoft.com/office/drawing/2014/main" id="{E64965AA-5778-4A87-8FDE-44DABA6D2DAA}"/>
                </a:ext>
              </a:extLst>
            </p:cNvPr>
            <p:cNvSpPr/>
            <p:nvPr/>
          </p:nvSpPr>
          <p:spPr>
            <a:xfrm>
              <a:off x="5715000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lowchart: Decision 85">
              <a:extLst>
                <a:ext uri="{FF2B5EF4-FFF2-40B4-BE49-F238E27FC236}">
                  <a16:creationId xmlns="" xmlns:a16="http://schemas.microsoft.com/office/drawing/2014/main" id="{DAAAD67A-C80B-44E5-AF63-113A04982478}"/>
                </a:ext>
              </a:extLst>
            </p:cNvPr>
            <p:cNvSpPr/>
            <p:nvPr/>
          </p:nvSpPr>
          <p:spPr>
            <a:xfrm>
              <a:off x="3733800" y="4419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Flowchart: Decision 86">
              <a:extLst>
                <a:ext uri="{FF2B5EF4-FFF2-40B4-BE49-F238E27FC236}">
                  <a16:creationId xmlns="" xmlns:a16="http://schemas.microsoft.com/office/drawing/2014/main" id="{6F944675-C30E-43E2-A5FE-C21BE8852F81}"/>
                </a:ext>
              </a:extLst>
            </p:cNvPr>
            <p:cNvSpPr/>
            <p:nvPr/>
          </p:nvSpPr>
          <p:spPr>
            <a:xfrm>
              <a:off x="5183188" y="43434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Flowchart: Decision 87">
              <a:extLst>
                <a:ext uri="{FF2B5EF4-FFF2-40B4-BE49-F238E27FC236}">
                  <a16:creationId xmlns="" xmlns:a16="http://schemas.microsoft.com/office/drawing/2014/main" id="{767BAD30-A492-452F-ADA6-CB63D2E580C6}"/>
                </a:ext>
              </a:extLst>
            </p:cNvPr>
            <p:cNvSpPr/>
            <p:nvPr/>
          </p:nvSpPr>
          <p:spPr>
            <a:xfrm>
              <a:off x="4497388" y="4572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Flowchart: Decision 89">
              <a:extLst>
                <a:ext uri="{FF2B5EF4-FFF2-40B4-BE49-F238E27FC236}">
                  <a16:creationId xmlns="" xmlns:a16="http://schemas.microsoft.com/office/drawing/2014/main" id="{4AF6656D-AFA5-4DE2-B309-14B02B37452B}"/>
                </a:ext>
              </a:extLst>
            </p:cNvPr>
            <p:cNvSpPr/>
            <p:nvPr/>
          </p:nvSpPr>
          <p:spPr>
            <a:xfrm>
              <a:off x="51054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lowchart: Decision 90">
              <a:extLst>
                <a:ext uri="{FF2B5EF4-FFF2-40B4-BE49-F238E27FC236}">
                  <a16:creationId xmlns="" xmlns:a16="http://schemas.microsoft.com/office/drawing/2014/main" id="{3C5AE59C-8253-457F-8603-2488329A87F7}"/>
                </a:ext>
              </a:extLst>
            </p:cNvPr>
            <p:cNvSpPr/>
            <p:nvPr/>
          </p:nvSpPr>
          <p:spPr>
            <a:xfrm>
              <a:off x="3125788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Flowchart: Decision 91">
              <a:extLst>
                <a:ext uri="{FF2B5EF4-FFF2-40B4-BE49-F238E27FC236}">
                  <a16:creationId xmlns="" xmlns:a16="http://schemas.microsoft.com/office/drawing/2014/main" id="{CC962793-6D14-40E4-81EE-2C5A38932636}"/>
                </a:ext>
              </a:extLst>
            </p:cNvPr>
            <p:cNvSpPr/>
            <p:nvPr/>
          </p:nvSpPr>
          <p:spPr>
            <a:xfrm>
              <a:off x="3354388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lowchart: Decision 92">
              <a:extLst>
                <a:ext uri="{FF2B5EF4-FFF2-40B4-BE49-F238E27FC236}">
                  <a16:creationId xmlns="" xmlns:a16="http://schemas.microsoft.com/office/drawing/2014/main" id="{43C4FD38-61BD-4B6D-8214-D002C8516D90}"/>
                </a:ext>
              </a:extLst>
            </p:cNvPr>
            <p:cNvSpPr/>
            <p:nvPr/>
          </p:nvSpPr>
          <p:spPr>
            <a:xfrm>
              <a:off x="38100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40" name="TextBox 106">
              <a:extLst>
                <a:ext uri="{FF2B5EF4-FFF2-40B4-BE49-F238E27FC236}">
                  <a16:creationId xmlns="" xmlns:a16="http://schemas.microsoft.com/office/drawing/2014/main" id="{723CBBFA-C1D0-4C2D-A5C5-EF86EEE17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41" name="TextBox 107">
              <a:extLst>
                <a:ext uri="{FF2B5EF4-FFF2-40B4-BE49-F238E27FC236}">
                  <a16:creationId xmlns="" xmlns:a16="http://schemas.microsoft.com/office/drawing/2014/main" id="{72030DE8-8596-4A83-9845-C5897BA76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42" name="TextBox 108">
              <a:extLst>
                <a:ext uri="{FF2B5EF4-FFF2-40B4-BE49-F238E27FC236}">
                  <a16:creationId xmlns="" xmlns:a16="http://schemas.microsoft.com/office/drawing/2014/main" id="{997D4E47-74AE-4979-9301-EE614AF19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43" name="TextBox 109">
              <a:extLst>
                <a:ext uri="{FF2B5EF4-FFF2-40B4-BE49-F238E27FC236}">
                  <a16:creationId xmlns="" xmlns:a16="http://schemas.microsoft.com/office/drawing/2014/main" id="{01D304B8-AC9F-4F09-81C2-41436D494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44" name="TextBox 110">
              <a:extLst>
                <a:ext uri="{FF2B5EF4-FFF2-40B4-BE49-F238E27FC236}">
                  <a16:creationId xmlns="" xmlns:a16="http://schemas.microsoft.com/office/drawing/2014/main" id="{83E998A7-09CE-41C2-8346-F24AF625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45" name="TextBox 111">
              <a:extLst>
                <a:ext uri="{FF2B5EF4-FFF2-40B4-BE49-F238E27FC236}">
                  <a16:creationId xmlns="" xmlns:a16="http://schemas.microsoft.com/office/drawing/2014/main" id="{7A953D3B-5AA7-455F-BC2C-131EB579A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46" name="TextBox 112">
              <a:extLst>
                <a:ext uri="{FF2B5EF4-FFF2-40B4-BE49-F238E27FC236}">
                  <a16:creationId xmlns="" xmlns:a16="http://schemas.microsoft.com/office/drawing/2014/main" id="{DE62B502-DFB7-4970-B531-211CBD825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6325D429-5A1D-40B7-A3D2-25AD0BFA3C9F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060700"/>
            <a:ext cx="152400" cy="1981200"/>
            <a:chOff x="7924800" y="1524000"/>
            <a:chExt cx="152400" cy="19812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8B3D4442-1C36-4E19-82FA-6932E06E2105}"/>
                </a:ext>
              </a:extLst>
            </p:cNvPr>
            <p:cNvCxnSpPr>
              <a:stCxn id="94" idx="3"/>
            </p:cNvCxnSpPr>
            <p:nvPr/>
          </p:nvCxnSpPr>
          <p:spPr>
            <a:xfrm rot="5400000">
              <a:off x="7924801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>
              <a:extLst>
                <a:ext uri="{FF2B5EF4-FFF2-40B4-BE49-F238E27FC236}">
                  <a16:creationId xmlns="" xmlns:a16="http://schemas.microsoft.com/office/drawing/2014/main" id="{BAD8E9A3-8E14-4605-91F6-5506AFEEF63B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="" xmlns:a16="http://schemas.microsoft.com/office/drawing/2014/main" id="{1CCB6C71-8E63-48A8-9D43-98471BCF062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AF36523C-5B0A-4515-A611-FBE334CF157C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289300"/>
            <a:ext cx="152400" cy="1524000"/>
            <a:chOff x="7315200" y="3886200"/>
            <a:chExt cx="152400" cy="1524000"/>
          </a:xfrm>
        </p:grpSpPr>
        <p:sp>
          <p:nvSpPr>
            <p:cNvPr id="99" name="Isosceles Triangle 98">
              <a:extLst>
                <a:ext uri="{FF2B5EF4-FFF2-40B4-BE49-F238E27FC236}">
                  <a16:creationId xmlns="" xmlns:a16="http://schemas.microsoft.com/office/drawing/2014/main" id="{6E38C06E-F22B-4851-9126-873B8389C7B1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023E535F-EF00-48F1-9008-242A8CF70D7E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>
              <a:extLst>
                <a:ext uri="{FF2B5EF4-FFF2-40B4-BE49-F238E27FC236}">
                  <a16:creationId xmlns="" xmlns:a16="http://schemas.microsoft.com/office/drawing/2014/main" id="{575F5079-66BE-45C0-9EC5-A4C591149BD5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" name="Flowchart: Connector 60">
            <a:extLst>
              <a:ext uri="{FF2B5EF4-FFF2-40B4-BE49-F238E27FC236}">
                <a16:creationId xmlns="" xmlns:a16="http://schemas.microsoft.com/office/drawing/2014/main" id="{B5E543B7-594C-4C82-8D52-C586E239B949}"/>
              </a:ext>
            </a:extLst>
          </p:cNvPr>
          <p:cNvSpPr/>
          <p:nvPr/>
        </p:nvSpPr>
        <p:spPr>
          <a:xfrm>
            <a:off x="3340100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14E138-D16D-4193-8CE7-4CAECC28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122363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giờ = ...... phút</a:t>
            </a:r>
            <a:endParaRPr lang="vi-VN" altLang="en-US" sz="320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942B5E3-0D5D-4E22-A270-3C918B94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1081088"/>
            <a:ext cx="62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BD33A37-7DDA-4AF4-9386-89B07030C880}"/>
              </a:ext>
            </a:extLst>
          </p:cNvPr>
          <p:cNvGrpSpPr>
            <a:grpSpLocks/>
          </p:cNvGrpSpPr>
          <p:nvPr/>
        </p:nvGrpSpPr>
        <p:grpSpPr bwMode="auto">
          <a:xfrm>
            <a:off x="7158038" y="2222500"/>
            <a:ext cx="3733800" cy="3657600"/>
            <a:chOff x="2743200" y="1600200"/>
            <a:chExt cx="3733800" cy="3657600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1D605B2F-6B36-4FD1-AFE4-9067B27775F1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7DC03E2E-5B2B-472E-9810-835BCFA454CA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91" name="TextBox 53">
              <a:extLst>
                <a:ext uri="{FF2B5EF4-FFF2-40B4-BE49-F238E27FC236}">
                  <a16:creationId xmlns="" xmlns:a16="http://schemas.microsoft.com/office/drawing/2014/main" id="{324FB302-38B6-4C66-861E-7859DB389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292" name="TextBox 54">
              <a:extLst>
                <a:ext uri="{FF2B5EF4-FFF2-40B4-BE49-F238E27FC236}">
                  <a16:creationId xmlns="" xmlns:a16="http://schemas.microsoft.com/office/drawing/2014/main" id="{E80FA208-9CEA-4168-A6DA-1CF72EDB8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293" name="TextBox 55">
              <a:extLst>
                <a:ext uri="{FF2B5EF4-FFF2-40B4-BE49-F238E27FC236}">
                  <a16:creationId xmlns="" xmlns:a16="http://schemas.microsoft.com/office/drawing/2014/main" id="{60439501-E9C9-44A0-8A78-0438601C2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294" name="TextBox 56">
              <a:extLst>
                <a:ext uri="{FF2B5EF4-FFF2-40B4-BE49-F238E27FC236}">
                  <a16:creationId xmlns="" xmlns:a16="http://schemas.microsoft.com/office/drawing/2014/main" id="{5E8B60BE-ACFC-4577-8BF0-879A29CA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295" name="TextBox 57">
              <a:extLst>
                <a:ext uri="{FF2B5EF4-FFF2-40B4-BE49-F238E27FC236}">
                  <a16:creationId xmlns="" xmlns:a16="http://schemas.microsoft.com/office/drawing/2014/main" id="{EAF9C38C-0F49-4E6D-98FA-89E3B7B92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Flowchart: Decision 59">
              <a:extLst>
                <a:ext uri="{FF2B5EF4-FFF2-40B4-BE49-F238E27FC236}">
                  <a16:creationId xmlns="" xmlns:a16="http://schemas.microsoft.com/office/drawing/2014/main" id="{42B8D3E1-8A47-4077-8A99-92B158B25EBB}"/>
                </a:ext>
              </a:extLst>
            </p:cNvPr>
            <p:cNvSpPr/>
            <p:nvPr/>
          </p:nvSpPr>
          <p:spPr>
            <a:xfrm>
              <a:off x="4497387" y="2133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lowchart: Decision 61">
              <a:extLst>
                <a:ext uri="{FF2B5EF4-FFF2-40B4-BE49-F238E27FC236}">
                  <a16:creationId xmlns="" xmlns:a16="http://schemas.microsoft.com/office/drawing/2014/main" id="{B6FC36DC-9D09-4118-AE24-93EC6F4B2DD6}"/>
                </a:ext>
              </a:extLst>
            </p:cNvPr>
            <p:cNvSpPr/>
            <p:nvPr/>
          </p:nvSpPr>
          <p:spPr>
            <a:xfrm>
              <a:off x="3276600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lowchart: Decision 62">
              <a:extLst>
                <a:ext uri="{FF2B5EF4-FFF2-40B4-BE49-F238E27FC236}">
                  <a16:creationId xmlns="" xmlns:a16="http://schemas.microsoft.com/office/drawing/2014/main" id="{0B7A0128-03EC-4249-B9C9-A7B16295BA09}"/>
                </a:ext>
              </a:extLst>
            </p:cNvPr>
            <p:cNvSpPr/>
            <p:nvPr/>
          </p:nvSpPr>
          <p:spPr>
            <a:xfrm>
              <a:off x="5640387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Flowchart: Decision 63">
              <a:extLst>
                <a:ext uri="{FF2B5EF4-FFF2-40B4-BE49-F238E27FC236}">
                  <a16:creationId xmlns="" xmlns:a16="http://schemas.microsoft.com/office/drawing/2014/main" id="{C2095173-FB0F-4333-8C04-499BBAB7A444}"/>
                </a:ext>
              </a:extLst>
            </p:cNvPr>
            <p:cNvSpPr/>
            <p:nvPr/>
          </p:nvSpPr>
          <p:spPr>
            <a:xfrm>
              <a:off x="5562600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lowchart: Decision 64">
              <a:extLst>
                <a:ext uri="{FF2B5EF4-FFF2-40B4-BE49-F238E27FC236}">
                  <a16:creationId xmlns="" xmlns:a16="http://schemas.microsoft.com/office/drawing/2014/main" id="{414BAAE0-3156-4A0D-8179-5128E93D4164}"/>
                </a:ext>
              </a:extLst>
            </p:cNvPr>
            <p:cNvSpPr/>
            <p:nvPr/>
          </p:nvSpPr>
          <p:spPr>
            <a:xfrm>
              <a:off x="5715000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Flowchart: Decision 65">
              <a:extLst>
                <a:ext uri="{FF2B5EF4-FFF2-40B4-BE49-F238E27FC236}">
                  <a16:creationId xmlns="" xmlns:a16="http://schemas.microsoft.com/office/drawing/2014/main" id="{67E78CF4-DA87-4968-A6D4-A46AA2CF9636}"/>
                </a:ext>
              </a:extLst>
            </p:cNvPr>
            <p:cNvSpPr/>
            <p:nvPr/>
          </p:nvSpPr>
          <p:spPr>
            <a:xfrm>
              <a:off x="3733800" y="4419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Flowchart: Decision 66">
              <a:extLst>
                <a:ext uri="{FF2B5EF4-FFF2-40B4-BE49-F238E27FC236}">
                  <a16:creationId xmlns="" xmlns:a16="http://schemas.microsoft.com/office/drawing/2014/main" id="{A2EC634D-5961-437C-A7E4-57675A9550D6}"/>
                </a:ext>
              </a:extLst>
            </p:cNvPr>
            <p:cNvSpPr/>
            <p:nvPr/>
          </p:nvSpPr>
          <p:spPr>
            <a:xfrm>
              <a:off x="5183187" y="43434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lowchart: Decision 77">
              <a:extLst>
                <a:ext uri="{FF2B5EF4-FFF2-40B4-BE49-F238E27FC236}">
                  <a16:creationId xmlns="" xmlns:a16="http://schemas.microsoft.com/office/drawing/2014/main" id="{9314D560-6378-4BD8-8169-AEF3D9545A52}"/>
                </a:ext>
              </a:extLst>
            </p:cNvPr>
            <p:cNvSpPr/>
            <p:nvPr/>
          </p:nvSpPr>
          <p:spPr>
            <a:xfrm>
              <a:off x="4497387" y="4572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lowchart: Decision 78">
              <a:extLst>
                <a:ext uri="{FF2B5EF4-FFF2-40B4-BE49-F238E27FC236}">
                  <a16:creationId xmlns="" xmlns:a16="http://schemas.microsoft.com/office/drawing/2014/main" id="{9556E082-4A78-4915-9323-C14FD97C7E6A}"/>
                </a:ext>
              </a:extLst>
            </p:cNvPr>
            <p:cNvSpPr/>
            <p:nvPr/>
          </p:nvSpPr>
          <p:spPr>
            <a:xfrm>
              <a:off x="51054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Flowchart: Decision 80">
              <a:extLst>
                <a:ext uri="{FF2B5EF4-FFF2-40B4-BE49-F238E27FC236}">
                  <a16:creationId xmlns="" xmlns:a16="http://schemas.microsoft.com/office/drawing/2014/main" id="{A56D8138-78C5-47C7-A27A-2E0F47F75A88}"/>
                </a:ext>
              </a:extLst>
            </p:cNvPr>
            <p:cNvSpPr/>
            <p:nvPr/>
          </p:nvSpPr>
          <p:spPr>
            <a:xfrm>
              <a:off x="3125787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lowchart: Decision 88">
              <a:extLst>
                <a:ext uri="{FF2B5EF4-FFF2-40B4-BE49-F238E27FC236}">
                  <a16:creationId xmlns="" xmlns:a16="http://schemas.microsoft.com/office/drawing/2014/main" id="{838ED2AD-48FD-4F38-8C78-5D955685CBAB}"/>
                </a:ext>
              </a:extLst>
            </p:cNvPr>
            <p:cNvSpPr/>
            <p:nvPr/>
          </p:nvSpPr>
          <p:spPr>
            <a:xfrm>
              <a:off x="3354387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Flowchart: Decision 94">
              <a:extLst>
                <a:ext uri="{FF2B5EF4-FFF2-40B4-BE49-F238E27FC236}">
                  <a16:creationId xmlns="" xmlns:a16="http://schemas.microsoft.com/office/drawing/2014/main" id="{CE6453FC-DE0F-426D-9162-24A6B53FC24F}"/>
                </a:ext>
              </a:extLst>
            </p:cNvPr>
            <p:cNvSpPr/>
            <p:nvPr/>
          </p:nvSpPr>
          <p:spPr>
            <a:xfrm>
              <a:off x="38100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08" name="TextBox 97">
              <a:extLst>
                <a:ext uri="{FF2B5EF4-FFF2-40B4-BE49-F238E27FC236}">
                  <a16:creationId xmlns="" xmlns:a16="http://schemas.microsoft.com/office/drawing/2014/main" id="{33D69263-2E2B-4385-9865-54D0F41C3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09" name="TextBox 99">
              <a:extLst>
                <a:ext uri="{FF2B5EF4-FFF2-40B4-BE49-F238E27FC236}">
                  <a16:creationId xmlns="" xmlns:a16="http://schemas.microsoft.com/office/drawing/2014/main" id="{95353DD0-98F1-41D3-A394-89E8BC325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10" name="TextBox 100">
              <a:extLst>
                <a:ext uri="{FF2B5EF4-FFF2-40B4-BE49-F238E27FC236}">
                  <a16:creationId xmlns="" xmlns:a16="http://schemas.microsoft.com/office/drawing/2014/main" id="{09319EAD-0DDD-4105-85CB-EB3669737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11" name="TextBox 101">
              <a:extLst>
                <a:ext uri="{FF2B5EF4-FFF2-40B4-BE49-F238E27FC236}">
                  <a16:creationId xmlns="" xmlns:a16="http://schemas.microsoft.com/office/drawing/2014/main" id="{D9114610-106D-4B58-A5D2-A4E247E32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12" name="TextBox 113">
              <a:extLst>
                <a:ext uri="{FF2B5EF4-FFF2-40B4-BE49-F238E27FC236}">
                  <a16:creationId xmlns="" xmlns:a16="http://schemas.microsoft.com/office/drawing/2014/main" id="{7CDEF58E-ECD4-435A-9274-18D7AE0C4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13" name="TextBox 114">
              <a:extLst>
                <a:ext uri="{FF2B5EF4-FFF2-40B4-BE49-F238E27FC236}">
                  <a16:creationId xmlns="" xmlns:a16="http://schemas.microsoft.com/office/drawing/2014/main" id="{E11492E7-3968-4BC7-96BC-8952BFF2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14" name="TextBox 115">
              <a:extLst>
                <a:ext uri="{FF2B5EF4-FFF2-40B4-BE49-F238E27FC236}">
                  <a16:creationId xmlns="" xmlns:a16="http://schemas.microsoft.com/office/drawing/2014/main" id="{32B48197-AC48-427D-9E54-98B25EF84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6E6422D1-FB9B-47CD-A7E9-A80CCD87BE78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060700"/>
            <a:ext cx="152400" cy="1981200"/>
            <a:chOff x="7924800" y="1524000"/>
            <a:chExt cx="152400" cy="19812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C95057F9-5EAC-401F-9B86-71ACBD084F85}"/>
                </a:ext>
              </a:extLst>
            </p:cNvPr>
            <p:cNvCxnSpPr>
              <a:stCxn id="119" idx="3"/>
            </p:cNvCxnSpPr>
            <p:nvPr/>
          </p:nvCxnSpPr>
          <p:spPr>
            <a:xfrm rot="5400000">
              <a:off x="7924800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>
              <a:extLst>
                <a:ext uri="{FF2B5EF4-FFF2-40B4-BE49-F238E27FC236}">
                  <a16:creationId xmlns="" xmlns:a16="http://schemas.microsoft.com/office/drawing/2014/main" id="{C4C5DE2D-1ED7-4A24-9B57-F2197518E3B8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="" xmlns:a16="http://schemas.microsoft.com/office/drawing/2014/main" id="{A2CFF716-A26D-4845-86D6-1D9D7277C1A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A7AC9857-D017-4BA2-A3C3-D437EF850441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289300"/>
            <a:ext cx="152400" cy="1524000"/>
            <a:chOff x="7315200" y="3886200"/>
            <a:chExt cx="152400" cy="1524000"/>
          </a:xfrm>
        </p:grpSpPr>
        <p:sp>
          <p:nvSpPr>
            <p:cNvPr id="122" name="Isosceles Triangle 121">
              <a:extLst>
                <a:ext uri="{FF2B5EF4-FFF2-40B4-BE49-F238E27FC236}">
                  <a16:creationId xmlns="" xmlns:a16="http://schemas.microsoft.com/office/drawing/2014/main" id="{CD7A7560-B56E-4EA6-9E49-A5FBC23106B2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3ABE96BF-BD5D-483F-B7F9-5A2BDD739ED5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>
              <a:extLst>
                <a:ext uri="{FF2B5EF4-FFF2-40B4-BE49-F238E27FC236}">
                  <a16:creationId xmlns="" xmlns:a16="http://schemas.microsoft.com/office/drawing/2014/main" id="{F6124ADF-663A-4261-827F-FED7CC3C09C1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5" name="Flowchart: Connector 124">
            <a:extLst>
              <a:ext uri="{FF2B5EF4-FFF2-40B4-BE49-F238E27FC236}">
                <a16:creationId xmlns="" xmlns:a16="http://schemas.microsoft.com/office/drawing/2014/main" id="{3303A114-751C-458F-AA5C-11D4F1B83C0F}"/>
              </a:ext>
            </a:extLst>
          </p:cNvPr>
          <p:cNvSpPr/>
          <p:nvPr/>
        </p:nvSpPr>
        <p:spPr>
          <a:xfrm>
            <a:off x="8910638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3776ED24-1031-469A-9A91-581A690D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1084263"/>
            <a:ext cx="3365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phút = ...... giây</a:t>
            </a:r>
            <a:endParaRPr lang="vi-VN" altLang="en-US" sz="3200"/>
          </a:p>
        </p:txBody>
      </p: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24A1678D-4564-4992-AA45-265248DB15E9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3055938"/>
            <a:ext cx="76200" cy="1981200"/>
            <a:chOff x="7924800" y="1524000"/>
            <a:chExt cx="152400" cy="1981200"/>
          </a:xfrm>
        </p:grpSpPr>
        <p:sp>
          <p:nvSpPr>
            <p:cNvPr id="128" name="Isosceles Triangle 127">
              <a:extLst>
                <a:ext uri="{FF2B5EF4-FFF2-40B4-BE49-F238E27FC236}">
                  <a16:creationId xmlns="" xmlns:a16="http://schemas.microsoft.com/office/drawing/2014/main" id="{9ABCF173-E6A5-4461-BDDE-6AB331041772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1B0DF878-12AE-417B-B55C-E4D29E3F0C4D}"/>
                </a:ext>
              </a:extLst>
            </p:cNvPr>
            <p:cNvCxnSpPr>
              <a:stCxn id="128" idx="3"/>
            </p:cNvCxnSpPr>
            <p:nvPr/>
          </p:nvCxnSpPr>
          <p:spPr>
            <a:xfrm rot="5400000">
              <a:off x="7924800" y="2516187"/>
              <a:ext cx="1524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28">
              <a:extLst>
                <a:ext uri="{FF2B5EF4-FFF2-40B4-BE49-F238E27FC236}">
                  <a16:creationId xmlns="" xmlns:a16="http://schemas.microsoft.com/office/drawing/2014/main" id="{F16EF310-0BBE-4FAC-B6D2-999E31C7803B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73DB209E-CE0C-4F12-85F8-C5032451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1044575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1279" name="TextBox 97">
            <a:extLst>
              <a:ext uri="{FF2B5EF4-FFF2-40B4-BE49-F238E27FC236}">
                <a16:creationId xmlns="" xmlns:a16="http://schemas.microsoft.com/office/drawing/2014/main" id="{F78EB972-2BF6-4028-B4AC-80ED4660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127000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1) Giây</a:t>
            </a:r>
            <a:endParaRPr lang="vi-VN" altLang="en-US" sz="32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55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48" grpId="0"/>
      <p:bldP spid="125" grpId="0" animBg="1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1443E9-C98A-4CCE-B8C6-63F9A98A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03238"/>
            <a:ext cx="414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thế kỉ = ..........năm</a:t>
            </a:r>
            <a:endParaRPr lang="vi-VN" altLang="en-US" sz="32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ACEA32-FD1A-4F6A-9025-70671F8E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47675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100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60FC5BC-92DB-43C3-AC62-DD09C978647E}"/>
              </a:ext>
            </a:extLst>
          </p:cNvPr>
          <p:cNvGraphicFramePr>
            <a:graphicFrameLocks noGrp="1"/>
          </p:cNvGraphicFramePr>
          <p:nvPr/>
        </p:nvGraphicFramePr>
        <p:xfrm>
          <a:off x="831850" y="1258888"/>
          <a:ext cx="10509250" cy="52118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61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6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41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Từ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Đến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Thế</a:t>
                      </a:r>
                      <a:r>
                        <a:rPr lang="en-US" sz="3200" baseline="0" dirty="0"/>
                        <a:t> kỉ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CE69EA-CE8F-46DD-A4F6-48602C98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1870075"/>
            <a:ext cx="249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một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EFE6A3-1C45-4609-8C7B-4E4AE167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2454275"/>
            <a:ext cx="3736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5FB667-B031-41DD-BB44-27FF090B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2952750"/>
            <a:ext cx="24939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ba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463296-F0AC-44B9-BAB9-579F54BD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3609975"/>
            <a:ext cx="379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bốn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IV)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319A8C-F628-41EA-90BC-14C02C64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806950"/>
            <a:ext cx="490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D0AA78-0921-4CF5-9CA2-38A2C3A6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5335588"/>
            <a:ext cx="5934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mốt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2B1A0F-1DB1-4AC8-9A24-6CF573CB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1901</a:t>
            </a:r>
            <a:endParaRPr lang="vi-VN" alt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DBDBA5-138F-4A88-A8BA-2FB14874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2000</a:t>
            </a:r>
            <a:endParaRPr lang="vi-VN" altLang="en-US" sz="32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B2E0E21-E00A-4C04-A867-B1553B2B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2001</a:t>
            </a:r>
            <a:endParaRPr lang="vi-VN" altLang="en-US" sz="320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1D9F043-7CEE-427A-B3B9-FF4708D2D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2100</a:t>
            </a:r>
            <a:endParaRPr lang="vi-VN" altLang="en-US" sz="32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6CBA34-3209-408D-B92B-0A79F7DF8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111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4BFD0B-4B68-4313-A390-8C4D6F64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149725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9B5E84F-E6D6-4A41-8D85-A03D1A5D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4167188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FBE9B1D-B3C9-4D22-9D38-4950F07A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101</a:t>
            </a:r>
            <a:endParaRPr lang="vi-VN" alt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3E55A77-E0FC-4D98-AB56-87C331A7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</a:t>
            </a:r>
            <a:endParaRPr lang="vi-VN" alt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581F6F-45E3-4468-8B2B-87651DD1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581400"/>
            <a:ext cx="1406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301</a:t>
            </a:r>
            <a:endParaRPr lang="vi-VN" altLang="en-US" sz="32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EF2793-91D2-4259-B30C-EF41AB93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3603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400</a:t>
            </a:r>
            <a:endParaRPr lang="vi-VN" alt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CCE3B8A-D8E0-458F-81C9-810B72FA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024188"/>
            <a:ext cx="1404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201</a:t>
            </a:r>
            <a:endParaRPr lang="vi-VN" alt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F2055BF-CBDC-41C9-AC2B-FF2D003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044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300</a:t>
            </a:r>
            <a:endParaRPr lang="vi-VN" altLang="en-US" sz="3200"/>
          </a:p>
        </p:txBody>
      </p:sp>
      <p:sp>
        <p:nvSpPr>
          <p:cNvPr id="12353" name="TextBox 23">
            <a:extLst>
              <a:ext uri="{FF2B5EF4-FFF2-40B4-BE49-F238E27FC236}">
                <a16:creationId xmlns="" xmlns:a16="http://schemas.microsoft.com/office/drawing/2014/main" id="{2807F374-7D11-417A-A09F-CC513897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98425"/>
            <a:ext cx="290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2) Thế kỉ</a:t>
            </a:r>
            <a:endParaRPr lang="vi-VN" altLang="en-US" sz="320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8134AE-A127-44E8-8BBA-688E8C06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613" y="3014663"/>
            <a:ext cx="249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CFE73F-3E6F-4463-9F71-4C76158B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1863725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38D55DB-7232-479E-A2E0-FAFA23FC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2439988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II)</a:t>
            </a:r>
            <a:endParaRPr lang="vi-V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B3D9C20-4BCB-43BD-8124-E7D7B2EF7C18}"/>
              </a:ext>
            </a:extLst>
          </p:cNvPr>
          <p:cNvSpPr/>
          <p:nvPr/>
        </p:nvSpPr>
        <p:spPr>
          <a:xfrm>
            <a:off x="4223942" y="2861188"/>
            <a:ext cx="33016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15949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526</Words>
  <Application>Microsoft Office PowerPoint</Application>
  <PresentationFormat>Widescreen</PresentationFormat>
  <Paragraphs>135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等线</vt:lpstr>
      <vt:lpstr>HP001 4 hàng</vt:lpstr>
      <vt:lpstr>Times New Roman</vt:lpstr>
      <vt:lpstr>UVN Chim Bien Nang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Thuy Ninh</cp:lastModifiedBy>
  <cp:revision>34</cp:revision>
  <dcterms:created xsi:type="dcterms:W3CDTF">2017-09-19T12:39:01Z</dcterms:created>
  <dcterms:modified xsi:type="dcterms:W3CDTF">2022-09-26T05:04:20Z</dcterms:modified>
</cp:coreProperties>
</file>