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3" r:id="rId8"/>
  </p:sldMasterIdLst>
  <p:notesMasterIdLst>
    <p:notesMasterId r:id="rId27"/>
  </p:notesMasterIdLst>
  <p:sldIdLst>
    <p:sldId id="257" r:id="rId9"/>
    <p:sldId id="258" r:id="rId10"/>
    <p:sldId id="260" r:id="rId11"/>
    <p:sldId id="261" r:id="rId12"/>
    <p:sldId id="274" r:id="rId13"/>
    <p:sldId id="291" r:id="rId14"/>
    <p:sldId id="263" r:id="rId15"/>
    <p:sldId id="264" r:id="rId16"/>
    <p:sldId id="265" r:id="rId17"/>
    <p:sldId id="266" r:id="rId18"/>
    <p:sldId id="268" r:id="rId19"/>
    <p:sldId id="269" r:id="rId20"/>
    <p:sldId id="270" r:id="rId21"/>
    <p:sldId id="292" r:id="rId22"/>
    <p:sldId id="293" r:id="rId23"/>
    <p:sldId id="272" r:id="rId24"/>
    <p:sldId id="271" r:id="rId25"/>
    <p:sldId id="273"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961DF-2724-4E36-AFFB-5D0891F6FE43}" type="datetimeFigureOut">
              <a:rPr lang="vi-VN" smtClean="0"/>
              <a:t>20/09/2022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1822A-E1DC-400E-AC10-D0F445707912}" type="slidenum">
              <a:rPr lang="vi-VN" smtClean="0"/>
              <a:t>‹#›</a:t>
            </a:fld>
            <a:endParaRPr lang="vi-VN"/>
          </a:p>
        </p:txBody>
      </p:sp>
    </p:spTree>
    <p:extLst>
      <p:ext uri="{BB962C8B-B14F-4D97-AF65-F5344CB8AC3E}">
        <p14:creationId xmlns:p14="http://schemas.microsoft.com/office/powerpoint/2010/main" val="3390535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B0372A-0EAB-497F-8C4F-DBA74D4F81A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13761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84993"/>
          <p:cNvSpPr>
            <a:spLocks noGrp="1" noRot="1" noChangeAspect="1" noTextEdit="1"/>
          </p:cNvSpPr>
          <p:nvPr>
            <p:ph type="sldImg"/>
          </p:nvPr>
        </p:nvSpPr>
        <p:spPr/>
      </p:sp>
      <p:sp>
        <p:nvSpPr>
          <p:cNvPr id="84995" name="文本占位符 849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2860351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EF616F-A75C-44DE-80D9-E2FA3F6F39CC}" type="slidenum">
              <a:rPr kumimoji="0" lang="en-US" altLang="vi-V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vi-VN"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43479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50765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52815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79261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49996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1253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10262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053720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0166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382893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563544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86981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4A091C-4C64-4E75-A9E7-57A6F5EF697A}" type="datetimeFigureOut">
              <a:rPr lang="vi-VN" smtClean="0"/>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826501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52407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078437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983198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256752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010621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931128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225672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970790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037690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48981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4A091C-4C64-4E75-A9E7-57A6F5EF697A}" type="datetimeFigureOut">
              <a:rPr lang="vi-VN" smtClean="0"/>
              <a:t>20/09/2022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912548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937969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88689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5276215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618060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59502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4189815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850184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4616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99321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16633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ED4A091C-4C64-4E75-A9E7-57A6F5EF697A}" type="datetimeFigureOut">
              <a:rPr lang="vi-VN" smtClean="0"/>
              <a:t>20/09/2022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075267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70473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606004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502631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009007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652543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65D06A-4940-4EA9-BD23-0E808B2C9A83}"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A448D251-8D79-48DB-855B-9555366E710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864272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0926C2-132A-4711-A1B9-6B99F5E1B51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B0ED60A-1E85-4F6E-A116-EC023B68E58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881588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C85DF3-9035-45D5-ABB0-D06197FDB52E}"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1D8B5F22-0D70-44F5-AC44-6FDC276B759C}"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0490608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CEC7FE7-32EC-4A2D-8AC5-20D36C06E0D6}"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7139ACE4-32FC-4621-A047-53A9A7DA9FF3}"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9827638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9F3973B-3F06-4C22-9DCB-D731A0E4B3C1}"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fontAlgn="base">
              <a:spcBef>
                <a:spcPct val="0"/>
              </a:spcBef>
              <a:spcAft>
                <a:spcPct val="0"/>
              </a:spcAft>
            </a:pPr>
            <a:fld id="{F73CD5FA-9983-48DB-B681-4E0992E2EE6D}"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73587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ED4A091C-4C64-4E75-A9E7-57A6F5EF697A}" type="datetimeFigureOut">
              <a:rPr lang="vi-VN" smtClean="0"/>
              <a:t>20/09/2022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344333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6F56D1C-05E8-4B6D-852E-C318A2C48CEF}"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fontAlgn="base">
              <a:spcBef>
                <a:spcPct val="0"/>
              </a:spcBef>
              <a:spcAft>
                <a:spcPct val="0"/>
              </a:spcAft>
            </a:pPr>
            <a:fld id="{8FC013DF-5DAA-43DA-AF9C-80E7C1DAA851}"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361930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08E7A2-889F-4E33-BB58-69999C0FD76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fontAlgn="base">
              <a:spcBef>
                <a:spcPct val="0"/>
              </a:spcBef>
              <a:spcAft>
                <a:spcPct val="0"/>
              </a:spcAft>
            </a:pPr>
            <a:fld id="{CE41AF6A-43C6-4B7F-A3EF-CE905BF2A1C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34731623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F3C8D-5F8B-4F63-A9BF-0445EBA888D7}"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2DD10E83-E596-4CF4-8B99-34451C935C9F}"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238589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0D0686-0C87-4608-A980-2CC1A8205903}"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B309349B-B2FB-4B22-91CC-3A6FAB9A1B19}"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662742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4E6182-54E1-4407-AE22-2EAD5652307C}"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B5A657F-3CF0-4878-81C6-4A8735F811BE}"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1040625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7D83CE-F78F-4C51-A35D-1E4D177294E2}"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0541B6E0-BAA2-428C-83F4-F1F11476FA50}" type="slidenum">
              <a:rPr lang="en-US" altLang="vi-VN" smtClean="0"/>
              <a:pPr fontAlgn="base">
                <a:spcBef>
                  <a:spcPct val="0"/>
                </a:spcBef>
                <a:spcAft>
                  <a:spcPct val="0"/>
                </a:spcAft>
              </a:pPr>
              <a:t>‹#›</a:t>
            </a:fld>
            <a:endParaRPr lang="en-US" altLang="vi-VN"/>
          </a:p>
        </p:txBody>
      </p:sp>
    </p:spTree>
    <p:extLst>
      <p:ext uri="{BB962C8B-B14F-4D97-AF65-F5344CB8AC3E}">
        <p14:creationId xmlns:p14="http://schemas.microsoft.com/office/powerpoint/2010/main" val="24077777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035352106"/>
      </p:ext>
    </p:extLst>
  </p:cSld>
  <p:clrMapOvr>
    <a:masterClrMapping/>
  </p:clrMapOvr>
  <p:transition spd="med" advTm="4000">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336628939"/>
      </p:ext>
    </p:extLst>
  </p:cSld>
  <p:clrMapOvr>
    <a:masterClrMapping/>
  </p:clrMapOvr>
  <p:transition spd="med" advTm="4000">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4"/>
            <a:ext cx="10515600" cy="2852737"/>
          </a:xfrm>
          <a:prstGeom prst="rect">
            <a:avLst/>
          </a:prstGeo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9"/>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625928622"/>
      </p:ext>
    </p:extLst>
  </p:cSld>
  <p:clrMapOvr>
    <a:masterClrMapping/>
  </p:clrMapOvr>
  <p:transition spd="med" advTm="4000">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6" name="页脚占位符 5"/>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065403732"/>
      </p:ext>
    </p:extLst>
  </p:cSld>
  <p:clrMapOvr>
    <a:masterClrMapping/>
  </p:clrMapOvr>
  <p:transition spd="med" advTm="4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ED4A091C-4C64-4E75-A9E7-57A6F5EF697A}" type="datetimeFigureOut">
              <a:rPr lang="vi-VN" smtClean="0"/>
              <a:t>20/09/2022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0266907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8" name="页脚占位符 7"/>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2738761446"/>
      </p:ext>
    </p:extLst>
  </p:cSld>
  <p:clrMapOvr>
    <a:masterClrMapping/>
  </p:clrMapOvr>
  <p:transition spd="med" advTm="4000">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4" name="页脚占位符 3"/>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2547168716"/>
      </p:ext>
    </p:extLst>
  </p:cSld>
  <p:clrMapOvr>
    <a:masterClrMapping/>
  </p:clrMapOvr>
  <p:transition spd="med" advTm="4000">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3" name="页脚占位符 2"/>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526337173"/>
      </p:ext>
    </p:extLst>
  </p:cSld>
  <p:clrMapOvr>
    <a:masterClrMapping/>
  </p:clrMapOvr>
  <p:transition spd="med" advTm="4000">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31"/>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6" name="页脚占位符 5"/>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2312161079"/>
      </p:ext>
    </p:extLst>
  </p:cSld>
  <p:clrMapOvr>
    <a:masterClrMapping/>
  </p:clrMapOvr>
  <p:transition spd="med" advTm="4000">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987431"/>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6" name="页脚占位符 5"/>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723644116"/>
      </p:ext>
    </p:extLst>
  </p:cSld>
  <p:clrMapOvr>
    <a:masterClrMapping/>
  </p:clrMapOvr>
  <p:transition spd="med" advTm="4000">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3160532670"/>
      </p:ext>
    </p:extLst>
  </p:cSld>
  <p:clrMapOvr>
    <a:masterClrMapping/>
  </p:clrMapOvr>
  <p:transition spd="med" advTm="4000">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6"/>
            <a:ext cx="2743200" cy="365125"/>
          </a:xfrm>
          <a:prstGeom prst="rect">
            <a:avLst/>
          </a:prstGeom>
        </p:spPr>
        <p:txBody>
          <a:bodyPr/>
          <a:lstStyle/>
          <a:p>
            <a:fld id="{6B833182-0A27-4A82-AD86-EAD6460C4385}" type="datetimeFigureOut">
              <a:rPr lang="zh-CN" altLang="en-US" smtClean="0"/>
              <a:pPr/>
              <a:t>2022/9/20</a:t>
            </a:fld>
            <a:endParaRPr lang="zh-CN" altLang="en-US"/>
          </a:p>
        </p:txBody>
      </p:sp>
      <p:sp>
        <p:nvSpPr>
          <p:cNvPr id="5" name="页脚占位符 4"/>
          <p:cNvSpPr>
            <a:spLocks noGrp="1"/>
          </p:cNvSpPr>
          <p:nvPr>
            <p:ph type="ftr" sz="quarter" idx="11"/>
          </p:nvPr>
        </p:nvSpPr>
        <p:spPr>
          <a:xfrm>
            <a:off x="4038600" y="6356356"/>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6"/>
            <a:ext cx="2743200" cy="365125"/>
          </a:xfrm>
          <a:prstGeom prst="rect">
            <a:avLst/>
          </a:prstGeom>
        </p:spPr>
        <p:txBody>
          <a:bodyPr/>
          <a:lstStyle/>
          <a:p>
            <a:fld id="{76B89268-6037-4630-93B9-87DCE428E2CA}" type="slidenum">
              <a:rPr lang="zh-CN" altLang="en-US" smtClean="0"/>
              <a:pPr/>
              <a:t>‹#›</a:t>
            </a:fld>
            <a:endParaRPr lang="zh-CN" altLang="en-US"/>
          </a:p>
        </p:txBody>
      </p:sp>
    </p:spTree>
    <p:extLst>
      <p:ext uri="{BB962C8B-B14F-4D97-AF65-F5344CB8AC3E}">
        <p14:creationId xmlns:p14="http://schemas.microsoft.com/office/powerpoint/2010/main" val="1673351070"/>
      </p:ext>
    </p:extLst>
  </p:cSld>
  <p:clrMapOvr>
    <a:masterClrMapping/>
  </p:clrMapOvr>
  <p:transition spd="med" advTm="4000">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1026597273"/>
      </p:ext>
    </p:extLst>
  </p:cSld>
  <p:clrMapOvr>
    <a:masterClrMapping/>
  </p:clrMapOvr>
  <p:transition advClick="0" advTm="0">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51646344"/>
      </p:ext>
    </p:extLst>
  </p:cSld>
  <p:clrMapOvr>
    <a:masterClrMapping/>
  </p:clrMapOvr>
  <p:transition advClick="0" advTm="0">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055752014"/>
      </p:ext>
    </p:extLst>
  </p:cSld>
  <p:clrMapOvr>
    <a:masterClrMapping/>
  </p:clrMapOvr>
  <p:transition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A091C-4C64-4E75-A9E7-57A6F5EF697A}" type="datetimeFigureOut">
              <a:rPr lang="vi-VN" smtClean="0"/>
              <a:t>20/09/2022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3501807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64578874"/>
      </p:ext>
    </p:extLst>
  </p:cSld>
  <p:clrMapOvr>
    <a:masterClrMapping/>
  </p:clrMapOvr>
  <p:transition advClick="0" advTm="0">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37684995"/>
      </p:ext>
    </p:extLst>
  </p:cSld>
  <p:clrMapOvr>
    <a:masterClrMapping/>
  </p:clrMapOvr>
  <p:transition advClick="0" advTm="0">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910636"/>
      </p:ext>
    </p:extLst>
  </p:cSld>
  <p:clrMapOvr>
    <a:masterClrMapping/>
  </p:clrMapOvr>
  <p:transition advClick="0" advTm="0">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921978"/>
      </p:ext>
    </p:extLst>
  </p:cSld>
  <p:clrMapOvr>
    <a:masterClrMapping/>
  </p:clrMapOvr>
  <p:transition advClick="0" advTm="0">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1218704284"/>
      </p:ext>
    </p:extLst>
  </p:cSld>
  <p:clrMapOvr>
    <a:masterClrMapping/>
  </p:clrMapOvr>
  <p:transition advClick="0" advTm="0">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endParaRPr lang="zh-CN" altLang="en-US"/>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018489833"/>
      </p:ext>
    </p:extLst>
  </p:cSld>
  <p:clrMapOvr>
    <a:masterClrMapping/>
  </p:clrMapOvr>
  <p:transition advClick="0" advTm="0">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01191347"/>
      </p:ext>
    </p:extLst>
  </p:cSld>
  <p:clrMapOvr>
    <a:masterClrMapping/>
  </p:clrMapOvr>
  <p:transition advClick="0" advTm="0">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1009679"/>
      </p:ext>
    </p:extLst>
  </p:cSld>
  <p:clrMapOvr>
    <a:masterClrMapping/>
  </p:clrMapOvr>
  <p:transition advClick="0" advTm="0">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17422208"/>
      </p:ext>
    </p:extLst>
  </p:cSld>
  <p:clrMapOvr>
    <a:masterClrMapping/>
  </p:clrMapOvr>
  <p:transition advClick="0" advTm="0">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2" name="Google Shape;12;p14"/>
          <p:cNvSpPr txBox="1">
            <a:spLocks noGrp="1"/>
          </p:cNvSpPr>
          <p:nvPr>
            <p:ph type="dt" idx="11"/>
          </p:nvPr>
        </p:nvSpPr>
        <p:spPr>
          <a:ln/>
        </p:spPr>
        <p:txBody>
          <a:bodyPr/>
          <a:lstStyle>
            <a:lvl1pPr>
              <a:defRPr/>
            </a:lvl1pPr>
          </a:lstStyle>
          <a:p>
            <a:pPr>
              <a:defRPr/>
            </a:pPr>
            <a:endParaRPr lang="vi-VN" altLang="vi-VN"/>
          </a:p>
        </p:txBody>
      </p:sp>
      <p:sp>
        <p:nvSpPr>
          <p:cNvPr id="3" name="Google Shape;13;p14"/>
          <p:cNvSpPr txBox="1">
            <a:spLocks noGrp="1"/>
          </p:cNvSpPr>
          <p:nvPr>
            <p:ph type="ftr" idx="12"/>
          </p:nvPr>
        </p:nvSpPr>
        <p:spPr>
          <a:ln/>
        </p:spPr>
        <p:txBody>
          <a:bodyPr/>
          <a:lstStyle>
            <a:lvl1pPr>
              <a:defRPr/>
            </a:lvl1pPr>
          </a:lstStyle>
          <a:p>
            <a:pPr>
              <a:defRPr/>
            </a:pPr>
            <a:endParaRPr lang="vi-VN" altLang="vi-VN"/>
          </a:p>
        </p:txBody>
      </p:sp>
      <p:sp>
        <p:nvSpPr>
          <p:cNvPr id="4" name="Google Shape;14;p14"/>
          <p:cNvSpPr txBox="1">
            <a:spLocks noGrp="1"/>
          </p:cNvSpPr>
          <p:nvPr>
            <p:ph type="sldNum" idx="13"/>
          </p:nvPr>
        </p:nvSpPr>
        <p:spPr>
          <a:ln/>
        </p:spPr>
        <p:txBody>
          <a:bodyPr/>
          <a:lstStyle>
            <a:lvl1pPr>
              <a:defRPr/>
            </a:lvl1pPr>
          </a:lstStyle>
          <a:p>
            <a:fld id="{0BBA68FC-DADE-4FED-A9F2-5DD3772E7B35}" type="slidenum">
              <a:rPr lang="en-US" altLang="vi-VN"/>
              <a:pPr/>
              <a:t>‹#›</a:t>
            </a:fld>
            <a:endParaRPr lang="en-US" altLang="vi-VN"/>
          </a:p>
        </p:txBody>
      </p:sp>
    </p:spTree>
    <p:extLst>
      <p:ext uri="{BB962C8B-B14F-4D97-AF65-F5344CB8AC3E}">
        <p14:creationId xmlns:p14="http://schemas.microsoft.com/office/powerpoint/2010/main" val="899338174"/>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A091C-4C64-4E75-A9E7-57A6F5EF697A}" type="datetimeFigureOut">
              <a:rPr lang="vi-VN" smtClean="0"/>
              <a:t>20/09/2022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40503885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16"/>
          <p:cNvSpPr txBox="1">
            <a:spLocks noGrp="1"/>
          </p:cNvSpPr>
          <p:nvPr>
            <p:ph type="ctrTitle"/>
          </p:nvPr>
        </p:nvSpPr>
        <p:spPr>
          <a:xfrm>
            <a:off x="1524000" y="1122363"/>
            <a:ext cx="9144000" cy="2387600"/>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6"/>
          <p:cNvSpPr txBox="1">
            <a:spLocks noGrp="1"/>
          </p:cNvSpPr>
          <p:nvPr>
            <p:ph type="subTitle" idx="1"/>
          </p:nvPr>
        </p:nvSpPr>
        <p:spPr>
          <a:xfrm>
            <a:off x="1524000" y="3602037"/>
            <a:ext cx="9144000" cy="1655763"/>
          </a:xfrm>
          <a:prstGeom prst="rect">
            <a:avLst/>
          </a:prstGeom>
          <a:noFill/>
          <a:ln>
            <a:noFill/>
          </a:ln>
        </p:spPr>
        <p:txBody>
          <a:bodyPr spcFirstLastPara="1">
            <a:normAutofit/>
          </a:bodyPr>
          <a:lstStyle>
            <a:lvl1pPr lvl="0" algn="ctr">
              <a:lnSpc>
                <a:spcPct val="90000"/>
              </a:lnSpc>
              <a:spcBef>
                <a:spcPts val="751"/>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1"/>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4" name="Google Shape;12;p14"/>
          <p:cNvSpPr txBox="1">
            <a:spLocks noGrp="1"/>
          </p:cNvSpPr>
          <p:nvPr>
            <p:ph type="dt" idx="11"/>
          </p:nvPr>
        </p:nvSpPr>
        <p:spPr>
          <a:ln/>
        </p:spPr>
        <p:txBody>
          <a:bodyPr/>
          <a:lstStyle>
            <a:lvl1pPr>
              <a:defRPr/>
            </a:lvl1pPr>
          </a:lstStyle>
          <a:p>
            <a:pPr>
              <a:defRPr/>
            </a:pPr>
            <a:endParaRPr lang="vi-VN" altLang="vi-VN"/>
          </a:p>
        </p:txBody>
      </p:sp>
      <p:sp>
        <p:nvSpPr>
          <p:cNvPr id="5" name="Google Shape;13;p14"/>
          <p:cNvSpPr txBox="1">
            <a:spLocks noGrp="1"/>
          </p:cNvSpPr>
          <p:nvPr>
            <p:ph type="ftr" idx="12"/>
          </p:nvPr>
        </p:nvSpPr>
        <p:spPr>
          <a:ln/>
        </p:spPr>
        <p:txBody>
          <a:bodyPr/>
          <a:lstStyle>
            <a:lvl1pPr>
              <a:defRPr/>
            </a:lvl1pPr>
          </a:lstStyle>
          <a:p>
            <a:pPr>
              <a:defRPr/>
            </a:pPr>
            <a:endParaRPr lang="vi-VN" altLang="vi-VN"/>
          </a:p>
        </p:txBody>
      </p:sp>
      <p:sp>
        <p:nvSpPr>
          <p:cNvPr id="6" name="Google Shape;14;p14"/>
          <p:cNvSpPr txBox="1">
            <a:spLocks noGrp="1"/>
          </p:cNvSpPr>
          <p:nvPr>
            <p:ph type="sldNum" idx="13"/>
          </p:nvPr>
        </p:nvSpPr>
        <p:spPr>
          <a:ln/>
        </p:spPr>
        <p:txBody>
          <a:bodyPr/>
          <a:lstStyle>
            <a:lvl1pPr>
              <a:defRPr/>
            </a:lvl1pPr>
          </a:lstStyle>
          <a:p>
            <a:fld id="{9F562E14-13E1-4C99-A17A-4101A5A3F039}" type="slidenum">
              <a:rPr lang="en-US" altLang="vi-VN"/>
              <a:pPr/>
              <a:t>‹#›</a:t>
            </a:fld>
            <a:endParaRPr lang="en-US" altLang="vi-VN"/>
          </a:p>
        </p:txBody>
      </p:sp>
    </p:spTree>
    <p:extLst>
      <p:ext uri="{BB962C8B-B14F-4D97-AF65-F5344CB8AC3E}">
        <p14:creationId xmlns:p14="http://schemas.microsoft.com/office/powerpoint/2010/main" val="2816618461"/>
      </p:ext>
    </p:extLst>
  </p:cSld>
  <p:clrMapOvr>
    <a:masterClrMapping/>
  </p:clrMapOvr>
  <p:transition spd="med">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8200" y="365128"/>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838200" y="1825625"/>
            <a:ext cx="10515600" cy="4351339"/>
          </a:xfrm>
          <a:prstGeom prst="rect">
            <a:avLst/>
          </a:prstGeom>
          <a:noFill/>
          <a:ln>
            <a:noFill/>
          </a:ln>
        </p:spPr>
        <p:txBody>
          <a:bodyPr spcFirstLastPara="1">
            <a:normAutofit/>
          </a:bodyPr>
          <a:lstStyle>
            <a:lvl1pPr marL="342891" lvl="0" indent="-257168" algn="l">
              <a:lnSpc>
                <a:spcPct val="90000"/>
              </a:lnSpc>
              <a:spcBef>
                <a:spcPts val="751"/>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4"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4" name="Google Shape;12;p14"/>
          <p:cNvSpPr txBox="1">
            <a:spLocks noGrp="1"/>
          </p:cNvSpPr>
          <p:nvPr>
            <p:ph type="dt" idx="11"/>
          </p:nvPr>
        </p:nvSpPr>
        <p:spPr>
          <a:ln/>
        </p:spPr>
        <p:txBody>
          <a:bodyPr/>
          <a:lstStyle>
            <a:lvl1pPr>
              <a:defRPr/>
            </a:lvl1pPr>
          </a:lstStyle>
          <a:p>
            <a:pPr>
              <a:defRPr/>
            </a:pPr>
            <a:endParaRPr lang="vi-VN" altLang="vi-VN"/>
          </a:p>
        </p:txBody>
      </p:sp>
      <p:sp>
        <p:nvSpPr>
          <p:cNvPr id="5" name="Google Shape;13;p14"/>
          <p:cNvSpPr txBox="1">
            <a:spLocks noGrp="1"/>
          </p:cNvSpPr>
          <p:nvPr>
            <p:ph type="ftr" idx="12"/>
          </p:nvPr>
        </p:nvSpPr>
        <p:spPr>
          <a:ln/>
        </p:spPr>
        <p:txBody>
          <a:bodyPr/>
          <a:lstStyle>
            <a:lvl1pPr>
              <a:defRPr/>
            </a:lvl1pPr>
          </a:lstStyle>
          <a:p>
            <a:pPr>
              <a:defRPr/>
            </a:pPr>
            <a:endParaRPr lang="vi-VN" altLang="vi-VN"/>
          </a:p>
        </p:txBody>
      </p:sp>
      <p:sp>
        <p:nvSpPr>
          <p:cNvPr id="6" name="Google Shape;14;p14"/>
          <p:cNvSpPr txBox="1">
            <a:spLocks noGrp="1"/>
          </p:cNvSpPr>
          <p:nvPr>
            <p:ph type="sldNum" idx="13"/>
          </p:nvPr>
        </p:nvSpPr>
        <p:spPr>
          <a:ln/>
        </p:spPr>
        <p:txBody>
          <a:bodyPr/>
          <a:lstStyle>
            <a:lvl1pPr>
              <a:defRPr/>
            </a:lvl1pPr>
          </a:lstStyle>
          <a:p>
            <a:fld id="{4E8CE547-B40F-46A0-94F2-032F0F2C3FDC}" type="slidenum">
              <a:rPr lang="en-US" altLang="vi-VN"/>
              <a:pPr/>
              <a:t>‹#›</a:t>
            </a:fld>
            <a:endParaRPr lang="en-US" altLang="vi-VN"/>
          </a:p>
        </p:txBody>
      </p:sp>
    </p:spTree>
    <p:extLst>
      <p:ext uri="{BB962C8B-B14F-4D97-AF65-F5344CB8AC3E}">
        <p14:creationId xmlns:p14="http://schemas.microsoft.com/office/powerpoint/2010/main" val="1974557543"/>
      </p:ext>
    </p:extLst>
  </p:cSld>
  <p:clrMapOvr>
    <a:masterClrMapping/>
  </p:clrMapOvr>
  <p:transition spd="med">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831851" y="1709741"/>
            <a:ext cx="10515600" cy="2852737"/>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831851" y="4589465"/>
            <a:ext cx="10515600" cy="1500187"/>
          </a:xfrm>
          <a:prstGeom prst="rect">
            <a:avLst/>
          </a:prstGeom>
          <a:noFill/>
          <a:ln>
            <a:noFill/>
          </a:ln>
        </p:spPr>
        <p:txBody>
          <a:bodyPr spcFirstLastPara="1">
            <a:normAutofit/>
          </a:bodyPr>
          <a:lstStyle>
            <a:lvl1pPr marL="342891" lvl="0" indent="-171446" algn="l">
              <a:lnSpc>
                <a:spcPct val="90000"/>
              </a:lnSpc>
              <a:spcBef>
                <a:spcPts val="751"/>
              </a:spcBef>
              <a:spcAft>
                <a:spcPts val="0"/>
              </a:spcAft>
              <a:buClr>
                <a:srgbClr val="888888"/>
              </a:buClr>
              <a:buSzPts val="2400"/>
              <a:buNone/>
              <a:defRPr sz="1800">
                <a:solidFill>
                  <a:srgbClr val="888888"/>
                </a:solidFill>
              </a:defRPr>
            </a:lvl1pPr>
            <a:lvl2pPr marL="685783" lvl="1" indent="-171446" algn="l">
              <a:lnSpc>
                <a:spcPct val="90000"/>
              </a:lnSpc>
              <a:spcBef>
                <a:spcPts val="375"/>
              </a:spcBef>
              <a:spcAft>
                <a:spcPts val="0"/>
              </a:spcAft>
              <a:buClr>
                <a:srgbClr val="888888"/>
              </a:buClr>
              <a:buSzPts val="2000"/>
              <a:buNone/>
              <a:defRPr sz="1500">
                <a:solidFill>
                  <a:srgbClr val="888888"/>
                </a:solidFill>
              </a:defRPr>
            </a:lvl2pPr>
            <a:lvl3pPr marL="1028674" lvl="2" indent="-171446" algn="l">
              <a:lnSpc>
                <a:spcPct val="90000"/>
              </a:lnSpc>
              <a:spcBef>
                <a:spcPts val="375"/>
              </a:spcBef>
              <a:spcAft>
                <a:spcPts val="0"/>
              </a:spcAft>
              <a:buClr>
                <a:srgbClr val="888888"/>
              </a:buClr>
              <a:buSzPts val="1800"/>
              <a:buNone/>
              <a:defRPr sz="1351">
                <a:solidFill>
                  <a:srgbClr val="888888"/>
                </a:solidFill>
              </a:defRPr>
            </a:lvl3pPr>
            <a:lvl4pPr marL="1371566" lvl="3" indent="-171446" algn="l">
              <a:lnSpc>
                <a:spcPct val="90000"/>
              </a:lnSpc>
              <a:spcBef>
                <a:spcPts val="375"/>
              </a:spcBef>
              <a:spcAft>
                <a:spcPts val="0"/>
              </a:spcAft>
              <a:buClr>
                <a:srgbClr val="888888"/>
              </a:buClr>
              <a:buSzPts val="1600"/>
              <a:buNone/>
              <a:defRPr sz="1200">
                <a:solidFill>
                  <a:srgbClr val="888888"/>
                </a:solidFill>
              </a:defRPr>
            </a:lvl4pPr>
            <a:lvl5pPr marL="1714457" lvl="4" indent="-171446" algn="l">
              <a:lnSpc>
                <a:spcPct val="90000"/>
              </a:lnSpc>
              <a:spcBef>
                <a:spcPts val="375"/>
              </a:spcBef>
              <a:spcAft>
                <a:spcPts val="0"/>
              </a:spcAft>
              <a:buClr>
                <a:srgbClr val="888888"/>
              </a:buClr>
              <a:buSzPts val="1600"/>
              <a:buNone/>
              <a:defRPr sz="1200">
                <a:solidFill>
                  <a:srgbClr val="888888"/>
                </a:solidFill>
              </a:defRPr>
            </a:lvl5pPr>
            <a:lvl6pPr marL="2057349" lvl="5" indent="-171446" algn="l">
              <a:lnSpc>
                <a:spcPct val="90000"/>
              </a:lnSpc>
              <a:spcBef>
                <a:spcPts val="375"/>
              </a:spcBef>
              <a:spcAft>
                <a:spcPts val="0"/>
              </a:spcAft>
              <a:buClr>
                <a:srgbClr val="888888"/>
              </a:buClr>
              <a:buSzPts val="1600"/>
              <a:buNone/>
              <a:defRPr sz="1200">
                <a:solidFill>
                  <a:srgbClr val="888888"/>
                </a:solidFill>
              </a:defRPr>
            </a:lvl6pPr>
            <a:lvl7pPr marL="2400240" lvl="6" indent="-171446" algn="l">
              <a:lnSpc>
                <a:spcPct val="90000"/>
              </a:lnSpc>
              <a:spcBef>
                <a:spcPts val="375"/>
              </a:spcBef>
              <a:spcAft>
                <a:spcPts val="0"/>
              </a:spcAft>
              <a:buClr>
                <a:srgbClr val="888888"/>
              </a:buClr>
              <a:buSzPts val="1600"/>
              <a:buNone/>
              <a:defRPr sz="1200">
                <a:solidFill>
                  <a:srgbClr val="888888"/>
                </a:solidFill>
              </a:defRPr>
            </a:lvl7pPr>
            <a:lvl8pPr marL="2743131" lvl="7" indent="-171446" algn="l">
              <a:lnSpc>
                <a:spcPct val="90000"/>
              </a:lnSpc>
              <a:spcBef>
                <a:spcPts val="375"/>
              </a:spcBef>
              <a:spcAft>
                <a:spcPts val="0"/>
              </a:spcAft>
              <a:buClr>
                <a:srgbClr val="888888"/>
              </a:buClr>
              <a:buSzPts val="1600"/>
              <a:buNone/>
              <a:defRPr sz="1200">
                <a:solidFill>
                  <a:srgbClr val="888888"/>
                </a:solidFill>
              </a:defRPr>
            </a:lvl8pPr>
            <a:lvl9pPr marL="3086023" lvl="8" indent="-171446"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4" name="Google Shape;12;p14"/>
          <p:cNvSpPr txBox="1">
            <a:spLocks noGrp="1"/>
          </p:cNvSpPr>
          <p:nvPr>
            <p:ph type="dt" idx="11"/>
          </p:nvPr>
        </p:nvSpPr>
        <p:spPr>
          <a:ln/>
        </p:spPr>
        <p:txBody>
          <a:bodyPr/>
          <a:lstStyle>
            <a:lvl1pPr>
              <a:defRPr/>
            </a:lvl1pPr>
          </a:lstStyle>
          <a:p>
            <a:pPr>
              <a:defRPr/>
            </a:pPr>
            <a:endParaRPr lang="vi-VN" altLang="vi-VN"/>
          </a:p>
        </p:txBody>
      </p:sp>
      <p:sp>
        <p:nvSpPr>
          <p:cNvPr id="5" name="Google Shape;13;p14"/>
          <p:cNvSpPr txBox="1">
            <a:spLocks noGrp="1"/>
          </p:cNvSpPr>
          <p:nvPr>
            <p:ph type="ftr" idx="12"/>
          </p:nvPr>
        </p:nvSpPr>
        <p:spPr>
          <a:ln/>
        </p:spPr>
        <p:txBody>
          <a:bodyPr/>
          <a:lstStyle>
            <a:lvl1pPr>
              <a:defRPr/>
            </a:lvl1pPr>
          </a:lstStyle>
          <a:p>
            <a:pPr>
              <a:defRPr/>
            </a:pPr>
            <a:endParaRPr lang="vi-VN" altLang="vi-VN"/>
          </a:p>
        </p:txBody>
      </p:sp>
      <p:sp>
        <p:nvSpPr>
          <p:cNvPr id="6" name="Google Shape;14;p14"/>
          <p:cNvSpPr txBox="1">
            <a:spLocks noGrp="1"/>
          </p:cNvSpPr>
          <p:nvPr>
            <p:ph type="sldNum" idx="13"/>
          </p:nvPr>
        </p:nvSpPr>
        <p:spPr>
          <a:ln/>
        </p:spPr>
        <p:txBody>
          <a:bodyPr/>
          <a:lstStyle>
            <a:lvl1pPr>
              <a:defRPr/>
            </a:lvl1pPr>
          </a:lstStyle>
          <a:p>
            <a:fld id="{1A4E75A8-7E92-4727-A361-856947461CEC}" type="slidenum">
              <a:rPr lang="en-US" altLang="vi-VN"/>
              <a:pPr/>
              <a:t>‹#›</a:t>
            </a:fld>
            <a:endParaRPr lang="en-US" altLang="vi-VN"/>
          </a:p>
        </p:txBody>
      </p:sp>
    </p:spTree>
    <p:extLst>
      <p:ext uri="{BB962C8B-B14F-4D97-AF65-F5344CB8AC3E}">
        <p14:creationId xmlns:p14="http://schemas.microsoft.com/office/powerpoint/2010/main" val="3584818341"/>
      </p:ext>
    </p:extLst>
  </p:cSld>
  <p:clrMapOvr>
    <a:masterClrMapping/>
  </p:clrMapOvr>
  <p:transition spd="med">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8200" y="365128"/>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8200" y="1825625"/>
            <a:ext cx="5181600" cy="4351339"/>
          </a:xfrm>
          <a:prstGeom prst="rect">
            <a:avLst/>
          </a:prstGeom>
          <a:noFill/>
          <a:ln>
            <a:noFill/>
          </a:ln>
        </p:spPr>
        <p:txBody>
          <a:bodyPr spcFirstLastPara="1">
            <a:normAutofit/>
          </a:bodyPr>
          <a:lstStyle>
            <a:lvl1pPr marL="342891" lvl="0" indent="-257168" algn="l">
              <a:lnSpc>
                <a:spcPct val="90000"/>
              </a:lnSpc>
              <a:spcBef>
                <a:spcPts val="751"/>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4"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172200" y="1825625"/>
            <a:ext cx="5181600" cy="4351339"/>
          </a:xfrm>
          <a:prstGeom prst="rect">
            <a:avLst/>
          </a:prstGeom>
          <a:noFill/>
          <a:ln>
            <a:noFill/>
          </a:ln>
        </p:spPr>
        <p:txBody>
          <a:bodyPr spcFirstLastPara="1">
            <a:normAutofit/>
          </a:bodyPr>
          <a:lstStyle>
            <a:lvl1pPr marL="342891" lvl="0" indent="-257168" algn="l">
              <a:lnSpc>
                <a:spcPct val="90000"/>
              </a:lnSpc>
              <a:spcBef>
                <a:spcPts val="751"/>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4"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5" name="Google Shape;12;p14"/>
          <p:cNvSpPr txBox="1">
            <a:spLocks noGrp="1"/>
          </p:cNvSpPr>
          <p:nvPr>
            <p:ph type="dt" idx="11"/>
          </p:nvPr>
        </p:nvSpPr>
        <p:spPr>
          <a:ln/>
        </p:spPr>
        <p:txBody>
          <a:bodyPr/>
          <a:lstStyle>
            <a:lvl1pPr>
              <a:defRPr/>
            </a:lvl1pPr>
          </a:lstStyle>
          <a:p>
            <a:pPr>
              <a:defRPr/>
            </a:pPr>
            <a:endParaRPr lang="vi-VN" altLang="vi-VN"/>
          </a:p>
        </p:txBody>
      </p:sp>
      <p:sp>
        <p:nvSpPr>
          <p:cNvPr id="6" name="Google Shape;13;p14"/>
          <p:cNvSpPr txBox="1">
            <a:spLocks noGrp="1"/>
          </p:cNvSpPr>
          <p:nvPr>
            <p:ph type="ftr" idx="12"/>
          </p:nvPr>
        </p:nvSpPr>
        <p:spPr>
          <a:ln/>
        </p:spPr>
        <p:txBody>
          <a:bodyPr/>
          <a:lstStyle>
            <a:lvl1pPr>
              <a:defRPr/>
            </a:lvl1pPr>
          </a:lstStyle>
          <a:p>
            <a:pPr>
              <a:defRPr/>
            </a:pPr>
            <a:endParaRPr lang="vi-VN" altLang="vi-VN"/>
          </a:p>
        </p:txBody>
      </p:sp>
      <p:sp>
        <p:nvSpPr>
          <p:cNvPr id="7" name="Google Shape;14;p14"/>
          <p:cNvSpPr txBox="1">
            <a:spLocks noGrp="1"/>
          </p:cNvSpPr>
          <p:nvPr>
            <p:ph type="sldNum" idx="13"/>
          </p:nvPr>
        </p:nvSpPr>
        <p:spPr>
          <a:ln/>
        </p:spPr>
        <p:txBody>
          <a:bodyPr/>
          <a:lstStyle>
            <a:lvl1pPr>
              <a:defRPr/>
            </a:lvl1pPr>
          </a:lstStyle>
          <a:p>
            <a:fld id="{4791CAAD-1EE4-4272-A742-EE297921BC00}" type="slidenum">
              <a:rPr lang="en-US" altLang="vi-VN"/>
              <a:pPr/>
              <a:t>‹#›</a:t>
            </a:fld>
            <a:endParaRPr lang="en-US" altLang="vi-VN"/>
          </a:p>
        </p:txBody>
      </p:sp>
    </p:spTree>
    <p:extLst>
      <p:ext uri="{BB962C8B-B14F-4D97-AF65-F5344CB8AC3E}">
        <p14:creationId xmlns:p14="http://schemas.microsoft.com/office/powerpoint/2010/main" val="3256743973"/>
      </p:ext>
    </p:extLst>
  </p:cSld>
  <p:clrMapOvr>
    <a:masterClrMapping/>
  </p:clrMapOvr>
  <p:transition spd="med">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839788" y="365128"/>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839789" y="1681163"/>
            <a:ext cx="5157787" cy="823912"/>
          </a:xfrm>
          <a:prstGeom prst="rect">
            <a:avLst/>
          </a:prstGeom>
          <a:noFill/>
          <a:ln>
            <a:noFill/>
          </a:ln>
        </p:spPr>
        <p:txBody>
          <a:bodyPr spcFirstLastPara="1" anchor="b">
            <a:normAutofit/>
          </a:bodyPr>
          <a:lstStyle>
            <a:lvl1pPr marL="342891" lvl="0" indent="-171446" algn="l">
              <a:lnSpc>
                <a:spcPct val="90000"/>
              </a:lnSpc>
              <a:spcBef>
                <a:spcPts val="751"/>
              </a:spcBef>
              <a:spcAft>
                <a:spcPts val="0"/>
              </a:spcAft>
              <a:buClr>
                <a:schemeClr val="dk1"/>
              </a:buClr>
              <a:buSzPts val="2400"/>
              <a:buNone/>
              <a:defRPr sz="1800" b="1"/>
            </a:lvl1pPr>
            <a:lvl2pPr marL="685783" lvl="1" indent="-171446" algn="l">
              <a:lnSpc>
                <a:spcPct val="90000"/>
              </a:lnSpc>
              <a:spcBef>
                <a:spcPts val="375"/>
              </a:spcBef>
              <a:spcAft>
                <a:spcPts val="0"/>
              </a:spcAft>
              <a:buClr>
                <a:schemeClr val="dk1"/>
              </a:buClr>
              <a:buSzPts val="2000"/>
              <a:buNone/>
              <a:defRPr sz="1500" b="1"/>
            </a:lvl2pPr>
            <a:lvl3pPr marL="1028674" lvl="2" indent="-171446" algn="l">
              <a:lnSpc>
                <a:spcPct val="90000"/>
              </a:lnSpc>
              <a:spcBef>
                <a:spcPts val="375"/>
              </a:spcBef>
              <a:spcAft>
                <a:spcPts val="0"/>
              </a:spcAft>
              <a:buClr>
                <a:schemeClr val="dk1"/>
              </a:buClr>
              <a:buSzPts val="1800"/>
              <a:buNone/>
              <a:defRPr sz="1351" b="1"/>
            </a:lvl3pPr>
            <a:lvl4pPr marL="1371566" lvl="3" indent="-171446" algn="l">
              <a:lnSpc>
                <a:spcPct val="90000"/>
              </a:lnSpc>
              <a:spcBef>
                <a:spcPts val="375"/>
              </a:spcBef>
              <a:spcAft>
                <a:spcPts val="0"/>
              </a:spcAft>
              <a:buClr>
                <a:schemeClr val="dk1"/>
              </a:buClr>
              <a:buSzPts val="1600"/>
              <a:buNone/>
              <a:defRPr sz="1200" b="1"/>
            </a:lvl4pPr>
            <a:lvl5pPr marL="1714457" lvl="4" indent="-171446" algn="l">
              <a:lnSpc>
                <a:spcPct val="90000"/>
              </a:lnSpc>
              <a:spcBef>
                <a:spcPts val="375"/>
              </a:spcBef>
              <a:spcAft>
                <a:spcPts val="0"/>
              </a:spcAft>
              <a:buClr>
                <a:schemeClr val="dk1"/>
              </a:buClr>
              <a:buSzPts val="1600"/>
              <a:buNone/>
              <a:defRPr sz="1200" b="1"/>
            </a:lvl5pPr>
            <a:lvl6pPr marL="2057349" lvl="5" indent="-171446" algn="l">
              <a:lnSpc>
                <a:spcPct val="90000"/>
              </a:lnSpc>
              <a:spcBef>
                <a:spcPts val="375"/>
              </a:spcBef>
              <a:spcAft>
                <a:spcPts val="0"/>
              </a:spcAft>
              <a:buClr>
                <a:schemeClr val="dk1"/>
              </a:buClr>
              <a:buSzPts val="1600"/>
              <a:buNone/>
              <a:defRPr sz="1200" b="1"/>
            </a:lvl6pPr>
            <a:lvl7pPr marL="2400240" lvl="6" indent="-171446" algn="l">
              <a:lnSpc>
                <a:spcPct val="90000"/>
              </a:lnSpc>
              <a:spcBef>
                <a:spcPts val="375"/>
              </a:spcBef>
              <a:spcAft>
                <a:spcPts val="0"/>
              </a:spcAft>
              <a:buClr>
                <a:schemeClr val="dk1"/>
              </a:buClr>
              <a:buSzPts val="1600"/>
              <a:buNone/>
              <a:defRPr sz="1200" b="1"/>
            </a:lvl7pPr>
            <a:lvl8pPr marL="2743131" lvl="7" indent="-171446" algn="l">
              <a:lnSpc>
                <a:spcPct val="90000"/>
              </a:lnSpc>
              <a:spcBef>
                <a:spcPts val="375"/>
              </a:spcBef>
              <a:spcAft>
                <a:spcPts val="0"/>
              </a:spcAft>
              <a:buClr>
                <a:schemeClr val="dk1"/>
              </a:buClr>
              <a:buSzPts val="1600"/>
              <a:buNone/>
              <a:defRPr sz="1200" b="1"/>
            </a:lvl8pPr>
            <a:lvl9pPr marL="3086023" lvl="8" indent="-171446" algn="l">
              <a:lnSpc>
                <a:spcPct val="90000"/>
              </a:lnSpc>
              <a:spcBef>
                <a:spcPts val="375"/>
              </a:spcBef>
              <a:spcAft>
                <a:spcPts val="0"/>
              </a:spcAft>
              <a:buClr>
                <a:schemeClr val="dk1"/>
              </a:buClr>
              <a:buSzPts val="1600"/>
              <a:buNone/>
              <a:defRPr sz="1200" b="1"/>
            </a:lvl9pPr>
          </a:lstStyle>
          <a:p>
            <a:endParaRPr/>
          </a:p>
        </p:txBody>
      </p:sp>
      <p:sp>
        <p:nvSpPr>
          <p:cNvPr id="47" name="Google Shape;47;p20"/>
          <p:cNvSpPr txBox="1">
            <a:spLocks noGrp="1"/>
          </p:cNvSpPr>
          <p:nvPr>
            <p:ph type="body" idx="2"/>
          </p:nvPr>
        </p:nvSpPr>
        <p:spPr>
          <a:xfrm>
            <a:off x="839789" y="2505075"/>
            <a:ext cx="5157787" cy="3684588"/>
          </a:xfrm>
          <a:prstGeom prst="rect">
            <a:avLst/>
          </a:prstGeom>
          <a:noFill/>
          <a:ln>
            <a:noFill/>
          </a:ln>
        </p:spPr>
        <p:txBody>
          <a:bodyPr spcFirstLastPara="1">
            <a:normAutofit/>
          </a:bodyPr>
          <a:lstStyle>
            <a:lvl1pPr marL="342891" lvl="0" indent="-257168" algn="l">
              <a:lnSpc>
                <a:spcPct val="90000"/>
              </a:lnSpc>
              <a:spcBef>
                <a:spcPts val="751"/>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4"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48" name="Google Shape;48;p20"/>
          <p:cNvSpPr txBox="1">
            <a:spLocks noGrp="1"/>
          </p:cNvSpPr>
          <p:nvPr>
            <p:ph type="body" idx="3"/>
          </p:nvPr>
        </p:nvSpPr>
        <p:spPr>
          <a:xfrm>
            <a:off x="6172202" y="1681163"/>
            <a:ext cx="5183188" cy="823912"/>
          </a:xfrm>
          <a:prstGeom prst="rect">
            <a:avLst/>
          </a:prstGeom>
          <a:noFill/>
          <a:ln>
            <a:noFill/>
          </a:ln>
        </p:spPr>
        <p:txBody>
          <a:bodyPr spcFirstLastPara="1" anchor="b">
            <a:normAutofit/>
          </a:bodyPr>
          <a:lstStyle>
            <a:lvl1pPr marL="342891" lvl="0" indent="-171446" algn="l">
              <a:lnSpc>
                <a:spcPct val="90000"/>
              </a:lnSpc>
              <a:spcBef>
                <a:spcPts val="751"/>
              </a:spcBef>
              <a:spcAft>
                <a:spcPts val="0"/>
              </a:spcAft>
              <a:buClr>
                <a:schemeClr val="dk1"/>
              </a:buClr>
              <a:buSzPts val="2400"/>
              <a:buNone/>
              <a:defRPr sz="1800" b="1"/>
            </a:lvl1pPr>
            <a:lvl2pPr marL="685783" lvl="1" indent="-171446" algn="l">
              <a:lnSpc>
                <a:spcPct val="90000"/>
              </a:lnSpc>
              <a:spcBef>
                <a:spcPts val="375"/>
              </a:spcBef>
              <a:spcAft>
                <a:spcPts val="0"/>
              </a:spcAft>
              <a:buClr>
                <a:schemeClr val="dk1"/>
              </a:buClr>
              <a:buSzPts val="2000"/>
              <a:buNone/>
              <a:defRPr sz="1500" b="1"/>
            </a:lvl2pPr>
            <a:lvl3pPr marL="1028674" lvl="2" indent="-171446" algn="l">
              <a:lnSpc>
                <a:spcPct val="90000"/>
              </a:lnSpc>
              <a:spcBef>
                <a:spcPts val="375"/>
              </a:spcBef>
              <a:spcAft>
                <a:spcPts val="0"/>
              </a:spcAft>
              <a:buClr>
                <a:schemeClr val="dk1"/>
              </a:buClr>
              <a:buSzPts val="1800"/>
              <a:buNone/>
              <a:defRPr sz="1351" b="1"/>
            </a:lvl3pPr>
            <a:lvl4pPr marL="1371566" lvl="3" indent="-171446" algn="l">
              <a:lnSpc>
                <a:spcPct val="90000"/>
              </a:lnSpc>
              <a:spcBef>
                <a:spcPts val="375"/>
              </a:spcBef>
              <a:spcAft>
                <a:spcPts val="0"/>
              </a:spcAft>
              <a:buClr>
                <a:schemeClr val="dk1"/>
              </a:buClr>
              <a:buSzPts val="1600"/>
              <a:buNone/>
              <a:defRPr sz="1200" b="1"/>
            </a:lvl4pPr>
            <a:lvl5pPr marL="1714457" lvl="4" indent="-171446" algn="l">
              <a:lnSpc>
                <a:spcPct val="90000"/>
              </a:lnSpc>
              <a:spcBef>
                <a:spcPts val="375"/>
              </a:spcBef>
              <a:spcAft>
                <a:spcPts val="0"/>
              </a:spcAft>
              <a:buClr>
                <a:schemeClr val="dk1"/>
              </a:buClr>
              <a:buSzPts val="1600"/>
              <a:buNone/>
              <a:defRPr sz="1200" b="1"/>
            </a:lvl5pPr>
            <a:lvl6pPr marL="2057349" lvl="5" indent="-171446" algn="l">
              <a:lnSpc>
                <a:spcPct val="90000"/>
              </a:lnSpc>
              <a:spcBef>
                <a:spcPts val="375"/>
              </a:spcBef>
              <a:spcAft>
                <a:spcPts val="0"/>
              </a:spcAft>
              <a:buClr>
                <a:schemeClr val="dk1"/>
              </a:buClr>
              <a:buSzPts val="1600"/>
              <a:buNone/>
              <a:defRPr sz="1200" b="1"/>
            </a:lvl6pPr>
            <a:lvl7pPr marL="2400240" lvl="6" indent="-171446" algn="l">
              <a:lnSpc>
                <a:spcPct val="90000"/>
              </a:lnSpc>
              <a:spcBef>
                <a:spcPts val="375"/>
              </a:spcBef>
              <a:spcAft>
                <a:spcPts val="0"/>
              </a:spcAft>
              <a:buClr>
                <a:schemeClr val="dk1"/>
              </a:buClr>
              <a:buSzPts val="1600"/>
              <a:buNone/>
              <a:defRPr sz="1200" b="1"/>
            </a:lvl7pPr>
            <a:lvl8pPr marL="2743131" lvl="7" indent="-171446" algn="l">
              <a:lnSpc>
                <a:spcPct val="90000"/>
              </a:lnSpc>
              <a:spcBef>
                <a:spcPts val="375"/>
              </a:spcBef>
              <a:spcAft>
                <a:spcPts val="0"/>
              </a:spcAft>
              <a:buClr>
                <a:schemeClr val="dk1"/>
              </a:buClr>
              <a:buSzPts val="1600"/>
              <a:buNone/>
              <a:defRPr sz="1200" b="1"/>
            </a:lvl8pPr>
            <a:lvl9pPr marL="3086023" lvl="8" indent="-171446" algn="l">
              <a:lnSpc>
                <a:spcPct val="90000"/>
              </a:lnSpc>
              <a:spcBef>
                <a:spcPts val="375"/>
              </a:spcBef>
              <a:spcAft>
                <a:spcPts val="0"/>
              </a:spcAft>
              <a:buClr>
                <a:schemeClr val="dk1"/>
              </a:buClr>
              <a:buSzPts val="1600"/>
              <a:buNone/>
              <a:defRPr sz="1200" b="1"/>
            </a:lvl9pPr>
          </a:lstStyle>
          <a:p>
            <a:endParaRPr/>
          </a:p>
        </p:txBody>
      </p:sp>
      <p:sp>
        <p:nvSpPr>
          <p:cNvPr id="49" name="Google Shape;49;p20"/>
          <p:cNvSpPr txBox="1">
            <a:spLocks noGrp="1"/>
          </p:cNvSpPr>
          <p:nvPr>
            <p:ph type="body" idx="4"/>
          </p:nvPr>
        </p:nvSpPr>
        <p:spPr>
          <a:xfrm>
            <a:off x="6172202" y="2505075"/>
            <a:ext cx="5183188" cy="3684588"/>
          </a:xfrm>
          <a:prstGeom prst="rect">
            <a:avLst/>
          </a:prstGeom>
          <a:noFill/>
          <a:ln>
            <a:noFill/>
          </a:ln>
        </p:spPr>
        <p:txBody>
          <a:bodyPr spcFirstLastPara="1">
            <a:normAutofit/>
          </a:bodyPr>
          <a:lstStyle>
            <a:lvl1pPr marL="342891" lvl="0" indent="-257168" algn="l">
              <a:lnSpc>
                <a:spcPct val="90000"/>
              </a:lnSpc>
              <a:spcBef>
                <a:spcPts val="751"/>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4"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7" name="Google Shape;12;p14"/>
          <p:cNvSpPr txBox="1">
            <a:spLocks noGrp="1"/>
          </p:cNvSpPr>
          <p:nvPr>
            <p:ph type="dt" idx="11"/>
          </p:nvPr>
        </p:nvSpPr>
        <p:spPr>
          <a:ln/>
        </p:spPr>
        <p:txBody>
          <a:bodyPr/>
          <a:lstStyle>
            <a:lvl1pPr>
              <a:defRPr/>
            </a:lvl1pPr>
          </a:lstStyle>
          <a:p>
            <a:pPr>
              <a:defRPr/>
            </a:pPr>
            <a:endParaRPr lang="vi-VN" altLang="vi-VN"/>
          </a:p>
        </p:txBody>
      </p:sp>
      <p:sp>
        <p:nvSpPr>
          <p:cNvPr id="8" name="Google Shape;13;p14"/>
          <p:cNvSpPr txBox="1">
            <a:spLocks noGrp="1"/>
          </p:cNvSpPr>
          <p:nvPr>
            <p:ph type="ftr" idx="12"/>
          </p:nvPr>
        </p:nvSpPr>
        <p:spPr>
          <a:ln/>
        </p:spPr>
        <p:txBody>
          <a:bodyPr/>
          <a:lstStyle>
            <a:lvl1pPr>
              <a:defRPr/>
            </a:lvl1pPr>
          </a:lstStyle>
          <a:p>
            <a:pPr>
              <a:defRPr/>
            </a:pPr>
            <a:endParaRPr lang="vi-VN" altLang="vi-VN"/>
          </a:p>
        </p:txBody>
      </p:sp>
      <p:sp>
        <p:nvSpPr>
          <p:cNvPr id="9" name="Google Shape;14;p14"/>
          <p:cNvSpPr txBox="1">
            <a:spLocks noGrp="1"/>
          </p:cNvSpPr>
          <p:nvPr>
            <p:ph type="sldNum" idx="13"/>
          </p:nvPr>
        </p:nvSpPr>
        <p:spPr>
          <a:ln/>
        </p:spPr>
        <p:txBody>
          <a:bodyPr/>
          <a:lstStyle>
            <a:lvl1pPr>
              <a:defRPr/>
            </a:lvl1pPr>
          </a:lstStyle>
          <a:p>
            <a:fld id="{B166F57A-EAD4-47C8-99CB-397D5A3DA254}" type="slidenum">
              <a:rPr lang="en-US" altLang="vi-VN"/>
              <a:pPr/>
              <a:t>‹#›</a:t>
            </a:fld>
            <a:endParaRPr lang="en-US" altLang="vi-VN"/>
          </a:p>
        </p:txBody>
      </p:sp>
    </p:spTree>
    <p:extLst>
      <p:ext uri="{BB962C8B-B14F-4D97-AF65-F5344CB8AC3E}">
        <p14:creationId xmlns:p14="http://schemas.microsoft.com/office/powerpoint/2010/main" val="539605023"/>
      </p:ext>
    </p:extLst>
  </p:cSld>
  <p:clrMapOvr>
    <a:masterClrMapping/>
  </p:clrMapOvr>
  <p:transition spd="med">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838200" y="365128"/>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12;p14"/>
          <p:cNvSpPr txBox="1">
            <a:spLocks noGrp="1"/>
          </p:cNvSpPr>
          <p:nvPr>
            <p:ph type="dt" idx="11"/>
          </p:nvPr>
        </p:nvSpPr>
        <p:spPr>
          <a:ln/>
        </p:spPr>
        <p:txBody>
          <a:bodyPr/>
          <a:lstStyle>
            <a:lvl1pPr>
              <a:defRPr/>
            </a:lvl1pPr>
          </a:lstStyle>
          <a:p>
            <a:pPr>
              <a:defRPr/>
            </a:pPr>
            <a:endParaRPr lang="vi-VN" altLang="vi-VN"/>
          </a:p>
        </p:txBody>
      </p:sp>
      <p:sp>
        <p:nvSpPr>
          <p:cNvPr id="4" name="Google Shape;13;p14"/>
          <p:cNvSpPr txBox="1">
            <a:spLocks noGrp="1"/>
          </p:cNvSpPr>
          <p:nvPr>
            <p:ph type="ftr" idx="12"/>
          </p:nvPr>
        </p:nvSpPr>
        <p:spPr>
          <a:ln/>
        </p:spPr>
        <p:txBody>
          <a:bodyPr/>
          <a:lstStyle>
            <a:lvl1pPr>
              <a:defRPr/>
            </a:lvl1pPr>
          </a:lstStyle>
          <a:p>
            <a:pPr>
              <a:defRPr/>
            </a:pPr>
            <a:endParaRPr lang="vi-VN" altLang="vi-VN"/>
          </a:p>
        </p:txBody>
      </p:sp>
      <p:sp>
        <p:nvSpPr>
          <p:cNvPr id="5" name="Google Shape;14;p14"/>
          <p:cNvSpPr txBox="1">
            <a:spLocks noGrp="1"/>
          </p:cNvSpPr>
          <p:nvPr>
            <p:ph type="sldNum" idx="13"/>
          </p:nvPr>
        </p:nvSpPr>
        <p:spPr>
          <a:ln/>
        </p:spPr>
        <p:txBody>
          <a:bodyPr/>
          <a:lstStyle>
            <a:lvl1pPr>
              <a:defRPr/>
            </a:lvl1pPr>
          </a:lstStyle>
          <a:p>
            <a:fld id="{F872FCF0-1776-40B7-8C3A-89913700334B}" type="slidenum">
              <a:rPr lang="en-US" altLang="vi-VN"/>
              <a:pPr/>
              <a:t>‹#›</a:t>
            </a:fld>
            <a:endParaRPr lang="en-US" altLang="vi-VN"/>
          </a:p>
        </p:txBody>
      </p:sp>
    </p:spTree>
    <p:extLst>
      <p:ext uri="{BB962C8B-B14F-4D97-AF65-F5344CB8AC3E}">
        <p14:creationId xmlns:p14="http://schemas.microsoft.com/office/powerpoint/2010/main" val="1239604747"/>
      </p:ext>
    </p:extLst>
  </p:cSld>
  <p:clrMapOvr>
    <a:masterClrMapping/>
  </p:clrMapOvr>
  <p:transition spd="med">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9"/>
            <a:ext cx="6172200" cy="4873625"/>
          </a:xfrm>
          <a:prstGeom prst="rect">
            <a:avLst/>
          </a:prstGeom>
          <a:noFill/>
          <a:ln>
            <a:noFill/>
          </a:ln>
        </p:spPr>
        <p:txBody>
          <a:bodyPr spcFirstLastPara="1">
            <a:normAutofit/>
          </a:bodyPr>
          <a:lstStyle>
            <a:lvl1pPr marL="342891" lvl="0" indent="-323843" algn="l">
              <a:lnSpc>
                <a:spcPct val="90000"/>
              </a:lnSpc>
              <a:spcBef>
                <a:spcPts val="751"/>
              </a:spcBef>
              <a:spcAft>
                <a:spcPts val="0"/>
              </a:spcAft>
              <a:buClr>
                <a:schemeClr val="dk1"/>
              </a:buClr>
              <a:buSzPts val="3200"/>
              <a:buChar char="•"/>
              <a:defRPr sz="2400"/>
            </a:lvl1pPr>
            <a:lvl2pPr marL="685783" lvl="1" indent="-304792" algn="l">
              <a:lnSpc>
                <a:spcPct val="90000"/>
              </a:lnSpc>
              <a:spcBef>
                <a:spcPts val="375"/>
              </a:spcBef>
              <a:spcAft>
                <a:spcPts val="0"/>
              </a:spcAft>
              <a:buClr>
                <a:schemeClr val="dk1"/>
              </a:buClr>
              <a:buSzPts val="2800"/>
              <a:buChar char="•"/>
              <a:defRPr sz="2100"/>
            </a:lvl2pPr>
            <a:lvl3pPr marL="1028674" lvl="2" indent="-285744" algn="l">
              <a:lnSpc>
                <a:spcPct val="90000"/>
              </a:lnSpc>
              <a:spcBef>
                <a:spcPts val="375"/>
              </a:spcBef>
              <a:spcAft>
                <a:spcPts val="0"/>
              </a:spcAft>
              <a:buClr>
                <a:schemeClr val="dk1"/>
              </a:buClr>
              <a:buSzPts val="2400"/>
              <a:buChar char="•"/>
              <a:defRPr sz="1800"/>
            </a:lvl3pPr>
            <a:lvl4pPr marL="1371566" lvl="3" indent="-266693" algn="l">
              <a:lnSpc>
                <a:spcPct val="90000"/>
              </a:lnSpc>
              <a:spcBef>
                <a:spcPts val="375"/>
              </a:spcBef>
              <a:spcAft>
                <a:spcPts val="0"/>
              </a:spcAft>
              <a:buClr>
                <a:schemeClr val="dk1"/>
              </a:buClr>
              <a:buSzPts val="2000"/>
              <a:buChar char="•"/>
              <a:defRPr sz="1500"/>
            </a:lvl4pPr>
            <a:lvl5pPr marL="1714457" lvl="4" indent="-266693" algn="l">
              <a:lnSpc>
                <a:spcPct val="90000"/>
              </a:lnSpc>
              <a:spcBef>
                <a:spcPts val="375"/>
              </a:spcBef>
              <a:spcAft>
                <a:spcPts val="0"/>
              </a:spcAft>
              <a:buClr>
                <a:schemeClr val="dk1"/>
              </a:buClr>
              <a:buSzPts val="2000"/>
              <a:buChar char="•"/>
              <a:defRPr sz="1500"/>
            </a:lvl5pPr>
            <a:lvl6pPr marL="2057349" lvl="5" indent="-266693" algn="l">
              <a:lnSpc>
                <a:spcPct val="90000"/>
              </a:lnSpc>
              <a:spcBef>
                <a:spcPts val="375"/>
              </a:spcBef>
              <a:spcAft>
                <a:spcPts val="0"/>
              </a:spcAft>
              <a:buClr>
                <a:schemeClr val="dk1"/>
              </a:buClr>
              <a:buSzPts val="2000"/>
              <a:buChar char="•"/>
              <a:defRPr sz="1500"/>
            </a:lvl6pPr>
            <a:lvl7pPr marL="2400240" lvl="6" indent="-266693" algn="l">
              <a:lnSpc>
                <a:spcPct val="90000"/>
              </a:lnSpc>
              <a:spcBef>
                <a:spcPts val="375"/>
              </a:spcBef>
              <a:spcAft>
                <a:spcPts val="0"/>
              </a:spcAft>
              <a:buClr>
                <a:schemeClr val="dk1"/>
              </a:buClr>
              <a:buSzPts val="2000"/>
              <a:buChar char="•"/>
              <a:defRPr sz="1500"/>
            </a:lvl7pPr>
            <a:lvl8pPr marL="2743131" lvl="7" indent="-266693" algn="l">
              <a:lnSpc>
                <a:spcPct val="90000"/>
              </a:lnSpc>
              <a:spcBef>
                <a:spcPts val="375"/>
              </a:spcBef>
              <a:spcAft>
                <a:spcPts val="0"/>
              </a:spcAft>
              <a:buClr>
                <a:schemeClr val="dk1"/>
              </a:buClr>
              <a:buSzPts val="2000"/>
              <a:buChar char="•"/>
              <a:defRPr sz="1500"/>
            </a:lvl8pPr>
            <a:lvl9pPr marL="3086023" lvl="8" indent="-266693" algn="l">
              <a:lnSpc>
                <a:spcPct val="90000"/>
              </a:lnSpc>
              <a:spcBef>
                <a:spcPts val="375"/>
              </a:spcBef>
              <a:spcAft>
                <a:spcPts val="0"/>
              </a:spcAft>
              <a:buClr>
                <a:schemeClr val="dk1"/>
              </a:buClr>
              <a:buSzPts val="2000"/>
              <a:buChar char="•"/>
              <a:defRPr sz="1500"/>
            </a:lvl9pPr>
          </a:lstStyle>
          <a:p>
            <a:endParaRPr/>
          </a:p>
        </p:txBody>
      </p:sp>
      <p:sp>
        <p:nvSpPr>
          <p:cNvPr id="61" name="Google Shape;61;p22"/>
          <p:cNvSpPr txBox="1">
            <a:spLocks noGrp="1"/>
          </p:cNvSpPr>
          <p:nvPr>
            <p:ph type="body" idx="2"/>
          </p:nvPr>
        </p:nvSpPr>
        <p:spPr>
          <a:xfrm>
            <a:off x="839788" y="2057401"/>
            <a:ext cx="3932237" cy="3811588"/>
          </a:xfrm>
          <a:prstGeom prst="rect">
            <a:avLst/>
          </a:prstGeom>
          <a:noFill/>
          <a:ln>
            <a:noFill/>
          </a:ln>
        </p:spPr>
        <p:txBody>
          <a:bodyPr spcFirstLastPara="1">
            <a:normAutofit/>
          </a:bodyPr>
          <a:lstStyle>
            <a:lvl1pPr marL="342891" lvl="0" indent="-171446" algn="l">
              <a:lnSpc>
                <a:spcPct val="90000"/>
              </a:lnSpc>
              <a:spcBef>
                <a:spcPts val="751"/>
              </a:spcBef>
              <a:spcAft>
                <a:spcPts val="0"/>
              </a:spcAft>
              <a:buClr>
                <a:schemeClr val="dk1"/>
              </a:buClr>
              <a:buSzPts val="1600"/>
              <a:buNone/>
              <a:defRPr sz="1200"/>
            </a:lvl1pPr>
            <a:lvl2pPr marL="685783" lvl="1" indent="-171446" algn="l">
              <a:lnSpc>
                <a:spcPct val="90000"/>
              </a:lnSpc>
              <a:spcBef>
                <a:spcPts val="375"/>
              </a:spcBef>
              <a:spcAft>
                <a:spcPts val="0"/>
              </a:spcAft>
              <a:buClr>
                <a:schemeClr val="dk1"/>
              </a:buClr>
              <a:buSzPts val="1400"/>
              <a:buNone/>
              <a:defRPr sz="1051"/>
            </a:lvl2pPr>
            <a:lvl3pPr marL="1028674" lvl="2" indent="-171446" algn="l">
              <a:lnSpc>
                <a:spcPct val="90000"/>
              </a:lnSpc>
              <a:spcBef>
                <a:spcPts val="375"/>
              </a:spcBef>
              <a:spcAft>
                <a:spcPts val="0"/>
              </a:spcAft>
              <a:buClr>
                <a:schemeClr val="dk1"/>
              </a:buClr>
              <a:buSzPts val="1200"/>
              <a:buNone/>
              <a:defRPr sz="900"/>
            </a:lvl3pPr>
            <a:lvl4pPr marL="1371566" lvl="3" indent="-171446" algn="l">
              <a:lnSpc>
                <a:spcPct val="90000"/>
              </a:lnSpc>
              <a:spcBef>
                <a:spcPts val="375"/>
              </a:spcBef>
              <a:spcAft>
                <a:spcPts val="0"/>
              </a:spcAft>
              <a:buClr>
                <a:schemeClr val="dk1"/>
              </a:buClr>
              <a:buSzPts val="1000"/>
              <a:buNone/>
              <a:defRPr sz="751"/>
            </a:lvl4pPr>
            <a:lvl5pPr marL="1714457" lvl="4" indent="-171446" algn="l">
              <a:lnSpc>
                <a:spcPct val="90000"/>
              </a:lnSpc>
              <a:spcBef>
                <a:spcPts val="375"/>
              </a:spcBef>
              <a:spcAft>
                <a:spcPts val="0"/>
              </a:spcAft>
              <a:buClr>
                <a:schemeClr val="dk1"/>
              </a:buClr>
              <a:buSzPts val="1000"/>
              <a:buNone/>
              <a:defRPr sz="751"/>
            </a:lvl5pPr>
            <a:lvl6pPr marL="2057349" lvl="5" indent="-171446" algn="l">
              <a:lnSpc>
                <a:spcPct val="90000"/>
              </a:lnSpc>
              <a:spcBef>
                <a:spcPts val="375"/>
              </a:spcBef>
              <a:spcAft>
                <a:spcPts val="0"/>
              </a:spcAft>
              <a:buClr>
                <a:schemeClr val="dk1"/>
              </a:buClr>
              <a:buSzPts val="1000"/>
              <a:buNone/>
              <a:defRPr sz="751"/>
            </a:lvl6pPr>
            <a:lvl7pPr marL="2400240" lvl="6" indent="-171446" algn="l">
              <a:lnSpc>
                <a:spcPct val="90000"/>
              </a:lnSpc>
              <a:spcBef>
                <a:spcPts val="375"/>
              </a:spcBef>
              <a:spcAft>
                <a:spcPts val="0"/>
              </a:spcAft>
              <a:buClr>
                <a:schemeClr val="dk1"/>
              </a:buClr>
              <a:buSzPts val="1000"/>
              <a:buNone/>
              <a:defRPr sz="751"/>
            </a:lvl7pPr>
            <a:lvl8pPr marL="2743131" lvl="7" indent="-171446" algn="l">
              <a:lnSpc>
                <a:spcPct val="90000"/>
              </a:lnSpc>
              <a:spcBef>
                <a:spcPts val="375"/>
              </a:spcBef>
              <a:spcAft>
                <a:spcPts val="0"/>
              </a:spcAft>
              <a:buClr>
                <a:schemeClr val="dk1"/>
              </a:buClr>
              <a:buSzPts val="1000"/>
              <a:buNone/>
              <a:defRPr sz="751"/>
            </a:lvl8pPr>
            <a:lvl9pPr marL="3086023" lvl="8" indent="-171446" algn="l">
              <a:lnSpc>
                <a:spcPct val="90000"/>
              </a:lnSpc>
              <a:spcBef>
                <a:spcPts val="375"/>
              </a:spcBef>
              <a:spcAft>
                <a:spcPts val="0"/>
              </a:spcAft>
              <a:buClr>
                <a:schemeClr val="dk1"/>
              </a:buClr>
              <a:buSzPts val="1000"/>
              <a:buNone/>
              <a:defRPr sz="751"/>
            </a:lvl9pPr>
          </a:lstStyle>
          <a:p>
            <a:endParaRPr/>
          </a:p>
        </p:txBody>
      </p:sp>
      <p:sp>
        <p:nvSpPr>
          <p:cNvPr id="5" name="Google Shape;12;p14"/>
          <p:cNvSpPr txBox="1">
            <a:spLocks noGrp="1"/>
          </p:cNvSpPr>
          <p:nvPr>
            <p:ph type="dt" idx="11"/>
          </p:nvPr>
        </p:nvSpPr>
        <p:spPr>
          <a:ln/>
        </p:spPr>
        <p:txBody>
          <a:bodyPr/>
          <a:lstStyle>
            <a:lvl1pPr>
              <a:defRPr/>
            </a:lvl1pPr>
          </a:lstStyle>
          <a:p>
            <a:pPr>
              <a:defRPr/>
            </a:pPr>
            <a:endParaRPr lang="vi-VN" altLang="vi-VN"/>
          </a:p>
        </p:txBody>
      </p:sp>
      <p:sp>
        <p:nvSpPr>
          <p:cNvPr id="6" name="Google Shape;13;p14"/>
          <p:cNvSpPr txBox="1">
            <a:spLocks noGrp="1"/>
          </p:cNvSpPr>
          <p:nvPr>
            <p:ph type="ftr" idx="12"/>
          </p:nvPr>
        </p:nvSpPr>
        <p:spPr>
          <a:ln/>
        </p:spPr>
        <p:txBody>
          <a:bodyPr/>
          <a:lstStyle>
            <a:lvl1pPr>
              <a:defRPr/>
            </a:lvl1pPr>
          </a:lstStyle>
          <a:p>
            <a:pPr>
              <a:defRPr/>
            </a:pPr>
            <a:endParaRPr lang="vi-VN" altLang="vi-VN"/>
          </a:p>
        </p:txBody>
      </p:sp>
      <p:sp>
        <p:nvSpPr>
          <p:cNvPr id="7" name="Google Shape;14;p14"/>
          <p:cNvSpPr txBox="1">
            <a:spLocks noGrp="1"/>
          </p:cNvSpPr>
          <p:nvPr>
            <p:ph type="sldNum" idx="13"/>
          </p:nvPr>
        </p:nvSpPr>
        <p:spPr>
          <a:ln/>
        </p:spPr>
        <p:txBody>
          <a:bodyPr/>
          <a:lstStyle>
            <a:lvl1pPr>
              <a:defRPr/>
            </a:lvl1pPr>
          </a:lstStyle>
          <a:p>
            <a:fld id="{5C05FAA8-3FE3-45AB-90DC-058BA8889814}" type="slidenum">
              <a:rPr lang="en-US" altLang="vi-VN"/>
              <a:pPr/>
              <a:t>‹#›</a:t>
            </a:fld>
            <a:endParaRPr lang="en-US" altLang="vi-VN"/>
          </a:p>
        </p:txBody>
      </p:sp>
    </p:spTree>
    <p:extLst>
      <p:ext uri="{BB962C8B-B14F-4D97-AF65-F5344CB8AC3E}">
        <p14:creationId xmlns:p14="http://schemas.microsoft.com/office/powerpoint/2010/main" val="1018796918"/>
      </p:ext>
    </p:extLst>
  </p:cSld>
  <p:clrMapOvr>
    <a:masterClrMapping/>
  </p:clrMapOvr>
  <p:transition spd="med">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anchor="b">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9"/>
            <a:ext cx="6172200" cy="4873625"/>
          </a:xfrm>
          <a:prstGeom prst="rect">
            <a:avLst/>
          </a:prstGeom>
          <a:noFill/>
          <a:ln>
            <a:noFill/>
          </a:ln>
        </p:spPr>
      </p:sp>
      <p:sp>
        <p:nvSpPr>
          <p:cNvPr id="68" name="Google Shape;68;p23"/>
          <p:cNvSpPr txBox="1">
            <a:spLocks noGrp="1"/>
          </p:cNvSpPr>
          <p:nvPr>
            <p:ph type="body" idx="1"/>
          </p:nvPr>
        </p:nvSpPr>
        <p:spPr>
          <a:xfrm>
            <a:off x="839788" y="2057401"/>
            <a:ext cx="3932237" cy="3811588"/>
          </a:xfrm>
          <a:prstGeom prst="rect">
            <a:avLst/>
          </a:prstGeom>
          <a:noFill/>
          <a:ln>
            <a:noFill/>
          </a:ln>
        </p:spPr>
        <p:txBody>
          <a:bodyPr spcFirstLastPara="1">
            <a:normAutofit/>
          </a:bodyPr>
          <a:lstStyle>
            <a:lvl1pPr marL="342891" lvl="0" indent="-171446" algn="l">
              <a:lnSpc>
                <a:spcPct val="90000"/>
              </a:lnSpc>
              <a:spcBef>
                <a:spcPts val="751"/>
              </a:spcBef>
              <a:spcAft>
                <a:spcPts val="0"/>
              </a:spcAft>
              <a:buClr>
                <a:schemeClr val="dk1"/>
              </a:buClr>
              <a:buSzPts val="1600"/>
              <a:buNone/>
              <a:defRPr sz="1200"/>
            </a:lvl1pPr>
            <a:lvl2pPr marL="685783" lvl="1" indent="-171446" algn="l">
              <a:lnSpc>
                <a:spcPct val="90000"/>
              </a:lnSpc>
              <a:spcBef>
                <a:spcPts val="375"/>
              </a:spcBef>
              <a:spcAft>
                <a:spcPts val="0"/>
              </a:spcAft>
              <a:buClr>
                <a:schemeClr val="dk1"/>
              </a:buClr>
              <a:buSzPts val="1400"/>
              <a:buNone/>
              <a:defRPr sz="1051"/>
            </a:lvl2pPr>
            <a:lvl3pPr marL="1028674" lvl="2" indent="-171446" algn="l">
              <a:lnSpc>
                <a:spcPct val="90000"/>
              </a:lnSpc>
              <a:spcBef>
                <a:spcPts val="375"/>
              </a:spcBef>
              <a:spcAft>
                <a:spcPts val="0"/>
              </a:spcAft>
              <a:buClr>
                <a:schemeClr val="dk1"/>
              </a:buClr>
              <a:buSzPts val="1200"/>
              <a:buNone/>
              <a:defRPr sz="900"/>
            </a:lvl3pPr>
            <a:lvl4pPr marL="1371566" lvl="3" indent="-171446" algn="l">
              <a:lnSpc>
                <a:spcPct val="90000"/>
              </a:lnSpc>
              <a:spcBef>
                <a:spcPts val="375"/>
              </a:spcBef>
              <a:spcAft>
                <a:spcPts val="0"/>
              </a:spcAft>
              <a:buClr>
                <a:schemeClr val="dk1"/>
              </a:buClr>
              <a:buSzPts val="1000"/>
              <a:buNone/>
              <a:defRPr sz="751"/>
            </a:lvl4pPr>
            <a:lvl5pPr marL="1714457" lvl="4" indent="-171446" algn="l">
              <a:lnSpc>
                <a:spcPct val="90000"/>
              </a:lnSpc>
              <a:spcBef>
                <a:spcPts val="375"/>
              </a:spcBef>
              <a:spcAft>
                <a:spcPts val="0"/>
              </a:spcAft>
              <a:buClr>
                <a:schemeClr val="dk1"/>
              </a:buClr>
              <a:buSzPts val="1000"/>
              <a:buNone/>
              <a:defRPr sz="751"/>
            </a:lvl5pPr>
            <a:lvl6pPr marL="2057349" lvl="5" indent="-171446" algn="l">
              <a:lnSpc>
                <a:spcPct val="90000"/>
              </a:lnSpc>
              <a:spcBef>
                <a:spcPts val="375"/>
              </a:spcBef>
              <a:spcAft>
                <a:spcPts val="0"/>
              </a:spcAft>
              <a:buClr>
                <a:schemeClr val="dk1"/>
              </a:buClr>
              <a:buSzPts val="1000"/>
              <a:buNone/>
              <a:defRPr sz="751"/>
            </a:lvl6pPr>
            <a:lvl7pPr marL="2400240" lvl="6" indent="-171446" algn="l">
              <a:lnSpc>
                <a:spcPct val="90000"/>
              </a:lnSpc>
              <a:spcBef>
                <a:spcPts val="375"/>
              </a:spcBef>
              <a:spcAft>
                <a:spcPts val="0"/>
              </a:spcAft>
              <a:buClr>
                <a:schemeClr val="dk1"/>
              </a:buClr>
              <a:buSzPts val="1000"/>
              <a:buNone/>
              <a:defRPr sz="751"/>
            </a:lvl7pPr>
            <a:lvl8pPr marL="2743131" lvl="7" indent="-171446" algn="l">
              <a:lnSpc>
                <a:spcPct val="90000"/>
              </a:lnSpc>
              <a:spcBef>
                <a:spcPts val="375"/>
              </a:spcBef>
              <a:spcAft>
                <a:spcPts val="0"/>
              </a:spcAft>
              <a:buClr>
                <a:schemeClr val="dk1"/>
              </a:buClr>
              <a:buSzPts val="1000"/>
              <a:buNone/>
              <a:defRPr sz="751"/>
            </a:lvl8pPr>
            <a:lvl9pPr marL="3086023" lvl="8" indent="-171446" algn="l">
              <a:lnSpc>
                <a:spcPct val="90000"/>
              </a:lnSpc>
              <a:spcBef>
                <a:spcPts val="375"/>
              </a:spcBef>
              <a:spcAft>
                <a:spcPts val="0"/>
              </a:spcAft>
              <a:buClr>
                <a:schemeClr val="dk1"/>
              </a:buClr>
              <a:buSzPts val="1000"/>
              <a:buNone/>
              <a:defRPr sz="751"/>
            </a:lvl9pPr>
          </a:lstStyle>
          <a:p>
            <a:endParaRPr/>
          </a:p>
        </p:txBody>
      </p:sp>
      <p:sp>
        <p:nvSpPr>
          <p:cNvPr id="5" name="Google Shape;12;p14"/>
          <p:cNvSpPr txBox="1">
            <a:spLocks noGrp="1"/>
          </p:cNvSpPr>
          <p:nvPr>
            <p:ph type="dt" idx="11"/>
          </p:nvPr>
        </p:nvSpPr>
        <p:spPr>
          <a:ln/>
        </p:spPr>
        <p:txBody>
          <a:bodyPr/>
          <a:lstStyle>
            <a:lvl1pPr>
              <a:defRPr/>
            </a:lvl1pPr>
          </a:lstStyle>
          <a:p>
            <a:pPr>
              <a:defRPr/>
            </a:pPr>
            <a:endParaRPr lang="vi-VN" altLang="vi-VN"/>
          </a:p>
        </p:txBody>
      </p:sp>
      <p:sp>
        <p:nvSpPr>
          <p:cNvPr id="6" name="Google Shape;13;p14"/>
          <p:cNvSpPr txBox="1">
            <a:spLocks noGrp="1"/>
          </p:cNvSpPr>
          <p:nvPr>
            <p:ph type="ftr" idx="12"/>
          </p:nvPr>
        </p:nvSpPr>
        <p:spPr>
          <a:ln/>
        </p:spPr>
        <p:txBody>
          <a:bodyPr/>
          <a:lstStyle>
            <a:lvl1pPr>
              <a:defRPr/>
            </a:lvl1pPr>
          </a:lstStyle>
          <a:p>
            <a:pPr>
              <a:defRPr/>
            </a:pPr>
            <a:endParaRPr lang="vi-VN" altLang="vi-VN"/>
          </a:p>
        </p:txBody>
      </p:sp>
      <p:sp>
        <p:nvSpPr>
          <p:cNvPr id="7" name="Google Shape;14;p14"/>
          <p:cNvSpPr txBox="1">
            <a:spLocks noGrp="1"/>
          </p:cNvSpPr>
          <p:nvPr>
            <p:ph type="sldNum" idx="13"/>
          </p:nvPr>
        </p:nvSpPr>
        <p:spPr>
          <a:ln/>
        </p:spPr>
        <p:txBody>
          <a:bodyPr/>
          <a:lstStyle>
            <a:lvl1pPr>
              <a:defRPr/>
            </a:lvl1pPr>
          </a:lstStyle>
          <a:p>
            <a:fld id="{D5790212-6963-43F5-AA78-50DB08C19A60}" type="slidenum">
              <a:rPr lang="en-US" altLang="vi-VN"/>
              <a:pPr/>
              <a:t>‹#›</a:t>
            </a:fld>
            <a:endParaRPr lang="en-US" altLang="vi-VN"/>
          </a:p>
        </p:txBody>
      </p:sp>
    </p:spTree>
    <p:extLst>
      <p:ext uri="{BB962C8B-B14F-4D97-AF65-F5344CB8AC3E}">
        <p14:creationId xmlns:p14="http://schemas.microsoft.com/office/powerpoint/2010/main" val="1986455833"/>
      </p:ext>
    </p:extLst>
  </p:cSld>
  <p:clrMapOvr>
    <a:masterClrMapping/>
  </p:clrMapOvr>
  <p:transition spd="med">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8"/>
            <a:ext cx="10515600" cy="1325563"/>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7"/>
            <a:ext cx="4351339" cy="10515600"/>
          </a:xfrm>
          <a:prstGeom prst="rect">
            <a:avLst/>
          </a:prstGeom>
          <a:noFill/>
          <a:ln>
            <a:noFill/>
          </a:ln>
        </p:spPr>
        <p:txBody>
          <a:bodyPr spcFirstLastPara="1">
            <a:normAutofit/>
          </a:bodyPr>
          <a:lstStyle>
            <a:lvl1pPr marL="342891" lvl="0" indent="-257168" algn="l">
              <a:lnSpc>
                <a:spcPct val="90000"/>
              </a:lnSpc>
              <a:spcBef>
                <a:spcPts val="751"/>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4"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4" name="Google Shape;12;p14"/>
          <p:cNvSpPr txBox="1">
            <a:spLocks noGrp="1"/>
          </p:cNvSpPr>
          <p:nvPr>
            <p:ph type="dt" idx="11"/>
          </p:nvPr>
        </p:nvSpPr>
        <p:spPr>
          <a:ln/>
        </p:spPr>
        <p:txBody>
          <a:bodyPr/>
          <a:lstStyle>
            <a:lvl1pPr>
              <a:defRPr/>
            </a:lvl1pPr>
          </a:lstStyle>
          <a:p>
            <a:pPr>
              <a:defRPr/>
            </a:pPr>
            <a:endParaRPr lang="vi-VN" altLang="vi-VN"/>
          </a:p>
        </p:txBody>
      </p:sp>
      <p:sp>
        <p:nvSpPr>
          <p:cNvPr id="5" name="Google Shape;13;p14"/>
          <p:cNvSpPr txBox="1">
            <a:spLocks noGrp="1"/>
          </p:cNvSpPr>
          <p:nvPr>
            <p:ph type="ftr" idx="12"/>
          </p:nvPr>
        </p:nvSpPr>
        <p:spPr>
          <a:ln/>
        </p:spPr>
        <p:txBody>
          <a:bodyPr/>
          <a:lstStyle>
            <a:lvl1pPr>
              <a:defRPr/>
            </a:lvl1pPr>
          </a:lstStyle>
          <a:p>
            <a:pPr>
              <a:defRPr/>
            </a:pPr>
            <a:endParaRPr lang="vi-VN" altLang="vi-VN"/>
          </a:p>
        </p:txBody>
      </p:sp>
      <p:sp>
        <p:nvSpPr>
          <p:cNvPr id="6" name="Google Shape;14;p14"/>
          <p:cNvSpPr txBox="1">
            <a:spLocks noGrp="1"/>
          </p:cNvSpPr>
          <p:nvPr>
            <p:ph type="sldNum" idx="13"/>
          </p:nvPr>
        </p:nvSpPr>
        <p:spPr>
          <a:ln/>
        </p:spPr>
        <p:txBody>
          <a:bodyPr/>
          <a:lstStyle>
            <a:lvl1pPr>
              <a:defRPr/>
            </a:lvl1pPr>
          </a:lstStyle>
          <a:p>
            <a:fld id="{293C75D6-77CC-4666-BDA6-8DBDEC994B76}" type="slidenum">
              <a:rPr lang="en-US" altLang="vi-VN"/>
              <a:pPr/>
              <a:t>‹#›</a:t>
            </a:fld>
            <a:endParaRPr lang="en-US" altLang="vi-VN"/>
          </a:p>
        </p:txBody>
      </p:sp>
    </p:spTree>
    <p:extLst>
      <p:ext uri="{BB962C8B-B14F-4D97-AF65-F5344CB8AC3E}">
        <p14:creationId xmlns:p14="http://schemas.microsoft.com/office/powerpoint/2010/main" val="1638849358"/>
      </p:ext>
    </p:extLst>
  </p:cSld>
  <p:clrMapOvr>
    <a:masterClrMapping/>
  </p:clrMapOvr>
  <p:transition spd="med">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3" y="1956595"/>
            <a:ext cx="5811839" cy="2628900"/>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3" y="-596105"/>
            <a:ext cx="5811839" cy="7734300"/>
          </a:xfrm>
          <a:prstGeom prst="rect">
            <a:avLst/>
          </a:prstGeom>
          <a:noFill/>
          <a:ln>
            <a:noFill/>
          </a:ln>
        </p:spPr>
        <p:txBody>
          <a:bodyPr spcFirstLastPara="1">
            <a:normAutofit/>
          </a:bodyPr>
          <a:lstStyle>
            <a:lvl1pPr marL="342891" lvl="0" indent="-257168" algn="l">
              <a:lnSpc>
                <a:spcPct val="90000"/>
              </a:lnSpc>
              <a:spcBef>
                <a:spcPts val="751"/>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4"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9"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1"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4" name="Google Shape;12;p14"/>
          <p:cNvSpPr txBox="1">
            <a:spLocks noGrp="1"/>
          </p:cNvSpPr>
          <p:nvPr>
            <p:ph type="dt" idx="11"/>
          </p:nvPr>
        </p:nvSpPr>
        <p:spPr>
          <a:ln/>
        </p:spPr>
        <p:txBody>
          <a:bodyPr/>
          <a:lstStyle>
            <a:lvl1pPr>
              <a:defRPr/>
            </a:lvl1pPr>
          </a:lstStyle>
          <a:p>
            <a:pPr>
              <a:defRPr/>
            </a:pPr>
            <a:endParaRPr lang="vi-VN" altLang="vi-VN"/>
          </a:p>
        </p:txBody>
      </p:sp>
      <p:sp>
        <p:nvSpPr>
          <p:cNvPr id="5" name="Google Shape;13;p14"/>
          <p:cNvSpPr txBox="1">
            <a:spLocks noGrp="1"/>
          </p:cNvSpPr>
          <p:nvPr>
            <p:ph type="ftr" idx="12"/>
          </p:nvPr>
        </p:nvSpPr>
        <p:spPr>
          <a:ln/>
        </p:spPr>
        <p:txBody>
          <a:bodyPr/>
          <a:lstStyle>
            <a:lvl1pPr>
              <a:defRPr/>
            </a:lvl1pPr>
          </a:lstStyle>
          <a:p>
            <a:pPr>
              <a:defRPr/>
            </a:pPr>
            <a:endParaRPr lang="vi-VN" altLang="vi-VN"/>
          </a:p>
        </p:txBody>
      </p:sp>
      <p:sp>
        <p:nvSpPr>
          <p:cNvPr id="6" name="Google Shape;14;p14"/>
          <p:cNvSpPr txBox="1">
            <a:spLocks noGrp="1"/>
          </p:cNvSpPr>
          <p:nvPr>
            <p:ph type="sldNum" idx="13"/>
          </p:nvPr>
        </p:nvSpPr>
        <p:spPr>
          <a:ln/>
        </p:spPr>
        <p:txBody>
          <a:bodyPr/>
          <a:lstStyle>
            <a:lvl1pPr>
              <a:defRPr/>
            </a:lvl1pPr>
          </a:lstStyle>
          <a:p>
            <a:fld id="{E24E0269-91F0-4669-A6F0-08AED7D430DC}" type="slidenum">
              <a:rPr lang="en-US" altLang="vi-VN"/>
              <a:pPr/>
              <a:t>‹#›</a:t>
            </a:fld>
            <a:endParaRPr lang="en-US" altLang="vi-VN"/>
          </a:p>
        </p:txBody>
      </p:sp>
    </p:spTree>
    <p:extLst>
      <p:ext uri="{BB962C8B-B14F-4D97-AF65-F5344CB8AC3E}">
        <p14:creationId xmlns:p14="http://schemas.microsoft.com/office/powerpoint/2010/main" val="1251570762"/>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4A091C-4C64-4E75-A9E7-57A6F5EF697A}" type="datetimeFigureOut">
              <a:rPr lang="vi-VN" smtClean="0"/>
              <a:t>20/09/2022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2399D95-B691-445B-8154-09A8C5B97A75}" type="slidenum">
              <a:rPr lang="vi-VN" smtClean="0"/>
              <a:t>‹#›</a:t>
            </a:fld>
            <a:endParaRPr lang="vi-VN"/>
          </a:p>
        </p:txBody>
      </p:sp>
    </p:spTree>
    <p:extLst>
      <p:ext uri="{BB962C8B-B14F-4D97-AF65-F5344CB8AC3E}">
        <p14:creationId xmlns:p14="http://schemas.microsoft.com/office/powerpoint/2010/main" val="234043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A091C-4C64-4E75-A9E7-57A6F5EF697A}" type="datetimeFigureOut">
              <a:rPr lang="vi-VN" smtClean="0"/>
              <a:t>20/09/2022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99D95-B691-445B-8154-09A8C5B97A75}" type="slidenum">
              <a:rPr lang="vi-VN" smtClean="0"/>
              <a:t>‹#›</a:t>
            </a:fld>
            <a:endParaRPr lang="vi-VN"/>
          </a:p>
        </p:txBody>
      </p:sp>
    </p:spTree>
    <p:extLst>
      <p:ext uri="{BB962C8B-B14F-4D97-AF65-F5344CB8AC3E}">
        <p14:creationId xmlns:p14="http://schemas.microsoft.com/office/powerpoint/2010/main" val="328457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3534537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3006730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252553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0E3BCA5-6F17-4EF0-9B0C-E8F0A29E30EE}" type="datetimeFigureOut">
              <a:rPr lang="en-US" smtClean="0">
                <a:solidFill>
                  <a:prstClr val="black">
                    <a:tint val="75000"/>
                  </a:prstClr>
                </a:solidFill>
              </a:rPr>
              <a:pPr>
                <a:defRPr/>
              </a:pPr>
              <a:t>9/20/2022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1F31017-DEFF-4944-BFC7-DB60FACB8298}" type="slidenum">
              <a:rPr lang="en-US" altLang="vi-VN" smtClean="0"/>
              <a:pPr fontAlgn="base">
                <a:spcBef>
                  <a:spcPct val="0"/>
                </a:spcBef>
                <a:spcAft>
                  <a:spcPct val="0"/>
                </a:spcAft>
              </a:pPr>
              <a:t>‹#›</a:t>
            </a:fld>
            <a:endParaRPr lang="en-US" altLang="vi-VN"/>
          </a:p>
        </p:txBody>
      </p:sp>
      <p:pic>
        <p:nvPicPr>
          <p:cNvPr id="1031" name="Picture 7" descr="ppt_su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p:cNvSpPr txBox="1">
            <a:spLocks noChangeArrowheads="1"/>
          </p:cNvSpPr>
          <p:nvPr userDrawn="1"/>
        </p:nvSpPr>
        <p:spPr bwMode="auto">
          <a:xfrm>
            <a:off x="381001" y="800101"/>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T</a:t>
            </a:r>
          </a:p>
        </p:txBody>
      </p:sp>
      <p:sp>
        <p:nvSpPr>
          <p:cNvPr id="1033" name="Text Box 9"/>
          <p:cNvSpPr txBox="1">
            <a:spLocks noChangeArrowheads="1"/>
          </p:cNvSpPr>
          <p:nvPr userDrawn="1"/>
        </p:nvSpPr>
        <p:spPr bwMode="auto">
          <a:xfrm>
            <a:off x="838200" y="800101"/>
            <a:ext cx="383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O</a:t>
            </a:r>
          </a:p>
        </p:txBody>
      </p:sp>
      <p:sp>
        <p:nvSpPr>
          <p:cNvPr id="1034" name="Text Box 10"/>
          <p:cNvSpPr txBox="1">
            <a:spLocks noChangeArrowheads="1"/>
          </p:cNvSpPr>
          <p:nvPr userDrawn="1"/>
        </p:nvSpPr>
        <p:spPr bwMode="auto">
          <a:xfrm>
            <a:off x="1286933" y="78105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A</a:t>
            </a:r>
          </a:p>
        </p:txBody>
      </p:sp>
      <p:sp>
        <p:nvSpPr>
          <p:cNvPr id="1035" name="Text Box 11"/>
          <p:cNvSpPr txBox="1">
            <a:spLocks noChangeArrowheads="1"/>
          </p:cNvSpPr>
          <p:nvPr userDrawn="1"/>
        </p:nvSpPr>
        <p:spPr bwMode="auto">
          <a:xfrm>
            <a:off x="1778000" y="800101"/>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prstClr val="black"/>
                </a:solidFill>
                <a:effectLst/>
                <a:uLnTx/>
                <a:uFillTx/>
                <a:latin typeface=".VnTime" panose="020B7200000000000000" pitchFamily="34" charset="0"/>
                <a:ea typeface="+mn-ea"/>
                <a:cs typeface="+mn-cs"/>
              </a:rPr>
              <a:t>N</a:t>
            </a:r>
          </a:p>
        </p:txBody>
      </p:sp>
      <p:sp>
        <p:nvSpPr>
          <p:cNvPr id="1036" name="Text Box 12"/>
          <p:cNvSpPr txBox="1">
            <a:spLocks noChangeArrowheads="1"/>
          </p:cNvSpPr>
          <p:nvPr userDrawn="1"/>
        </p:nvSpPr>
        <p:spPr bwMode="auto">
          <a:xfrm>
            <a:off x="2286000" y="781051"/>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000" b="1" i="0" u="none" strike="noStrike" kern="1200" cap="none" spc="0" normalizeH="0" baseline="0" noProof="0">
                <a:ln>
                  <a:noFill/>
                </a:ln>
                <a:solidFill>
                  <a:srgbClr val="339933"/>
                </a:solidFill>
                <a:effectLst/>
                <a:uLnTx/>
                <a:uFillTx/>
                <a:latin typeface=".VnTime" panose="020B7200000000000000" pitchFamily="34" charset="0"/>
                <a:ea typeface="+mn-ea"/>
                <a:cs typeface="+mn-cs"/>
              </a:rPr>
              <a:t>4</a:t>
            </a:r>
          </a:p>
        </p:txBody>
      </p:sp>
      <p:pic>
        <p:nvPicPr>
          <p:cNvPr id="1037" name="Picture 4" descr="I:\tam\LaST (Cobalt) Applications.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418" y="173039"/>
            <a:ext cx="848783"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 Box 14"/>
          <p:cNvSpPr txBox="1">
            <a:spLocks noChangeArrowheads="1"/>
          </p:cNvSpPr>
          <p:nvPr userDrawn="1"/>
        </p:nvSpPr>
        <p:spPr bwMode="auto">
          <a:xfrm>
            <a:off x="7010401" y="6613526"/>
            <a:ext cx="279435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1000" b="0" i="0" u="none" strike="noStrike" kern="1200" cap="none" spc="0" normalizeH="0" baseline="0" noProof="0">
                <a:ln>
                  <a:noFill/>
                </a:ln>
                <a:solidFill>
                  <a:srgbClr val="339933"/>
                </a:solidFill>
                <a:effectLst/>
                <a:uLnTx/>
                <a:uFillTx/>
                <a:latin typeface=".VnTime" panose="020B7200000000000000" pitchFamily="34" charset="0"/>
                <a:ea typeface="+mn-ea"/>
                <a:cs typeface="+mn-cs"/>
              </a:rPr>
              <a:t>ThiÕt kÕ bëi: §µo Quang Trung – Chu Thanh Th¶o</a:t>
            </a:r>
          </a:p>
        </p:txBody>
      </p:sp>
    </p:spTree>
    <p:extLst>
      <p:ext uri="{BB962C8B-B14F-4D97-AF65-F5344CB8AC3E}">
        <p14:creationId xmlns:p14="http://schemas.microsoft.com/office/powerpoint/2010/main" val="20254273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4">
            <a:extLst>
              <a:ext uri="{28A0092B-C50C-407E-A947-70E740481C1C}">
                <a14:useLocalDpi xmlns:a14="http://schemas.microsoft.com/office/drawing/2010/main" val="0"/>
              </a:ext>
            </a:extLst>
          </a:blip>
          <a:srcRect l="28194" t="23704" r="40139" b="10617"/>
          <a:stretch/>
        </p:blipFill>
        <p:spPr>
          <a:xfrm>
            <a:off x="9498685" y="3715796"/>
            <a:ext cx="2693319" cy="3142204"/>
          </a:xfrm>
          <a:prstGeom prst="rect">
            <a:avLst/>
          </a:prstGeom>
        </p:spPr>
      </p:pic>
    </p:spTree>
    <p:extLst>
      <p:ext uri="{BB962C8B-B14F-4D97-AF65-F5344CB8AC3E}">
        <p14:creationId xmlns:p14="http://schemas.microsoft.com/office/powerpoint/2010/main" val="1808228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5" y="1151"/>
            <a:ext cx="12189692" cy="6855701"/>
          </a:xfrm>
          <a:prstGeom prst="rect">
            <a:avLst/>
          </a:prstGeom>
          <a:noFill/>
          <a:ln w="9525">
            <a:noFill/>
          </a:ln>
        </p:spPr>
      </p:pic>
    </p:spTree>
    <p:extLst>
      <p:ext uri="{BB962C8B-B14F-4D97-AF65-F5344CB8AC3E}">
        <p14:creationId xmlns:p14="http://schemas.microsoft.com/office/powerpoint/2010/main" val="232466593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advClick="0" advTm="0">
    <p:random/>
  </p:transition>
  <p:hf sldNum="0" hdr="0"/>
  <p:txStyles>
    <p:titleStyle>
      <a:lvl1pPr marL="0" lvl="0" indent="0" algn="ctr" defTabSz="817775" eaLnBrk="1" fontAlgn="base" latinLnBrk="0" hangingPunct="1">
        <a:lnSpc>
          <a:spcPct val="100000"/>
        </a:lnSpc>
        <a:spcBef>
          <a:spcPct val="0"/>
        </a:spcBef>
        <a:spcAft>
          <a:spcPct val="0"/>
        </a:spcAft>
        <a:buClr>
          <a:srgbClr val="000000"/>
        </a:buClr>
        <a:buNone/>
        <a:defRPr sz="3924" b="0" i="0" u="none" kern="1200" baseline="0">
          <a:solidFill>
            <a:schemeClr val="tx2"/>
          </a:solidFill>
          <a:latin typeface="+mj-lt"/>
          <a:ea typeface="+mj-ea"/>
          <a:cs typeface="+mj-cs"/>
        </a:defRPr>
      </a:lvl1pPr>
    </p:titleStyle>
    <p:bodyStyle>
      <a:lvl1pPr marL="306276" lvl="0" indent="-306276" algn="l" defTabSz="817775" eaLnBrk="1" fontAlgn="base" latinLnBrk="0" hangingPunct="1">
        <a:lnSpc>
          <a:spcPct val="100000"/>
        </a:lnSpc>
        <a:spcBef>
          <a:spcPct val="20000"/>
        </a:spcBef>
        <a:spcAft>
          <a:spcPct val="0"/>
        </a:spcAft>
        <a:buChar char="•"/>
        <a:defRPr sz="2834" b="0" i="0" u="none" kern="1200" baseline="0">
          <a:solidFill>
            <a:schemeClr val="tx1"/>
          </a:solidFill>
          <a:latin typeface="+mn-lt"/>
          <a:ea typeface="+mn-ea"/>
          <a:cs typeface="+mn-cs"/>
        </a:defRPr>
      </a:lvl1pPr>
      <a:lvl2pPr marL="664464" lvl="1" indent="-256096" algn="l" defTabSz="817775" eaLnBrk="1" fontAlgn="base" latinLnBrk="0" hangingPunct="1">
        <a:lnSpc>
          <a:spcPct val="100000"/>
        </a:lnSpc>
        <a:spcBef>
          <a:spcPct val="20000"/>
        </a:spcBef>
        <a:spcAft>
          <a:spcPct val="0"/>
        </a:spcAft>
        <a:buChar char="–"/>
        <a:defRPr sz="2507" b="0" i="0" u="none" kern="1200" baseline="0">
          <a:solidFill>
            <a:schemeClr val="tx1"/>
          </a:solidFill>
          <a:latin typeface="+mn-lt"/>
          <a:ea typeface="+mn-ea"/>
          <a:cs typeface="+mn-cs"/>
        </a:defRPr>
      </a:lvl2pPr>
      <a:lvl3pPr marL="1021959" lvl="2" indent="-204184" algn="l" defTabSz="817775" eaLnBrk="1" fontAlgn="base" latinLnBrk="0" hangingPunct="1">
        <a:lnSpc>
          <a:spcPct val="100000"/>
        </a:lnSpc>
        <a:spcBef>
          <a:spcPct val="20000"/>
        </a:spcBef>
        <a:spcAft>
          <a:spcPct val="0"/>
        </a:spcAft>
        <a:buChar char="•"/>
        <a:defRPr sz="2126" b="0" i="0" u="none" kern="1200" baseline="0">
          <a:solidFill>
            <a:schemeClr val="tx1"/>
          </a:solidFill>
          <a:latin typeface="+mn-lt"/>
          <a:ea typeface="+mn-ea"/>
          <a:cs typeface="+mn-cs"/>
        </a:defRPr>
      </a:lvl3pPr>
      <a:lvl4pPr marL="1431020" lvl="3" indent="-204876"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4pPr>
      <a:lvl5pPr marL="1839389" lvl="4" indent="-204184"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Google Shape;10;p14"/>
          <p:cNvSpPr txBox="1">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vi-VN" altLang="vi-VN" smtClean="0">
              <a:sym typeface="Arial" panose="020B0604020202020204" pitchFamily="34" charset="0"/>
            </a:endParaRPr>
          </a:p>
        </p:txBody>
      </p:sp>
      <p:sp>
        <p:nvSpPr>
          <p:cNvPr id="3075" name="Google Shape;11;p14"/>
          <p:cNvSpPr txBox="1">
            <a:spLocks noGrp="1" noChangeArrowheads="1"/>
          </p:cNvSpPr>
          <p:nvPr>
            <p:ph type="body" idx="1"/>
          </p:nvPr>
        </p:nvSpPr>
        <p:spPr bwMode="auto">
          <a:xfrm>
            <a:off x="838200" y="1825625"/>
            <a:ext cx="10515600" cy="435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vi-VN" altLang="vi-VN" smtClean="0">
              <a:sym typeface="Arial" panose="020B0604020202020204" pitchFamily="34" charset="0"/>
            </a:endParaRPr>
          </a:p>
        </p:txBody>
      </p:sp>
      <p:sp>
        <p:nvSpPr>
          <p:cNvPr id="12" name="Google Shape;12;p14"/>
          <p:cNvSpPr txBox="1">
            <a:spLocks noGrp="1"/>
          </p:cNvSpPr>
          <p:nvPr>
            <p:ph type="dt" idx="10"/>
          </p:nvPr>
        </p:nvSpPr>
        <p:spPr>
          <a:xfrm>
            <a:off x="838200" y="6356352"/>
            <a:ext cx="27432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buSzPts val="14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defTabSz="914377" eaLnBrk="0" fontAlgn="base" hangingPunct="0">
              <a:spcBef>
                <a:spcPct val="0"/>
              </a:spcBef>
              <a:spcAft>
                <a:spcPct val="0"/>
              </a:spcAft>
              <a:defRPr/>
            </a:pPr>
            <a:endParaRPr lang="vi-VN" altLang="vi-VN"/>
          </a:p>
        </p:txBody>
      </p:sp>
      <p:sp>
        <p:nvSpPr>
          <p:cNvPr id="13" name="Google Shape;13;p14"/>
          <p:cNvSpPr txBox="1">
            <a:spLocks noGrp="1"/>
          </p:cNvSpPr>
          <p:nvPr>
            <p:ph type="ftr" idx="11"/>
          </p:nvPr>
        </p:nvSpPr>
        <p:spPr>
          <a:xfrm>
            <a:off x="4038600" y="6356352"/>
            <a:ext cx="411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ctr">
              <a:buSzPts val="14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defTabSz="914377" eaLnBrk="0" fontAlgn="base" hangingPunct="0">
              <a:spcBef>
                <a:spcPct val="0"/>
              </a:spcBef>
              <a:spcAft>
                <a:spcPct val="0"/>
              </a:spcAft>
              <a:defRPr/>
            </a:pPr>
            <a:endParaRPr lang="vi-VN" altLang="vi-VN"/>
          </a:p>
        </p:txBody>
      </p:sp>
      <p:sp>
        <p:nvSpPr>
          <p:cNvPr id="14" name="Google Shape;14;p14"/>
          <p:cNvSpPr txBox="1">
            <a:spLocks noGrp="1"/>
          </p:cNvSpPr>
          <p:nvPr>
            <p:ph type="sldNum" idx="12"/>
          </p:nvPr>
        </p:nvSpPr>
        <p:spPr>
          <a:xfrm>
            <a:off x="8610600" y="6356352"/>
            <a:ext cx="27432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defTabSz="914377" eaLnBrk="0" fontAlgn="base" hangingPunct="0">
              <a:spcBef>
                <a:spcPct val="0"/>
              </a:spcBef>
              <a:spcAft>
                <a:spcPct val="0"/>
              </a:spcAft>
            </a:pPr>
            <a:fld id="{6C8BAF6E-EA47-453E-BCE5-CE8F77439B03}" type="slidenum">
              <a:rPr lang="en-US" altLang="vi-VN" smtClean="0"/>
              <a:pPr defTabSz="914377" eaLnBrk="0" fontAlgn="base" hangingPunct="0">
                <a:spcBef>
                  <a:spcPct val="0"/>
                </a:spcBef>
                <a:spcAft>
                  <a:spcPct val="0"/>
                </a:spcAft>
              </a:pPr>
              <a:t>‹#›</a:t>
            </a:fld>
            <a:endParaRPr lang="en-US" altLang="vi-VN" smtClean="0"/>
          </a:p>
        </p:txBody>
      </p:sp>
    </p:spTree>
    <p:extLst>
      <p:ext uri="{BB962C8B-B14F-4D97-AF65-F5344CB8AC3E}">
        <p14:creationId xmlns:p14="http://schemas.microsoft.com/office/powerpoint/2010/main" val="389676438"/>
      </p:ext>
    </p:extLst>
  </p:cSld>
  <p:clrMap bg1="lt1" tx1="dk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med">
    <p:random/>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slide" Target="slide13.xml"/><Relationship Id="rId1" Type="http://schemas.openxmlformats.org/officeDocument/2006/relationships/slideLayout" Target="../slideLayouts/slideLayout29.xml"/><Relationship Id="rId6" Type="http://schemas.openxmlformats.org/officeDocument/2006/relationships/slide" Target="slide1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0723" cy="6858000"/>
          </a:xfrm>
          <a:prstGeom prst="rect">
            <a:avLst/>
          </a:prstGeom>
        </p:spPr>
      </p:pic>
      <p:sp>
        <p:nvSpPr>
          <p:cNvPr id="5" name="TextBox 4"/>
          <p:cNvSpPr txBox="1"/>
          <p:nvPr/>
        </p:nvSpPr>
        <p:spPr>
          <a:xfrm>
            <a:off x="2743201" y="130629"/>
            <a:ext cx="7550330" cy="523220"/>
          </a:xfrm>
          <a:prstGeom prst="rect">
            <a:avLst/>
          </a:prstGeom>
          <a:noFill/>
        </p:spPr>
        <p:txBody>
          <a:bodyPr wrap="square" rtlCol="0">
            <a:spAutoFit/>
          </a:bodyPr>
          <a:lstStyle/>
          <a:p>
            <a:pPr algn="ctr"/>
            <a:endParaRPr lang="vi-VN" sz="2800" b="1" dirty="0">
              <a:solidFill>
                <a:srgbClr val="80008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57213" y="841497"/>
            <a:ext cx="10946295" cy="4154984"/>
          </a:xfrm>
          <a:prstGeom prst="rect">
            <a:avLst/>
          </a:prstGeom>
          <a:noFill/>
        </p:spPr>
        <p:txBody>
          <a:bodyPr wrap="square" rtlCol="0">
            <a:spAutoFit/>
            <a:scene3d>
              <a:camera prst="orthographicFront"/>
              <a:lightRig rig="threePt" dir="t"/>
            </a:scene3d>
            <a:sp3d extrusionH="57150">
              <a:bevelT w="12700" prst="relaxedInset"/>
            </a:sp3d>
          </a:bodyPr>
          <a:lstStyle/>
          <a:p>
            <a:pPr algn="ctr"/>
            <a:r>
              <a:rPr lang="en-US" sz="7200" b="1" dirty="0" err="1" smtClean="0">
                <a:solidFill>
                  <a:srgbClr val="800080"/>
                </a:solidFill>
                <a:effectLst>
                  <a:outerShdw blurRad="50800" dist="50800" dir="5400000" algn="ctr" rotWithShape="0">
                    <a:srgbClr val="C00000"/>
                  </a:outerShdw>
                </a:effectLst>
                <a:latin typeface="UVN Hai Long" panose="020D0800030108070604" pitchFamily="34" charset="0"/>
              </a:rPr>
              <a:t>Toán</a:t>
            </a:r>
            <a:r>
              <a:rPr lang="en-US" sz="7200" b="1" dirty="0" smtClean="0">
                <a:solidFill>
                  <a:srgbClr val="800080"/>
                </a:solidFill>
                <a:effectLst>
                  <a:outerShdw blurRad="50800" dist="50800" dir="5400000" algn="ctr" rotWithShape="0">
                    <a:srgbClr val="C00000"/>
                  </a:outerShdw>
                </a:effectLst>
                <a:latin typeface="UVN Hai Long" panose="020D0800030108070604" pitchFamily="34" charset="0"/>
              </a:rPr>
              <a:t> 4</a:t>
            </a:r>
          </a:p>
          <a:p>
            <a:pPr algn="ctr"/>
            <a:r>
              <a:rPr lang="en-US" sz="9600" b="1" dirty="0" smtClean="0">
                <a:solidFill>
                  <a:srgbClr val="FF0000"/>
                </a:solidFill>
                <a:latin typeface="UVN Hai Long" panose="020D0800030108070604" pitchFamily="34" charset="0"/>
              </a:rPr>
              <a:t>So </a:t>
            </a:r>
            <a:r>
              <a:rPr lang="en-US" sz="9600" b="1" dirty="0" err="1" smtClean="0">
                <a:solidFill>
                  <a:srgbClr val="FF0000"/>
                </a:solidFill>
                <a:latin typeface="UVN Hai Long" panose="020D0800030108070604" pitchFamily="34" charset="0"/>
              </a:rPr>
              <a:t>sánh</a:t>
            </a:r>
            <a:r>
              <a:rPr lang="en-US" sz="9600" b="1" dirty="0" smtClean="0">
                <a:solidFill>
                  <a:srgbClr val="FF0000"/>
                </a:solidFill>
                <a:latin typeface="UVN Hai Long" panose="020D0800030108070604" pitchFamily="34" charset="0"/>
              </a:rPr>
              <a:t> </a:t>
            </a:r>
            <a:r>
              <a:rPr lang="en-US" sz="9600" b="1" dirty="0" err="1" smtClean="0">
                <a:solidFill>
                  <a:srgbClr val="FF0000"/>
                </a:solidFill>
                <a:latin typeface="UVN Hai Long" panose="020D0800030108070604" pitchFamily="34" charset="0"/>
              </a:rPr>
              <a:t>các</a:t>
            </a:r>
            <a:r>
              <a:rPr lang="en-US" sz="9600" b="1" dirty="0" smtClean="0">
                <a:solidFill>
                  <a:srgbClr val="FF0000"/>
                </a:solidFill>
                <a:latin typeface="UVN Hai Long" panose="020D0800030108070604" pitchFamily="34" charset="0"/>
              </a:rPr>
              <a:t> </a:t>
            </a:r>
            <a:r>
              <a:rPr lang="en-US" sz="9600" b="1" dirty="0" err="1" smtClean="0">
                <a:solidFill>
                  <a:srgbClr val="FF0000"/>
                </a:solidFill>
                <a:latin typeface="UVN Hai Long" panose="020D0800030108070604" pitchFamily="34" charset="0"/>
              </a:rPr>
              <a:t>số</a:t>
            </a:r>
            <a:r>
              <a:rPr lang="en-US" sz="9600" b="1" dirty="0" smtClean="0">
                <a:solidFill>
                  <a:srgbClr val="FF0000"/>
                </a:solidFill>
                <a:latin typeface="UVN Hai Long" panose="020D0800030108070604" pitchFamily="34" charset="0"/>
              </a:rPr>
              <a:t> </a:t>
            </a:r>
            <a:r>
              <a:rPr lang="en-US" sz="9600" b="1" dirty="0" err="1" smtClean="0">
                <a:solidFill>
                  <a:srgbClr val="FF0000"/>
                </a:solidFill>
                <a:latin typeface="UVN Hai Long" panose="020D0800030108070604" pitchFamily="34" charset="0"/>
              </a:rPr>
              <a:t>có</a:t>
            </a:r>
            <a:r>
              <a:rPr lang="en-US" sz="9600" b="1" dirty="0" smtClean="0">
                <a:solidFill>
                  <a:srgbClr val="FF0000"/>
                </a:solidFill>
                <a:latin typeface="UVN Hai Long" panose="020D0800030108070604" pitchFamily="34" charset="0"/>
              </a:rPr>
              <a:t> </a:t>
            </a:r>
            <a:r>
              <a:rPr lang="en-US" sz="9600" b="1" dirty="0" err="1" smtClean="0">
                <a:solidFill>
                  <a:srgbClr val="FF0000"/>
                </a:solidFill>
                <a:latin typeface="UVN Hai Long" panose="020D0800030108070604" pitchFamily="34" charset="0"/>
              </a:rPr>
              <a:t>nhiều</a:t>
            </a:r>
            <a:r>
              <a:rPr lang="en-US" sz="9600" b="1" dirty="0" smtClean="0">
                <a:solidFill>
                  <a:srgbClr val="FF0000"/>
                </a:solidFill>
                <a:latin typeface="UVN Hai Long" panose="020D0800030108070604" pitchFamily="34" charset="0"/>
              </a:rPr>
              <a:t> </a:t>
            </a:r>
            <a:r>
              <a:rPr lang="en-US" sz="9600" b="1" dirty="0" err="1" smtClean="0">
                <a:solidFill>
                  <a:srgbClr val="FF0000"/>
                </a:solidFill>
                <a:latin typeface="UVN Hai Long" panose="020D0800030108070604" pitchFamily="34" charset="0"/>
              </a:rPr>
              <a:t>chữ</a:t>
            </a:r>
            <a:r>
              <a:rPr lang="en-US" sz="9600" b="1" dirty="0" smtClean="0">
                <a:solidFill>
                  <a:srgbClr val="FF0000"/>
                </a:solidFill>
                <a:latin typeface="UVN Hai Long" panose="020D0800030108070604" pitchFamily="34" charset="0"/>
              </a:rPr>
              <a:t> </a:t>
            </a:r>
            <a:r>
              <a:rPr lang="en-US" sz="9600" b="1" dirty="0" err="1" smtClean="0">
                <a:solidFill>
                  <a:srgbClr val="FF0000"/>
                </a:solidFill>
                <a:latin typeface="UVN Hai Long" panose="020D0800030108070604" pitchFamily="34" charset="0"/>
              </a:rPr>
              <a:t>số</a:t>
            </a:r>
            <a:endParaRPr lang="en-US" sz="9600" b="1" dirty="0" smtClean="0">
              <a:solidFill>
                <a:srgbClr val="FF0000"/>
              </a:solidFill>
              <a:latin typeface="UVN Hai Long" panose="020D0800030108070604" pitchFamily="34" charset="0"/>
            </a:endParaRPr>
          </a:p>
        </p:txBody>
      </p:sp>
    </p:spTree>
    <p:extLst>
      <p:ext uri="{BB962C8B-B14F-4D97-AF65-F5344CB8AC3E}">
        <p14:creationId xmlns:p14="http://schemas.microsoft.com/office/powerpoint/2010/main" val="1529711873"/>
      </p:ext>
    </p:extLst>
  </p:cSld>
  <p:clrMapOvr>
    <a:masterClrMapping/>
  </p:clrMapOvr>
  <mc:AlternateContent xmlns:mc="http://schemas.openxmlformats.org/markup-compatibility/2006" xmlns:p14="http://schemas.microsoft.com/office/powerpoint/2010/main">
    <mc:Choice Requires="p14">
      <p:transition spd="slow" p14:dur="2000" advTm="11073"/>
    </mc:Choice>
    <mc:Fallback xmlns="">
      <p:transition spd="slow" advTm="110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repeatCount="indefinite" fill="hold" grpId="0" nodeType="clickEffect">
                                  <p:stCondLst>
                                    <p:cond delay="0"/>
                                  </p:stCondLst>
                                  <p:iterate type="lt">
                                    <p:tmPct val="4000"/>
                                  </p:iterate>
                                  <p:childTnLst>
                                    <p:set>
                                      <p:cBhvr override="childStyle">
                                        <p:cTn id="6" dur="2000" fill="hold"/>
                                        <p:tgtEl>
                                          <p:spTgt spid="7"/>
                                        </p:tgtEl>
                                        <p:attrNameLst>
                                          <p:attrName>style.color</p:attrName>
                                        </p:attrNameLst>
                                      </p:cBhvr>
                                      <p:to>
                                        <p:clrVal>
                                          <a:srgbClr val="C00000"/>
                                        </p:clrVal>
                                      </p:to>
                                    </p:set>
                                    <p:set>
                                      <p:cBhvr>
                                        <p:cTn id="7" dur="2000" fill="hold"/>
                                        <p:tgtEl>
                                          <p:spTgt spid="7"/>
                                        </p:tgtEl>
                                        <p:attrNameLst>
                                          <p:attrName>fillcolor</p:attrName>
                                        </p:attrNameLst>
                                      </p:cBhvr>
                                      <p:to>
                                        <p:clrVal>
                                          <a:srgbClr val="C00000"/>
                                        </p:clrVal>
                                      </p:to>
                                    </p:set>
                                    <p:set>
                                      <p:cBhvr>
                                        <p:cTn id="8" dur="2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31000"/>
          </a:xfrm>
          <a:prstGeom prst="rect">
            <a:avLst/>
          </a:prstGeom>
        </p:spPr>
      </p:pic>
      <p:sp>
        <p:nvSpPr>
          <p:cNvPr id="7" name="TextBox 6"/>
          <p:cNvSpPr txBox="1"/>
          <p:nvPr/>
        </p:nvSpPr>
        <p:spPr>
          <a:xfrm>
            <a:off x="940527" y="679269"/>
            <a:ext cx="10620102" cy="677108"/>
          </a:xfrm>
          <a:prstGeom prst="rect">
            <a:avLst/>
          </a:prstGeom>
          <a:noFill/>
        </p:spPr>
        <p:txBody>
          <a:bodyPr wrap="square" rtlCol="0">
            <a:spAutoFit/>
          </a:bodyPr>
          <a:lstStyle/>
          <a:p>
            <a:r>
              <a:rPr lang="en-US" sz="3800" b="1" dirty="0">
                <a:solidFill>
                  <a:schemeClr val="accent6">
                    <a:lumMod val="75000"/>
                  </a:schemeClr>
                </a:solidFill>
              </a:rPr>
              <a:t>Khi so sánh các số có nhiều chữ số với nhau ta cần: </a:t>
            </a:r>
            <a:endParaRPr lang="vi-VN" sz="3800" b="1" dirty="0">
              <a:solidFill>
                <a:schemeClr val="accent6">
                  <a:lumMod val="75000"/>
                </a:schemeClr>
              </a:solidFill>
            </a:endParaRPr>
          </a:p>
        </p:txBody>
      </p:sp>
      <p:sp>
        <p:nvSpPr>
          <p:cNvPr id="8" name="TextBox 7"/>
          <p:cNvSpPr txBox="1"/>
          <p:nvPr/>
        </p:nvSpPr>
        <p:spPr>
          <a:xfrm>
            <a:off x="940526" y="1254035"/>
            <a:ext cx="10254343" cy="5909310"/>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 So sánh số các chữ số của hai số với nhau</a:t>
            </a:r>
          </a:p>
          <a:p>
            <a:r>
              <a:rPr lang="en-US" sz="3600" b="1" dirty="0">
                <a:solidFill>
                  <a:srgbClr val="002060"/>
                </a:solidFill>
                <a:latin typeface="Times New Roman" panose="02020603050405020304" pitchFamily="18" charset="0"/>
                <a:cs typeface="Times New Roman" panose="02020603050405020304" pitchFamily="18" charset="0"/>
              </a:rPr>
              <a:t>+</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a:solidFill>
                  <a:srgbClr val="002060"/>
                </a:solidFill>
                <a:latin typeface="Times New Roman" panose="02020603050405020304" pitchFamily="18" charset="0"/>
                <a:cs typeface="Times New Roman" panose="02020603050405020304" pitchFamily="18" charset="0"/>
              </a:rPr>
              <a:t>Số nào có nhiều chữ số hơn thì số đó lớn hơn</a:t>
            </a:r>
          </a:p>
          <a:p>
            <a:r>
              <a:rPr lang="en-US" sz="3600" b="1" dirty="0">
                <a:solidFill>
                  <a:srgbClr val="002060"/>
                </a:solidFill>
                <a:latin typeface="Times New Roman" panose="02020603050405020304" pitchFamily="18" charset="0"/>
                <a:cs typeface="Times New Roman" panose="02020603050405020304" pitchFamily="18" charset="0"/>
              </a:rPr>
              <a:t>+ Số nào có ít chữ số hơn thì số đó bé hơn</a:t>
            </a:r>
          </a:p>
          <a:p>
            <a:r>
              <a:rPr lang="vi-VN" sz="3600" b="1" dirty="0">
                <a:solidFill>
                  <a:srgbClr val="FF0000"/>
                </a:solidFill>
                <a:latin typeface="+mj-lt"/>
              </a:rPr>
              <a:t>- Các số  có số chữ số bằng nhau</a:t>
            </a:r>
          </a:p>
          <a:p>
            <a:r>
              <a:rPr lang="vi-VN" sz="3600" b="1" dirty="0">
                <a:latin typeface="+mj-lt"/>
              </a:rPr>
              <a:t>+ Ta so sánh các chữ số ở cùng hàng với nhau, lần lượt từ trái sang phải. Nếu chữ số nào lớn hơn thì số tương ứng sẽ lớn hơn, nếu chúng bằng nhau ta so sánh đến cặp chữ số ở hàng tiếp theo. </a:t>
            </a:r>
          </a:p>
          <a:p>
            <a:endParaRPr lang="en-US" b="1" dirty="0">
              <a:solidFill>
                <a:srgbClr val="002060"/>
              </a:solidFill>
            </a:endParaRPr>
          </a:p>
          <a:p>
            <a:endParaRPr lang="vi-VN" b="1" dirty="0">
              <a:solidFill>
                <a:srgbClr val="002060"/>
              </a:solidFill>
            </a:endParaRPr>
          </a:p>
          <a:p>
            <a:endParaRPr lang="vi-VN" b="1" dirty="0">
              <a:solidFill>
                <a:srgbClr val="002060"/>
              </a:solidFill>
            </a:endParaRPr>
          </a:p>
          <a:p>
            <a:endParaRPr lang="vi-VN" b="1" dirty="0">
              <a:solidFill>
                <a:srgbClr val="C00000"/>
              </a:solidFill>
            </a:endParaRPr>
          </a:p>
          <a:p>
            <a:r>
              <a:rPr lang="en-US" dirty="0"/>
              <a:t> </a:t>
            </a:r>
            <a:endParaRPr lang="vi-VN" dirty="0"/>
          </a:p>
        </p:txBody>
      </p:sp>
    </p:spTree>
    <p:extLst>
      <p:ext uri="{BB962C8B-B14F-4D97-AF65-F5344CB8AC3E}">
        <p14:creationId xmlns:p14="http://schemas.microsoft.com/office/powerpoint/2010/main" val="341981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4" dur="500"/>
                                        <p:tgtEl>
                                          <p:spTgt spid="8">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684588" y="-180437"/>
            <a:ext cx="5334000" cy="1323439"/>
          </a:xfrm>
          <a:prstGeom prst="rect">
            <a:avLst/>
          </a:prstGeom>
          <a:noFill/>
          <a:ln>
            <a:noFill/>
          </a:ln>
          <a:effectLst/>
          <a:scene3d>
            <a:camera prst="perspectiveRelaxed"/>
            <a:lightRig rig="contrasting" dir="t">
              <a:rot lat="0" lon="0" rev="7800000"/>
            </a:lightRig>
          </a:scene3d>
          <a:sp3d>
            <a:bevelT w="139700" h="1397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nAristoteH" pitchFamily="34" charset="0"/>
              </a:rPr>
              <a:t>Bµi tËp</a:t>
            </a:r>
          </a:p>
        </p:txBody>
      </p:sp>
      <p:sp>
        <p:nvSpPr>
          <p:cNvPr id="3" name="Content Placeholder 2"/>
          <p:cNvSpPr>
            <a:spLocks/>
          </p:cNvSpPr>
          <p:nvPr/>
        </p:nvSpPr>
        <p:spPr bwMode="auto">
          <a:xfrm>
            <a:off x="2050869" y="1266855"/>
            <a:ext cx="973182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lnSpc>
                <a:spcPct val="90000"/>
              </a:lnSpc>
              <a:spcBef>
                <a:spcPct val="20000"/>
              </a:spcBef>
              <a:spcAft>
                <a:spcPct val="0"/>
              </a:spcAft>
            </a:pPr>
            <a:r>
              <a:rPr lang="en-US" altLang="vi-VN" sz="4000" b="1" dirty="0" err="1">
                <a:solidFill>
                  <a:srgbClr val="0070C0"/>
                </a:solidFill>
                <a:latin typeface="Times New Roman" panose="02020603050405020304" pitchFamily="18" charset="0"/>
                <a:cs typeface="Times New Roman" panose="02020603050405020304" pitchFamily="18" charset="0"/>
              </a:rPr>
              <a:t>Bài</a:t>
            </a:r>
            <a:r>
              <a:rPr lang="en-US" altLang="vi-VN" sz="4000" b="1" dirty="0">
                <a:solidFill>
                  <a:srgbClr val="0070C0"/>
                </a:solidFill>
                <a:latin typeface="Times New Roman" panose="02020603050405020304" pitchFamily="18" charset="0"/>
                <a:cs typeface="Times New Roman" panose="02020603050405020304" pitchFamily="18" charset="0"/>
              </a:rPr>
              <a:t> </a:t>
            </a:r>
            <a:r>
              <a:rPr lang="en-US" altLang="vi-VN" sz="4000" b="1" dirty="0" smtClean="0">
                <a:solidFill>
                  <a:srgbClr val="0070C0"/>
                </a:solidFill>
                <a:latin typeface="Times New Roman" panose="02020603050405020304" pitchFamily="18" charset="0"/>
                <a:cs typeface="Times New Roman" panose="02020603050405020304" pitchFamily="18" charset="0"/>
              </a:rPr>
              <a:t>1:</a:t>
            </a:r>
            <a:endParaRPr lang="en-US" altLang="vi-VN" sz="4000" b="1" dirty="0">
              <a:solidFill>
                <a:srgbClr val="0070C0"/>
              </a:solidFill>
              <a:latin typeface=".VnAvantH" panose="020B7200000000000000" pitchFamily="34" charset="0"/>
            </a:endParaRPr>
          </a:p>
          <a:p>
            <a:pPr eaLnBrk="1" fontAlgn="base" hangingPunct="1">
              <a:lnSpc>
                <a:spcPct val="90000"/>
              </a:lnSpc>
              <a:spcBef>
                <a:spcPct val="20000"/>
              </a:spcBef>
              <a:spcAft>
                <a:spcPct val="0"/>
              </a:spcAft>
            </a:pPr>
            <a:endParaRPr lang="en-US" altLang="vi-VN" sz="600" b="1" dirty="0">
              <a:solidFill>
                <a:prstClr val="black"/>
              </a:solidFill>
              <a:latin typeface=".VnAvantH" panose="020B7200000000000000" pitchFamily="34" charset="0"/>
            </a:endParaRPr>
          </a:p>
          <a:p>
            <a:pPr eaLnBrk="1" fontAlgn="base" hangingPunct="1">
              <a:lnSpc>
                <a:spcPct val="90000"/>
              </a:lnSpc>
              <a:spcBef>
                <a:spcPct val="20000"/>
              </a:spcBef>
              <a:spcAft>
                <a:spcPct val="0"/>
              </a:spcAft>
            </a:pPr>
            <a:r>
              <a:rPr lang="en-US" altLang="vi-VN" sz="4000" b="1" dirty="0">
                <a:solidFill>
                  <a:srgbClr val="7030A0"/>
                </a:solidFill>
                <a:latin typeface="Calibri" panose="020F0502020204030204" pitchFamily="34" charset="0"/>
              </a:rPr>
              <a:t>9999      ...  10 000	   653 211 ...  653 211</a:t>
            </a:r>
          </a:p>
          <a:p>
            <a:pPr eaLnBrk="1" fontAlgn="base" hangingPunct="1">
              <a:lnSpc>
                <a:spcPct val="90000"/>
              </a:lnSpc>
              <a:spcBef>
                <a:spcPct val="20000"/>
              </a:spcBef>
              <a:spcAft>
                <a:spcPct val="0"/>
              </a:spcAft>
            </a:pPr>
            <a:r>
              <a:rPr lang="en-US" altLang="vi-VN" sz="4000" b="1" dirty="0">
                <a:solidFill>
                  <a:srgbClr val="7030A0"/>
                </a:solidFill>
                <a:latin typeface="Calibri" panose="020F0502020204030204" pitchFamily="34" charset="0"/>
              </a:rPr>
              <a:t>99 999   ...  100 000	   43 256   ...  432 510</a:t>
            </a:r>
          </a:p>
          <a:p>
            <a:pPr eaLnBrk="1" fontAlgn="base" hangingPunct="1">
              <a:lnSpc>
                <a:spcPct val="90000"/>
              </a:lnSpc>
              <a:spcBef>
                <a:spcPct val="20000"/>
              </a:spcBef>
              <a:spcAft>
                <a:spcPct val="0"/>
              </a:spcAft>
            </a:pPr>
            <a:r>
              <a:rPr lang="en-US" altLang="vi-VN" sz="4000" b="1" dirty="0">
                <a:solidFill>
                  <a:srgbClr val="7030A0"/>
                </a:solidFill>
                <a:latin typeface="Calibri" panose="020F0502020204030204" pitchFamily="34" charset="0"/>
              </a:rPr>
              <a:t>726 585 ... 557 652</a:t>
            </a:r>
            <a:r>
              <a:rPr lang="en-US" altLang="vi-VN" sz="4000" b="1" dirty="0">
                <a:solidFill>
                  <a:prstClr val="black"/>
                </a:solidFill>
                <a:latin typeface="Calibri" panose="020F0502020204030204" pitchFamily="34" charset="0"/>
              </a:rPr>
              <a:t>	   </a:t>
            </a:r>
            <a:r>
              <a:rPr lang="en-US" altLang="vi-VN" sz="4000" b="1" dirty="0">
                <a:solidFill>
                  <a:srgbClr val="7030A0"/>
                </a:solidFill>
                <a:latin typeface="Calibri" panose="020F0502020204030204" pitchFamily="34" charset="0"/>
              </a:rPr>
              <a:t>845 713 ...  854 713</a:t>
            </a:r>
          </a:p>
        </p:txBody>
      </p:sp>
      <p:grpSp>
        <p:nvGrpSpPr>
          <p:cNvPr id="2" name="Group 7"/>
          <p:cNvGrpSpPr>
            <a:grpSpLocks/>
          </p:cNvGrpSpPr>
          <p:nvPr/>
        </p:nvGrpSpPr>
        <p:grpSpPr bwMode="auto">
          <a:xfrm>
            <a:off x="668381" y="2240498"/>
            <a:ext cx="533400" cy="1683536"/>
            <a:chOff x="4038600" y="609600"/>
            <a:chExt cx="533400" cy="1295400"/>
          </a:xfrm>
        </p:grpSpPr>
        <p:sp>
          <p:nvSpPr>
            <p:cNvPr id="4" name="Rectangle 3"/>
            <p:cNvSpPr/>
            <p:nvPr/>
          </p:nvSpPr>
          <p:spPr>
            <a:xfrm>
              <a:off x="4038600" y="6096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dirty="0">
                  <a:solidFill>
                    <a:prstClr val="white"/>
                  </a:solidFill>
                  <a:latin typeface="Calibri"/>
                </a:rPr>
                <a:t>&gt;</a:t>
              </a:r>
            </a:p>
          </p:txBody>
        </p:sp>
        <p:sp>
          <p:nvSpPr>
            <p:cNvPr id="6" name="Rectangle 5"/>
            <p:cNvSpPr/>
            <p:nvPr/>
          </p:nvSpPr>
          <p:spPr>
            <a:xfrm>
              <a:off x="4038600" y="10668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a:solidFill>
                    <a:prstClr val="white"/>
                  </a:solidFill>
                  <a:latin typeface="Calibri"/>
                </a:rPr>
                <a:t>&lt;</a:t>
              </a:r>
            </a:p>
          </p:txBody>
        </p:sp>
        <p:sp>
          <p:nvSpPr>
            <p:cNvPr id="7" name="Rectangle 6"/>
            <p:cNvSpPr/>
            <p:nvPr/>
          </p:nvSpPr>
          <p:spPr>
            <a:xfrm>
              <a:off x="4038600" y="1524000"/>
              <a:ext cx="533400" cy="381000"/>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b="1">
                  <a:solidFill>
                    <a:prstClr val="white"/>
                  </a:solidFill>
                  <a:latin typeface="Calibri"/>
                </a:rPr>
                <a:t>=</a:t>
              </a:r>
            </a:p>
          </p:txBody>
        </p:sp>
      </p:grpSp>
      <p:sp>
        <p:nvSpPr>
          <p:cNvPr id="5" name="TextBox 4"/>
          <p:cNvSpPr txBox="1"/>
          <p:nvPr/>
        </p:nvSpPr>
        <p:spPr>
          <a:xfrm>
            <a:off x="1286691" y="2483076"/>
            <a:ext cx="764178" cy="1015663"/>
          </a:xfrm>
          <a:prstGeom prst="rect">
            <a:avLst/>
          </a:prstGeom>
          <a:noFill/>
        </p:spPr>
        <p:txBody>
          <a:bodyPr wrap="square" rtlCol="0">
            <a:spAutoFit/>
          </a:bodyPr>
          <a:lstStyle/>
          <a:p>
            <a:r>
              <a:rPr lang="en-US" sz="6000" b="1" dirty="0">
                <a:solidFill>
                  <a:srgbClr val="FF0000"/>
                </a:solidFill>
              </a:rPr>
              <a:t>?</a:t>
            </a:r>
            <a:endParaRPr lang="vi-VN" sz="6000" b="1" dirty="0">
              <a:solidFill>
                <a:srgbClr val="FF0000"/>
              </a:solidFill>
            </a:endParaRPr>
          </a:p>
        </p:txBody>
      </p:sp>
    </p:spTree>
    <p:extLst>
      <p:ext uri="{BB962C8B-B14F-4D97-AF65-F5344CB8AC3E}">
        <p14:creationId xmlns:p14="http://schemas.microsoft.com/office/powerpoint/2010/main" val="243912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419600" y="3810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endParaRPr lang="vi-VN" altLang="vi-VN" sz="1800">
              <a:solidFill>
                <a:prstClr val="black"/>
              </a:solidFill>
              <a:latin typeface=".VnAvant" panose="020B7200000000000000" pitchFamily="34" charset="0"/>
            </a:endParaRPr>
          </a:p>
        </p:txBody>
      </p:sp>
      <p:sp>
        <p:nvSpPr>
          <p:cNvPr id="6148" name="TextBox 13"/>
          <p:cNvSpPr txBox="1">
            <a:spLocks noChangeArrowheads="1"/>
          </p:cNvSpPr>
          <p:nvPr/>
        </p:nvSpPr>
        <p:spPr bwMode="auto">
          <a:xfrm>
            <a:off x="1604963" y="4962525"/>
            <a:ext cx="3429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endParaRPr lang="en-US" altLang="vi-VN" sz="1800">
              <a:solidFill>
                <a:prstClr val="black"/>
              </a:solidFill>
              <a:latin typeface=".VnAvant" panose="020B7200000000000000" pitchFamily="34" charset="0"/>
            </a:endParaRPr>
          </a:p>
          <a:p>
            <a:pPr eaLnBrk="1" fontAlgn="base" hangingPunct="1">
              <a:spcBef>
                <a:spcPct val="0"/>
              </a:spcBef>
              <a:spcAft>
                <a:spcPct val="0"/>
              </a:spcAft>
            </a:pPr>
            <a:endParaRPr lang="en-US" altLang="vi-VN" sz="1800">
              <a:solidFill>
                <a:prstClr val="black"/>
              </a:solidFill>
              <a:latin typeface=".VnAvant" panose="020B7200000000000000" pitchFamily="34" charset="0"/>
            </a:endParaRPr>
          </a:p>
          <a:p>
            <a:pPr eaLnBrk="1" fontAlgn="base" hangingPunct="1">
              <a:spcBef>
                <a:spcPct val="0"/>
              </a:spcBef>
              <a:spcAft>
                <a:spcPct val="0"/>
              </a:spcAft>
            </a:pPr>
            <a:endParaRPr lang="en-US" altLang="vi-VN" sz="1800">
              <a:solidFill>
                <a:prstClr val="black"/>
              </a:solidFill>
              <a:latin typeface=".VnAvant" panose="020B7200000000000000" pitchFamily="34" charset="0"/>
            </a:endParaRPr>
          </a:p>
          <a:p>
            <a:pPr eaLnBrk="1" fontAlgn="base" hangingPunct="1">
              <a:spcBef>
                <a:spcPct val="0"/>
              </a:spcBef>
              <a:spcAft>
                <a:spcPct val="0"/>
              </a:spcAft>
            </a:pPr>
            <a:endParaRPr lang="en-US" altLang="vi-VN" sz="1800">
              <a:solidFill>
                <a:prstClr val="black"/>
              </a:solidFill>
              <a:latin typeface=".VnAvant" panose="020B7200000000000000" pitchFamily="34" charset="0"/>
            </a:endParaRPr>
          </a:p>
        </p:txBody>
      </p:sp>
      <p:sp>
        <p:nvSpPr>
          <p:cNvPr id="8" name="TextBox 7"/>
          <p:cNvSpPr txBox="1"/>
          <p:nvPr/>
        </p:nvSpPr>
        <p:spPr>
          <a:xfrm>
            <a:off x="3962400" y="-56979"/>
            <a:ext cx="5334000" cy="1323439"/>
          </a:xfrm>
          <a:prstGeom prst="rect">
            <a:avLst/>
          </a:prstGeom>
          <a:noFill/>
          <a:ln>
            <a:noFill/>
          </a:ln>
          <a:effectLst/>
          <a:scene3d>
            <a:camera prst="perspectiveRelaxed"/>
            <a:lightRig rig="contrasting" dir="t">
              <a:rot lat="0" lon="0" rev="7800000"/>
            </a:lightRig>
          </a:scene3d>
          <a:sp3d>
            <a:bevelT w="139700" h="1397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nAristoteH" pitchFamily="34" charset="0"/>
              </a:rPr>
              <a:t>Bµi tËp</a:t>
            </a:r>
          </a:p>
        </p:txBody>
      </p:sp>
      <p:sp>
        <p:nvSpPr>
          <p:cNvPr id="9227" name="Text Box 11"/>
          <p:cNvSpPr txBox="1">
            <a:spLocks noChangeArrowheads="1"/>
          </p:cNvSpPr>
          <p:nvPr/>
        </p:nvSpPr>
        <p:spPr bwMode="auto">
          <a:xfrm>
            <a:off x="1440656" y="1117890"/>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b="1" u="sng" dirty="0">
                <a:solidFill>
                  <a:srgbClr val="0000FF"/>
                </a:solidFill>
                <a:latin typeface=".VnArial" panose="020B7200000000000000" pitchFamily="34" charset="0"/>
              </a:rPr>
              <a:t>Bµi 2</a:t>
            </a:r>
            <a:r>
              <a:rPr lang="en-US" altLang="vi-VN" b="1" dirty="0">
                <a:solidFill>
                  <a:srgbClr val="0000FF"/>
                </a:solidFill>
                <a:latin typeface=".VnArial" panose="020B7200000000000000" pitchFamily="34" charset="0"/>
              </a:rPr>
              <a:t>:</a:t>
            </a:r>
          </a:p>
        </p:txBody>
      </p:sp>
      <p:sp>
        <p:nvSpPr>
          <p:cNvPr id="9228" name="Text Box 12"/>
          <p:cNvSpPr txBox="1">
            <a:spLocks noChangeArrowheads="1"/>
          </p:cNvSpPr>
          <p:nvPr/>
        </p:nvSpPr>
        <p:spPr bwMode="auto">
          <a:xfrm>
            <a:off x="2455069" y="1554591"/>
            <a:ext cx="78409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00FF"/>
                </a:solidFill>
              </a:rPr>
              <a:t>T×m sè lín nhÊt trong c¸c sè sau:</a:t>
            </a:r>
          </a:p>
        </p:txBody>
      </p:sp>
      <p:sp>
        <p:nvSpPr>
          <p:cNvPr id="9229" name="Text Box 13"/>
          <p:cNvSpPr txBox="1">
            <a:spLocks noChangeArrowheads="1"/>
          </p:cNvSpPr>
          <p:nvPr/>
        </p:nvSpPr>
        <p:spPr bwMode="auto">
          <a:xfrm>
            <a:off x="2627552" y="2234765"/>
            <a:ext cx="74959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FF00FF"/>
                </a:solidFill>
              </a:rPr>
              <a:t>59 876; 651 321; 499 873; 902 011</a:t>
            </a:r>
          </a:p>
        </p:txBody>
      </p:sp>
      <p:grpSp>
        <p:nvGrpSpPr>
          <p:cNvPr id="2" name="Group 22"/>
          <p:cNvGrpSpPr>
            <a:grpSpLocks/>
          </p:cNvGrpSpPr>
          <p:nvPr/>
        </p:nvGrpSpPr>
        <p:grpSpPr bwMode="auto">
          <a:xfrm>
            <a:off x="3200401" y="3014662"/>
            <a:ext cx="2357438" cy="825499"/>
            <a:chOff x="1728" y="1899"/>
            <a:chExt cx="1485" cy="520"/>
          </a:xfrm>
        </p:grpSpPr>
        <p:pic>
          <p:nvPicPr>
            <p:cNvPr id="6163" name="Picture 14" descr="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 y="1899"/>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4" name="Text Box 18"/>
            <p:cNvSpPr txBox="1">
              <a:spLocks noChangeArrowheads="1"/>
            </p:cNvSpPr>
            <p:nvPr/>
          </p:nvSpPr>
          <p:spPr bwMode="auto">
            <a:xfrm>
              <a:off x="2208" y="1973"/>
              <a:ext cx="100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CC00"/>
                  </a:solidFill>
                </a:rPr>
                <a:t>59 876</a:t>
              </a:r>
            </a:p>
          </p:txBody>
        </p:sp>
      </p:grpSp>
      <p:grpSp>
        <p:nvGrpSpPr>
          <p:cNvPr id="3" name="Group 23"/>
          <p:cNvGrpSpPr>
            <a:grpSpLocks/>
          </p:cNvGrpSpPr>
          <p:nvPr/>
        </p:nvGrpSpPr>
        <p:grpSpPr bwMode="auto">
          <a:xfrm>
            <a:off x="6877050" y="2971800"/>
            <a:ext cx="2689225" cy="795338"/>
            <a:chOff x="3600" y="1872"/>
            <a:chExt cx="1694" cy="501"/>
          </a:xfrm>
        </p:grpSpPr>
        <p:pic>
          <p:nvPicPr>
            <p:cNvPr id="6161" name="Picture 15" descr="B">
              <a:hlinkClick r:id="rId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1872"/>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 Box 19"/>
            <p:cNvSpPr txBox="1">
              <a:spLocks noChangeArrowheads="1"/>
            </p:cNvSpPr>
            <p:nvPr/>
          </p:nvSpPr>
          <p:spPr bwMode="auto">
            <a:xfrm>
              <a:off x="4128" y="1920"/>
              <a:ext cx="116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CC00"/>
                  </a:solidFill>
                </a:rPr>
                <a:t>651 321</a:t>
              </a:r>
            </a:p>
          </p:txBody>
        </p:sp>
      </p:grpSp>
      <p:grpSp>
        <p:nvGrpSpPr>
          <p:cNvPr id="4" name="Group 24"/>
          <p:cNvGrpSpPr>
            <a:grpSpLocks/>
          </p:cNvGrpSpPr>
          <p:nvPr/>
        </p:nvGrpSpPr>
        <p:grpSpPr bwMode="auto">
          <a:xfrm>
            <a:off x="3200400" y="4267200"/>
            <a:ext cx="2613025" cy="839788"/>
            <a:chOff x="1728" y="2688"/>
            <a:chExt cx="1646" cy="529"/>
          </a:xfrm>
        </p:grpSpPr>
        <p:pic>
          <p:nvPicPr>
            <p:cNvPr id="6159" name="Picture 16" descr="C">
              <a:hlinkClick r:id="rId2"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 y="2688"/>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20"/>
            <p:cNvSpPr txBox="1">
              <a:spLocks noChangeArrowheads="1"/>
            </p:cNvSpPr>
            <p:nvPr/>
          </p:nvSpPr>
          <p:spPr bwMode="auto">
            <a:xfrm>
              <a:off x="2208" y="2771"/>
              <a:ext cx="116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CC00"/>
                  </a:solidFill>
                </a:rPr>
                <a:t>499 873</a:t>
              </a:r>
            </a:p>
          </p:txBody>
        </p:sp>
      </p:grpSp>
      <p:grpSp>
        <p:nvGrpSpPr>
          <p:cNvPr id="5" name="Group 25"/>
          <p:cNvGrpSpPr>
            <a:grpSpLocks/>
          </p:cNvGrpSpPr>
          <p:nvPr/>
        </p:nvGrpSpPr>
        <p:grpSpPr bwMode="auto">
          <a:xfrm>
            <a:off x="6877050" y="4267200"/>
            <a:ext cx="2613025" cy="795338"/>
            <a:chOff x="3600" y="2688"/>
            <a:chExt cx="1646" cy="501"/>
          </a:xfrm>
        </p:grpSpPr>
        <p:pic>
          <p:nvPicPr>
            <p:cNvPr id="6157" name="Picture 17" descr="D">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2688"/>
              <a:ext cx="528"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 Box 21"/>
            <p:cNvSpPr txBox="1">
              <a:spLocks noChangeArrowheads="1"/>
            </p:cNvSpPr>
            <p:nvPr/>
          </p:nvSpPr>
          <p:spPr bwMode="auto">
            <a:xfrm>
              <a:off x="4080" y="2736"/>
              <a:ext cx="116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CC00"/>
                  </a:solidFill>
                </a:rPr>
                <a:t>902 011</a:t>
              </a:r>
            </a:p>
          </p:txBody>
        </p:sp>
      </p:grpSp>
    </p:spTree>
    <p:extLst>
      <p:ext uri="{BB962C8B-B14F-4D97-AF65-F5344CB8AC3E}">
        <p14:creationId xmlns:p14="http://schemas.microsoft.com/office/powerpoint/2010/main" val="333235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fade">
                                      <p:cBhvr>
                                        <p:cTn id="7" dur="1000"/>
                                        <p:tgtEl>
                                          <p:spTgt spid="9228"/>
                                        </p:tgtEl>
                                      </p:cBhvr>
                                    </p:animEffect>
                                    <p:anim calcmode="lin" valueType="num">
                                      <p:cBhvr>
                                        <p:cTn id="8" dur="1000" fill="hold"/>
                                        <p:tgtEl>
                                          <p:spTgt spid="9228"/>
                                        </p:tgtEl>
                                        <p:attrNameLst>
                                          <p:attrName>ppt_x</p:attrName>
                                        </p:attrNameLst>
                                      </p:cBhvr>
                                      <p:tavLst>
                                        <p:tav tm="0">
                                          <p:val>
                                            <p:strVal val="#ppt_x"/>
                                          </p:val>
                                        </p:tav>
                                        <p:tav tm="100000">
                                          <p:val>
                                            <p:strVal val="#ppt_x"/>
                                          </p:val>
                                        </p:tav>
                                      </p:tavLst>
                                    </p:anim>
                                    <p:anim calcmode="lin" valueType="num">
                                      <p:cBhvr>
                                        <p:cTn id="9" dur="1000" fill="hold"/>
                                        <p:tgtEl>
                                          <p:spTgt spid="922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229"/>
                                        </p:tgtEl>
                                        <p:attrNameLst>
                                          <p:attrName>style.visibility</p:attrName>
                                        </p:attrNameLst>
                                      </p:cBhvr>
                                      <p:to>
                                        <p:strVal val="visible"/>
                                      </p:to>
                                    </p:set>
                                    <p:animEffect transition="in" filter="wipe(left)">
                                      <p:cBhvr>
                                        <p:cTn id="14" dur="2000"/>
                                        <p:tgtEl>
                                          <p:spTgt spid="92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0" presetClass="exit" presetSubtype="0" accel="100000" fill="hold" nodeType="clickEffect">
                                  <p:stCondLst>
                                    <p:cond delay="0"/>
                                  </p:stCondLst>
                                  <p:childTnLst>
                                    <p:anim calcmode="lin" valueType="num">
                                      <p:cBhvr>
                                        <p:cTn id="46" dur="1000"/>
                                        <p:tgtEl>
                                          <p:spTgt spid="2"/>
                                        </p:tgtEl>
                                        <p:attrNameLst>
                                          <p:attrName>ppt_w</p:attrName>
                                        </p:attrNameLst>
                                      </p:cBhvr>
                                      <p:tavLst>
                                        <p:tav tm="0">
                                          <p:val>
                                            <p:strVal val="ppt_w"/>
                                          </p:val>
                                        </p:tav>
                                        <p:tav tm="100000">
                                          <p:val>
                                            <p:strVal val="ppt_w+.3"/>
                                          </p:val>
                                        </p:tav>
                                      </p:tavLst>
                                    </p:anim>
                                    <p:anim calcmode="lin" valueType="num">
                                      <p:cBhvr>
                                        <p:cTn id="47" dur="1000"/>
                                        <p:tgtEl>
                                          <p:spTgt spid="2"/>
                                        </p:tgtEl>
                                        <p:attrNameLst>
                                          <p:attrName>ppt_h</p:attrName>
                                        </p:attrNameLst>
                                      </p:cBhvr>
                                      <p:tavLst>
                                        <p:tav tm="0">
                                          <p:val>
                                            <p:strVal val="ppt_h"/>
                                          </p:val>
                                        </p:tav>
                                        <p:tav tm="100000">
                                          <p:val>
                                            <p:strVal val="ppt_h"/>
                                          </p:val>
                                        </p:tav>
                                      </p:tavLst>
                                    </p:anim>
                                    <p:animEffect transition="out" filter="fade">
                                      <p:cBhvr>
                                        <p:cTn id="48" dur="1000"/>
                                        <p:tgtEl>
                                          <p:spTgt spid="2"/>
                                        </p:tgtEl>
                                      </p:cBhvr>
                                    </p:animEffect>
                                    <p:set>
                                      <p:cBhvr>
                                        <p:cTn id="49" dur="1" fill="hold">
                                          <p:stCondLst>
                                            <p:cond delay="999"/>
                                          </p:stCondLst>
                                        </p:cTn>
                                        <p:tgtEl>
                                          <p:spTgt spid="2"/>
                                        </p:tgtEl>
                                        <p:attrNameLst>
                                          <p:attrName>style.visibility</p:attrName>
                                        </p:attrNameLst>
                                      </p:cBhvr>
                                      <p:to>
                                        <p:strVal val="hidden"/>
                                      </p:to>
                                    </p:set>
                                  </p:childTnLst>
                                </p:cTn>
                              </p:par>
                              <p:par>
                                <p:cTn id="50" presetID="50" presetClass="exit" presetSubtype="0" accel="100000" fill="hold" nodeType="withEffect">
                                  <p:stCondLst>
                                    <p:cond delay="0"/>
                                  </p:stCondLst>
                                  <p:childTnLst>
                                    <p:anim calcmode="lin" valueType="num">
                                      <p:cBhvr>
                                        <p:cTn id="51" dur="1000"/>
                                        <p:tgtEl>
                                          <p:spTgt spid="3"/>
                                        </p:tgtEl>
                                        <p:attrNameLst>
                                          <p:attrName>ppt_w</p:attrName>
                                        </p:attrNameLst>
                                      </p:cBhvr>
                                      <p:tavLst>
                                        <p:tav tm="0">
                                          <p:val>
                                            <p:strVal val="ppt_w"/>
                                          </p:val>
                                        </p:tav>
                                        <p:tav tm="100000">
                                          <p:val>
                                            <p:strVal val="ppt_w+.3"/>
                                          </p:val>
                                        </p:tav>
                                      </p:tavLst>
                                    </p:anim>
                                    <p:anim calcmode="lin" valueType="num">
                                      <p:cBhvr>
                                        <p:cTn id="52" dur="1000"/>
                                        <p:tgtEl>
                                          <p:spTgt spid="3"/>
                                        </p:tgtEl>
                                        <p:attrNameLst>
                                          <p:attrName>ppt_h</p:attrName>
                                        </p:attrNameLst>
                                      </p:cBhvr>
                                      <p:tavLst>
                                        <p:tav tm="0">
                                          <p:val>
                                            <p:strVal val="ppt_h"/>
                                          </p:val>
                                        </p:tav>
                                        <p:tav tm="100000">
                                          <p:val>
                                            <p:strVal val="ppt_h"/>
                                          </p:val>
                                        </p:tav>
                                      </p:tavLst>
                                    </p:anim>
                                    <p:animEffect transition="out" filter="fade">
                                      <p:cBhvr>
                                        <p:cTn id="53" dur="1000"/>
                                        <p:tgtEl>
                                          <p:spTgt spid="3"/>
                                        </p:tgtEl>
                                      </p:cBhvr>
                                    </p:animEffect>
                                    <p:set>
                                      <p:cBhvr>
                                        <p:cTn id="54" dur="1" fill="hold">
                                          <p:stCondLst>
                                            <p:cond delay="999"/>
                                          </p:stCondLst>
                                        </p:cTn>
                                        <p:tgtEl>
                                          <p:spTgt spid="3"/>
                                        </p:tgtEl>
                                        <p:attrNameLst>
                                          <p:attrName>style.visibility</p:attrName>
                                        </p:attrNameLst>
                                      </p:cBhvr>
                                      <p:to>
                                        <p:strVal val="hidden"/>
                                      </p:to>
                                    </p:set>
                                  </p:childTnLst>
                                </p:cTn>
                              </p:par>
                              <p:par>
                                <p:cTn id="55" presetID="50" presetClass="exit" presetSubtype="0" accel="100000" fill="hold" nodeType="withEffect">
                                  <p:stCondLst>
                                    <p:cond delay="0"/>
                                  </p:stCondLst>
                                  <p:childTnLst>
                                    <p:anim calcmode="lin" valueType="num">
                                      <p:cBhvr>
                                        <p:cTn id="56" dur="1000"/>
                                        <p:tgtEl>
                                          <p:spTgt spid="4"/>
                                        </p:tgtEl>
                                        <p:attrNameLst>
                                          <p:attrName>ppt_w</p:attrName>
                                        </p:attrNameLst>
                                      </p:cBhvr>
                                      <p:tavLst>
                                        <p:tav tm="0">
                                          <p:val>
                                            <p:strVal val="ppt_w"/>
                                          </p:val>
                                        </p:tav>
                                        <p:tav tm="100000">
                                          <p:val>
                                            <p:strVal val="ppt_w+.3"/>
                                          </p:val>
                                        </p:tav>
                                      </p:tavLst>
                                    </p:anim>
                                    <p:anim calcmode="lin" valueType="num">
                                      <p:cBhvr>
                                        <p:cTn id="57" dur="1000"/>
                                        <p:tgtEl>
                                          <p:spTgt spid="4"/>
                                        </p:tgtEl>
                                        <p:attrNameLst>
                                          <p:attrName>ppt_h</p:attrName>
                                        </p:attrNameLst>
                                      </p:cBhvr>
                                      <p:tavLst>
                                        <p:tav tm="0">
                                          <p:val>
                                            <p:strVal val="ppt_h"/>
                                          </p:val>
                                        </p:tav>
                                        <p:tav tm="100000">
                                          <p:val>
                                            <p:strVal val="ppt_h"/>
                                          </p:val>
                                        </p:tav>
                                      </p:tavLst>
                                    </p:anim>
                                    <p:animEffect transition="out" filter="fade">
                                      <p:cBhvr>
                                        <p:cTn id="58" dur="1000"/>
                                        <p:tgtEl>
                                          <p:spTgt spid="4"/>
                                        </p:tgtEl>
                                      </p:cBhvr>
                                    </p:animEffect>
                                    <p:set>
                                      <p:cBhvr>
                                        <p:cTn id="59" dur="1" fill="hold">
                                          <p:stCondLst>
                                            <p:cond delay="999"/>
                                          </p:stCondLst>
                                        </p:cTn>
                                        <p:tgtEl>
                                          <p:spTgt spid="4"/>
                                        </p:tgtEl>
                                        <p:attrNameLst>
                                          <p:attrName>style.visibility</p:attrName>
                                        </p:attrNameLst>
                                      </p:cBhvr>
                                      <p:to>
                                        <p:strVal val="hidden"/>
                                      </p:to>
                                    </p:set>
                                  </p:childTnLst>
                                </p:cTn>
                              </p:par>
                              <p:par>
                                <p:cTn id="60" presetID="8" presetClass="emph" presetSubtype="0" fill="hold" nodeType="withEffect">
                                  <p:stCondLst>
                                    <p:cond delay="0"/>
                                  </p:stCondLst>
                                  <p:childTnLst>
                                    <p:animRot by="21600000">
                                      <p:cBhvr>
                                        <p:cTn id="61" dur="2000" fill="hold"/>
                                        <p:tgtEl>
                                          <p:spTgt spid="5"/>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9227"/>
                                        </p:tgtEl>
                                        <p:attrNameLst>
                                          <p:attrName>style.visibility</p:attrName>
                                        </p:attrNameLst>
                                      </p:cBhvr>
                                      <p:to>
                                        <p:strVal val="visible"/>
                                      </p:to>
                                    </p:set>
                                    <p:animEffect transition="in" filter="fade">
                                      <p:cBhvr>
                                        <p:cTn id="66" dur="1000"/>
                                        <p:tgtEl>
                                          <p:spTgt spid="9227"/>
                                        </p:tgtEl>
                                      </p:cBhvr>
                                    </p:animEffect>
                                    <p:anim calcmode="lin" valueType="num">
                                      <p:cBhvr>
                                        <p:cTn id="67" dur="1000" fill="hold"/>
                                        <p:tgtEl>
                                          <p:spTgt spid="9227"/>
                                        </p:tgtEl>
                                        <p:attrNameLst>
                                          <p:attrName>ppt_x</p:attrName>
                                        </p:attrNameLst>
                                      </p:cBhvr>
                                      <p:tavLst>
                                        <p:tav tm="0">
                                          <p:val>
                                            <p:strVal val="#ppt_x"/>
                                          </p:val>
                                        </p:tav>
                                        <p:tav tm="100000">
                                          <p:val>
                                            <p:strVal val="#ppt_x"/>
                                          </p:val>
                                        </p:tav>
                                      </p:tavLst>
                                    </p:anim>
                                    <p:anim calcmode="lin" valueType="num">
                                      <p:cBhvr>
                                        <p:cTn id="68" dur="1000" fill="hold"/>
                                        <p:tgtEl>
                                          <p:spTgt spid="9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8" grpId="0"/>
      <p:bldP spid="92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81943" y="2514600"/>
            <a:ext cx="7903028" cy="762000"/>
          </a:xfrm>
        </p:spPr>
        <p:txBody>
          <a:bodyPr/>
          <a:lstStyle/>
          <a:p>
            <a:pPr eaLnBrk="1" hangingPunct="1">
              <a:buFont typeface="Arial" panose="020B0604020202020204" pitchFamily="34" charset="0"/>
              <a:buNone/>
            </a:pPr>
            <a:r>
              <a:rPr lang="en-US" altLang="vi-VN" sz="4000" b="1" dirty="0">
                <a:solidFill>
                  <a:srgbClr val="FF00FF"/>
                </a:solidFill>
              </a:rPr>
              <a:t>2467 ; 28 092 ; 943 567 ; 932 018</a:t>
            </a:r>
          </a:p>
        </p:txBody>
      </p:sp>
      <p:sp>
        <p:nvSpPr>
          <p:cNvPr id="10252" name="Text Box 12"/>
          <p:cNvSpPr txBox="1">
            <a:spLocks noChangeArrowheads="1"/>
          </p:cNvSpPr>
          <p:nvPr/>
        </p:nvSpPr>
        <p:spPr bwMode="auto">
          <a:xfrm>
            <a:off x="2362201" y="1322388"/>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b="1" u="sng" dirty="0">
                <a:solidFill>
                  <a:srgbClr val="0000FF"/>
                </a:solidFill>
                <a:latin typeface=".VnArial" panose="020B7200000000000000" pitchFamily="34" charset="0"/>
              </a:rPr>
              <a:t>Bµi 3</a:t>
            </a:r>
            <a:r>
              <a:rPr lang="en-US" altLang="vi-VN" b="1" dirty="0">
                <a:solidFill>
                  <a:srgbClr val="0000FF"/>
                </a:solidFill>
                <a:latin typeface=".VnArial" panose="020B7200000000000000" pitchFamily="34" charset="0"/>
              </a:rPr>
              <a:t>:</a:t>
            </a:r>
          </a:p>
        </p:txBody>
      </p:sp>
      <p:sp>
        <p:nvSpPr>
          <p:cNvPr id="8" name="TextBox 7"/>
          <p:cNvSpPr txBox="1"/>
          <p:nvPr/>
        </p:nvSpPr>
        <p:spPr>
          <a:xfrm>
            <a:off x="3925026" y="-180964"/>
            <a:ext cx="5334000" cy="1323439"/>
          </a:xfrm>
          <a:prstGeom prst="rect">
            <a:avLst/>
          </a:prstGeom>
          <a:noFill/>
          <a:ln>
            <a:noFill/>
          </a:ln>
          <a:effectLst/>
          <a:scene3d>
            <a:camera prst="perspectiveRelaxed"/>
            <a:lightRig rig="contrasting" dir="t">
              <a:rot lat="0" lon="0" rev="7800000"/>
            </a:lightRig>
          </a:scene3d>
          <a:sp3d>
            <a:bevelT w="139700" h="1397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8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nAristoteH" pitchFamily="34" charset="0"/>
              </a:rPr>
              <a:t>Bµi tËp</a:t>
            </a:r>
          </a:p>
        </p:txBody>
      </p:sp>
      <p:sp>
        <p:nvSpPr>
          <p:cNvPr id="10254" name="Text Box 14"/>
          <p:cNvSpPr txBox="1">
            <a:spLocks noChangeArrowheads="1"/>
          </p:cNvSpPr>
          <p:nvPr/>
        </p:nvSpPr>
        <p:spPr bwMode="auto">
          <a:xfrm>
            <a:off x="2024743" y="1828800"/>
            <a:ext cx="97245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4000" b="1" dirty="0">
                <a:solidFill>
                  <a:srgbClr val="0000FF"/>
                </a:solidFill>
              </a:rPr>
              <a:t>XÕp c¸c sè sau theo thø tù tõ bÐ ®Õn lín</a:t>
            </a:r>
          </a:p>
        </p:txBody>
      </p:sp>
    </p:spTree>
    <p:extLst>
      <p:ext uri="{BB962C8B-B14F-4D97-AF65-F5344CB8AC3E}">
        <p14:creationId xmlns:p14="http://schemas.microsoft.com/office/powerpoint/2010/main" val="402679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0254"/>
                                        </p:tgtEl>
                                        <p:attrNameLst>
                                          <p:attrName>style.visibility</p:attrName>
                                        </p:attrNameLst>
                                      </p:cBhvr>
                                      <p:to>
                                        <p:strVal val="visible"/>
                                      </p:to>
                                    </p:set>
                                    <p:anim calcmode="lin" valueType="num">
                                      <p:cBhvr>
                                        <p:cTn id="11" dur="1000" fill="hold"/>
                                        <p:tgtEl>
                                          <p:spTgt spid="10254"/>
                                        </p:tgtEl>
                                        <p:attrNameLst>
                                          <p:attrName>ppt_w</p:attrName>
                                        </p:attrNameLst>
                                      </p:cBhvr>
                                      <p:tavLst>
                                        <p:tav tm="0">
                                          <p:val>
                                            <p:strVal val="#ppt_w*0.70"/>
                                          </p:val>
                                        </p:tav>
                                        <p:tav tm="100000">
                                          <p:val>
                                            <p:strVal val="#ppt_w"/>
                                          </p:val>
                                        </p:tav>
                                      </p:tavLst>
                                    </p:anim>
                                    <p:anim calcmode="lin" valueType="num">
                                      <p:cBhvr>
                                        <p:cTn id="12" dur="1000" fill="hold"/>
                                        <p:tgtEl>
                                          <p:spTgt spid="10254"/>
                                        </p:tgtEl>
                                        <p:attrNameLst>
                                          <p:attrName>ppt_h</p:attrName>
                                        </p:attrNameLst>
                                      </p:cBhvr>
                                      <p:tavLst>
                                        <p:tav tm="0">
                                          <p:val>
                                            <p:strVal val="#ppt_h"/>
                                          </p:val>
                                        </p:tav>
                                        <p:tav tm="100000">
                                          <p:val>
                                            <p:strVal val="#ppt_h"/>
                                          </p:val>
                                        </p:tav>
                                      </p:tavLst>
                                    </p:anim>
                                    <p:animEffect transition="in" filter="fade">
                                      <p:cBhvr>
                                        <p:cTn id="13" dur="1000"/>
                                        <p:tgtEl>
                                          <p:spTgt spid="10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252" grpId="0"/>
      <p:bldP spid="10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5" name="TextBox 4"/>
          <p:cNvSpPr txBox="1"/>
          <p:nvPr/>
        </p:nvSpPr>
        <p:spPr>
          <a:xfrm>
            <a:off x="1967552" y="701388"/>
            <a:ext cx="8229600" cy="584775"/>
          </a:xfrm>
          <a:prstGeom prst="rect">
            <a:avLst/>
          </a:prstGeom>
          <a:noFill/>
        </p:spPr>
        <p:txBody>
          <a:bodyPr wrap="square" rtlCol="0">
            <a:spAutoFit/>
          </a:bodyPr>
          <a:lstStyle/>
          <a:p>
            <a:pPr algn="ctr" defTabSz="914377" fontAlgn="base">
              <a:spcBef>
                <a:spcPct val="0"/>
              </a:spcBef>
              <a:spcAft>
                <a:spcPct val="0"/>
              </a:spcAft>
            </a:pPr>
            <a:r>
              <a:rPr lang="en-US" altLang="en-US" sz="3200" b="1" dirty="0" err="1">
                <a:solidFill>
                  <a:prstClr val="white"/>
                </a:solidFill>
                <a:latin typeface="HP001 4 hàng" panose="020B0603050302020204" pitchFamily="34" charset="0"/>
                <a:cs typeface="Times New Roman" panose="02020603050405020304" pitchFamily="18" charset="0"/>
              </a:rPr>
              <a:t>Thứ</a:t>
            </a:r>
            <a:r>
              <a:rPr lang="en-US" altLang="en-US" sz="3200" b="1" dirty="0">
                <a:solidFill>
                  <a:prstClr val="white"/>
                </a:solidFill>
                <a:latin typeface="HP001 4 hàng" panose="020B0603050302020204" pitchFamily="34" charset="0"/>
                <a:cs typeface="Times New Roman" panose="02020603050405020304" pitchFamily="18" charset="0"/>
              </a:rPr>
              <a:t> </a:t>
            </a:r>
            <a:r>
              <a:rPr lang="en-US" altLang="en-US" sz="3200" b="1" dirty="0" err="1">
                <a:solidFill>
                  <a:prstClr val="white"/>
                </a:solidFill>
                <a:latin typeface="HP001 4 hàng" panose="020B0603050302020204" pitchFamily="34" charset="0"/>
                <a:cs typeface="Times New Roman" panose="02020603050405020304" pitchFamily="18" charset="0"/>
              </a:rPr>
              <a:t>năm</a:t>
            </a:r>
            <a:r>
              <a:rPr lang="en-US" altLang="en-US" sz="3200" b="1" dirty="0">
                <a:solidFill>
                  <a:prstClr val="white"/>
                </a:solidFill>
                <a:latin typeface="HP001 4 hàng" panose="020B0603050302020204" pitchFamily="34" charset="0"/>
                <a:cs typeface="Times New Roman" panose="02020603050405020304" pitchFamily="18" charset="0"/>
              </a:rPr>
              <a:t> </a:t>
            </a:r>
            <a:r>
              <a:rPr lang="en-US" altLang="en-US" sz="3200" b="1" dirty="0" err="1">
                <a:solidFill>
                  <a:prstClr val="white"/>
                </a:solidFill>
                <a:latin typeface="HP001 4 hàng" panose="020B0603050302020204" pitchFamily="34" charset="0"/>
                <a:cs typeface="Times New Roman" panose="02020603050405020304" pitchFamily="18" charset="0"/>
              </a:rPr>
              <a:t>ngày</a:t>
            </a:r>
            <a:r>
              <a:rPr lang="en-US" altLang="en-US" sz="3200" b="1" dirty="0">
                <a:solidFill>
                  <a:prstClr val="white"/>
                </a:solidFill>
                <a:latin typeface="HP001 4 hàng" panose="020B0603050302020204" pitchFamily="34" charset="0"/>
                <a:cs typeface="Times New Roman" panose="02020603050405020304" pitchFamily="18" charset="0"/>
              </a:rPr>
              <a:t> </a:t>
            </a:r>
            <a:r>
              <a:rPr lang="en-US" altLang="en-US" sz="3200" b="1" dirty="0" smtClean="0">
                <a:solidFill>
                  <a:prstClr val="white"/>
                </a:solidFill>
                <a:latin typeface="HP001 4 hàng" panose="020B0603050302020204" pitchFamily="34" charset="0"/>
                <a:cs typeface="Times New Roman" panose="02020603050405020304" pitchFamily="18" charset="0"/>
              </a:rPr>
              <a:t>15 </a:t>
            </a:r>
            <a:r>
              <a:rPr lang="en-US" altLang="en-US" sz="3200" b="1" dirty="0" err="1">
                <a:solidFill>
                  <a:prstClr val="white"/>
                </a:solidFill>
                <a:latin typeface="HP001 4 hàng" panose="020B0603050302020204" pitchFamily="34" charset="0"/>
                <a:cs typeface="Times New Roman" panose="02020603050405020304" pitchFamily="18" charset="0"/>
              </a:rPr>
              <a:t>tháng</a:t>
            </a:r>
            <a:r>
              <a:rPr lang="en-US" altLang="en-US" sz="3200" b="1" dirty="0">
                <a:solidFill>
                  <a:prstClr val="white"/>
                </a:solidFill>
                <a:latin typeface="HP001 4 hàng" panose="020B0603050302020204" pitchFamily="34" charset="0"/>
                <a:cs typeface="Times New Roman" panose="02020603050405020304" pitchFamily="18" charset="0"/>
              </a:rPr>
              <a:t>  9 </a:t>
            </a:r>
            <a:r>
              <a:rPr lang="en-US" altLang="en-US" sz="3200" b="1" dirty="0" err="1">
                <a:solidFill>
                  <a:prstClr val="white"/>
                </a:solidFill>
                <a:latin typeface="HP001 4 hàng" panose="020B0603050302020204" pitchFamily="34" charset="0"/>
                <a:cs typeface="Times New Roman" panose="02020603050405020304" pitchFamily="18" charset="0"/>
              </a:rPr>
              <a:t>năm</a:t>
            </a:r>
            <a:r>
              <a:rPr lang="en-US" altLang="en-US" sz="3200" b="1" dirty="0">
                <a:solidFill>
                  <a:prstClr val="white"/>
                </a:solidFill>
                <a:latin typeface="HP001 4 hàng" panose="020B0603050302020204" pitchFamily="34" charset="0"/>
                <a:cs typeface="Times New Roman" panose="02020603050405020304" pitchFamily="18" charset="0"/>
              </a:rPr>
              <a:t> </a:t>
            </a:r>
            <a:r>
              <a:rPr lang="en-US" altLang="en-US" sz="3200" b="1" dirty="0" smtClean="0">
                <a:solidFill>
                  <a:prstClr val="white"/>
                </a:solidFill>
                <a:latin typeface="HP001 4 hàng" panose="020B0603050302020204" pitchFamily="34" charset="0"/>
                <a:cs typeface="Times New Roman" panose="02020603050405020304" pitchFamily="18" charset="0"/>
              </a:rPr>
              <a:t>2022</a:t>
            </a:r>
            <a:endParaRPr lang="en-US" altLang="en-US" sz="3200" b="1" dirty="0">
              <a:solidFill>
                <a:prstClr val="white"/>
              </a:solidFill>
              <a:latin typeface="HP001 4 hàng" panose="020B0603050302020204" pitchFamily="34" charset="0"/>
              <a:cs typeface="Times New Roman" panose="02020603050405020304" pitchFamily="18" charset="0"/>
            </a:endParaRPr>
          </a:p>
        </p:txBody>
      </p:sp>
      <p:sp>
        <p:nvSpPr>
          <p:cNvPr id="6" name="TextBox 5"/>
          <p:cNvSpPr txBox="1"/>
          <p:nvPr/>
        </p:nvSpPr>
        <p:spPr>
          <a:xfrm>
            <a:off x="750095" y="2481269"/>
            <a:ext cx="8229600" cy="2677656"/>
          </a:xfrm>
          <a:prstGeom prst="rect">
            <a:avLst/>
          </a:prstGeom>
          <a:noFill/>
        </p:spPr>
        <p:txBody>
          <a:bodyPr wrap="square" rtlCol="0">
            <a:spAutoFit/>
          </a:bodyPr>
          <a:lstStyle/>
          <a:p>
            <a:pPr algn="just" defTabSz="914377">
              <a:lnSpc>
                <a:spcPct val="150000"/>
              </a:lnSpc>
              <a:buClr>
                <a:srgbClr val="000000"/>
              </a:buClr>
              <a:buSzPts val="3200"/>
              <a:defRPr/>
            </a:pPr>
            <a:r>
              <a:rPr lang="en-US" sz="2800" b="1" kern="0" dirty="0" err="1" smtClean="0">
                <a:solidFill>
                  <a:srgbClr val="FFFF00"/>
                </a:solidFill>
                <a:latin typeface="HP001 4 hàng" panose="020B0603050302020204" pitchFamily="34" charset="0"/>
                <a:cs typeface="Arial"/>
                <a:sym typeface="Arima Madurai"/>
              </a:rPr>
              <a:t>Bài</a:t>
            </a:r>
            <a:r>
              <a:rPr lang="en-US" sz="2800" b="1" kern="0" dirty="0" smtClean="0">
                <a:solidFill>
                  <a:srgbClr val="FFFF00"/>
                </a:solidFill>
                <a:latin typeface="HP001 4 hàng" panose="020B0603050302020204" pitchFamily="34" charset="0"/>
                <a:cs typeface="Arial"/>
                <a:sym typeface="Arima Madurai"/>
              </a:rPr>
              <a:t> 3:      </a:t>
            </a:r>
            <a:r>
              <a:rPr lang="en-US" sz="2800" b="1" kern="0" dirty="0" smtClean="0">
                <a:solidFill>
                  <a:schemeClr val="bg1"/>
                </a:solidFill>
                <a:latin typeface="HP001 4 hàng" panose="020B0603050302020204" pitchFamily="34" charset="0"/>
                <a:cs typeface="Arial"/>
                <a:sym typeface="Arima Madurai"/>
              </a:rPr>
              <a:t>2467</a:t>
            </a:r>
            <a:r>
              <a:rPr lang="en-US" sz="2800" b="1" kern="0" dirty="0">
                <a:solidFill>
                  <a:schemeClr val="bg1"/>
                </a:solidFill>
                <a:latin typeface="HP001 4 hàng" panose="020B0603050302020204" pitchFamily="34" charset="0"/>
                <a:cs typeface="Arial"/>
                <a:sym typeface="Arima Madurai"/>
              </a:rPr>
              <a:t>; 28 092; 943 567; 932 018</a:t>
            </a:r>
          </a:p>
          <a:p>
            <a:pPr algn="just" defTabSz="914377">
              <a:lnSpc>
                <a:spcPct val="150000"/>
              </a:lnSpc>
              <a:buClr>
                <a:srgbClr val="000000"/>
              </a:buClr>
              <a:buSzPts val="3200"/>
              <a:defRPr/>
            </a:pP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Các</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số</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xếp</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theo</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thứ</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tự</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từ</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bé</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đến</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lớn</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là</a:t>
            </a:r>
            <a:r>
              <a:rPr lang="en-US" sz="2800" b="1" kern="0" dirty="0">
                <a:solidFill>
                  <a:srgbClr val="FFFF00"/>
                </a:solidFill>
                <a:latin typeface="HP001 4 hàng" panose="020B0603050302020204" pitchFamily="34" charset="0"/>
                <a:cs typeface="Arial"/>
                <a:sym typeface="Arima Madurai"/>
              </a:rPr>
              <a:t>:</a:t>
            </a:r>
          </a:p>
          <a:p>
            <a:pPr algn="ctr" defTabSz="914377">
              <a:lnSpc>
                <a:spcPct val="150000"/>
              </a:lnSpc>
              <a:buClr>
                <a:srgbClr val="000000"/>
              </a:buClr>
              <a:buSzPts val="3200"/>
              <a:defRPr/>
            </a:pPr>
            <a:r>
              <a:rPr lang="en-US" sz="2800" b="1" kern="0" dirty="0" smtClean="0">
                <a:solidFill>
                  <a:schemeClr val="bg1"/>
                </a:solidFill>
                <a:latin typeface="HP001 4 hàng" panose="020B0603050302020204" pitchFamily="34" charset="0"/>
                <a:cs typeface="Arial"/>
                <a:sym typeface="Arima Madurai"/>
              </a:rPr>
              <a:t>     </a:t>
            </a:r>
            <a:r>
              <a:rPr lang="en-US" sz="2800" b="1" kern="0" dirty="0" smtClean="0">
                <a:solidFill>
                  <a:srgbClr val="FFFF00"/>
                </a:solidFill>
                <a:latin typeface="HP001 4 hàng" panose="020B0603050302020204" pitchFamily="34" charset="0"/>
                <a:cs typeface="Arial"/>
                <a:sym typeface="Arima Madurai"/>
              </a:rPr>
              <a:t>2467</a:t>
            </a:r>
            <a:r>
              <a:rPr lang="en-US" sz="2800" b="1" kern="0" dirty="0">
                <a:solidFill>
                  <a:srgbClr val="FFFF00"/>
                </a:solidFill>
                <a:latin typeface="HP001 4 hàng" panose="020B0603050302020204" pitchFamily="34" charset="0"/>
                <a:cs typeface="Arial"/>
                <a:sym typeface="Arima Madurai"/>
              </a:rPr>
              <a:t>; 28 092; </a:t>
            </a:r>
            <a:r>
              <a:rPr lang="en-US" sz="2800" b="1" kern="0" dirty="0" smtClean="0">
                <a:solidFill>
                  <a:srgbClr val="FFFF00"/>
                </a:solidFill>
                <a:latin typeface="HP001 4 hàng" panose="020B0603050302020204" pitchFamily="34" charset="0"/>
                <a:cs typeface="Arial"/>
                <a:sym typeface="Arima Madurai"/>
              </a:rPr>
              <a:t>932 018; </a:t>
            </a:r>
            <a:r>
              <a:rPr lang="en-US" sz="2800" b="1" kern="0" dirty="0">
                <a:solidFill>
                  <a:srgbClr val="FFFF00"/>
                </a:solidFill>
                <a:latin typeface="HP001 4 hàng" panose="020B0603050302020204" pitchFamily="34" charset="0"/>
                <a:cs typeface="Arial"/>
                <a:sym typeface="Arima Madurai"/>
              </a:rPr>
              <a:t>943 </a:t>
            </a:r>
            <a:r>
              <a:rPr lang="en-US" sz="2800" b="1" kern="0" dirty="0" smtClean="0">
                <a:solidFill>
                  <a:srgbClr val="FFFF00"/>
                </a:solidFill>
                <a:latin typeface="HP001 4 hàng" panose="020B0603050302020204" pitchFamily="34" charset="0"/>
                <a:cs typeface="Arial"/>
                <a:sym typeface="Arima Madurai"/>
              </a:rPr>
              <a:t>567</a:t>
            </a:r>
            <a:endParaRPr lang="en-US" sz="2800" b="1" kern="0" dirty="0">
              <a:solidFill>
                <a:srgbClr val="FFFF00"/>
              </a:solidFill>
              <a:latin typeface="HP001 4 hàng" panose="020B0603050302020204" pitchFamily="34" charset="0"/>
              <a:cs typeface="Arial"/>
              <a:sym typeface="Arima Madurai"/>
            </a:endParaRPr>
          </a:p>
          <a:p>
            <a:pPr algn="ctr" defTabSz="914377">
              <a:lnSpc>
                <a:spcPct val="150000"/>
              </a:lnSpc>
              <a:buClr>
                <a:srgbClr val="000000"/>
              </a:buClr>
              <a:buSzPts val="3200"/>
              <a:defRPr/>
            </a:pPr>
            <a:endParaRPr lang="en-US" sz="2800" b="1" kern="0" dirty="0" smtClean="0">
              <a:solidFill>
                <a:srgbClr val="FFFF00"/>
              </a:solidFill>
              <a:latin typeface="HP001 4 hàng" panose="020B0603050302020204" pitchFamily="34" charset="0"/>
              <a:cs typeface="Arial"/>
              <a:sym typeface="Arima Madurai"/>
            </a:endParaRPr>
          </a:p>
        </p:txBody>
      </p:sp>
      <p:sp>
        <p:nvSpPr>
          <p:cNvPr id="2" name="Rectangle 1"/>
          <p:cNvSpPr/>
          <p:nvPr/>
        </p:nvSpPr>
        <p:spPr>
          <a:xfrm>
            <a:off x="5426519" y="1360988"/>
            <a:ext cx="1032655" cy="523220"/>
          </a:xfrm>
          <a:prstGeom prst="rect">
            <a:avLst/>
          </a:prstGeom>
        </p:spPr>
        <p:txBody>
          <a:bodyPr wrap="none">
            <a:spAutoFit/>
          </a:bodyPr>
          <a:lstStyle/>
          <a:p>
            <a:pPr algn="ctr" defTabSz="914377" fontAlgn="base">
              <a:spcBef>
                <a:spcPct val="0"/>
              </a:spcBef>
              <a:spcAft>
                <a:spcPct val="0"/>
              </a:spcAft>
            </a:pPr>
            <a:r>
              <a:rPr lang="en-US" altLang="en-US" sz="2800" b="1" dirty="0" err="1" smtClean="0">
                <a:solidFill>
                  <a:prstClr val="white"/>
                </a:solidFill>
                <a:latin typeface="HP001 4 hàng" panose="020B0603050302020204" pitchFamily="34" charset="0"/>
                <a:cs typeface="Times New Roman" panose="02020603050405020304" pitchFamily="18" charset="0"/>
              </a:rPr>
              <a:t>Toán</a:t>
            </a:r>
            <a:endParaRPr lang="en-US" altLang="en-US" sz="2800" b="1" dirty="0">
              <a:solidFill>
                <a:prstClr val="white"/>
              </a:solidFill>
              <a:latin typeface="HP001 4 hàng" panose="020B0603050302020204" pitchFamily="34" charset="0"/>
              <a:cs typeface="Times New Roman" panose="02020603050405020304" pitchFamily="18" charset="0"/>
            </a:endParaRPr>
          </a:p>
        </p:txBody>
      </p:sp>
      <p:sp>
        <p:nvSpPr>
          <p:cNvPr id="20" name="TextBox 1">
            <a:extLst>
              <a:ext uri="{FF2B5EF4-FFF2-40B4-BE49-F238E27FC236}">
                <a16:creationId xmlns="" xmlns:a16="http://schemas.microsoft.com/office/drawing/2014/main" id="{0AAD2A3C-A1A3-45F6-A89D-774BA2AC9947}"/>
              </a:ext>
            </a:extLst>
          </p:cNvPr>
          <p:cNvSpPr txBox="1">
            <a:spLocks noChangeArrowheads="1"/>
          </p:cNvSpPr>
          <p:nvPr/>
        </p:nvSpPr>
        <p:spPr bwMode="auto">
          <a:xfrm>
            <a:off x="3212307" y="2009565"/>
            <a:ext cx="5767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377" fontAlgn="base">
              <a:spcBef>
                <a:spcPct val="0"/>
              </a:spcBef>
              <a:spcAft>
                <a:spcPct val="0"/>
              </a:spcAft>
            </a:pPr>
            <a:r>
              <a:rPr lang="en-US" altLang="en-US" sz="2800" b="1" dirty="0" smtClean="0">
                <a:solidFill>
                  <a:schemeClr val="bg1"/>
                </a:solidFill>
                <a:latin typeface="HP001 4 hàng" panose="020B0603050302020204" pitchFamily="34" charset="0"/>
                <a:cs typeface="Times New Roman" panose="02020603050405020304" pitchFamily="18" charset="0"/>
              </a:rPr>
              <a:t>So </a:t>
            </a:r>
            <a:r>
              <a:rPr lang="en-US" altLang="en-US" sz="2800" b="1" dirty="0" err="1" smtClean="0">
                <a:solidFill>
                  <a:schemeClr val="bg1"/>
                </a:solidFill>
                <a:latin typeface="HP001 4 hàng" panose="020B0603050302020204" pitchFamily="34" charset="0"/>
                <a:cs typeface="Times New Roman" panose="02020603050405020304" pitchFamily="18" charset="0"/>
              </a:rPr>
              <a:t>sánh</a:t>
            </a:r>
            <a:r>
              <a:rPr lang="en-US" altLang="en-US" sz="2800" b="1" dirty="0" smtClean="0">
                <a:solidFill>
                  <a:schemeClr val="bg1"/>
                </a:solidFill>
                <a:latin typeface="HP001 4 hàng" panose="020B0603050302020204" pitchFamily="34" charset="0"/>
                <a:cs typeface="Times New Roman" panose="02020603050405020304" pitchFamily="18" charset="0"/>
              </a:rPr>
              <a:t> </a:t>
            </a:r>
            <a:r>
              <a:rPr lang="en-US" altLang="en-US" sz="2800" b="1" dirty="0" err="1" smtClean="0">
                <a:solidFill>
                  <a:schemeClr val="bg1"/>
                </a:solidFill>
                <a:latin typeface="HP001 4 hàng" panose="020B0603050302020204" pitchFamily="34" charset="0"/>
                <a:cs typeface="Times New Roman" panose="02020603050405020304" pitchFamily="18" charset="0"/>
              </a:rPr>
              <a:t>các</a:t>
            </a:r>
            <a:r>
              <a:rPr lang="en-US" altLang="en-US" sz="2800" b="1" dirty="0" smtClean="0">
                <a:solidFill>
                  <a:schemeClr val="bg1"/>
                </a:solidFill>
                <a:latin typeface="HP001 4 hàng" panose="020B0603050302020204" pitchFamily="34" charset="0"/>
                <a:cs typeface="Times New Roman" panose="02020603050405020304" pitchFamily="18" charset="0"/>
              </a:rPr>
              <a:t> </a:t>
            </a:r>
            <a:r>
              <a:rPr lang="en-US" altLang="en-US" sz="2800" b="1" dirty="0" err="1" smtClean="0">
                <a:solidFill>
                  <a:schemeClr val="bg1"/>
                </a:solidFill>
                <a:latin typeface="HP001 4 hàng" panose="020B0603050302020204" pitchFamily="34" charset="0"/>
                <a:cs typeface="Times New Roman" panose="02020603050405020304" pitchFamily="18" charset="0"/>
              </a:rPr>
              <a:t>số</a:t>
            </a:r>
            <a:r>
              <a:rPr lang="en-US" altLang="en-US" sz="2800" b="1" dirty="0" smtClean="0">
                <a:solidFill>
                  <a:schemeClr val="bg1"/>
                </a:solidFill>
                <a:latin typeface="HP001 4 hàng" panose="020B0603050302020204" pitchFamily="34" charset="0"/>
                <a:cs typeface="Times New Roman" panose="02020603050405020304" pitchFamily="18" charset="0"/>
              </a:rPr>
              <a:t> </a:t>
            </a:r>
            <a:r>
              <a:rPr lang="en-US" altLang="en-US" sz="2800" b="1" dirty="0" err="1" smtClean="0">
                <a:solidFill>
                  <a:schemeClr val="bg1"/>
                </a:solidFill>
                <a:latin typeface="HP001 4 hàng" panose="020B0603050302020204" pitchFamily="34" charset="0"/>
                <a:cs typeface="Times New Roman" panose="02020603050405020304" pitchFamily="18" charset="0"/>
              </a:rPr>
              <a:t>có</a:t>
            </a:r>
            <a:r>
              <a:rPr lang="en-US" altLang="en-US" sz="2800" b="1" dirty="0" smtClean="0">
                <a:solidFill>
                  <a:schemeClr val="bg1"/>
                </a:solidFill>
                <a:latin typeface="HP001 4 hàng" panose="020B0603050302020204" pitchFamily="34" charset="0"/>
                <a:cs typeface="Times New Roman" panose="02020603050405020304" pitchFamily="18" charset="0"/>
              </a:rPr>
              <a:t> </a:t>
            </a:r>
            <a:r>
              <a:rPr lang="en-US" altLang="en-US" sz="2800" b="1" dirty="0" err="1" smtClean="0">
                <a:solidFill>
                  <a:schemeClr val="bg1"/>
                </a:solidFill>
                <a:latin typeface="HP001 4 hàng" panose="020B0603050302020204" pitchFamily="34" charset="0"/>
                <a:cs typeface="Times New Roman" panose="02020603050405020304" pitchFamily="18" charset="0"/>
              </a:rPr>
              <a:t>nhiều</a:t>
            </a:r>
            <a:r>
              <a:rPr lang="en-US" altLang="en-US" sz="2800" b="1" dirty="0" smtClean="0">
                <a:solidFill>
                  <a:schemeClr val="bg1"/>
                </a:solidFill>
                <a:latin typeface="HP001 4 hàng" panose="020B0603050302020204" pitchFamily="34" charset="0"/>
                <a:cs typeface="Times New Roman" panose="02020603050405020304" pitchFamily="18" charset="0"/>
              </a:rPr>
              <a:t> </a:t>
            </a:r>
            <a:r>
              <a:rPr lang="en-US" altLang="en-US" sz="2800" b="1" dirty="0" err="1" smtClean="0">
                <a:solidFill>
                  <a:schemeClr val="bg1"/>
                </a:solidFill>
                <a:latin typeface="HP001 4 hàng" panose="020B0603050302020204" pitchFamily="34" charset="0"/>
                <a:cs typeface="Times New Roman" panose="02020603050405020304" pitchFamily="18" charset="0"/>
              </a:rPr>
              <a:t>chữ</a:t>
            </a:r>
            <a:r>
              <a:rPr lang="en-US" altLang="en-US" sz="2800" b="1" dirty="0" smtClean="0">
                <a:solidFill>
                  <a:schemeClr val="bg1"/>
                </a:solidFill>
                <a:latin typeface="HP001 4 hàng" panose="020B0603050302020204" pitchFamily="34" charset="0"/>
                <a:cs typeface="Times New Roman" panose="02020603050405020304" pitchFamily="18" charset="0"/>
              </a:rPr>
              <a:t> </a:t>
            </a:r>
            <a:r>
              <a:rPr lang="en-US" altLang="en-US" sz="2800" b="1" dirty="0" err="1" smtClean="0">
                <a:solidFill>
                  <a:schemeClr val="bg1"/>
                </a:solidFill>
                <a:latin typeface="HP001 4 hàng" panose="020B0603050302020204" pitchFamily="34" charset="0"/>
                <a:cs typeface="Times New Roman" panose="02020603050405020304" pitchFamily="18" charset="0"/>
              </a:rPr>
              <a:t>số</a:t>
            </a:r>
            <a:endParaRPr lang="en-US" altLang="en-US" sz="2800" b="1" dirty="0">
              <a:solidFill>
                <a:schemeClr val="bg1"/>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296162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6" name="TextBox 5"/>
          <p:cNvSpPr txBox="1"/>
          <p:nvPr/>
        </p:nvSpPr>
        <p:spPr>
          <a:xfrm>
            <a:off x="802346" y="574091"/>
            <a:ext cx="5337197" cy="3970318"/>
          </a:xfrm>
          <a:prstGeom prst="rect">
            <a:avLst/>
          </a:prstGeom>
          <a:noFill/>
        </p:spPr>
        <p:txBody>
          <a:bodyPr wrap="square" rtlCol="0">
            <a:spAutoFit/>
          </a:bodyPr>
          <a:lstStyle/>
          <a:p>
            <a:pPr defTabSz="914377">
              <a:lnSpc>
                <a:spcPct val="150000"/>
              </a:lnSpc>
              <a:buClr>
                <a:srgbClr val="000000"/>
              </a:buClr>
              <a:buSzPts val="3200"/>
              <a:defRPr/>
            </a:pPr>
            <a:r>
              <a:rPr lang="en-US" sz="2800" b="1" kern="0" dirty="0" err="1" smtClean="0">
                <a:solidFill>
                  <a:srgbClr val="FFFF00"/>
                </a:solidFill>
                <a:latin typeface="HP001 4 hàng" panose="020B0603050302020204" pitchFamily="34" charset="0"/>
                <a:cs typeface="Arial"/>
                <a:sym typeface="Arima Madurai"/>
              </a:rPr>
              <a:t>Bài</a:t>
            </a:r>
            <a:r>
              <a:rPr lang="en-US" sz="2800" b="1" kern="0" dirty="0" smtClean="0">
                <a:solidFill>
                  <a:srgbClr val="FFFF00"/>
                </a:solidFill>
                <a:latin typeface="HP001 4 hàng" panose="020B0603050302020204" pitchFamily="34" charset="0"/>
                <a:cs typeface="Arial"/>
                <a:sym typeface="Arima Madurai"/>
              </a:rPr>
              <a:t> 4:  </a:t>
            </a:r>
            <a:endParaRPr lang="en-US" sz="2800" b="1" kern="0" dirty="0">
              <a:solidFill>
                <a:srgbClr val="FFFF00"/>
              </a:solidFill>
              <a:latin typeface="HP001 4 hàng" panose="020B0603050302020204" pitchFamily="34" charset="0"/>
              <a:cs typeface="Arial"/>
              <a:sym typeface="Arima Madurai"/>
            </a:endParaRPr>
          </a:p>
          <a:p>
            <a:pPr defTabSz="914377">
              <a:lnSpc>
                <a:spcPct val="150000"/>
              </a:lnSpc>
              <a:buClr>
                <a:srgbClr val="000000"/>
              </a:buClr>
              <a:buSzPts val="3200"/>
              <a:defRPr/>
            </a:pPr>
            <a:r>
              <a:rPr lang="en-US" sz="2800" b="1" kern="0" dirty="0" smtClean="0">
                <a:solidFill>
                  <a:srgbClr val="FFFF00"/>
                </a:solidFill>
                <a:latin typeface="HP001 4 hàng" panose="020B0603050302020204" pitchFamily="34" charset="0"/>
                <a:cs typeface="Arial"/>
                <a:sym typeface="Arima Madurai"/>
              </a:rPr>
              <a:t>a) </a:t>
            </a:r>
            <a:r>
              <a:rPr lang="en-US" sz="2800" b="1" kern="0" dirty="0" err="1" smtClean="0">
                <a:solidFill>
                  <a:srgbClr val="FFFF00"/>
                </a:solidFill>
                <a:latin typeface="HP001 4 hàng" panose="020B0603050302020204" pitchFamily="34" charset="0"/>
                <a:cs typeface="Arial"/>
                <a:sym typeface="Arima Madurai"/>
              </a:rPr>
              <a:t>Số</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lớn</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nhất</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có</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ba</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chữ</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số</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là</a:t>
            </a:r>
            <a:r>
              <a:rPr lang="en-US" sz="2800" b="1" kern="0" dirty="0" smtClean="0">
                <a:solidFill>
                  <a:srgbClr val="FFFF00"/>
                </a:solidFill>
                <a:latin typeface="HP001 4 hàng" panose="020B0603050302020204" pitchFamily="34" charset="0"/>
                <a:cs typeface="Arial"/>
                <a:sym typeface="Arima Madurai"/>
              </a:rPr>
              <a:t>: </a:t>
            </a:r>
          </a:p>
          <a:p>
            <a:pPr defTabSz="914377">
              <a:lnSpc>
                <a:spcPct val="150000"/>
              </a:lnSpc>
              <a:buClr>
                <a:srgbClr val="000000"/>
              </a:buClr>
              <a:buSzPts val="3200"/>
              <a:defRPr/>
            </a:pPr>
            <a:r>
              <a:rPr lang="en-US" sz="2800" b="1" kern="0" dirty="0" smtClean="0">
                <a:solidFill>
                  <a:srgbClr val="FFFF00"/>
                </a:solidFill>
                <a:latin typeface="HP001 4 hàng" panose="020B0603050302020204" pitchFamily="34" charset="0"/>
                <a:cs typeface="Arial"/>
                <a:sym typeface="Arima Madurai"/>
              </a:rPr>
              <a:t>b) </a:t>
            </a:r>
            <a:r>
              <a:rPr lang="en-US" sz="2800" b="1" kern="0" dirty="0" err="1" smtClean="0">
                <a:solidFill>
                  <a:srgbClr val="FFFF00"/>
                </a:solidFill>
                <a:latin typeface="HP001 4 hàng" panose="020B0603050302020204" pitchFamily="34" charset="0"/>
                <a:cs typeface="Arial"/>
                <a:sym typeface="Arima Madurai"/>
              </a:rPr>
              <a:t>Số</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bé</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nhất</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có</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ba</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chữ</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số</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là</a:t>
            </a:r>
            <a:r>
              <a:rPr lang="en-US" sz="2800" b="1" kern="0" dirty="0" smtClean="0">
                <a:solidFill>
                  <a:srgbClr val="FFFF00"/>
                </a:solidFill>
                <a:latin typeface="HP001 4 hàng" panose="020B0603050302020204" pitchFamily="34" charset="0"/>
                <a:cs typeface="Arial"/>
                <a:sym typeface="Arima Madurai"/>
              </a:rPr>
              <a:t>:</a:t>
            </a:r>
          </a:p>
          <a:p>
            <a:pPr defTabSz="914377">
              <a:lnSpc>
                <a:spcPct val="150000"/>
              </a:lnSpc>
              <a:buClr>
                <a:srgbClr val="000000"/>
              </a:buClr>
              <a:buSzPts val="3200"/>
              <a:defRPr/>
            </a:pPr>
            <a:r>
              <a:rPr lang="en-US" sz="2800" b="1" kern="0" dirty="0" smtClean="0">
                <a:solidFill>
                  <a:srgbClr val="FFFF00"/>
                </a:solidFill>
                <a:latin typeface="HP001 4 hàng" panose="020B0603050302020204" pitchFamily="34" charset="0"/>
                <a:cs typeface="Arial"/>
                <a:sym typeface="Arima Madurai"/>
              </a:rPr>
              <a:t>c) </a:t>
            </a:r>
            <a:r>
              <a:rPr lang="en-US" sz="2800" b="1" kern="0" dirty="0" err="1" smtClean="0">
                <a:solidFill>
                  <a:srgbClr val="FFFF00"/>
                </a:solidFill>
                <a:latin typeface="HP001 4 hàng" panose="020B0603050302020204" pitchFamily="34" charset="0"/>
                <a:cs typeface="Arial"/>
                <a:sym typeface="Arima Madurai"/>
              </a:rPr>
              <a:t>Số</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lớn</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nhất</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có</a:t>
            </a:r>
            <a:r>
              <a:rPr lang="en-US" sz="2800" b="1" kern="0" dirty="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sáu</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chữ</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số</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là</a:t>
            </a:r>
            <a:r>
              <a:rPr lang="en-US" sz="2800" b="1" kern="0" dirty="0">
                <a:solidFill>
                  <a:srgbClr val="FFFF00"/>
                </a:solidFill>
                <a:latin typeface="HP001 4 hàng" panose="020B0603050302020204" pitchFamily="34" charset="0"/>
                <a:cs typeface="Arial"/>
                <a:sym typeface="Arima Madurai"/>
              </a:rPr>
              <a:t>: </a:t>
            </a:r>
          </a:p>
          <a:p>
            <a:pPr defTabSz="914377">
              <a:lnSpc>
                <a:spcPct val="150000"/>
              </a:lnSpc>
              <a:buClr>
                <a:srgbClr val="000000"/>
              </a:buClr>
              <a:buSzPts val="3200"/>
              <a:defRPr/>
            </a:pPr>
            <a:r>
              <a:rPr lang="en-US" sz="2800" b="1" kern="0" dirty="0" smtClean="0">
                <a:solidFill>
                  <a:srgbClr val="FFFF00"/>
                </a:solidFill>
                <a:latin typeface="HP001 4 hàng" panose="020B0603050302020204" pitchFamily="34" charset="0"/>
                <a:cs typeface="Arial"/>
                <a:sym typeface="Arima Madurai"/>
              </a:rPr>
              <a:t>d) </a:t>
            </a:r>
            <a:r>
              <a:rPr lang="en-US" sz="2800" b="1" kern="0" dirty="0" err="1" smtClean="0">
                <a:solidFill>
                  <a:srgbClr val="FFFF00"/>
                </a:solidFill>
                <a:latin typeface="HP001 4 hàng" panose="020B0603050302020204" pitchFamily="34" charset="0"/>
                <a:cs typeface="Arial"/>
                <a:sym typeface="Arima Madurai"/>
              </a:rPr>
              <a:t>Số</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bé</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nhất</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có</a:t>
            </a:r>
            <a:r>
              <a:rPr lang="en-US" sz="2800" b="1" kern="0" dirty="0">
                <a:solidFill>
                  <a:srgbClr val="FFFF00"/>
                </a:solidFill>
                <a:latin typeface="HP001 4 hàng" panose="020B0603050302020204" pitchFamily="34" charset="0"/>
                <a:cs typeface="Arial"/>
                <a:sym typeface="Arima Madurai"/>
              </a:rPr>
              <a:t> </a:t>
            </a:r>
            <a:r>
              <a:rPr lang="en-US" sz="2800" b="1" kern="0" dirty="0" err="1" smtClean="0">
                <a:solidFill>
                  <a:srgbClr val="FFFF00"/>
                </a:solidFill>
                <a:latin typeface="HP001 4 hàng" panose="020B0603050302020204" pitchFamily="34" charset="0"/>
                <a:cs typeface="Arial"/>
                <a:sym typeface="Arima Madurai"/>
              </a:rPr>
              <a:t>sáu</a:t>
            </a:r>
            <a:r>
              <a:rPr lang="en-US" sz="2800" b="1" kern="0" dirty="0" smtClean="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chữ</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số</a:t>
            </a:r>
            <a:r>
              <a:rPr lang="en-US" sz="2800" b="1" kern="0" dirty="0">
                <a:solidFill>
                  <a:srgbClr val="FFFF00"/>
                </a:solidFill>
                <a:latin typeface="HP001 4 hàng" panose="020B0603050302020204" pitchFamily="34" charset="0"/>
                <a:cs typeface="Arial"/>
                <a:sym typeface="Arima Madurai"/>
              </a:rPr>
              <a:t> </a:t>
            </a:r>
            <a:r>
              <a:rPr lang="en-US" sz="2800" b="1" kern="0" dirty="0" err="1">
                <a:solidFill>
                  <a:srgbClr val="FFFF00"/>
                </a:solidFill>
                <a:latin typeface="HP001 4 hàng" panose="020B0603050302020204" pitchFamily="34" charset="0"/>
                <a:cs typeface="Arial"/>
                <a:sym typeface="Arima Madurai"/>
              </a:rPr>
              <a:t>là</a:t>
            </a:r>
            <a:r>
              <a:rPr lang="en-US" sz="2800" b="1" kern="0" dirty="0">
                <a:solidFill>
                  <a:srgbClr val="FFFF00"/>
                </a:solidFill>
                <a:latin typeface="HP001 4 hàng" panose="020B0603050302020204" pitchFamily="34" charset="0"/>
                <a:cs typeface="Arial"/>
                <a:sym typeface="Arima Madurai"/>
              </a:rPr>
              <a:t>: </a:t>
            </a:r>
          </a:p>
          <a:p>
            <a:pPr marL="514350" indent="-514350" defTabSz="914377">
              <a:lnSpc>
                <a:spcPct val="150000"/>
              </a:lnSpc>
              <a:buClr>
                <a:srgbClr val="000000"/>
              </a:buClr>
              <a:buSzPts val="3200"/>
              <a:buAutoNum type="alphaLcParenR"/>
              <a:defRPr/>
            </a:pPr>
            <a:endParaRPr lang="en-US" sz="2800" b="1" kern="0" dirty="0" smtClean="0">
              <a:solidFill>
                <a:srgbClr val="FFFF00"/>
              </a:solidFill>
              <a:latin typeface="HP001 4 hàng" panose="020B0603050302020204" pitchFamily="34" charset="0"/>
              <a:cs typeface="Arial"/>
              <a:sym typeface="Arima Madurai"/>
            </a:endParaRPr>
          </a:p>
        </p:txBody>
      </p:sp>
      <p:sp>
        <p:nvSpPr>
          <p:cNvPr id="3" name="TextBox 2"/>
          <p:cNvSpPr txBox="1"/>
          <p:nvPr/>
        </p:nvSpPr>
        <p:spPr>
          <a:xfrm>
            <a:off x="5955643" y="1423851"/>
            <a:ext cx="1972492" cy="523220"/>
          </a:xfrm>
          <a:prstGeom prst="rect">
            <a:avLst/>
          </a:prstGeom>
          <a:noFill/>
        </p:spPr>
        <p:txBody>
          <a:bodyPr wrap="square" rtlCol="0">
            <a:spAutoFit/>
          </a:bodyPr>
          <a:lstStyle/>
          <a:p>
            <a:r>
              <a:rPr lang="en-US" sz="2800" b="1" dirty="0" smtClean="0">
                <a:solidFill>
                  <a:srgbClr val="FFFF00"/>
                </a:solidFill>
                <a:latin typeface="HP001 4 hàng" panose="020B0603050302020204" pitchFamily="34" charset="0"/>
              </a:rPr>
              <a:t>999</a:t>
            </a:r>
            <a:endParaRPr lang="en-US" sz="2800" b="1" dirty="0">
              <a:solidFill>
                <a:srgbClr val="FFFF00"/>
              </a:solidFill>
              <a:latin typeface="HP001 4 hàng" panose="020B0603050302020204" pitchFamily="34" charset="0"/>
            </a:endParaRPr>
          </a:p>
        </p:txBody>
      </p:sp>
      <p:sp>
        <p:nvSpPr>
          <p:cNvPr id="8" name="TextBox 7"/>
          <p:cNvSpPr txBox="1"/>
          <p:nvPr/>
        </p:nvSpPr>
        <p:spPr>
          <a:xfrm>
            <a:off x="5955643" y="2062156"/>
            <a:ext cx="1972492" cy="523220"/>
          </a:xfrm>
          <a:prstGeom prst="rect">
            <a:avLst/>
          </a:prstGeom>
          <a:noFill/>
        </p:spPr>
        <p:txBody>
          <a:bodyPr wrap="square" rtlCol="0">
            <a:spAutoFit/>
          </a:bodyPr>
          <a:lstStyle/>
          <a:p>
            <a:r>
              <a:rPr lang="en-US" sz="2800" b="1" dirty="0" smtClean="0">
                <a:solidFill>
                  <a:srgbClr val="FFFF00"/>
                </a:solidFill>
                <a:latin typeface="HP001 4 hàng" panose="020B0603050302020204" pitchFamily="34" charset="0"/>
              </a:rPr>
              <a:t>100</a:t>
            </a:r>
            <a:endParaRPr lang="en-US" sz="2800" b="1" dirty="0">
              <a:solidFill>
                <a:srgbClr val="FFFF00"/>
              </a:solidFill>
              <a:latin typeface="HP001 4 hàng" panose="020B0603050302020204" pitchFamily="34" charset="0"/>
            </a:endParaRPr>
          </a:p>
        </p:txBody>
      </p:sp>
      <p:sp>
        <p:nvSpPr>
          <p:cNvPr id="9" name="TextBox 8"/>
          <p:cNvSpPr txBox="1"/>
          <p:nvPr/>
        </p:nvSpPr>
        <p:spPr>
          <a:xfrm>
            <a:off x="5987281" y="2700461"/>
            <a:ext cx="1972492" cy="523220"/>
          </a:xfrm>
          <a:prstGeom prst="rect">
            <a:avLst/>
          </a:prstGeom>
          <a:noFill/>
        </p:spPr>
        <p:txBody>
          <a:bodyPr wrap="square" rtlCol="0">
            <a:spAutoFit/>
          </a:bodyPr>
          <a:lstStyle/>
          <a:p>
            <a:r>
              <a:rPr lang="en-US" sz="2800" b="1" dirty="0" smtClean="0">
                <a:solidFill>
                  <a:srgbClr val="FFFF00"/>
                </a:solidFill>
                <a:latin typeface="HP001 4 hàng" panose="020B0603050302020204" pitchFamily="34" charset="0"/>
              </a:rPr>
              <a:t>999999</a:t>
            </a:r>
            <a:endParaRPr lang="en-US" sz="2800" b="1" dirty="0">
              <a:solidFill>
                <a:srgbClr val="FFFF00"/>
              </a:solidFill>
              <a:latin typeface="HP001 4 hàng" panose="020B0603050302020204" pitchFamily="34" charset="0"/>
            </a:endParaRPr>
          </a:p>
        </p:txBody>
      </p:sp>
      <p:sp>
        <p:nvSpPr>
          <p:cNvPr id="10" name="TextBox 9"/>
          <p:cNvSpPr txBox="1"/>
          <p:nvPr/>
        </p:nvSpPr>
        <p:spPr>
          <a:xfrm>
            <a:off x="5955643" y="3341230"/>
            <a:ext cx="1972492" cy="523220"/>
          </a:xfrm>
          <a:prstGeom prst="rect">
            <a:avLst/>
          </a:prstGeom>
          <a:noFill/>
        </p:spPr>
        <p:txBody>
          <a:bodyPr wrap="square" rtlCol="0">
            <a:spAutoFit/>
          </a:bodyPr>
          <a:lstStyle/>
          <a:p>
            <a:r>
              <a:rPr lang="en-US" sz="2800" b="1" dirty="0" smtClean="0">
                <a:solidFill>
                  <a:srgbClr val="FFFF00"/>
                </a:solidFill>
                <a:latin typeface="HP001 4 hàng" panose="020B0603050302020204" pitchFamily="34" charset="0"/>
              </a:rPr>
              <a:t>100000</a:t>
            </a:r>
            <a:endParaRPr lang="en-US" sz="2800" b="1" dirty="0">
              <a:solidFill>
                <a:srgbClr val="FFFF00"/>
              </a:solidFill>
              <a:latin typeface="HP001 4 hàng" panose="020B0603050302020204" pitchFamily="34" charset="0"/>
            </a:endParaRPr>
          </a:p>
        </p:txBody>
      </p:sp>
    </p:spTree>
    <p:extLst>
      <p:ext uri="{BB962C8B-B14F-4D97-AF65-F5344CB8AC3E}">
        <p14:creationId xmlns:p14="http://schemas.microsoft.com/office/powerpoint/2010/main" val="28917936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31000"/>
          </a:xfrm>
          <a:prstGeom prst="rect">
            <a:avLst/>
          </a:prstGeom>
        </p:spPr>
      </p:pic>
      <p:sp>
        <p:nvSpPr>
          <p:cNvPr id="7" name="TextBox 6"/>
          <p:cNvSpPr txBox="1"/>
          <p:nvPr/>
        </p:nvSpPr>
        <p:spPr>
          <a:xfrm>
            <a:off x="940527" y="679269"/>
            <a:ext cx="10620102"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Khi so sánh các số có nhiều chữ số với nhau ta cần: </a:t>
            </a:r>
            <a:endParaRPr kumimoji="0" lang="vi-VN" sz="3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mn-cs"/>
            </a:endParaRPr>
          </a:p>
        </p:txBody>
      </p:sp>
      <p:sp>
        <p:nvSpPr>
          <p:cNvPr id="8" name="TextBox 7"/>
          <p:cNvSpPr txBox="1"/>
          <p:nvPr/>
        </p:nvSpPr>
        <p:spPr>
          <a:xfrm>
            <a:off x="940526" y="1254035"/>
            <a:ext cx="10254343"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So sánh số các chữ số của hai số với nhau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Số nào có nhiều chữ số hơn thì số đó lớn hơn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Số nào có ít chữ số hơn thì số đó bé hơn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Các số  có số chữ số bằng nhau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Ta so sánh các chữ số ở cùng hàng với nhau, lần lượt từ trái sang phải. Nếu chữ số nào lớn hơn thì số tương ứng sẽ lớn hơn, nếu chúng bằng nhau ta so sánh đến cặp chữ số ở hàng tiếp theo.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895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1" dur="500"/>
                                        <p:tgtEl>
                                          <p:spTgt spid="8">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4" dur="500"/>
                                        <p:tgtEl>
                                          <p:spTgt spid="8">
                                            <p:txEl>
                                              <p:pRg st="1" end="1"/>
                                            </p:txEl>
                                          </p:spTgt>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Program Files\Microsoft Office\MEDIA\OFFICE11\Lines\BD21495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762750"/>
            <a:ext cx="5715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898900" y="182563"/>
            <a:ext cx="5334000" cy="1323439"/>
          </a:xfrm>
          <a:prstGeom prst="rect">
            <a:avLst/>
          </a:prstGeom>
          <a:noFill/>
          <a:ln>
            <a:noFill/>
          </a:ln>
          <a:effectLst/>
          <a:scene3d>
            <a:camera prst="perspectiveRelaxed"/>
            <a:lightRig rig="contrasting" dir="t">
              <a:rot lat="0" lon="0" rev="7800000"/>
            </a:lightRig>
          </a:scene3d>
          <a:sp3d>
            <a:bevelT w="139700" h="139700"/>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8000" b="1" spc="5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VnAristoteH" pitchFamily="34" charset="0"/>
              </a:rPr>
              <a:t>Bµi tËp</a:t>
            </a:r>
          </a:p>
        </p:txBody>
      </p:sp>
      <p:sp>
        <p:nvSpPr>
          <p:cNvPr id="11274" name="Text Box 10"/>
          <p:cNvSpPr txBox="1">
            <a:spLocks noChangeArrowheads="1"/>
          </p:cNvSpPr>
          <p:nvPr/>
        </p:nvSpPr>
        <p:spPr bwMode="auto">
          <a:xfrm>
            <a:off x="2362201" y="1447800"/>
            <a:ext cx="101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b="1" u="sng">
                <a:solidFill>
                  <a:srgbClr val="0000FF"/>
                </a:solidFill>
                <a:latin typeface=".VnArial" panose="020B7200000000000000" pitchFamily="34" charset="0"/>
              </a:rPr>
              <a:t>Bµi 4</a:t>
            </a:r>
            <a:r>
              <a:rPr lang="en-US" altLang="vi-VN" b="1">
                <a:solidFill>
                  <a:srgbClr val="0000FF"/>
                </a:solidFill>
                <a:latin typeface=".VnArial" panose="020B7200000000000000" pitchFamily="34" charset="0"/>
              </a:rPr>
              <a:t>:</a:t>
            </a:r>
          </a:p>
        </p:txBody>
      </p:sp>
      <p:sp>
        <p:nvSpPr>
          <p:cNvPr id="11275" name="WordArt 11"/>
          <p:cNvSpPr>
            <a:spLocks noChangeArrowheads="1" noChangeShapeType="1" noTextEdit="1"/>
          </p:cNvSpPr>
          <p:nvPr/>
        </p:nvSpPr>
        <p:spPr bwMode="auto">
          <a:xfrm>
            <a:off x="3581400" y="1371601"/>
            <a:ext cx="1524000" cy="576263"/>
          </a:xfrm>
          <a:prstGeom prst="rect">
            <a:avLst/>
          </a:prstGeom>
        </p:spPr>
        <p:txBody>
          <a:bodyPr wrap="none" fromWordArt="1">
            <a:prstTxWarp prst="textFadeUp">
              <a:avLst>
                <a:gd name="adj" fmla="val 9991"/>
              </a:avLst>
            </a:prstTxWarp>
          </a:bodyPr>
          <a:lstStyle/>
          <a:p>
            <a:pPr algn="ctr" fontAlgn="base">
              <a:spcBef>
                <a:spcPct val="0"/>
              </a:spcBef>
              <a:spcAft>
                <a:spcPct val="0"/>
              </a:spcAft>
            </a:pPr>
            <a:r>
              <a:rPr lang="vi-VN" sz="36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rPr>
              <a:t>NốI</a:t>
            </a:r>
          </a:p>
        </p:txBody>
      </p:sp>
      <p:grpSp>
        <p:nvGrpSpPr>
          <p:cNvPr id="2" name="Group 20"/>
          <p:cNvGrpSpPr>
            <a:grpSpLocks/>
          </p:cNvGrpSpPr>
          <p:nvPr/>
        </p:nvGrpSpPr>
        <p:grpSpPr bwMode="auto">
          <a:xfrm>
            <a:off x="1905000" y="2133600"/>
            <a:ext cx="3429000" cy="1066800"/>
            <a:chOff x="672" y="1680"/>
            <a:chExt cx="2160" cy="672"/>
          </a:xfrm>
        </p:grpSpPr>
        <p:sp>
          <p:nvSpPr>
            <p:cNvPr id="8233" name="AutoShape 12"/>
            <p:cNvSpPr>
              <a:spLocks noChangeArrowheads="1"/>
            </p:cNvSpPr>
            <p:nvPr/>
          </p:nvSpPr>
          <p:spPr bwMode="auto">
            <a:xfrm>
              <a:off x="672" y="1680"/>
              <a:ext cx="2160" cy="672"/>
            </a:xfrm>
            <a:prstGeom prst="cloudCallout">
              <a:avLst>
                <a:gd name="adj1" fmla="val 48102"/>
                <a:gd name="adj2" fmla="val 63245"/>
              </a:avLst>
            </a:prstGeom>
            <a:solidFill>
              <a:srgbClr val="FFFFCC"/>
            </a:solidFill>
            <a:ln w="9525">
              <a:solidFill>
                <a:srgbClr val="FF00FF"/>
              </a:solidFill>
              <a:round/>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algn="ctr" eaLnBrk="1" fontAlgn="base" hangingPunct="1">
                <a:spcBef>
                  <a:spcPct val="0"/>
                </a:spcBef>
                <a:spcAft>
                  <a:spcPct val="0"/>
                </a:spcAft>
              </a:pPr>
              <a:endParaRPr lang="vi-VN" altLang="vi-VN">
                <a:solidFill>
                  <a:srgbClr val="0000FF"/>
                </a:solidFill>
              </a:endParaRPr>
            </a:p>
          </p:txBody>
        </p:sp>
        <p:sp>
          <p:nvSpPr>
            <p:cNvPr id="8234" name="Text Box 13"/>
            <p:cNvSpPr txBox="1">
              <a:spLocks noChangeArrowheads="1"/>
            </p:cNvSpPr>
            <p:nvPr/>
          </p:nvSpPr>
          <p:spPr bwMode="auto">
            <a:xfrm>
              <a:off x="816" y="1824"/>
              <a:ext cx="19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dirty="0" err="1">
                  <a:solidFill>
                    <a:srgbClr val="0000FF"/>
                  </a:solidFill>
                </a:rPr>
                <a:t>Sè</a:t>
              </a:r>
              <a:r>
                <a:rPr lang="en-US" altLang="vi-VN">
                  <a:solidFill>
                    <a:srgbClr val="0000FF"/>
                  </a:solidFill>
                </a:rPr>
                <a:t> lín</a:t>
              </a:r>
              <a:r>
                <a:rPr lang="en-US" altLang="vi-VN" dirty="0">
                  <a:solidFill>
                    <a:srgbClr val="0000FF"/>
                  </a:solidFill>
                </a:rPr>
                <a:t> </a:t>
              </a:r>
              <a:r>
                <a:rPr lang="en-US" altLang="vi-VN" dirty="0" err="1">
                  <a:solidFill>
                    <a:srgbClr val="0000FF"/>
                  </a:solidFill>
                </a:rPr>
                <a:t>nhÊt</a:t>
              </a:r>
              <a:r>
                <a:rPr lang="en-US" altLang="vi-VN" dirty="0">
                  <a:solidFill>
                    <a:srgbClr val="0000FF"/>
                  </a:solidFill>
                </a:rPr>
                <a:t> </a:t>
              </a:r>
              <a:r>
                <a:rPr lang="en-US" altLang="vi-VN" dirty="0" err="1">
                  <a:solidFill>
                    <a:srgbClr val="0000FF"/>
                  </a:solidFill>
                </a:rPr>
                <a:t>cã</a:t>
              </a:r>
              <a:r>
                <a:rPr lang="en-US" altLang="vi-VN" dirty="0">
                  <a:solidFill>
                    <a:srgbClr val="0000FF"/>
                  </a:solidFill>
                </a:rPr>
                <a:t> </a:t>
              </a:r>
              <a:r>
                <a:rPr lang="en-US" altLang="vi-VN" dirty="0" err="1">
                  <a:solidFill>
                    <a:srgbClr val="0000FF"/>
                  </a:solidFill>
                </a:rPr>
                <a:t>ba</a:t>
              </a:r>
              <a:r>
                <a:rPr lang="en-US" altLang="vi-VN" dirty="0">
                  <a:solidFill>
                    <a:srgbClr val="0000FF"/>
                  </a:solidFill>
                </a:rPr>
                <a:t> </a:t>
              </a:r>
              <a:r>
                <a:rPr lang="en-US" altLang="vi-VN" dirty="0" err="1">
                  <a:solidFill>
                    <a:srgbClr val="0000FF"/>
                  </a:solidFill>
                </a:rPr>
                <a:t>ch</a:t>
              </a:r>
              <a:r>
                <a:rPr lang="en-US" altLang="vi-VN" dirty="0">
                  <a:solidFill>
                    <a:srgbClr val="0000FF"/>
                  </a:solidFill>
                </a:rPr>
                <a:t>÷ </a:t>
              </a:r>
              <a:r>
                <a:rPr lang="en-US" altLang="vi-VN" dirty="0" err="1">
                  <a:solidFill>
                    <a:srgbClr val="0000FF"/>
                  </a:solidFill>
                </a:rPr>
                <a:t>sè</a:t>
              </a:r>
              <a:endParaRPr lang="en-US" altLang="vi-VN" dirty="0">
                <a:solidFill>
                  <a:srgbClr val="0000FF"/>
                </a:solidFill>
              </a:endParaRPr>
            </a:p>
          </p:txBody>
        </p:sp>
      </p:grpSp>
      <p:grpSp>
        <p:nvGrpSpPr>
          <p:cNvPr id="3" name="Group 21"/>
          <p:cNvGrpSpPr>
            <a:grpSpLocks/>
          </p:cNvGrpSpPr>
          <p:nvPr/>
        </p:nvGrpSpPr>
        <p:grpSpPr bwMode="auto">
          <a:xfrm>
            <a:off x="1828800" y="3124200"/>
            <a:ext cx="3429000" cy="1066800"/>
            <a:chOff x="720" y="2400"/>
            <a:chExt cx="2160" cy="672"/>
          </a:xfrm>
        </p:grpSpPr>
        <p:sp>
          <p:nvSpPr>
            <p:cNvPr id="8231" name="AutoShape 14"/>
            <p:cNvSpPr>
              <a:spLocks noChangeArrowheads="1"/>
            </p:cNvSpPr>
            <p:nvPr/>
          </p:nvSpPr>
          <p:spPr bwMode="auto">
            <a:xfrm>
              <a:off x="720" y="2400"/>
              <a:ext cx="2160" cy="672"/>
            </a:xfrm>
            <a:prstGeom prst="cloudCallout">
              <a:avLst>
                <a:gd name="adj1" fmla="val 48102"/>
                <a:gd name="adj2" fmla="val 63245"/>
              </a:avLst>
            </a:prstGeom>
            <a:solidFill>
              <a:srgbClr val="FFFFCC"/>
            </a:solidFill>
            <a:ln w="9525">
              <a:solidFill>
                <a:srgbClr val="FF00FF"/>
              </a:solidFill>
              <a:round/>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algn="ctr" eaLnBrk="1" fontAlgn="base" hangingPunct="1">
                <a:spcBef>
                  <a:spcPct val="0"/>
                </a:spcBef>
                <a:spcAft>
                  <a:spcPct val="0"/>
                </a:spcAft>
              </a:pPr>
              <a:endParaRPr lang="vi-VN" altLang="vi-VN">
                <a:solidFill>
                  <a:srgbClr val="0000FF"/>
                </a:solidFill>
              </a:endParaRPr>
            </a:p>
          </p:txBody>
        </p:sp>
        <p:sp>
          <p:nvSpPr>
            <p:cNvPr id="8232" name="Text Box 15"/>
            <p:cNvSpPr txBox="1">
              <a:spLocks noChangeArrowheads="1"/>
            </p:cNvSpPr>
            <p:nvPr/>
          </p:nvSpPr>
          <p:spPr bwMode="auto">
            <a:xfrm>
              <a:off x="864" y="2544"/>
              <a:ext cx="19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a:solidFill>
                    <a:srgbClr val="0000FF"/>
                  </a:solidFill>
                </a:rPr>
                <a:t>Sè bÐ nhÊt cã ba ch÷ sè</a:t>
              </a:r>
            </a:p>
          </p:txBody>
        </p:sp>
      </p:grpSp>
      <p:grpSp>
        <p:nvGrpSpPr>
          <p:cNvPr id="4" name="Group 22"/>
          <p:cNvGrpSpPr>
            <a:grpSpLocks/>
          </p:cNvGrpSpPr>
          <p:nvPr/>
        </p:nvGrpSpPr>
        <p:grpSpPr bwMode="auto">
          <a:xfrm>
            <a:off x="1524000" y="4114800"/>
            <a:ext cx="3429000" cy="1066800"/>
            <a:chOff x="768" y="3024"/>
            <a:chExt cx="2160" cy="672"/>
          </a:xfrm>
        </p:grpSpPr>
        <p:sp>
          <p:nvSpPr>
            <p:cNvPr id="8229" name="AutoShape 16"/>
            <p:cNvSpPr>
              <a:spLocks noChangeArrowheads="1"/>
            </p:cNvSpPr>
            <p:nvPr/>
          </p:nvSpPr>
          <p:spPr bwMode="auto">
            <a:xfrm>
              <a:off x="768" y="3024"/>
              <a:ext cx="2160" cy="672"/>
            </a:xfrm>
            <a:prstGeom prst="cloudCallout">
              <a:avLst>
                <a:gd name="adj1" fmla="val 48102"/>
                <a:gd name="adj2" fmla="val 63245"/>
              </a:avLst>
            </a:prstGeom>
            <a:solidFill>
              <a:srgbClr val="FFFFCC"/>
            </a:solidFill>
            <a:ln w="9525">
              <a:solidFill>
                <a:srgbClr val="FF00FF"/>
              </a:solidFill>
              <a:round/>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algn="ctr" eaLnBrk="1" fontAlgn="base" hangingPunct="1">
                <a:spcBef>
                  <a:spcPct val="0"/>
                </a:spcBef>
                <a:spcAft>
                  <a:spcPct val="0"/>
                </a:spcAft>
              </a:pPr>
              <a:endParaRPr lang="vi-VN" altLang="vi-VN">
                <a:solidFill>
                  <a:srgbClr val="0000FF"/>
                </a:solidFill>
              </a:endParaRPr>
            </a:p>
          </p:txBody>
        </p:sp>
        <p:sp>
          <p:nvSpPr>
            <p:cNvPr id="8230" name="Text Box 17"/>
            <p:cNvSpPr txBox="1">
              <a:spLocks noChangeArrowheads="1"/>
            </p:cNvSpPr>
            <p:nvPr/>
          </p:nvSpPr>
          <p:spPr bwMode="auto">
            <a:xfrm>
              <a:off x="912" y="3168"/>
              <a:ext cx="19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a:solidFill>
                    <a:srgbClr val="0000FF"/>
                  </a:solidFill>
                </a:rPr>
                <a:t>Sè bÐ nhÊt cã s¸u ch÷ sè</a:t>
              </a:r>
            </a:p>
          </p:txBody>
        </p:sp>
      </p:grpSp>
      <p:grpSp>
        <p:nvGrpSpPr>
          <p:cNvPr id="5" name="Group 23"/>
          <p:cNvGrpSpPr>
            <a:grpSpLocks/>
          </p:cNvGrpSpPr>
          <p:nvPr/>
        </p:nvGrpSpPr>
        <p:grpSpPr bwMode="auto">
          <a:xfrm>
            <a:off x="2209800" y="4876800"/>
            <a:ext cx="3492500" cy="1066800"/>
            <a:chOff x="864" y="3648"/>
            <a:chExt cx="2200" cy="672"/>
          </a:xfrm>
        </p:grpSpPr>
        <p:sp>
          <p:nvSpPr>
            <p:cNvPr id="8227" name="AutoShape 18"/>
            <p:cNvSpPr>
              <a:spLocks noChangeArrowheads="1"/>
            </p:cNvSpPr>
            <p:nvPr/>
          </p:nvSpPr>
          <p:spPr bwMode="auto">
            <a:xfrm>
              <a:off x="864" y="3648"/>
              <a:ext cx="2160" cy="672"/>
            </a:xfrm>
            <a:prstGeom prst="cloudCallout">
              <a:avLst>
                <a:gd name="adj1" fmla="val 48102"/>
                <a:gd name="adj2" fmla="val 63245"/>
              </a:avLst>
            </a:prstGeom>
            <a:solidFill>
              <a:srgbClr val="FFFFCC"/>
            </a:solidFill>
            <a:ln w="9525">
              <a:solidFill>
                <a:srgbClr val="FF00FF"/>
              </a:solidFill>
              <a:round/>
              <a:headEnd/>
              <a:tailEnd/>
            </a:ln>
          </p:spPr>
          <p:txBody>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algn="ctr" eaLnBrk="1" fontAlgn="base" hangingPunct="1">
                <a:spcBef>
                  <a:spcPct val="0"/>
                </a:spcBef>
                <a:spcAft>
                  <a:spcPct val="0"/>
                </a:spcAft>
              </a:pPr>
              <a:endParaRPr lang="vi-VN" altLang="vi-VN">
                <a:solidFill>
                  <a:srgbClr val="0000FF"/>
                </a:solidFill>
              </a:endParaRPr>
            </a:p>
          </p:txBody>
        </p:sp>
        <p:sp>
          <p:nvSpPr>
            <p:cNvPr id="8228" name="Text Box 19"/>
            <p:cNvSpPr txBox="1">
              <a:spLocks noChangeArrowheads="1"/>
            </p:cNvSpPr>
            <p:nvPr/>
          </p:nvSpPr>
          <p:spPr bwMode="auto">
            <a:xfrm>
              <a:off x="1008" y="3792"/>
              <a:ext cx="2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a:solidFill>
                    <a:srgbClr val="0000FF"/>
                  </a:solidFill>
                </a:rPr>
                <a:t>Sè lín nhÊt cã s¸u ch÷ sè</a:t>
              </a:r>
            </a:p>
          </p:txBody>
        </p:sp>
      </p:grpSp>
      <p:grpSp>
        <p:nvGrpSpPr>
          <p:cNvPr id="6" name="Group 38"/>
          <p:cNvGrpSpPr>
            <a:grpSpLocks/>
          </p:cNvGrpSpPr>
          <p:nvPr/>
        </p:nvGrpSpPr>
        <p:grpSpPr bwMode="auto">
          <a:xfrm>
            <a:off x="8077200" y="1828800"/>
            <a:ext cx="1676400" cy="685800"/>
            <a:chOff x="4128" y="1152"/>
            <a:chExt cx="1056" cy="432"/>
          </a:xfrm>
        </p:grpSpPr>
        <p:sp>
          <p:nvSpPr>
            <p:cNvPr id="11288" name="Oval 24"/>
            <p:cNvSpPr>
              <a:spLocks noChangeArrowheads="1"/>
            </p:cNvSpPr>
            <p:nvPr/>
          </p:nvSpPr>
          <p:spPr bwMode="auto">
            <a:xfrm>
              <a:off x="4128" y="1152"/>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26" name="Text Box 25"/>
            <p:cNvSpPr txBox="1">
              <a:spLocks noChangeArrowheads="1"/>
            </p:cNvSpPr>
            <p:nvPr/>
          </p:nvSpPr>
          <p:spPr bwMode="auto">
            <a:xfrm>
              <a:off x="4381" y="1152"/>
              <a:ext cx="5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600">
                  <a:solidFill>
                    <a:srgbClr val="FFFF00"/>
                  </a:solidFill>
                </a:rPr>
                <a:t>999</a:t>
              </a:r>
            </a:p>
          </p:txBody>
        </p:sp>
      </p:grpSp>
      <p:grpSp>
        <p:nvGrpSpPr>
          <p:cNvPr id="7" name="Group 40"/>
          <p:cNvGrpSpPr>
            <a:grpSpLocks/>
          </p:cNvGrpSpPr>
          <p:nvPr/>
        </p:nvGrpSpPr>
        <p:grpSpPr bwMode="auto">
          <a:xfrm>
            <a:off x="8056564" y="2819400"/>
            <a:ext cx="1773237" cy="685800"/>
            <a:chOff x="4115" y="1776"/>
            <a:chExt cx="1117" cy="432"/>
          </a:xfrm>
        </p:grpSpPr>
        <p:sp>
          <p:nvSpPr>
            <p:cNvPr id="11290" name="Oval 26"/>
            <p:cNvSpPr>
              <a:spLocks noChangeArrowheads="1"/>
            </p:cNvSpPr>
            <p:nvPr/>
          </p:nvSpPr>
          <p:spPr bwMode="auto">
            <a:xfrm>
              <a:off x="4115" y="1776"/>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24" name="Text Box 27"/>
            <p:cNvSpPr txBox="1">
              <a:spLocks noChangeArrowheads="1"/>
            </p:cNvSpPr>
            <p:nvPr/>
          </p:nvSpPr>
          <p:spPr bwMode="auto">
            <a:xfrm>
              <a:off x="4132" y="1789"/>
              <a:ext cx="110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000">
                  <a:solidFill>
                    <a:srgbClr val="FFFF00"/>
                  </a:solidFill>
                </a:rPr>
                <a:t>1000 000</a:t>
              </a:r>
            </a:p>
          </p:txBody>
        </p:sp>
      </p:grpSp>
      <p:grpSp>
        <p:nvGrpSpPr>
          <p:cNvPr id="9" name="Group 44"/>
          <p:cNvGrpSpPr>
            <a:grpSpLocks/>
          </p:cNvGrpSpPr>
          <p:nvPr/>
        </p:nvGrpSpPr>
        <p:grpSpPr bwMode="auto">
          <a:xfrm>
            <a:off x="7980364" y="4953000"/>
            <a:ext cx="1849437" cy="685800"/>
            <a:chOff x="4067" y="3120"/>
            <a:chExt cx="1165" cy="432"/>
          </a:xfrm>
        </p:grpSpPr>
        <p:sp>
          <p:nvSpPr>
            <p:cNvPr id="11292" name="Oval 28"/>
            <p:cNvSpPr>
              <a:spLocks noChangeArrowheads="1"/>
            </p:cNvSpPr>
            <p:nvPr/>
          </p:nvSpPr>
          <p:spPr bwMode="auto">
            <a:xfrm>
              <a:off x="4067" y="3120"/>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22" name="Text Box 29"/>
            <p:cNvSpPr txBox="1">
              <a:spLocks noChangeArrowheads="1"/>
            </p:cNvSpPr>
            <p:nvPr/>
          </p:nvSpPr>
          <p:spPr bwMode="auto">
            <a:xfrm>
              <a:off x="4128" y="3152"/>
              <a:ext cx="11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200">
                  <a:solidFill>
                    <a:srgbClr val="FFFF00"/>
                  </a:solidFill>
                </a:rPr>
                <a:t>999 999</a:t>
              </a:r>
            </a:p>
          </p:txBody>
        </p:sp>
      </p:grpSp>
      <p:grpSp>
        <p:nvGrpSpPr>
          <p:cNvPr id="10" name="Group 42"/>
          <p:cNvGrpSpPr>
            <a:grpSpLocks/>
          </p:cNvGrpSpPr>
          <p:nvPr/>
        </p:nvGrpSpPr>
        <p:grpSpPr bwMode="auto">
          <a:xfrm>
            <a:off x="8001000" y="3810000"/>
            <a:ext cx="1676400" cy="685800"/>
            <a:chOff x="4080" y="2400"/>
            <a:chExt cx="1056" cy="432"/>
          </a:xfrm>
        </p:grpSpPr>
        <p:sp>
          <p:nvSpPr>
            <p:cNvPr id="11294" name="Oval 30"/>
            <p:cNvSpPr>
              <a:spLocks noChangeArrowheads="1"/>
            </p:cNvSpPr>
            <p:nvPr/>
          </p:nvSpPr>
          <p:spPr bwMode="auto">
            <a:xfrm>
              <a:off x="4080" y="2400"/>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20" name="Text Box 31"/>
            <p:cNvSpPr txBox="1">
              <a:spLocks noChangeArrowheads="1"/>
            </p:cNvSpPr>
            <p:nvPr/>
          </p:nvSpPr>
          <p:spPr bwMode="auto">
            <a:xfrm>
              <a:off x="4333" y="2400"/>
              <a:ext cx="5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600">
                  <a:solidFill>
                    <a:srgbClr val="FFFF00"/>
                  </a:solidFill>
                </a:rPr>
                <a:t>101</a:t>
              </a:r>
            </a:p>
          </p:txBody>
        </p:sp>
      </p:grpSp>
      <p:grpSp>
        <p:nvGrpSpPr>
          <p:cNvPr id="11" name="Group 41"/>
          <p:cNvGrpSpPr>
            <a:grpSpLocks/>
          </p:cNvGrpSpPr>
          <p:nvPr/>
        </p:nvGrpSpPr>
        <p:grpSpPr bwMode="auto">
          <a:xfrm>
            <a:off x="6526213" y="3179763"/>
            <a:ext cx="1765300" cy="685800"/>
            <a:chOff x="3151" y="2003"/>
            <a:chExt cx="1112" cy="432"/>
          </a:xfrm>
        </p:grpSpPr>
        <p:sp>
          <p:nvSpPr>
            <p:cNvPr id="11296" name="Oval 32"/>
            <p:cNvSpPr>
              <a:spLocks noChangeArrowheads="1"/>
            </p:cNvSpPr>
            <p:nvPr/>
          </p:nvSpPr>
          <p:spPr bwMode="auto">
            <a:xfrm>
              <a:off x="3151" y="2003"/>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18" name="Text Box 33"/>
            <p:cNvSpPr txBox="1">
              <a:spLocks noChangeArrowheads="1"/>
            </p:cNvSpPr>
            <p:nvPr/>
          </p:nvSpPr>
          <p:spPr bwMode="auto">
            <a:xfrm>
              <a:off x="3207" y="2029"/>
              <a:ext cx="105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000">
                  <a:solidFill>
                    <a:srgbClr val="FFFF00"/>
                  </a:solidFill>
                </a:rPr>
                <a:t>100 000</a:t>
              </a:r>
            </a:p>
          </p:txBody>
        </p:sp>
      </p:grpSp>
      <p:grpSp>
        <p:nvGrpSpPr>
          <p:cNvPr id="12" name="Group 43"/>
          <p:cNvGrpSpPr>
            <a:grpSpLocks/>
          </p:cNvGrpSpPr>
          <p:nvPr/>
        </p:nvGrpSpPr>
        <p:grpSpPr bwMode="auto">
          <a:xfrm>
            <a:off x="6532563" y="4267200"/>
            <a:ext cx="1676400" cy="685800"/>
            <a:chOff x="3155" y="2688"/>
            <a:chExt cx="1056" cy="432"/>
          </a:xfrm>
        </p:grpSpPr>
        <p:sp>
          <p:nvSpPr>
            <p:cNvPr id="11298" name="Oval 34"/>
            <p:cNvSpPr>
              <a:spLocks noChangeArrowheads="1"/>
            </p:cNvSpPr>
            <p:nvPr/>
          </p:nvSpPr>
          <p:spPr bwMode="auto">
            <a:xfrm>
              <a:off x="3155" y="2688"/>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16" name="Text Box 35"/>
            <p:cNvSpPr txBox="1">
              <a:spLocks noChangeArrowheads="1"/>
            </p:cNvSpPr>
            <p:nvPr/>
          </p:nvSpPr>
          <p:spPr bwMode="auto">
            <a:xfrm>
              <a:off x="3408" y="2688"/>
              <a:ext cx="5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600">
                  <a:solidFill>
                    <a:srgbClr val="FFFF00"/>
                  </a:solidFill>
                </a:rPr>
                <a:t>100</a:t>
              </a:r>
            </a:p>
          </p:txBody>
        </p:sp>
      </p:grpSp>
      <p:grpSp>
        <p:nvGrpSpPr>
          <p:cNvPr id="13" name="Group 39"/>
          <p:cNvGrpSpPr>
            <a:grpSpLocks/>
          </p:cNvGrpSpPr>
          <p:nvPr/>
        </p:nvGrpSpPr>
        <p:grpSpPr bwMode="auto">
          <a:xfrm>
            <a:off x="6456363" y="2209800"/>
            <a:ext cx="1676400" cy="685800"/>
            <a:chOff x="3107" y="1392"/>
            <a:chExt cx="1056" cy="432"/>
          </a:xfrm>
        </p:grpSpPr>
        <p:sp>
          <p:nvSpPr>
            <p:cNvPr id="11300" name="Oval 36"/>
            <p:cNvSpPr>
              <a:spLocks noChangeArrowheads="1"/>
            </p:cNvSpPr>
            <p:nvPr/>
          </p:nvSpPr>
          <p:spPr bwMode="auto">
            <a:xfrm>
              <a:off x="3107" y="1392"/>
              <a:ext cx="1056" cy="432"/>
            </a:xfrm>
            <a:prstGeom prst="ellipse">
              <a:avLst/>
            </a:prstGeom>
            <a:gradFill rotWithShape="1">
              <a:gsLst>
                <a:gs pos="0">
                  <a:schemeClr val="bg1"/>
                </a:gs>
                <a:gs pos="50000">
                  <a:srgbClr val="FF00FF"/>
                </a:gs>
                <a:gs pos="100000">
                  <a:schemeClr val="bg1"/>
                </a:gs>
              </a:gsLst>
              <a:lin ang="2700000" scaled="1"/>
            </a:gradFill>
            <a:ln w="9525">
              <a:solidFill>
                <a:srgbClr val="FF00FF"/>
              </a:solidFill>
              <a:round/>
              <a:headEnd/>
              <a:tailEnd/>
            </a:ln>
            <a:effectLst/>
          </p:spPr>
          <p:txBody>
            <a:bodyPr wrap="none" anchor="ctr"/>
            <a:lstStyle/>
            <a:p>
              <a:pPr fontAlgn="base">
                <a:spcBef>
                  <a:spcPct val="0"/>
                </a:spcBef>
                <a:spcAft>
                  <a:spcPct val="0"/>
                </a:spcAft>
                <a:defRPr/>
              </a:pPr>
              <a:endParaRPr lang="en-US" sz="2400">
                <a:solidFill>
                  <a:srgbClr val="0000FF"/>
                </a:solidFill>
                <a:latin typeface=".VnTime" panose="020B7200000000000000" pitchFamily="34" charset="0"/>
              </a:endParaRPr>
            </a:p>
          </p:txBody>
        </p:sp>
        <p:sp>
          <p:nvSpPr>
            <p:cNvPr id="8214" name="Text Box 37"/>
            <p:cNvSpPr txBox="1">
              <a:spLocks noChangeArrowheads="1"/>
            </p:cNvSpPr>
            <p:nvPr/>
          </p:nvSpPr>
          <p:spPr bwMode="auto">
            <a:xfrm>
              <a:off x="3360" y="1392"/>
              <a:ext cx="56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hlink"/>
                  </a:solidFill>
                  <a:latin typeface=".VnTime" panose="020B7200000000000000" pitchFamily="34" charset="0"/>
                </a:defRPr>
              </a:lvl1pPr>
              <a:lvl2pPr marL="742950" indent="-285750" eaLnBrk="0" hangingPunct="0">
                <a:defRPr sz="2400">
                  <a:solidFill>
                    <a:schemeClr val="hlink"/>
                  </a:solidFill>
                  <a:latin typeface=".VnTime" panose="020B7200000000000000" pitchFamily="34" charset="0"/>
                </a:defRPr>
              </a:lvl2pPr>
              <a:lvl3pPr marL="1143000" indent="-228600" eaLnBrk="0" hangingPunct="0">
                <a:defRPr sz="2400">
                  <a:solidFill>
                    <a:schemeClr val="hlink"/>
                  </a:solidFill>
                  <a:latin typeface=".VnTime" panose="020B7200000000000000" pitchFamily="34" charset="0"/>
                </a:defRPr>
              </a:lvl3pPr>
              <a:lvl4pPr marL="1600200" indent="-228600" eaLnBrk="0" hangingPunct="0">
                <a:defRPr sz="2400">
                  <a:solidFill>
                    <a:schemeClr val="hlink"/>
                  </a:solidFill>
                  <a:latin typeface=".VnTime" panose="020B7200000000000000" pitchFamily="34" charset="0"/>
                </a:defRPr>
              </a:lvl4pPr>
              <a:lvl5pPr marL="2057400" indent="-228600" eaLnBrk="0" hangingPunct="0">
                <a:defRPr sz="2400">
                  <a:solidFill>
                    <a:schemeClr val="hlink"/>
                  </a:solidFill>
                  <a:latin typeface=".VnTime" panose="020B7200000000000000" pitchFamily="34" charset="0"/>
                </a:defRPr>
              </a:lvl5pPr>
              <a:lvl6pPr marL="2514600" indent="-228600" eaLnBrk="0" fontAlgn="base" hangingPunct="0">
                <a:spcBef>
                  <a:spcPct val="0"/>
                </a:spcBef>
                <a:spcAft>
                  <a:spcPct val="0"/>
                </a:spcAft>
                <a:defRPr sz="2400">
                  <a:solidFill>
                    <a:schemeClr val="hlink"/>
                  </a:solidFill>
                  <a:latin typeface=".VnTime" panose="020B7200000000000000" pitchFamily="34" charset="0"/>
                </a:defRPr>
              </a:lvl6pPr>
              <a:lvl7pPr marL="2971800" indent="-228600" eaLnBrk="0" fontAlgn="base" hangingPunct="0">
                <a:spcBef>
                  <a:spcPct val="0"/>
                </a:spcBef>
                <a:spcAft>
                  <a:spcPct val="0"/>
                </a:spcAft>
                <a:defRPr sz="2400">
                  <a:solidFill>
                    <a:schemeClr val="hlink"/>
                  </a:solidFill>
                  <a:latin typeface=".VnTime" panose="020B7200000000000000" pitchFamily="34" charset="0"/>
                </a:defRPr>
              </a:lvl7pPr>
              <a:lvl8pPr marL="3429000" indent="-228600" eaLnBrk="0" fontAlgn="base" hangingPunct="0">
                <a:spcBef>
                  <a:spcPct val="0"/>
                </a:spcBef>
                <a:spcAft>
                  <a:spcPct val="0"/>
                </a:spcAft>
                <a:defRPr sz="2400">
                  <a:solidFill>
                    <a:schemeClr val="hlink"/>
                  </a:solidFill>
                  <a:latin typeface=".VnTime" panose="020B7200000000000000" pitchFamily="34" charset="0"/>
                </a:defRPr>
              </a:lvl8pPr>
              <a:lvl9pPr marL="3886200" indent="-228600" eaLnBrk="0" fontAlgn="base" hangingPunct="0">
                <a:spcBef>
                  <a:spcPct val="0"/>
                </a:spcBef>
                <a:spcAft>
                  <a:spcPct val="0"/>
                </a:spcAft>
                <a:defRPr sz="2400">
                  <a:solidFill>
                    <a:schemeClr val="hlink"/>
                  </a:solidFill>
                  <a:latin typeface=".VnTime" panose="020B7200000000000000" pitchFamily="34" charset="0"/>
                </a:defRPr>
              </a:lvl9pPr>
            </a:lstStyle>
            <a:p>
              <a:pPr eaLnBrk="1" fontAlgn="base" hangingPunct="1">
                <a:spcBef>
                  <a:spcPct val="0"/>
                </a:spcBef>
                <a:spcAft>
                  <a:spcPct val="0"/>
                </a:spcAft>
              </a:pPr>
              <a:r>
                <a:rPr lang="en-US" altLang="vi-VN" sz="3600">
                  <a:solidFill>
                    <a:srgbClr val="FFFF00"/>
                  </a:solidFill>
                </a:rPr>
                <a:t>900</a:t>
              </a:r>
            </a:p>
          </p:txBody>
        </p:sp>
      </p:grpSp>
      <p:sp>
        <p:nvSpPr>
          <p:cNvPr id="11309" name="Freeform 45"/>
          <p:cNvSpPr>
            <a:spLocks/>
          </p:cNvSpPr>
          <p:nvPr/>
        </p:nvSpPr>
        <p:spPr bwMode="auto">
          <a:xfrm>
            <a:off x="5334000" y="1727200"/>
            <a:ext cx="2743200" cy="787400"/>
          </a:xfrm>
          <a:custGeom>
            <a:avLst/>
            <a:gdLst>
              <a:gd name="T0" fmla="*/ 0 w 1728"/>
              <a:gd name="T1" fmla="*/ 787400 h 496"/>
              <a:gd name="T2" fmla="*/ 762000 w 1728"/>
              <a:gd name="T3" fmla="*/ 101600 h 496"/>
              <a:gd name="T4" fmla="*/ 2743200 w 1728"/>
              <a:gd name="T5" fmla="*/ 177800 h 496"/>
              <a:gd name="T6" fmla="*/ 0 60000 65536"/>
              <a:gd name="T7" fmla="*/ 0 60000 65536"/>
              <a:gd name="T8" fmla="*/ 0 60000 65536"/>
              <a:gd name="T9" fmla="*/ 0 w 1728"/>
              <a:gd name="T10" fmla="*/ 0 h 496"/>
              <a:gd name="T11" fmla="*/ 1728 w 1728"/>
              <a:gd name="T12" fmla="*/ 496 h 496"/>
            </a:gdLst>
            <a:ahLst/>
            <a:cxnLst>
              <a:cxn ang="T6">
                <a:pos x="T0" y="T1"/>
              </a:cxn>
              <a:cxn ang="T7">
                <a:pos x="T2" y="T3"/>
              </a:cxn>
              <a:cxn ang="T8">
                <a:pos x="T4" y="T5"/>
              </a:cxn>
            </a:cxnLst>
            <a:rect l="T9" t="T10" r="T11" b="T12"/>
            <a:pathLst>
              <a:path w="1728" h="496">
                <a:moveTo>
                  <a:pt x="0" y="496"/>
                </a:moveTo>
                <a:cubicBezTo>
                  <a:pt x="96" y="312"/>
                  <a:pt x="192" y="128"/>
                  <a:pt x="480" y="64"/>
                </a:cubicBezTo>
                <a:cubicBezTo>
                  <a:pt x="768" y="0"/>
                  <a:pt x="1248" y="56"/>
                  <a:pt x="1728" y="112"/>
                </a:cubicBezTo>
              </a:path>
            </a:pathLst>
          </a:custGeom>
          <a:noFill/>
          <a:ln w="28575">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z="2400">
              <a:solidFill>
                <a:srgbClr val="0000FF"/>
              </a:solidFill>
            </a:endParaRPr>
          </a:p>
        </p:txBody>
      </p:sp>
      <p:sp>
        <p:nvSpPr>
          <p:cNvPr id="11310" name="Line 46"/>
          <p:cNvSpPr>
            <a:spLocks noChangeShapeType="1"/>
          </p:cNvSpPr>
          <p:nvPr/>
        </p:nvSpPr>
        <p:spPr bwMode="auto">
          <a:xfrm>
            <a:off x="5257800" y="3733800"/>
            <a:ext cx="1371600" cy="60960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sz="2400">
              <a:solidFill>
                <a:srgbClr val="0000FF"/>
              </a:solidFill>
            </a:endParaRPr>
          </a:p>
        </p:txBody>
      </p:sp>
      <p:sp>
        <p:nvSpPr>
          <p:cNvPr id="11311" name="Line 47"/>
          <p:cNvSpPr>
            <a:spLocks noChangeShapeType="1"/>
          </p:cNvSpPr>
          <p:nvPr/>
        </p:nvSpPr>
        <p:spPr bwMode="auto">
          <a:xfrm flipV="1">
            <a:off x="5029200" y="3733800"/>
            <a:ext cx="1524000" cy="8382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sz="2400">
              <a:solidFill>
                <a:srgbClr val="0000FF"/>
              </a:solidFill>
            </a:endParaRPr>
          </a:p>
        </p:txBody>
      </p:sp>
      <p:sp>
        <p:nvSpPr>
          <p:cNvPr id="11312" name="Line 48"/>
          <p:cNvSpPr>
            <a:spLocks noChangeShapeType="1"/>
          </p:cNvSpPr>
          <p:nvPr/>
        </p:nvSpPr>
        <p:spPr bwMode="auto">
          <a:xfrm flipV="1">
            <a:off x="5715000" y="5334000"/>
            <a:ext cx="2133600" cy="76200"/>
          </a:xfrm>
          <a:prstGeom prst="line">
            <a:avLst/>
          </a:prstGeom>
          <a:noFill/>
          <a:ln w="28575">
            <a:solidFill>
              <a:srgbClr val="00CC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vi-VN" sz="2400">
              <a:solidFill>
                <a:srgbClr val="0000FF"/>
              </a:solidFill>
            </a:endParaRPr>
          </a:p>
        </p:txBody>
      </p:sp>
    </p:spTree>
    <p:extLst>
      <p:ext uri="{BB962C8B-B14F-4D97-AF65-F5344CB8AC3E}">
        <p14:creationId xmlns:p14="http://schemas.microsoft.com/office/powerpoint/2010/main" val="90764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fade">
                                      <p:cBhvr>
                                        <p:cTn id="7" dur="1000"/>
                                        <p:tgtEl>
                                          <p:spTgt spid="11274"/>
                                        </p:tgtEl>
                                      </p:cBhvr>
                                    </p:animEffect>
                                    <p:anim calcmode="lin" valueType="num">
                                      <p:cBhvr>
                                        <p:cTn id="8" dur="1000" fill="hold"/>
                                        <p:tgtEl>
                                          <p:spTgt spid="11274"/>
                                        </p:tgtEl>
                                        <p:attrNameLst>
                                          <p:attrName>ppt_x</p:attrName>
                                        </p:attrNameLst>
                                      </p:cBhvr>
                                      <p:tavLst>
                                        <p:tav tm="0">
                                          <p:val>
                                            <p:strVal val="#ppt_x"/>
                                          </p:val>
                                        </p:tav>
                                        <p:tav tm="100000">
                                          <p:val>
                                            <p:strVal val="#ppt_x"/>
                                          </p:val>
                                        </p:tav>
                                      </p:tavLst>
                                    </p:anim>
                                    <p:anim calcmode="lin" valueType="num">
                                      <p:cBhvr>
                                        <p:cTn id="9"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3" presetClass="entr" presetSubtype="0" fill="hold" nodeType="clickEffect">
                                  <p:stCondLst>
                                    <p:cond delay="0"/>
                                  </p:stCondLst>
                                  <p:childTnLst>
                                    <p:set>
                                      <p:cBhvr>
                                        <p:cTn id="13" dur="1" fill="hold">
                                          <p:stCondLst>
                                            <p:cond delay="0"/>
                                          </p:stCondLst>
                                        </p:cTn>
                                        <p:tgtEl>
                                          <p:spTgt spid="11275"/>
                                        </p:tgtEl>
                                        <p:attrNameLst>
                                          <p:attrName>style.visibility</p:attrName>
                                        </p:attrNameLst>
                                      </p:cBhvr>
                                      <p:to>
                                        <p:strVal val="visible"/>
                                      </p:to>
                                    </p:set>
                                    <p:animEffect transition="in" filter="fade">
                                      <p:cBhvr>
                                        <p:cTn id="14" dur="100"/>
                                        <p:tgtEl>
                                          <p:spTgt spid="11275"/>
                                        </p:tgtEl>
                                      </p:cBhvr>
                                    </p:animEffect>
                                    <p:anim calcmode="lin" valueType="num">
                                      <p:cBhvr>
                                        <p:cTn id="15" dur="400" fill="hold"/>
                                        <p:tgtEl>
                                          <p:spTgt spid="11275"/>
                                        </p:tgtEl>
                                        <p:attrNameLst>
                                          <p:attrName>ppt_x</p:attrName>
                                        </p:attrNameLst>
                                      </p:cBhvr>
                                      <p:tavLst>
                                        <p:tav tm="0">
                                          <p:val>
                                            <p:strVal val="#ppt_x"/>
                                          </p:val>
                                        </p:tav>
                                        <p:tav tm="100000">
                                          <p:val>
                                            <p:strVal val="#ppt_x"/>
                                          </p:val>
                                        </p:tav>
                                      </p:tavLst>
                                    </p:anim>
                                    <p:anim calcmode="lin" valueType="num">
                                      <p:cBhvr>
                                        <p:cTn id="16" dur="400" fill="hold"/>
                                        <p:tgtEl>
                                          <p:spTgt spid="11275"/>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1127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1127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strVal val="#ppt_w*0.70"/>
                                          </p:val>
                                        </p:tav>
                                        <p:tav tm="100000">
                                          <p:val>
                                            <p:strVal val="#ppt_w"/>
                                          </p:val>
                                        </p:tav>
                                      </p:tavLst>
                                    </p:anim>
                                    <p:anim calcmode="lin" valueType="num">
                                      <p:cBhvr>
                                        <p:cTn id="24" dur="1000" fill="hold"/>
                                        <p:tgtEl>
                                          <p:spTgt spid="2"/>
                                        </p:tgtEl>
                                        <p:attrNameLst>
                                          <p:attrName>ppt_h</p:attrName>
                                        </p:attrNameLst>
                                      </p:cBhvr>
                                      <p:tavLst>
                                        <p:tav tm="0">
                                          <p:val>
                                            <p:strVal val="#ppt_h"/>
                                          </p:val>
                                        </p:tav>
                                        <p:tav tm="100000">
                                          <p:val>
                                            <p:strVal val="#ppt_h"/>
                                          </p:val>
                                        </p:tav>
                                      </p:tavLst>
                                    </p:anim>
                                    <p:animEffect transition="in" filter="fade">
                                      <p:cBhvr>
                                        <p:cTn id="25" dur="10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5"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strVal val="#ppt_w*0.70"/>
                                          </p:val>
                                        </p:tav>
                                        <p:tav tm="100000">
                                          <p:val>
                                            <p:strVal val="#ppt_w"/>
                                          </p:val>
                                        </p:tav>
                                      </p:tavLst>
                                    </p:anim>
                                    <p:anim calcmode="lin" valueType="num">
                                      <p:cBhvr>
                                        <p:cTn id="31" dur="1000" fill="hold"/>
                                        <p:tgtEl>
                                          <p:spTgt spid="3"/>
                                        </p:tgtEl>
                                        <p:attrNameLst>
                                          <p:attrName>ppt_h</p:attrName>
                                        </p:attrNameLst>
                                      </p:cBhvr>
                                      <p:tavLst>
                                        <p:tav tm="0">
                                          <p:val>
                                            <p:strVal val="#ppt_h"/>
                                          </p:val>
                                        </p:tav>
                                        <p:tav tm="100000">
                                          <p:val>
                                            <p:strVal val="#ppt_h"/>
                                          </p:val>
                                        </p:tav>
                                      </p:tavLst>
                                    </p:anim>
                                    <p:animEffect transition="in" filter="fade">
                                      <p:cBhvr>
                                        <p:cTn id="32" dur="1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0.70"/>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strVal val="#ppt_w*0.70"/>
                                          </p:val>
                                        </p:tav>
                                        <p:tav tm="100000">
                                          <p:val>
                                            <p:strVal val="#ppt_w"/>
                                          </p:val>
                                        </p:tav>
                                      </p:tavLst>
                                    </p:anim>
                                    <p:anim calcmode="lin" valueType="num">
                                      <p:cBhvr>
                                        <p:cTn id="45" dur="1000" fill="hold"/>
                                        <p:tgtEl>
                                          <p:spTgt spid="5"/>
                                        </p:tgtEl>
                                        <p:attrNameLst>
                                          <p:attrName>ppt_h</p:attrName>
                                        </p:attrNameLst>
                                      </p:cBhvr>
                                      <p:tavLst>
                                        <p:tav tm="0">
                                          <p:val>
                                            <p:strVal val="#ppt_h"/>
                                          </p:val>
                                        </p:tav>
                                        <p:tav tm="100000">
                                          <p:val>
                                            <p:strVal val="#ppt_h"/>
                                          </p:val>
                                        </p:tav>
                                      </p:tavLst>
                                    </p:anim>
                                    <p:animEffect transition="in" filter="fade">
                                      <p:cBhvr>
                                        <p:cTn id="46" dur="1000"/>
                                        <p:tgtEl>
                                          <p:spTgt spid="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nodeType="click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0"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p:cTn id="93" dur="500" fill="hold"/>
                                        <p:tgtEl>
                                          <p:spTgt spid="9"/>
                                        </p:tgtEl>
                                        <p:attrNameLst>
                                          <p:attrName>ppt_w</p:attrName>
                                        </p:attrNameLst>
                                      </p:cBhvr>
                                      <p:tavLst>
                                        <p:tav tm="0">
                                          <p:val>
                                            <p:fltVal val="0"/>
                                          </p:val>
                                        </p:tav>
                                        <p:tav tm="100000">
                                          <p:val>
                                            <p:strVal val="#ppt_w"/>
                                          </p:val>
                                        </p:tav>
                                      </p:tavLst>
                                    </p:anim>
                                    <p:anim calcmode="lin" valueType="num">
                                      <p:cBhvr>
                                        <p:cTn id="94" dur="500" fill="hold"/>
                                        <p:tgtEl>
                                          <p:spTgt spid="9"/>
                                        </p:tgtEl>
                                        <p:attrNameLst>
                                          <p:attrName>ppt_h</p:attrName>
                                        </p:attrNameLst>
                                      </p:cBhvr>
                                      <p:tavLst>
                                        <p:tav tm="0">
                                          <p:val>
                                            <p:fltVal val="0"/>
                                          </p:val>
                                        </p:tav>
                                        <p:tav tm="100000">
                                          <p:val>
                                            <p:strVal val="#ppt_h"/>
                                          </p:val>
                                        </p:tav>
                                      </p:tavLst>
                                    </p:anim>
                                    <p:animEffect transition="in" filter="fade">
                                      <p:cBhvr>
                                        <p:cTn id="95" dur="500"/>
                                        <p:tgtEl>
                                          <p:spTgt spid="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11309"/>
                                        </p:tgtEl>
                                        <p:attrNameLst>
                                          <p:attrName>style.visibility</p:attrName>
                                        </p:attrNameLst>
                                      </p:cBhvr>
                                      <p:to>
                                        <p:strVal val="visible"/>
                                      </p:to>
                                    </p:set>
                                    <p:animEffect transition="in" filter="wipe(left)">
                                      <p:cBhvr>
                                        <p:cTn id="100" dur="500"/>
                                        <p:tgtEl>
                                          <p:spTgt spid="11309"/>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11310"/>
                                        </p:tgtEl>
                                        <p:attrNameLst>
                                          <p:attrName>style.visibility</p:attrName>
                                        </p:attrNameLst>
                                      </p:cBhvr>
                                      <p:to>
                                        <p:strVal val="visible"/>
                                      </p:to>
                                    </p:set>
                                    <p:animEffect transition="in" filter="wipe(left)">
                                      <p:cBhvr>
                                        <p:cTn id="105" dur="500"/>
                                        <p:tgtEl>
                                          <p:spTgt spid="113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nodeType="clickEffect">
                                  <p:stCondLst>
                                    <p:cond delay="0"/>
                                  </p:stCondLst>
                                  <p:childTnLst>
                                    <p:set>
                                      <p:cBhvr>
                                        <p:cTn id="109" dur="1" fill="hold">
                                          <p:stCondLst>
                                            <p:cond delay="0"/>
                                          </p:stCondLst>
                                        </p:cTn>
                                        <p:tgtEl>
                                          <p:spTgt spid="11311"/>
                                        </p:tgtEl>
                                        <p:attrNameLst>
                                          <p:attrName>style.visibility</p:attrName>
                                        </p:attrNameLst>
                                      </p:cBhvr>
                                      <p:to>
                                        <p:strVal val="visible"/>
                                      </p:to>
                                    </p:set>
                                    <p:animEffect transition="in" filter="wipe(left)">
                                      <p:cBhvr>
                                        <p:cTn id="110" dur="500"/>
                                        <p:tgtEl>
                                          <p:spTgt spid="11311"/>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11312"/>
                                        </p:tgtEl>
                                        <p:attrNameLst>
                                          <p:attrName>style.visibility</p:attrName>
                                        </p:attrNameLst>
                                      </p:cBhvr>
                                      <p:to>
                                        <p:strVal val="visible"/>
                                      </p:to>
                                    </p:set>
                                    <p:animEffect transition="in" filter="wipe(left)">
                                      <p:cBhvr>
                                        <p:cTn id="115"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23CD417-D35D-4DA0-A7B7-3F6F6036CF9D}"/>
              </a:ext>
            </a:extLst>
          </p:cNvPr>
          <p:cNvSpPr txBox="1"/>
          <p:nvPr/>
        </p:nvSpPr>
        <p:spPr>
          <a:xfrm>
            <a:off x="1550504" y="2266121"/>
            <a:ext cx="9090991" cy="1478418"/>
          </a:xfrm>
          <a:prstGeom prst="rect">
            <a:avLst/>
          </a:prstGeom>
          <a:noFill/>
        </p:spPr>
        <p:txBody>
          <a:bodyPr wrap="square" rtlCol="0">
            <a:spAutoFit/>
          </a:bodyPr>
          <a:lstStyle/>
          <a:p>
            <a:pPr algn="ctr">
              <a:lnSpc>
                <a:spcPct val="150000"/>
              </a:lnSpc>
            </a:pPr>
            <a:r>
              <a:rPr lang="vi-VN" sz="3200" b="1" dirty="0">
                <a:solidFill>
                  <a:srgbClr val="00B050"/>
                </a:solidFill>
              </a:rPr>
              <a:t>TIẾT HỌC ĐẾN ĐÂY LÀ KẾT THÚC</a:t>
            </a:r>
          </a:p>
          <a:p>
            <a:pPr algn="ctr">
              <a:lnSpc>
                <a:spcPct val="150000"/>
              </a:lnSpc>
            </a:pPr>
            <a:r>
              <a:rPr lang="vi-VN" sz="3200" b="1" dirty="0">
                <a:solidFill>
                  <a:srgbClr val="00B050"/>
                </a:solidFill>
              </a:rPr>
              <a:t>CHÚC CÁC CON CHĂM NGOAN, HỌC GIỎI !</a:t>
            </a:r>
          </a:p>
        </p:txBody>
      </p:sp>
    </p:spTree>
    <p:extLst>
      <p:ext uri="{BB962C8B-B14F-4D97-AF65-F5344CB8AC3E}">
        <p14:creationId xmlns:p14="http://schemas.microsoft.com/office/powerpoint/2010/main" val="19864668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323439"/>
          </a:xfrm>
          <a:prstGeom prst="rect">
            <a:avLst/>
          </a:prstGeom>
          <a:noFill/>
        </p:spPr>
        <p:txBody>
          <a:bodyPr wrap="square" rtlCol="0">
            <a:spAutoFit/>
          </a:bodyPr>
          <a:lstStyle/>
          <a:p>
            <a:pPr algn="ctr"/>
            <a:r>
              <a:rPr lang="en-US" sz="4000" b="1" dirty="0">
                <a:solidFill>
                  <a:srgbClr val="002060"/>
                </a:solidFill>
              </a:rPr>
              <a:t>Số:  “Ba trăm linh năm nghìn chín trăm hai mươi tám” được viết là:  </a:t>
            </a:r>
            <a:endParaRPr lang="vi-VN" sz="4000" b="1" dirty="0">
              <a:solidFill>
                <a:srgbClr val="002060"/>
              </a:solidFill>
            </a:endParaRPr>
          </a:p>
        </p:txBody>
      </p:sp>
      <p:sp>
        <p:nvSpPr>
          <p:cNvPr id="7" name="TextBox 6"/>
          <p:cNvSpPr txBox="1"/>
          <p:nvPr/>
        </p:nvSpPr>
        <p:spPr>
          <a:xfrm>
            <a:off x="4893496" y="730387"/>
            <a:ext cx="2442755" cy="584775"/>
          </a:xfrm>
          <a:prstGeom prst="rect">
            <a:avLst/>
          </a:prstGeom>
          <a:noFill/>
        </p:spPr>
        <p:txBody>
          <a:bodyPr wrap="square" rtlCol="0">
            <a:spAutoFit/>
          </a:bodyPr>
          <a:lstStyle/>
          <a:p>
            <a:pPr algn="ctr"/>
            <a:r>
              <a:rPr lang="en-US" sz="3200" b="1" dirty="0">
                <a:solidFill>
                  <a:srgbClr val="7030A0"/>
                </a:solidFill>
              </a:rPr>
              <a:t>CÂU 1</a:t>
            </a:r>
            <a:endParaRPr lang="vi-VN" sz="3200" b="1" dirty="0">
              <a:solidFill>
                <a:srgbClr val="7030A0"/>
              </a:solidFill>
            </a:endParaRPr>
          </a:p>
        </p:txBody>
      </p:sp>
      <p:sp>
        <p:nvSpPr>
          <p:cNvPr id="8" name="TextBox 7"/>
          <p:cNvSpPr txBox="1"/>
          <p:nvPr/>
        </p:nvSpPr>
        <p:spPr>
          <a:xfrm>
            <a:off x="1802674" y="3004457"/>
            <a:ext cx="3696789" cy="830997"/>
          </a:xfrm>
          <a:prstGeom prst="rect">
            <a:avLst/>
          </a:prstGeom>
          <a:noFill/>
        </p:spPr>
        <p:txBody>
          <a:bodyPr wrap="square" rtlCol="0">
            <a:spAutoFit/>
          </a:bodyPr>
          <a:lstStyle/>
          <a:p>
            <a:r>
              <a:rPr lang="en-US" sz="4800" b="1" dirty="0">
                <a:solidFill>
                  <a:srgbClr val="C00000"/>
                </a:solidFill>
              </a:rPr>
              <a:t>A.  35928 </a:t>
            </a:r>
            <a:endParaRPr lang="vi-VN" sz="4800" b="1" dirty="0">
              <a:solidFill>
                <a:srgbClr val="C00000"/>
              </a:solidFill>
            </a:endParaRPr>
          </a:p>
        </p:txBody>
      </p:sp>
      <p:sp>
        <p:nvSpPr>
          <p:cNvPr id="9" name="TextBox 8"/>
          <p:cNvSpPr txBox="1"/>
          <p:nvPr/>
        </p:nvSpPr>
        <p:spPr>
          <a:xfrm>
            <a:off x="6096000" y="2992028"/>
            <a:ext cx="3696789" cy="830997"/>
          </a:xfrm>
          <a:prstGeom prst="rect">
            <a:avLst/>
          </a:prstGeom>
          <a:noFill/>
        </p:spPr>
        <p:txBody>
          <a:bodyPr wrap="square" rtlCol="0">
            <a:spAutoFit/>
          </a:bodyPr>
          <a:lstStyle/>
          <a:p>
            <a:r>
              <a:rPr lang="en-US" sz="4800" b="1" dirty="0">
                <a:solidFill>
                  <a:srgbClr val="C00000"/>
                </a:solidFill>
              </a:rPr>
              <a:t>B.  305928 </a:t>
            </a:r>
            <a:endParaRPr lang="vi-VN" sz="4800" b="1" dirty="0">
              <a:solidFill>
                <a:srgbClr val="C00000"/>
              </a:solidFill>
            </a:endParaRPr>
          </a:p>
        </p:txBody>
      </p:sp>
      <p:sp>
        <p:nvSpPr>
          <p:cNvPr id="10" name="TextBox 9"/>
          <p:cNvSpPr txBox="1"/>
          <p:nvPr/>
        </p:nvSpPr>
        <p:spPr>
          <a:xfrm>
            <a:off x="1772194" y="3778644"/>
            <a:ext cx="3696789" cy="830997"/>
          </a:xfrm>
          <a:prstGeom prst="rect">
            <a:avLst/>
          </a:prstGeom>
          <a:noFill/>
        </p:spPr>
        <p:txBody>
          <a:bodyPr wrap="square" rtlCol="0">
            <a:spAutoFit/>
          </a:bodyPr>
          <a:lstStyle/>
          <a:p>
            <a:r>
              <a:rPr lang="en-US" sz="4800" b="1" dirty="0">
                <a:solidFill>
                  <a:srgbClr val="C00000"/>
                </a:solidFill>
              </a:rPr>
              <a:t>C.  30598 </a:t>
            </a:r>
            <a:endParaRPr lang="vi-VN" sz="4800" b="1" dirty="0">
              <a:solidFill>
                <a:srgbClr val="C00000"/>
              </a:solidFill>
            </a:endParaRPr>
          </a:p>
        </p:txBody>
      </p:sp>
      <p:sp>
        <p:nvSpPr>
          <p:cNvPr id="11" name="TextBox 10"/>
          <p:cNvSpPr txBox="1"/>
          <p:nvPr/>
        </p:nvSpPr>
        <p:spPr>
          <a:xfrm>
            <a:off x="6096000" y="3778644"/>
            <a:ext cx="3696789" cy="830997"/>
          </a:xfrm>
          <a:prstGeom prst="rect">
            <a:avLst/>
          </a:prstGeom>
          <a:noFill/>
        </p:spPr>
        <p:txBody>
          <a:bodyPr wrap="square" rtlCol="0">
            <a:spAutoFit/>
          </a:bodyPr>
          <a:lstStyle/>
          <a:p>
            <a:r>
              <a:rPr lang="en-US" sz="4800" b="1" dirty="0">
                <a:solidFill>
                  <a:srgbClr val="C00000"/>
                </a:solidFill>
              </a:rPr>
              <a:t>D.  350928 </a:t>
            </a:r>
            <a:endParaRPr lang="vi-VN" sz="4800" b="1" dirty="0">
              <a:solidFill>
                <a:srgbClr val="C00000"/>
              </a:solidFill>
            </a:endParaRPr>
          </a:p>
        </p:txBody>
      </p:sp>
      <p:sp>
        <p:nvSpPr>
          <p:cNvPr id="15" name="7-Point Star 14"/>
          <p:cNvSpPr/>
          <p:nvPr/>
        </p:nvSpPr>
        <p:spPr>
          <a:xfrm>
            <a:off x="5916706" y="3004457"/>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rPr>
              <a:t>B</a:t>
            </a:r>
          </a:p>
        </p:txBody>
      </p:sp>
      <p:sp>
        <p:nvSpPr>
          <p:cNvPr id="17" name="Rectangle 16"/>
          <p:cNvSpPr/>
          <p:nvPr/>
        </p:nvSpPr>
        <p:spPr>
          <a:xfrm>
            <a:off x="4831400" y="5396257"/>
            <a:ext cx="6225988" cy="47064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4831400" y="5386351"/>
            <a:ext cx="6225988"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p:cNvSpPr txBox="1"/>
          <p:nvPr/>
        </p:nvSpPr>
        <p:spPr>
          <a:xfrm>
            <a:off x="8668615" y="4597212"/>
            <a:ext cx="2156267" cy="707886"/>
          </a:xfrm>
          <a:prstGeom prst="rect">
            <a:avLst/>
          </a:prstGeom>
          <a:noFill/>
        </p:spPr>
        <p:txBody>
          <a:bodyPr wrap="square" rtlCol="0">
            <a:spAutoFit/>
          </a:bodyPr>
          <a:lstStyle/>
          <a:p>
            <a:r>
              <a:rPr lang="vi-VN" sz="4000" b="1" dirty="0">
                <a:solidFill>
                  <a:srgbClr val="00B050"/>
                </a:solidFill>
              </a:rPr>
              <a:t>Hết giờ</a:t>
            </a:r>
          </a:p>
        </p:txBody>
      </p:sp>
      <p:sp>
        <p:nvSpPr>
          <p:cNvPr id="2" name="TextBox 1">
            <a:extLst>
              <a:ext uri="{FF2B5EF4-FFF2-40B4-BE49-F238E27FC236}">
                <a16:creationId xmlns:a16="http://schemas.microsoft.com/office/drawing/2014/main" xmlns="" id="{6B3A0DF3-96FF-4710-86EE-1B6031492590}"/>
              </a:ext>
            </a:extLst>
          </p:cNvPr>
          <p:cNvSpPr txBox="1"/>
          <p:nvPr/>
        </p:nvSpPr>
        <p:spPr>
          <a:xfrm>
            <a:off x="5221356" y="61269"/>
            <a:ext cx="2557670" cy="523220"/>
          </a:xfrm>
          <a:prstGeom prst="rect">
            <a:avLst/>
          </a:prstGeom>
          <a:noFill/>
        </p:spPr>
        <p:txBody>
          <a:bodyPr wrap="square" rtlCol="0">
            <a:spAutoFit/>
          </a:bodyPr>
          <a:lstStyle/>
          <a:p>
            <a:r>
              <a:rPr lang="en-US" sz="2800" b="1" dirty="0">
                <a:solidFill>
                  <a:srgbClr val="7030A0"/>
                </a:solidFill>
                <a:latin typeface="Arial" panose="020B0604020202020204" pitchFamily="34" charset="0"/>
                <a:cs typeface="Arial" panose="020B0604020202020204" pitchFamily="34" charset="0"/>
              </a:rPr>
              <a:t>ÔN BÀI CŨ</a:t>
            </a:r>
            <a:endParaRPr lang="vi-VN" sz="2800"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50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14900"/>
                                        <p:tgtEl>
                                          <p:spTgt spid="18"/>
                                        </p:tgtEl>
                                      </p:cBhvr>
                                    </p:animEffect>
                                    <p:set>
                                      <p:cBhvr>
                                        <p:cTn id="41" dur="1" fill="hold">
                                          <p:stCondLst>
                                            <p:cond delay="14899"/>
                                          </p:stCondLst>
                                        </p:cTn>
                                        <p:tgtEl>
                                          <p:spTgt spid="18"/>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14900"/>
                            </p:stCondLst>
                            <p:childTnLst>
                              <p:par>
                                <p:cTn id="43" presetID="1"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8"/>
                  </p:tgtEl>
                </p:cond>
              </p:nextCondLst>
            </p:seq>
          </p:childTnLst>
        </p:cTn>
      </p:par>
    </p:tnLst>
    <p:bldLst>
      <p:bldP spid="6" grpId="0"/>
      <p:bldP spid="7" grpId="0"/>
      <p:bldP spid="8" grpId="0"/>
      <p:bldP spid="9" grpId="0"/>
      <p:bldP spid="10" grpId="0"/>
      <p:bldP spid="11" grpId="0"/>
      <p:bldP spid="15" grpId="0" animBg="1"/>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569660"/>
          </a:xfrm>
          <a:prstGeom prst="rect">
            <a:avLst/>
          </a:prstGeom>
          <a:noFill/>
        </p:spPr>
        <p:txBody>
          <a:bodyPr wrap="square" rtlCol="0">
            <a:spAutoFit/>
          </a:bodyPr>
          <a:lstStyle/>
          <a:p>
            <a:pPr algn="ctr"/>
            <a:r>
              <a:rPr lang="en-US" sz="4800" b="1" dirty="0">
                <a:solidFill>
                  <a:srgbClr val="002060"/>
                </a:solidFill>
              </a:rPr>
              <a:t>Chữ số 5 trong </a:t>
            </a:r>
            <a:r>
              <a:rPr lang="en-US" sz="4800" b="1" dirty="0" err="1">
                <a:solidFill>
                  <a:srgbClr val="002060"/>
                </a:solidFill>
              </a:rPr>
              <a:t>số</a:t>
            </a:r>
            <a:r>
              <a:rPr lang="en-US" sz="4800" b="1" dirty="0">
                <a:solidFill>
                  <a:srgbClr val="002060"/>
                </a:solidFill>
              </a:rPr>
              <a:t> </a:t>
            </a:r>
            <a:r>
              <a:rPr lang="en-US" sz="4800" b="1" dirty="0" smtClean="0">
                <a:solidFill>
                  <a:srgbClr val="002060"/>
                </a:solidFill>
              </a:rPr>
              <a:t> </a:t>
            </a:r>
            <a:r>
              <a:rPr lang="en-US" sz="4800" b="1" dirty="0">
                <a:solidFill>
                  <a:srgbClr val="002060"/>
                </a:solidFill>
              </a:rPr>
              <a:t>“ </a:t>
            </a:r>
            <a:r>
              <a:rPr lang="en-US" sz="4800" b="1" dirty="0" smtClean="0">
                <a:solidFill>
                  <a:srgbClr val="002060"/>
                </a:solidFill>
              </a:rPr>
              <a:t>378 523</a:t>
            </a:r>
            <a:r>
              <a:rPr lang="en-US" sz="4800" b="1" dirty="0">
                <a:solidFill>
                  <a:srgbClr val="002060"/>
                </a:solidFill>
              </a:rPr>
              <a:t>” </a:t>
            </a:r>
          </a:p>
          <a:p>
            <a:pPr algn="ctr"/>
            <a:r>
              <a:rPr lang="en-US" sz="4800" b="1" dirty="0">
                <a:solidFill>
                  <a:srgbClr val="002060"/>
                </a:solidFill>
              </a:rPr>
              <a:t>thuộc hàng nào?  </a:t>
            </a:r>
            <a:endParaRPr lang="vi-VN" sz="4800" b="1" dirty="0">
              <a:solidFill>
                <a:srgbClr val="002060"/>
              </a:solidFill>
            </a:endParaRPr>
          </a:p>
        </p:txBody>
      </p:sp>
      <p:sp>
        <p:nvSpPr>
          <p:cNvPr id="7" name="TextBox 6"/>
          <p:cNvSpPr txBox="1"/>
          <p:nvPr/>
        </p:nvSpPr>
        <p:spPr>
          <a:xfrm>
            <a:off x="4990012" y="613955"/>
            <a:ext cx="2442755" cy="830997"/>
          </a:xfrm>
          <a:prstGeom prst="rect">
            <a:avLst/>
          </a:prstGeom>
          <a:noFill/>
        </p:spPr>
        <p:txBody>
          <a:bodyPr wrap="square" rtlCol="0">
            <a:spAutoFit/>
          </a:bodyPr>
          <a:lstStyle/>
          <a:p>
            <a:pPr algn="ctr"/>
            <a:r>
              <a:rPr lang="en-US" sz="4800" b="1" dirty="0">
                <a:solidFill>
                  <a:srgbClr val="7030A0"/>
                </a:solidFill>
              </a:rPr>
              <a:t>CÂU 2</a:t>
            </a:r>
            <a:endParaRPr lang="vi-VN" sz="4800" b="1" dirty="0">
              <a:solidFill>
                <a:srgbClr val="7030A0"/>
              </a:solidFill>
            </a:endParaRPr>
          </a:p>
        </p:txBody>
      </p:sp>
      <p:sp>
        <p:nvSpPr>
          <p:cNvPr id="8" name="TextBox 7"/>
          <p:cNvSpPr txBox="1"/>
          <p:nvPr/>
        </p:nvSpPr>
        <p:spPr>
          <a:xfrm>
            <a:off x="1802674" y="3004457"/>
            <a:ext cx="3696789" cy="830997"/>
          </a:xfrm>
          <a:prstGeom prst="rect">
            <a:avLst/>
          </a:prstGeom>
          <a:noFill/>
        </p:spPr>
        <p:txBody>
          <a:bodyPr wrap="square" rtlCol="0">
            <a:spAutoFit/>
          </a:bodyPr>
          <a:lstStyle/>
          <a:p>
            <a:r>
              <a:rPr lang="en-US" sz="4800" b="1" dirty="0">
                <a:solidFill>
                  <a:srgbClr val="C00000"/>
                </a:solidFill>
              </a:rPr>
              <a:t>A. Hàng trăm </a:t>
            </a:r>
            <a:endParaRPr lang="vi-VN" sz="4800" b="1" dirty="0">
              <a:solidFill>
                <a:srgbClr val="C00000"/>
              </a:solidFill>
            </a:endParaRPr>
          </a:p>
        </p:txBody>
      </p:sp>
      <p:sp>
        <p:nvSpPr>
          <p:cNvPr id="9" name="TextBox 8"/>
          <p:cNvSpPr txBox="1"/>
          <p:nvPr/>
        </p:nvSpPr>
        <p:spPr>
          <a:xfrm>
            <a:off x="6894627" y="2979507"/>
            <a:ext cx="3696789" cy="830997"/>
          </a:xfrm>
          <a:prstGeom prst="rect">
            <a:avLst/>
          </a:prstGeom>
          <a:noFill/>
        </p:spPr>
        <p:txBody>
          <a:bodyPr wrap="square" rtlCol="0">
            <a:spAutoFit/>
          </a:bodyPr>
          <a:lstStyle/>
          <a:p>
            <a:r>
              <a:rPr lang="en-US" sz="4800" b="1" dirty="0">
                <a:solidFill>
                  <a:srgbClr val="C00000"/>
                </a:solidFill>
              </a:rPr>
              <a:t>B.  Hàng chục   </a:t>
            </a:r>
            <a:endParaRPr lang="vi-VN" sz="4800" b="1" dirty="0">
              <a:solidFill>
                <a:srgbClr val="C00000"/>
              </a:solidFill>
            </a:endParaRPr>
          </a:p>
        </p:txBody>
      </p:sp>
      <p:sp>
        <p:nvSpPr>
          <p:cNvPr id="10" name="TextBox 9"/>
          <p:cNvSpPr txBox="1"/>
          <p:nvPr/>
        </p:nvSpPr>
        <p:spPr>
          <a:xfrm>
            <a:off x="1772194" y="3778644"/>
            <a:ext cx="4239408" cy="830997"/>
          </a:xfrm>
          <a:prstGeom prst="rect">
            <a:avLst/>
          </a:prstGeom>
          <a:noFill/>
        </p:spPr>
        <p:txBody>
          <a:bodyPr wrap="square" rtlCol="0">
            <a:spAutoFit/>
          </a:bodyPr>
          <a:lstStyle/>
          <a:p>
            <a:r>
              <a:rPr lang="en-US" sz="4800" b="1" dirty="0">
                <a:solidFill>
                  <a:srgbClr val="C00000"/>
                </a:solidFill>
              </a:rPr>
              <a:t>C.  Hàng đơn vị </a:t>
            </a:r>
            <a:endParaRPr lang="vi-VN" sz="4800" b="1" dirty="0">
              <a:solidFill>
                <a:srgbClr val="C00000"/>
              </a:solidFill>
            </a:endParaRPr>
          </a:p>
        </p:txBody>
      </p:sp>
      <p:sp>
        <p:nvSpPr>
          <p:cNvPr id="11" name="TextBox 10"/>
          <p:cNvSpPr txBox="1"/>
          <p:nvPr/>
        </p:nvSpPr>
        <p:spPr>
          <a:xfrm>
            <a:off x="6995855" y="3710399"/>
            <a:ext cx="4414350" cy="830997"/>
          </a:xfrm>
          <a:prstGeom prst="rect">
            <a:avLst/>
          </a:prstGeom>
          <a:noFill/>
        </p:spPr>
        <p:txBody>
          <a:bodyPr wrap="square" rtlCol="0">
            <a:spAutoFit/>
          </a:bodyPr>
          <a:lstStyle/>
          <a:p>
            <a:r>
              <a:rPr lang="en-US" sz="4800" b="1" dirty="0">
                <a:solidFill>
                  <a:srgbClr val="C00000"/>
                </a:solidFill>
              </a:rPr>
              <a:t>D.  Hàng nghìn</a:t>
            </a:r>
            <a:endParaRPr lang="vi-VN" sz="4800" b="1" dirty="0">
              <a:solidFill>
                <a:srgbClr val="C00000"/>
              </a:solidFill>
            </a:endParaRPr>
          </a:p>
        </p:txBody>
      </p:sp>
      <p:sp>
        <p:nvSpPr>
          <p:cNvPr id="15" name="7-Point Star 14"/>
          <p:cNvSpPr/>
          <p:nvPr/>
        </p:nvSpPr>
        <p:spPr>
          <a:xfrm>
            <a:off x="1632857" y="2917684"/>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rPr>
              <a:t>A</a:t>
            </a:r>
          </a:p>
        </p:txBody>
      </p:sp>
      <p:pic>
        <p:nvPicPr>
          <p:cNvPr id="4" name="Picture 3"/>
          <p:cNvPicPr>
            <a:picLocks noChangeAspect="1"/>
          </p:cNvPicPr>
          <p:nvPr/>
        </p:nvPicPr>
        <p:blipFill>
          <a:blip r:embed="rId4"/>
          <a:stretch>
            <a:fillRect/>
          </a:stretch>
        </p:blipFill>
        <p:spPr>
          <a:xfrm>
            <a:off x="8692403" y="4580690"/>
            <a:ext cx="2389839" cy="1072989"/>
          </a:xfrm>
          <a:prstGeom prst="rect">
            <a:avLst/>
          </a:prstGeom>
        </p:spPr>
      </p:pic>
      <p:sp>
        <p:nvSpPr>
          <p:cNvPr id="14" name="Rectangle 13"/>
          <p:cNvSpPr/>
          <p:nvPr/>
        </p:nvSpPr>
        <p:spPr>
          <a:xfrm>
            <a:off x="4831400" y="5386351"/>
            <a:ext cx="6225988"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0027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4"/>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14900"/>
                                        <p:tgtEl>
                                          <p:spTgt spid="14"/>
                                        </p:tgtEl>
                                      </p:cBhvr>
                                    </p:animEffect>
                                    <p:set>
                                      <p:cBhvr>
                                        <p:cTn id="41" dur="1" fill="hold">
                                          <p:stCondLst>
                                            <p:cond delay="14899"/>
                                          </p:stCondLst>
                                        </p:cTn>
                                        <p:tgtEl>
                                          <p:spTgt spid="1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14900"/>
                            </p:stCondLst>
                            <p:childTnLst>
                              <p:par>
                                <p:cTn id="43" presetID="42"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4"/>
                  </p:tgtEl>
                </p:cond>
              </p:nextCondLst>
            </p:seq>
          </p:childTnLst>
        </p:cTn>
      </p:par>
    </p:tnLst>
    <p:bldLst>
      <p:bldP spid="6" grpId="0"/>
      <p:bldP spid="7" grpId="0"/>
      <p:bldP spid="8" grpId="0"/>
      <p:bldP spid="9" grpId="0"/>
      <p:bldP spid="10" grpId="0"/>
      <p:bldP spid="11" grpId="0"/>
      <p:bldP spid="15"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Point Star 12"/>
          <p:cNvSpPr/>
          <p:nvPr/>
        </p:nvSpPr>
        <p:spPr>
          <a:xfrm>
            <a:off x="5669280" y="2801749"/>
            <a:ext cx="1328057" cy="1186514"/>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86394" y="1332412"/>
            <a:ext cx="10019212" cy="1569660"/>
          </a:xfrm>
          <a:prstGeom prst="rect">
            <a:avLst/>
          </a:prstGeom>
          <a:noFill/>
        </p:spPr>
        <p:txBody>
          <a:bodyPr wrap="square" rtlCol="0">
            <a:spAutoFit/>
          </a:bodyPr>
          <a:lstStyle/>
          <a:p>
            <a:pPr algn="ctr"/>
            <a:r>
              <a:rPr lang="en-US" sz="4800" b="1" dirty="0">
                <a:solidFill>
                  <a:srgbClr val="002060"/>
                </a:solidFill>
              </a:rPr>
              <a:t>Trong số sau:“274839” những chữ số nào thuộc lớp nghìn?   </a:t>
            </a:r>
            <a:endParaRPr lang="vi-VN" sz="4800" b="1" dirty="0">
              <a:solidFill>
                <a:srgbClr val="002060"/>
              </a:solidFill>
            </a:endParaRPr>
          </a:p>
        </p:txBody>
      </p:sp>
      <p:sp>
        <p:nvSpPr>
          <p:cNvPr id="7" name="TextBox 6"/>
          <p:cNvSpPr txBox="1"/>
          <p:nvPr/>
        </p:nvSpPr>
        <p:spPr>
          <a:xfrm>
            <a:off x="4949671" y="640849"/>
            <a:ext cx="2442755" cy="830997"/>
          </a:xfrm>
          <a:prstGeom prst="rect">
            <a:avLst/>
          </a:prstGeom>
          <a:noFill/>
        </p:spPr>
        <p:txBody>
          <a:bodyPr wrap="square" rtlCol="0">
            <a:spAutoFit/>
          </a:bodyPr>
          <a:lstStyle/>
          <a:p>
            <a:pPr algn="ctr"/>
            <a:r>
              <a:rPr lang="en-US" sz="4800" b="1" dirty="0">
                <a:solidFill>
                  <a:srgbClr val="7030A0"/>
                </a:solidFill>
              </a:rPr>
              <a:t>CÂU 3</a:t>
            </a:r>
            <a:endParaRPr lang="vi-VN" sz="4800" b="1" dirty="0">
              <a:solidFill>
                <a:srgbClr val="7030A0"/>
              </a:solidFill>
            </a:endParaRPr>
          </a:p>
        </p:txBody>
      </p:sp>
      <p:sp>
        <p:nvSpPr>
          <p:cNvPr id="8" name="TextBox 7"/>
          <p:cNvSpPr txBox="1"/>
          <p:nvPr/>
        </p:nvSpPr>
        <p:spPr>
          <a:xfrm>
            <a:off x="1802674" y="3004457"/>
            <a:ext cx="3696789" cy="830997"/>
          </a:xfrm>
          <a:prstGeom prst="rect">
            <a:avLst/>
          </a:prstGeom>
          <a:noFill/>
        </p:spPr>
        <p:txBody>
          <a:bodyPr wrap="square" rtlCol="0">
            <a:spAutoFit/>
          </a:bodyPr>
          <a:lstStyle/>
          <a:p>
            <a:r>
              <a:rPr lang="en-US" sz="4800" b="1" dirty="0">
                <a:solidFill>
                  <a:srgbClr val="C00000"/>
                </a:solidFill>
              </a:rPr>
              <a:t>A. 8,3,9 </a:t>
            </a:r>
            <a:endParaRPr lang="vi-VN" sz="4800" b="1" dirty="0">
              <a:solidFill>
                <a:srgbClr val="C00000"/>
              </a:solidFill>
            </a:endParaRPr>
          </a:p>
        </p:txBody>
      </p:sp>
      <p:sp>
        <p:nvSpPr>
          <p:cNvPr id="9" name="TextBox 8"/>
          <p:cNvSpPr txBox="1"/>
          <p:nvPr/>
        </p:nvSpPr>
        <p:spPr>
          <a:xfrm>
            <a:off x="6894627" y="2979507"/>
            <a:ext cx="3696789" cy="830997"/>
          </a:xfrm>
          <a:prstGeom prst="rect">
            <a:avLst/>
          </a:prstGeom>
          <a:noFill/>
        </p:spPr>
        <p:txBody>
          <a:bodyPr wrap="square" rtlCol="0">
            <a:spAutoFit/>
          </a:bodyPr>
          <a:lstStyle/>
          <a:p>
            <a:r>
              <a:rPr lang="en-US" sz="4800" b="1" dirty="0">
                <a:solidFill>
                  <a:srgbClr val="C00000"/>
                </a:solidFill>
              </a:rPr>
              <a:t>B.  7,4,8   </a:t>
            </a:r>
            <a:endParaRPr lang="vi-VN" sz="4800" b="1" dirty="0">
              <a:solidFill>
                <a:srgbClr val="C00000"/>
              </a:solidFill>
            </a:endParaRPr>
          </a:p>
        </p:txBody>
      </p:sp>
      <p:sp>
        <p:nvSpPr>
          <p:cNvPr id="10" name="TextBox 9"/>
          <p:cNvSpPr txBox="1"/>
          <p:nvPr/>
        </p:nvSpPr>
        <p:spPr>
          <a:xfrm>
            <a:off x="1772194" y="3778644"/>
            <a:ext cx="4239408" cy="830997"/>
          </a:xfrm>
          <a:prstGeom prst="rect">
            <a:avLst/>
          </a:prstGeom>
          <a:noFill/>
        </p:spPr>
        <p:txBody>
          <a:bodyPr wrap="square" rtlCol="0">
            <a:spAutoFit/>
          </a:bodyPr>
          <a:lstStyle/>
          <a:p>
            <a:r>
              <a:rPr lang="en-US" sz="4800" b="1" dirty="0">
                <a:solidFill>
                  <a:srgbClr val="C00000"/>
                </a:solidFill>
              </a:rPr>
              <a:t>C.  2,8,9 </a:t>
            </a:r>
            <a:endParaRPr lang="vi-VN" sz="4800" b="1" dirty="0">
              <a:solidFill>
                <a:srgbClr val="C00000"/>
              </a:solidFill>
            </a:endParaRPr>
          </a:p>
        </p:txBody>
      </p:sp>
      <p:sp>
        <p:nvSpPr>
          <p:cNvPr id="11" name="TextBox 10"/>
          <p:cNvSpPr txBox="1"/>
          <p:nvPr/>
        </p:nvSpPr>
        <p:spPr>
          <a:xfrm>
            <a:off x="6894626" y="3672258"/>
            <a:ext cx="4414350" cy="830997"/>
          </a:xfrm>
          <a:prstGeom prst="rect">
            <a:avLst/>
          </a:prstGeom>
          <a:noFill/>
        </p:spPr>
        <p:txBody>
          <a:bodyPr wrap="square" rtlCol="0">
            <a:spAutoFit/>
          </a:bodyPr>
          <a:lstStyle/>
          <a:p>
            <a:r>
              <a:rPr lang="en-US" sz="4800" b="1" dirty="0">
                <a:solidFill>
                  <a:srgbClr val="C00000"/>
                </a:solidFill>
              </a:rPr>
              <a:t>D.  2,7,4</a:t>
            </a:r>
            <a:endParaRPr lang="vi-VN" sz="4800" b="1" dirty="0">
              <a:solidFill>
                <a:srgbClr val="C00000"/>
              </a:solidFill>
            </a:endParaRPr>
          </a:p>
        </p:txBody>
      </p:sp>
      <p:sp>
        <p:nvSpPr>
          <p:cNvPr id="15" name="7-Point Star 14"/>
          <p:cNvSpPr/>
          <p:nvPr/>
        </p:nvSpPr>
        <p:spPr>
          <a:xfrm>
            <a:off x="6625750" y="3702239"/>
            <a:ext cx="927847" cy="983806"/>
          </a:xfrm>
          <a:prstGeom prst="star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FF00"/>
                </a:solidFill>
              </a:rPr>
              <a:t>D</a:t>
            </a:r>
          </a:p>
        </p:txBody>
      </p:sp>
      <p:sp>
        <p:nvSpPr>
          <p:cNvPr id="12" name="Rectangle 11"/>
          <p:cNvSpPr/>
          <p:nvPr/>
        </p:nvSpPr>
        <p:spPr>
          <a:xfrm>
            <a:off x="5011272" y="5574901"/>
            <a:ext cx="6052329" cy="470647"/>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p:cNvPicPr>
            <a:picLocks noChangeAspect="1"/>
          </p:cNvPicPr>
          <p:nvPr/>
        </p:nvPicPr>
        <p:blipFill>
          <a:blip r:embed="rId4"/>
          <a:stretch>
            <a:fillRect/>
          </a:stretch>
        </p:blipFill>
        <p:spPr>
          <a:xfrm>
            <a:off x="8516419" y="4555777"/>
            <a:ext cx="2389839" cy="1072989"/>
          </a:xfrm>
          <a:prstGeom prst="rect">
            <a:avLst/>
          </a:prstGeom>
        </p:spPr>
      </p:pic>
    </p:spTree>
    <p:extLst>
      <p:ext uri="{BB962C8B-B14F-4D97-AF65-F5344CB8AC3E}">
        <p14:creationId xmlns:p14="http://schemas.microsoft.com/office/powerpoint/2010/main" val="16347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22" presetClass="exit" presetSubtype="2" fill="hold" grpId="0" nodeType="clickEffect">
                                  <p:stCondLst>
                                    <p:cond delay="0"/>
                                  </p:stCondLst>
                                  <p:childTnLst>
                                    <p:animEffect transition="out" filter="wipe(right)">
                                      <p:cBhvr>
                                        <p:cTn id="40" dur="14900"/>
                                        <p:tgtEl>
                                          <p:spTgt spid="12"/>
                                        </p:tgtEl>
                                      </p:cBhvr>
                                    </p:animEffect>
                                    <p:set>
                                      <p:cBhvr>
                                        <p:cTn id="41" dur="1" fill="hold">
                                          <p:stCondLst>
                                            <p:cond delay="14899"/>
                                          </p:stCondLst>
                                        </p:cTn>
                                        <p:tgtEl>
                                          <p:spTgt spid="12"/>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childTnLst>
                          </p:cTn>
                        </p:par>
                        <p:par>
                          <p:cTn id="42" fill="hold">
                            <p:stCondLst>
                              <p:cond delay="14900"/>
                            </p:stCondLst>
                            <p:childTnLst>
                              <p:par>
                                <p:cTn id="43" presetID="1"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6" grpId="0"/>
      <p:bldP spid="7" grpId="0"/>
      <p:bldP spid="8" grpId="0"/>
      <p:bldP spid="9" grpId="0"/>
      <p:bldP spid="10" grpId="0"/>
      <p:bldP spid="11" grpId="0"/>
      <p:bldP spid="1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9DC"/>
        </a:solidFill>
        <a:effectLst/>
      </p:bgPr>
    </p:bg>
    <p:spTree>
      <p:nvGrpSpPr>
        <p:cNvPr id="1" name=""/>
        <p:cNvGrpSpPr/>
        <p:nvPr/>
      </p:nvGrpSpPr>
      <p:grpSpPr>
        <a:xfrm>
          <a:off x="0" y="0"/>
          <a:ext cx="0" cy="0"/>
          <a:chOff x="0" y="0"/>
          <a:chExt cx="0" cy="0"/>
        </a:xfrm>
      </p:grpSpPr>
      <p:sp>
        <p:nvSpPr>
          <p:cNvPr id="35" name="矩形 34"/>
          <p:cNvSpPr/>
          <p:nvPr/>
        </p:nvSpPr>
        <p:spPr>
          <a:xfrm>
            <a:off x="1480109" y="676014"/>
            <a:ext cx="9144000" cy="5143500"/>
          </a:xfrm>
          <a:prstGeom prst="rect">
            <a:avLst/>
          </a:prstGeom>
          <a:solidFill>
            <a:srgbClr val="FAE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a:ea typeface="等线" panose="02010600030101010101" pitchFamily="2" charset="-122"/>
            </a:endParaRPr>
          </a:p>
        </p:txBody>
      </p:sp>
      <p:sp>
        <p:nvSpPr>
          <p:cNvPr id="7" name="矩形 6"/>
          <p:cNvSpPr/>
          <p:nvPr/>
        </p:nvSpPr>
        <p:spPr>
          <a:xfrm>
            <a:off x="1885950" y="1136649"/>
            <a:ext cx="8420100" cy="4610100"/>
          </a:xfrm>
          <a:prstGeom prst="rect">
            <a:avLst/>
          </a:prstGeom>
          <a:noFill/>
          <a:ln w="38100">
            <a:solidFill>
              <a:srgbClr val="E77E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a:ea typeface="等线" panose="02010600030101010101" pitchFamily="2" charset="-122"/>
            </a:endParaRP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63088" t="11370" r="19404" b="43291"/>
          <a:stretch/>
        </p:blipFill>
        <p:spPr>
          <a:xfrm>
            <a:off x="8559821" y="2298350"/>
            <a:ext cx="1887066" cy="1406225"/>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84636" t="839" r="381" b="75359"/>
          <a:stretch/>
        </p:blipFill>
        <p:spPr>
          <a:xfrm>
            <a:off x="8039101" y="842608"/>
            <a:ext cx="2628900" cy="1201772"/>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84467" t="23471" r="-966" b="-696"/>
          <a:stretch/>
        </p:blipFill>
        <p:spPr>
          <a:xfrm>
            <a:off x="8763001" y="3616070"/>
            <a:ext cx="1905000" cy="2565917"/>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51915" t="6730" r="36369" b="58266"/>
          <a:stretch/>
        </p:blipFill>
        <p:spPr>
          <a:xfrm>
            <a:off x="7778947" y="1518343"/>
            <a:ext cx="787400" cy="676967"/>
          </a:xfrm>
          <a:prstGeom prst="rect">
            <a:avLst/>
          </a:prstGeom>
        </p:spPr>
      </p:pic>
      <p:pic>
        <p:nvPicPr>
          <p:cNvPr id="20" name="图片 19"/>
          <p:cNvPicPr>
            <a:picLocks noChangeAspect="1"/>
          </p:cNvPicPr>
          <p:nvPr/>
        </p:nvPicPr>
        <p:blipFill rotWithShape="1">
          <a:blip r:embed="rId4">
            <a:extLst>
              <a:ext uri="{28A0092B-C50C-407E-A947-70E740481C1C}">
                <a14:useLocalDpi xmlns:a14="http://schemas.microsoft.com/office/drawing/2010/main" val="0"/>
              </a:ext>
            </a:extLst>
          </a:blip>
          <a:srcRect t="40550" r="76094"/>
          <a:stretch/>
        </p:blipFill>
        <p:spPr>
          <a:xfrm>
            <a:off x="1524003" y="2492602"/>
            <a:ext cx="4902077" cy="3508153"/>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t="11757" r="76431"/>
          <a:stretch/>
        </p:blipFill>
        <p:spPr>
          <a:xfrm>
            <a:off x="1524001" y="2933507"/>
            <a:ext cx="3265016" cy="3517775"/>
          </a:xfrm>
          <a:prstGeom prst="rect">
            <a:avLst/>
          </a:prstGeom>
        </p:spPr>
      </p:pic>
      <p:sp>
        <p:nvSpPr>
          <p:cNvPr id="22" name="椭圆 21"/>
          <p:cNvSpPr/>
          <p:nvPr/>
        </p:nvSpPr>
        <p:spPr>
          <a:xfrm>
            <a:off x="1073931" y="660449"/>
            <a:ext cx="1196376" cy="1196376"/>
          </a:xfrm>
          <a:prstGeom prst="ellipse">
            <a:avLst/>
          </a:prstGeom>
          <a:solidFill>
            <a:srgbClr val="65AE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latin typeface="等线"/>
              <a:ea typeface="等线" panose="02010600030101010101" pitchFamily="2" charset="-122"/>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8194" t="23704" r="40139" b="10617"/>
          <a:stretch/>
        </p:blipFill>
        <p:spPr>
          <a:xfrm>
            <a:off x="7778947" y="3933003"/>
            <a:ext cx="1656044" cy="1932051"/>
          </a:xfrm>
          <a:prstGeom prst="rect">
            <a:avLst/>
          </a:prstGeom>
        </p:spPr>
      </p:pic>
      <p:sp>
        <p:nvSpPr>
          <p:cNvPr id="2" name="TextBox 1"/>
          <p:cNvSpPr txBox="1"/>
          <p:nvPr/>
        </p:nvSpPr>
        <p:spPr>
          <a:xfrm>
            <a:off x="2006984" y="1504694"/>
            <a:ext cx="7900988" cy="2377574"/>
          </a:xfrm>
          <a:prstGeom prst="rect">
            <a:avLst/>
          </a:prstGeom>
          <a:noFill/>
        </p:spPr>
        <p:txBody>
          <a:bodyPr wrap="square" rtlCol="0">
            <a:spAutoFit/>
          </a:bodyPr>
          <a:lstStyle/>
          <a:p>
            <a:pPr algn="ctr" defTabSz="685800">
              <a:lnSpc>
                <a:spcPct val="150000"/>
              </a:lnSpc>
            </a:pPr>
            <a:r>
              <a:rPr lang="en-US" sz="3300" b="1" dirty="0">
                <a:solidFill>
                  <a:prstClr val="black"/>
                </a:solidFill>
                <a:latin typeface="HP001 5 hàng"/>
                <a:cs typeface="Times New Roman" pitchFamily="18" charset="0"/>
              </a:rPr>
              <a:t>Thứ năm </a:t>
            </a:r>
            <a:r>
              <a:rPr lang="en-US" sz="3300" b="1" dirty="0" err="1">
                <a:solidFill>
                  <a:prstClr val="black"/>
                </a:solidFill>
                <a:latin typeface="HP001 5 hàng"/>
                <a:cs typeface="Times New Roman" pitchFamily="18" charset="0"/>
              </a:rPr>
              <a:t>ngày</a:t>
            </a:r>
            <a:r>
              <a:rPr lang="en-US" sz="3300" b="1" dirty="0">
                <a:solidFill>
                  <a:prstClr val="black"/>
                </a:solidFill>
                <a:latin typeface="HP001 5 hàng"/>
                <a:cs typeface="Times New Roman" pitchFamily="18" charset="0"/>
              </a:rPr>
              <a:t> </a:t>
            </a:r>
            <a:r>
              <a:rPr lang="en-US" sz="3300" b="1" dirty="0" smtClean="0">
                <a:solidFill>
                  <a:prstClr val="black"/>
                </a:solidFill>
                <a:latin typeface="HP001 5 hàng"/>
                <a:cs typeface="Times New Roman" pitchFamily="18" charset="0"/>
              </a:rPr>
              <a:t>15 </a:t>
            </a:r>
            <a:r>
              <a:rPr lang="en-US" sz="3300" b="1" dirty="0">
                <a:solidFill>
                  <a:prstClr val="black"/>
                </a:solidFill>
                <a:latin typeface="HP001 5 hàng"/>
                <a:cs typeface="Times New Roman" pitchFamily="18" charset="0"/>
              </a:rPr>
              <a:t>tháng 9 </a:t>
            </a:r>
            <a:r>
              <a:rPr lang="en-US" sz="3300" b="1" dirty="0" err="1">
                <a:solidFill>
                  <a:prstClr val="black"/>
                </a:solidFill>
                <a:latin typeface="HP001 5 hàng"/>
                <a:cs typeface="Times New Roman" pitchFamily="18" charset="0"/>
              </a:rPr>
              <a:t>năm</a:t>
            </a:r>
            <a:r>
              <a:rPr lang="en-US" sz="3300" b="1" dirty="0">
                <a:solidFill>
                  <a:prstClr val="black"/>
                </a:solidFill>
                <a:latin typeface="HP001 5 hàng"/>
                <a:cs typeface="Times New Roman" pitchFamily="18" charset="0"/>
              </a:rPr>
              <a:t> </a:t>
            </a:r>
            <a:r>
              <a:rPr lang="en-US" sz="3300" b="1" dirty="0" smtClean="0">
                <a:solidFill>
                  <a:prstClr val="black"/>
                </a:solidFill>
                <a:latin typeface="HP001 5 hàng"/>
                <a:cs typeface="Times New Roman" pitchFamily="18" charset="0"/>
              </a:rPr>
              <a:t>2022</a:t>
            </a:r>
            <a:endParaRPr lang="en-US" sz="3300" b="1" dirty="0">
              <a:solidFill>
                <a:prstClr val="black"/>
              </a:solidFill>
              <a:latin typeface="HP001 5 hàng"/>
              <a:cs typeface="Times New Roman" pitchFamily="18" charset="0"/>
            </a:endParaRPr>
          </a:p>
          <a:p>
            <a:pPr algn="ctr" defTabSz="685800">
              <a:lnSpc>
                <a:spcPct val="150000"/>
              </a:lnSpc>
            </a:pPr>
            <a:r>
              <a:rPr lang="vi-VN" sz="3300" b="1" dirty="0">
                <a:solidFill>
                  <a:srgbClr val="FF0000"/>
                </a:solidFill>
                <a:latin typeface="HP001 5 hàng"/>
                <a:cs typeface="Times New Roman" pitchFamily="18" charset="0"/>
              </a:rPr>
              <a:t>Toán</a:t>
            </a:r>
          </a:p>
          <a:p>
            <a:pPr algn="ctr" defTabSz="685800">
              <a:lnSpc>
                <a:spcPct val="150000"/>
              </a:lnSpc>
            </a:pPr>
            <a:r>
              <a:rPr lang="vi-VN" sz="3300" b="1" dirty="0">
                <a:solidFill>
                  <a:srgbClr val="FF0000"/>
                </a:solidFill>
                <a:latin typeface="HP001 5 hàng"/>
                <a:cs typeface="Times New Roman" pitchFamily="18" charset="0"/>
              </a:rPr>
              <a:t>So sánh các số có nhiều chữ số</a:t>
            </a:r>
            <a:endParaRPr lang="vi-VN" sz="33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26305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par>
                          <p:cTn id="8" fill="hold">
                            <p:stCondLst>
                              <p:cond delay="2000"/>
                            </p:stCondLst>
                            <p:childTnLst>
                              <p:par>
                                <p:cTn id="9" presetID="4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26"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80">
                                          <p:stCondLst>
                                            <p:cond delay="0"/>
                                          </p:stCondLst>
                                        </p:cTn>
                                        <p:tgtEl>
                                          <p:spTgt spid="22"/>
                                        </p:tgtEl>
                                      </p:cBhvr>
                                    </p:animEffect>
                                    <p:anim calcmode="lin" valueType="num">
                                      <p:cBhvr>
                                        <p:cTn id="1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2" dur="26">
                                          <p:stCondLst>
                                            <p:cond delay="650"/>
                                          </p:stCondLst>
                                        </p:cTn>
                                        <p:tgtEl>
                                          <p:spTgt spid="22"/>
                                        </p:tgtEl>
                                      </p:cBhvr>
                                      <p:to x="100000" y="60000"/>
                                    </p:animScale>
                                    <p:animScale>
                                      <p:cBhvr>
                                        <p:cTn id="23" dur="166" decel="50000">
                                          <p:stCondLst>
                                            <p:cond delay="676"/>
                                          </p:stCondLst>
                                        </p:cTn>
                                        <p:tgtEl>
                                          <p:spTgt spid="22"/>
                                        </p:tgtEl>
                                      </p:cBhvr>
                                      <p:to x="100000" y="100000"/>
                                    </p:animScale>
                                    <p:animScale>
                                      <p:cBhvr>
                                        <p:cTn id="24" dur="26">
                                          <p:stCondLst>
                                            <p:cond delay="1312"/>
                                          </p:stCondLst>
                                        </p:cTn>
                                        <p:tgtEl>
                                          <p:spTgt spid="22"/>
                                        </p:tgtEl>
                                      </p:cBhvr>
                                      <p:to x="100000" y="80000"/>
                                    </p:animScale>
                                    <p:animScale>
                                      <p:cBhvr>
                                        <p:cTn id="25" dur="166" decel="50000">
                                          <p:stCondLst>
                                            <p:cond delay="1338"/>
                                          </p:stCondLst>
                                        </p:cTn>
                                        <p:tgtEl>
                                          <p:spTgt spid="22"/>
                                        </p:tgtEl>
                                      </p:cBhvr>
                                      <p:to x="100000" y="100000"/>
                                    </p:animScale>
                                    <p:animScale>
                                      <p:cBhvr>
                                        <p:cTn id="26" dur="26">
                                          <p:stCondLst>
                                            <p:cond delay="1642"/>
                                          </p:stCondLst>
                                        </p:cTn>
                                        <p:tgtEl>
                                          <p:spTgt spid="22"/>
                                        </p:tgtEl>
                                      </p:cBhvr>
                                      <p:to x="100000" y="90000"/>
                                    </p:animScale>
                                    <p:animScale>
                                      <p:cBhvr>
                                        <p:cTn id="27" dur="166" decel="50000">
                                          <p:stCondLst>
                                            <p:cond delay="1668"/>
                                          </p:stCondLst>
                                        </p:cTn>
                                        <p:tgtEl>
                                          <p:spTgt spid="22"/>
                                        </p:tgtEl>
                                      </p:cBhvr>
                                      <p:to x="100000" y="100000"/>
                                    </p:animScale>
                                    <p:animScale>
                                      <p:cBhvr>
                                        <p:cTn id="28" dur="26">
                                          <p:stCondLst>
                                            <p:cond delay="1808"/>
                                          </p:stCondLst>
                                        </p:cTn>
                                        <p:tgtEl>
                                          <p:spTgt spid="22"/>
                                        </p:tgtEl>
                                      </p:cBhvr>
                                      <p:to x="100000" y="95000"/>
                                    </p:animScale>
                                    <p:animScale>
                                      <p:cBhvr>
                                        <p:cTn id="29" dur="166" decel="50000">
                                          <p:stCondLst>
                                            <p:cond delay="1834"/>
                                          </p:stCondLst>
                                        </p:cTn>
                                        <p:tgtEl>
                                          <p:spTgt spid="22"/>
                                        </p:tgtEl>
                                      </p:cBhvr>
                                      <p:to x="100000" y="100000"/>
                                    </p:animScale>
                                  </p:childTnLst>
                                </p:cTn>
                              </p:par>
                              <p:par>
                                <p:cTn id="30" presetID="42"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4500"/>
                            </p:stCondLst>
                            <p:childTnLst>
                              <p:par>
                                <p:cTn id="46" presetID="15"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1000" fill="hold"/>
                                        <p:tgtEl>
                                          <p:spTgt spid="21"/>
                                        </p:tgtEl>
                                        <p:attrNameLst>
                                          <p:attrName>ppt_w</p:attrName>
                                        </p:attrNameLst>
                                      </p:cBhvr>
                                      <p:tavLst>
                                        <p:tav tm="0">
                                          <p:val>
                                            <p:fltVal val="0"/>
                                          </p:val>
                                        </p:tav>
                                        <p:tav tm="100000">
                                          <p:val>
                                            <p:strVal val="#ppt_w"/>
                                          </p:val>
                                        </p:tav>
                                      </p:tavLst>
                                    </p:anim>
                                    <p:anim calcmode="lin" valueType="num">
                                      <p:cBhvr>
                                        <p:cTn id="49" dur="1000" fill="hold"/>
                                        <p:tgtEl>
                                          <p:spTgt spid="21"/>
                                        </p:tgtEl>
                                        <p:attrNameLst>
                                          <p:attrName>ppt_h</p:attrName>
                                        </p:attrNameLst>
                                      </p:cBhvr>
                                      <p:tavLst>
                                        <p:tav tm="0">
                                          <p:val>
                                            <p:fltVal val="0"/>
                                          </p:val>
                                        </p:tav>
                                        <p:tav tm="100000">
                                          <p:val>
                                            <p:strVal val="#ppt_h"/>
                                          </p:val>
                                        </p:tav>
                                      </p:tavLst>
                                    </p:anim>
                                    <p:anim calcmode="lin" valueType="num">
                                      <p:cBhvr>
                                        <p:cTn id="50"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1"/>
                                        </p:tgtEl>
                                        <p:attrNameLst>
                                          <p:attrName>ppt_y</p:attrName>
                                        </p:attrNameLst>
                                      </p:cBhvr>
                                      <p:tavLst>
                                        <p:tav tm="0" fmla="#ppt_y+(sin(-2*pi*(1-$))*-#ppt_x+cos(-2*pi*(1-$))*(1-#ppt_y))*(1-$)">
                                          <p:val>
                                            <p:fltVal val="0"/>
                                          </p:val>
                                        </p:tav>
                                        <p:tav tm="100000">
                                          <p:val>
                                            <p:fltVal val="1"/>
                                          </p:val>
                                        </p:tav>
                                      </p:tavLst>
                                    </p:anim>
                                  </p:childTnLst>
                                </p:cTn>
                              </p:par>
                              <p:par>
                                <p:cTn id="52" presetID="10" presetClass="entr" presetSubtype="0"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circle(in)">
                                      <p:cBhvr>
                                        <p:cTn id="5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685801" y="-32982"/>
            <a:ext cx="10647647" cy="6465710"/>
          </a:xfrm>
          <a:prstGeom prst="rect">
            <a:avLst/>
          </a:prstGeom>
          <a:noFill/>
          <a:ln w="9525">
            <a:noFill/>
          </a:ln>
        </p:spPr>
      </p:pic>
      <p:sp>
        <p:nvSpPr>
          <p:cNvPr id="2" name="TextBox 1">
            <a:extLst>
              <a:ext uri="{FF2B5EF4-FFF2-40B4-BE49-F238E27FC236}">
                <a16:creationId xmlns:a16="http://schemas.microsoft.com/office/drawing/2014/main" xmlns="" id="{653AD065-71B6-4CAA-87A3-922DD61F09B7}"/>
              </a:ext>
            </a:extLst>
          </p:cNvPr>
          <p:cNvSpPr txBox="1"/>
          <p:nvPr/>
        </p:nvSpPr>
        <p:spPr>
          <a:xfrm rot="19467688">
            <a:off x="1943099" y="1273900"/>
            <a:ext cx="1752600" cy="461665"/>
          </a:xfrm>
          <a:prstGeom prst="rect">
            <a:avLst/>
          </a:prstGeom>
          <a:noFill/>
        </p:spPr>
        <p:txBody>
          <a:bodyPr wrap="square" rtlCol="0">
            <a:spAutoFit/>
          </a:bodyPr>
          <a:lstStyle/>
          <a:p>
            <a:pPr>
              <a:defRPr/>
            </a:pP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MỤC</a:t>
            </a:r>
            <a:r>
              <a:rPr lang="en-US" sz="2400" b="1" dirty="0">
                <a:solidFill>
                  <a:srgbClr val="2D2D89">
                    <a:lumMod val="75000"/>
                  </a:srgbClr>
                </a:solidFill>
                <a:latin typeface="Times New Roman" panose="02020603050405020304" pitchFamily="18" charset="0"/>
                <a:ea typeface="宋体"/>
                <a:cs typeface="Times New Roman" panose="02020603050405020304" pitchFamily="18" charset="0"/>
              </a:rPr>
              <a:t> </a:t>
            </a:r>
            <a:r>
              <a:rPr lang="en-US" sz="2400" b="1" dirty="0" err="1">
                <a:solidFill>
                  <a:srgbClr val="2D2D89">
                    <a:lumMod val="75000"/>
                  </a:srgbClr>
                </a:solidFill>
                <a:latin typeface="Times New Roman" panose="02020603050405020304" pitchFamily="18" charset="0"/>
                <a:ea typeface="宋体"/>
                <a:cs typeface="Times New Roman" panose="02020603050405020304" pitchFamily="18" charset="0"/>
              </a:rPr>
              <a:t>TIÊU</a:t>
            </a:r>
            <a:endParaRPr lang="vi-VN" sz="2400" b="1" dirty="0">
              <a:solidFill>
                <a:srgbClr val="2D2D89">
                  <a:lumMod val="75000"/>
                </a:srgbClr>
              </a:solidFill>
              <a:latin typeface="Times New Roman" panose="02020603050405020304" pitchFamily="18" charset="0"/>
              <a:ea typeface="宋体"/>
              <a:cs typeface="Times New Roman" panose="02020603050405020304" pitchFamily="18" charset="0"/>
            </a:endParaRPr>
          </a:p>
        </p:txBody>
      </p:sp>
      <p:sp>
        <p:nvSpPr>
          <p:cNvPr id="6" name="TextBox 5">
            <a:extLst>
              <a:ext uri="{FF2B5EF4-FFF2-40B4-BE49-F238E27FC236}">
                <a16:creationId xmlns:a16="http://schemas.microsoft.com/office/drawing/2014/main" xmlns="" id="{1D2C394B-0994-445B-A95F-0CFC5277B7A6}"/>
              </a:ext>
            </a:extLst>
          </p:cNvPr>
          <p:cNvSpPr txBox="1"/>
          <p:nvPr/>
        </p:nvSpPr>
        <p:spPr>
          <a:xfrm>
            <a:off x="2523640" y="1998272"/>
            <a:ext cx="7696200" cy="3431709"/>
          </a:xfrm>
          <a:prstGeom prst="rect">
            <a:avLst/>
          </a:prstGeom>
          <a:noFill/>
        </p:spPr>
        <p:txBody>
          <a:bodyPr wrap="square" rtlCol="0">
            <a:spAutoFit/>
          </a:bodyPr>
          <a:lstStyle/>
          <a:p>
            <a:pPr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89"/>
            <a:ext cx="12242072" cy="6858000"/>
          </a:xfrm>
          <a:prstGeom prst="rect">
            <a:avLst/>
          </a:prstGeom>
        </p:spPr>
      </p:pic>
      <p:sp>
        <p:nvSpPr>
          <p:cNvPr id="5" name="TextBox 4"/>
          <p:cNvSpPr txBox="1"/>
          <p:nvPr/>
        </p:nvSpPr>
        <p:spPr>
          <a:xfrm>
            <a:off x="4758345" y="1250576"/>
            <a:ext cx="2906870" cy="923330"/>
          </a:xfrm>
          <a:prstGeom prst="rect">
            <a:avLst/>
          </a:prstGeom>
          <a:noFill/>
        </p:spPr>
        <p:txBody>
          <a:bodyPr wrap="square" rtlCol="0">
            <a:spAutoFit/>
          </a:bodyPr>
          <a:lstStyle/>
          <a:p>
            <a:r>
              <a:rPr lang="en-US" sz="5400" b="1" dirty="0"/>
              <a:t>99 578 </a:t>
            </a:r>
            <a:endParaRPr lang="vi-VN" sz="5400" b="1" dirty="0"/>
          </a:p>
        </p:txBody>
      </p:sp>
      <p:sp>
        <p:nvSpPr>
          <p:cNvPr id="6" name="TextBox 5"/>
          <p:cNvSpPr txBox="1"/>
          <p:nvPr/>
        </p:nvSpPr>
        <p:spPr>
          <a:xfrm>
            <a:off x="7936456" y="1250576"/>
            <a:ext cx="2906870" cy="923330"/>
          </a:xfrm>
          <a:prstGeom prst="rect">
            <a:avLst/>
          </a:prstGeom>
          <a:noFill/>
        </p:spPr>
        <p:txBody>
          <a:bodyPr wrap="square" rtlCol="0">
            <a:spAutoFit/>
          </a:bodyPr>
          <a:lstStyle/>
          <a:p>
            <a:r>
              <a:rPr lang="en-US" sz="5400" b="1" dirty="0"/>
              <a:t>100 000 </a:t>
            </a:r>
            <a:endParaRPr lang="vi-VN" sz="5400" b="1" dirty="0"/>
          </a:p>
        </p:txBody>
      </p:sp>
      <p:sp>
        <p:nvSpPr>
          <p:cNvPr id="7" name="TextBox 6"/>
          <p:cNvSpPr txBox="1"/>
          <p:nvPr/>
        </p:nvSpPr>
        <p:spPr>
          <a:xfrm>
            <a:off x="7140904" y="1050521"/>
            <a:ext cx="1174376" cy="1323439"/>
          </a:xfrm>
          <a:prstGeom prst="rect">
            <a:avLst/>
          </a:prstGeom>
          <a:noFill/>
        </p:spPr>
        <p:txBody>
          <a:bodyPr wrap="square" rtlCol="0">
            <a:spAutoFit/>
          </a:bodyPr>
          <a:lstStyle/>
          <a:p>
            <a:r>
              <a:rPr lang="en-US" sz="8000" b="1" dirty="0">
                <a:solidFill>
                  <a:srgbClr val="FF0000"/>
                </a:solidFill>
              </a:rPr>
              <a:t>&lt;</a:t>
            </a:r>
            <a:endParaRPr lang="vi-VN" sz="8000" b="1" dirty="0">
              <a:solidFill>
                <a:srgbClr val="FF0000"/>
              </a:solidFill>
            </a:endParaRPr>
          </a:p>
        </p:txBody>
      </p:sp>
      <p:sp>
        <p:nvSpPr>
          <p:cNvPr id="8" name="TextBox 7"/>
          <p:cNvSpPr txBox="1"/>
          <p:nvPr/>
        </p:nvSpPr>
        <p:spPr>
          <a:xfrm>
            <a:off x="4536273" y="2252889"/>
            <a:ext cx="2906870" cy="923330"/>
          </a:xfrm>
          <a:prstGeom prst="rect">
            <a:avLst/>
          </a:prstGeom>
          <a:noFill/>
        </p:spPr>
        <p:txBody>
          <a:bodyPr wrap="square" rtlCol="0">
            <a:spAutoFit/>
          </a:bodyPr>
          <a:lstStyle/>
          <a:p>
            <a:r>
              <a:rPr lang="en-US" sz="5400" b="1" dirty="0"/>
              <a:t>100 000 </a:t>
            </a:r>
            <a:endParaRPr lang="vi-VN" sz="5400" b="1" dirty="0"/>
          </a:p>
        </p:txBody>
      </p:sp>
      <p:sp>
        <p:nvSpPr>
          <p:cNvPr id="9" name="TextBox 8"/>
          <p:cNvSpPr txBox="1"/>
          <p:nvPr/>
        </p:nvSpPr>
        <p:spPr>
          <a:xfrm>
            <a:off x="7947662" y="2173906"/>
            <a:ext cx="2906870" cy="923330"/>
          </a:xfrm>
          <a:prstGeom prst="rect">
            <a:avLst/>
          </a:prstGeom>
          <a:noFill/>
        </p:spPr>
        <p:txBody>
          <a:bodyPr wrap="square" rtlCol="0">
            <a:spAutoFit/>
          </a:bodyPr>
          <a:lstStyle/>
          <a:p>
            <a:r>
              <a:rPr lang="en-US" sz="5400" b="1" dirty="0"/>
              <a:t>99 578 </a:t>
            </a:r>
            <a:endParaRPr lang="vi-VN" sz="5400" b="1" dirty="0"/>
          </a:p>
        </p:txBody>
      </p:sp>
      <p:sp>
        <p:nvSpPr>
          <p:cNvPr id="10" name="TextBox 9"/>
          <p:cNvSpPr txBox="1"/>
          <p:nvPr/>
        </p:nvSpPr>
        <p:spPr>
          <a:xfrm>
            <a:off x="7153040" y="2001234"/>
            <a:ext cx="1174376" cy="1323439"/>
          </a:xfrm>
          <a:prstGeom prst="rect">
            <a:avLst/>
          </a:prstGeom>
          <a:noFill/>
        </p:spPr>
        <p:txBody>
          <a:bodyPr wrap="square" rtlCol="0">
            <a:spAutoFit/>
          </a:bodyPr>
          <a:lstStyle/>
          <a:p>
            <a:r>
              <a:rPr lang="en-US" sz="8000" b="1" dirty="0">
                <a:solidFill>
                  <a:srgbClr val="FF0000"/>
                </a:solidFill>
              </a:rPr>
              <a:t>&gt;</a:t>
            </a:r>
            <a:endParaRPr lang="vi-VN" sz="8000" b="1" dirty="0">
              <a:solidFill>
                <a:srgbClr val="FF0000"/>
              </a:solidFill>
            </a:endParaRPr>
          </a:p>
        </p:txBody>
      </p:sp>
      <p:sp>
        <p:nvSpPr>
          <p:cNvPr id="11" name="TextBox 10"/>
          <p:cNvSpPr txBox="1"/>
          <p:nvPr/>
        </p:nvSpPr>
        <p:spPr>
          <a:xfrm>
            <a:off x="352697" y="4138926"/>
            <a:ext cx="11338559" cy="769441"/>
          </a:xfrm>
          <a:prstGeom prst="rect">
            <a:avLst/>
          </a:prstGeom>
          <a:noFill/>
        </p:spPr>
        <p:txBody>
          <a:bodyPr wrap="square" rtlCol="0">
            <a:spAutoFit/>
          </a:bodyPr>
          <a:lstStyle/>
          <a:p>
            <a:r>
              <a:rPr lang="en-US" sz="4400" b="1" dirty="0">
                <a:solidFill>
                  <a:srgbClr val="002060"/>
                </a:solidFill>
              </a:rPr>
              <a:t>- Số nào có nhiều chữ số hơn thì số đó lớn hơn</a:t>
            </a:r>
            <a:endParaRPr lang="vi-VN" sz="4400" b="1" dirty="0">
              <a:solidFill>
                <a:srgbClr val="002060"/>
              </a:solidFill>
            </a:endParaRPr>
          </a:p>
        </p:txBody>
      </p:sp>
      <p:sp>
        <p:nvSpPr>
          <p:cNvPr id="12" name="TextBox 11"/>
          <p:cNvSpPr txBox="1"/>
          <p:nvPr/>
        </p:nvSpPr>
        <p:spPr>
          <a:xfrm>
            <a:off x="352697" y="4886421"/>
            <a:ext cx="10881358" cy="769441"/>
          </a:xfrm>
          <a:prstGeom prst="rect">
            <a:avLst/>
          </a:prstGeom>
          <a:noFill/>
        </p:spPr>
        <p:txBody>
          <a:bodyPr wrap="square" rtlCol="0">
            <a:spAutoFit/>
          </a:bodyPr>
          <a:lstStyle/>
          <a:p>
            <a:r>
              <a:rPr lang="en-US" sz="4400" b="1" dirty="0">
                <a:solidFill>
                  <a:srgbClr val="002060"/>
                </a:solidFill>
              </a:rPr>
              <a:t>- Số nào có ít chữ số hơn thì số đó bé hơn</a:t>
            </a:r>
            <a:endParaRPr lang="vi-VN" sz="4400" b="1" dirty="0">
              <a:solidFill>
                <a:srgbClr val="002060"/>
              </a:solidFill>
            </a:endParaRPr>
          </a:p>
        </p:txBody>
      </p:sp>
      <p:sp>
        <p:nvSpPr>
          <p:cNvPr id="14" name="TextBox 13"/>
          <p:cNvSpPr txBox="1"/>
          <p:nvPr/>
        </p:nvSpPr>
        <p:spPr>
          <a:xfrm>
            <a:off x="640079" y="3369485"/>
            <a:ext cx="11051177" cy="769441"/>
          </a:xfrm>
          <a:prstGeom prst="rect">
            <a:avLst/>
          </a:prstGeom>
          <a:noFill/>
        </p:spPr>
        <p:txBody>
          <a:bodyPr wrap="square" rtlCol="0">
            <a:spAutoFit/>
          </a:bodyPr>
          <a:lstStyle/>
          <a:p>
            <a:r>
              <a:rPr lang="en-US" sz="4400" b="1" dirty="0">
                <a:solidFill>
                  <a:srgbClr val="002060"/>
                </a:solidFill>
              </a:rPr>
              <a:t> </a:t>
            </a:r>
            <a:r>
              <a:rPr lang="en-US" sz="4400" b="1" dirty="0">
                <a:solidFill>
                  <a:srgbClr val="C00000"/>
                </a:solidFill>
              </a:rPr>
              <a:t>So sánh số các chữ số của hai số với nhau</a:t>
            </a:r>
            <a:endParaRPr lang="vi-VN" sz="4400" b="1" dirty="0">
              <a:solidFill>
                <a:srgbClr val="C00000"/>
              </a:solidFill>
            </a:endParaRPr>
          </a:p>
        </p:txBody>
      </p:sp>
      <p:sp>
        <p:nvSpPr>
          <p:cNvPr id="16" name="TextBox 15"/>
          <p:cNvSpPr txBox="1"/>
          <p:nvPr/>
        </p:nvSpPr>
        <p:spPr>
          <a:xfrm>
            <a:off x="871689" y="823988"/>
            <a:ext cx="2254388" cy="830997"/>
          </a:xfrm>
          <a:prstGeom prst="rect">
            <a:avLst/>
          </a:prstGeom>
          <a:noFill/>
        </p:spPr>
        <p:txBody>
          <a:bodyPr wrap="square" rtlCol="0">
            <a:spAutoFit/>
          </a:bodyPr>
          <a:lstStyle/>
          <a:p>
            <a:r>
              <a:rPr lang="en-US" sz="4800" b="1" dirty="0">
                <a:solidFill>
                  <a:srgbClr val="00B050"/>
                </a:solidFill>
              </a:rPr>
              <a:t>Ví dụ 1:</a:t>
            </a:r>
            <a:endParaRPr lang="vi-VN" sz="4800" b="1" dirty="0">
              <a:solidFill>
                <a:srgbClr val="00B050"/>
              </a:solidFill>
            </a:endParaRPr>
          </a:p>
        </p:txBody>
      </p:sp>
      <p:sp>
        <p:nvSpPr>
          <p:cNvPr id="17" name="TextBox 16"/>
          <p:cNvSpPr txBox="1"/>
          <p:nvPr/>
        </p:nvSpPr>
        <p:spPr>
          <a:xfrm>
            <a:off x="3657600" y="271125"/>
            <a:ext cx="8138160" cy="923330"/>
          </a:xfrm>
          <a:prstGeom prst="rect">
            <a:avLst/>
          </a:prstGeom>
          <a:noFill/>
        </p:spPr>
        <p:txBody>
          <a:bodyPr wrap="square" rtlCol="0">
            <a:spAutoFit/>
          </a:bodyPr>
          <a:lstStyle/>
          <a:p>
            <a:r>
              <a:rPr lang="en-US" sz="5400" b="1" dirty="0">
                <a:solidFill>
                  <a:srgbClr val="00B050"/>
                </a:solidFill>
              </a:rPr>
              <a:t>So sánh 99 578 và 100 000</a:t>
            </a:r>
            <a:endParaRPr lang="vi-VN" sz="5400" b="1" dirty="0">
              <a:solidFill>
                <a:srgbClr val="00B050"/>
              </a:solidFill>
            </a:endParaRPr>
          </a:p>
        </p:txBody>
      </p:sp>
      <p:sp>
        <p:nvSpPr>
          <p:cNvPr id="18" name="TextBox 17"/>
          <p:cNvSpPr txBox="1"/>
          <p:nvPr/>
        </p:nvSpPr>
        <p:spPr>
          <a:xfrm>
            <a:off x="2921411" y="2297920"/>
            <a:ext cx="2220686" cy="830997"/>
          </a:xfrm>
          <a:prstGeom prst="rect">
            <a:avLst/>
          </a:prstGeom>
          <a:noFill/>
        </p:spPr>
        <p:txBody>
          <a:bodyPr wrap="square" rtlCol="0">
            <a:spAutoFit/>
          </a:bodyPr>
          <a:lstStyle/>
          <a:p>
            <a:r>
              <a:rPr lang="en-US" sz="4800" b="1" dirty="0">
                <a:solidFill>
                  <a:srgbClr val="800080"/>
                </a:solidFill>
              </a:rPr>
              <a:t>hay </a:t>
            </a:r>
            <a:endParaRPr lang="vi-VN" sz="4800" b="1" dirty="0">
              <a:solidFill>
                <a:srgbClr val="800080"/>
              </a:solidFill>
            </a:endParaRPr>
          </a:p>
        </p:txBody>
      </p:sp>
    </p:spTree>
    <p:extLst>
      <p:ext uri="{BB962C8B-B14F-4D97-AF65-F5344CB8AC3E}">
        <p14:creationId xmlns:p14="http://schemas.microsoft.com/office/powerpoint/2010/main" val="162769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ircle(in)">
                                      <p:cBhvr>
                                        <p:cTn id="45" dur="20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4"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731000"/>
          </a:xfrm>
          <a:prstGeom prst="rect">
            <a:avLst/>
          </a:prstGeom>
        </p:spPr>
      </p:pic>
      <p:sp>
        <p:nvSpPr>
          <p:cNvPr id="5" name="TextBox 4"/>
          <p:cNvSpPr txBox="1"/>
          <p:nvPr/>
        </p:nvSpPr>
        <p:spPr>
          <a:xfrm>
            <a:off x="1162594" y="731520"/>
            <a:ext cx="3004457" cy="830997"/>
          </a:xfrm>
          <a:prstGeom prst="rect">
            <a:avLst/>
          </a:prstGeom>
          <a:noFill/>
        </p:spPr>
        <p:txBody>
          <a:bodyPr wrap="square" rtlCol="0">
            <a:spAutoFit/>
          </a:bodyPr>
          <a:lstStyle/>
          <a:p>
            <a:r>
              <a:rPr lang="en-US" sz="4800" b="1" dirty="0">
                <a:solidFill>
                  <a:srgbClr val="00B050"/>
                </a:solidFill>
              </a:rPr>
              <a:t>Ví dụ 2: </a:t>
            </a:r>
            <a:endParaRPr lang="vi-VN" sz="4800" b="1" dirty="0">
              <a:solidFill>
                <a:srgbClr val="00B050"/>
              </a:solidFill>
            </a:endParaRPr>
          </a:p>
        </p:txBody>
      </p:sp>
      <p:sp>
        <p:nvSpPr>
          <p:cNvPr id="6" name="TextBox 5"/>
          <p:cNvSpPr txBox="1"/>
          <p:nvPr/>
        </p:nvSpPr>
        <p:spPr>
          <a:xfrm>
            <a:off x="3592286" y="731520"/>
            <a:ext cx="7276011" cy="830997"/>
          </a:xfrm>
          <a:prstGeom prst="rect">
            <a:avLst/>
          </a:prstGeom>
          <a:noFill/>
        </p:spPr>
        <p:txBody>
          <a:bodyPr wrap="square" rtlCol="0">
            <a:spAutoFit/>
          </a:bodyPr>
          <a:lstStyle/>
          <a:p>
            <a:r>
              <a:rPr lang="en-US" sz="4800" b="1" dirty="0"/>
              <a:t>So sánh 693 251 và 693 500</a:t>
            </a:r>
            <a:endParaRPr lang="vi-VN" sz="4800" b="1" dirty="0"/>
          </a:p>
        </p:txBody>
      </p:sp>
      <p:sp>
        <p:nvSpPr>
          <p:cNvPr id="7" name="Rectangle 6"/>
          <p:cNvSpPr/>
          <p:nvPr/>
        </p:nvSpPr>
        <p:spPr>
          <a:xfrm>
            <a:off x="2664822" y="1715979"/>
            <a:ext cx="6426927" cy="830997"/>
          </a:xfrm>
          <a:prstGeom prst="rect">
            <a:avLst/>
          </a:prstGeom>
        </p:spPr>
        <p:txBody>
          <a:bodyPr wrap="square">
            <a:spAutoFit/>
          </a:bodyPr>
          <a:lstStyle/>
          <a:p>
            <a:r>
              <a:rPr lang="vi-VN" sz="4800" b="1" dirty="0">
                <a:solidFill>
                  <a:srgbClr val="0070C0"/>
                </a:solidFill>
              </a:rPr>
              <a:t>693 251          693 500</a:t>
            </a:r>
          </a:p>
        </p:txBody>
      </p:sp>
      <p:sp>
        <p:nvSpPr>
          <p:cNvPr id="8" name="TextBox 7"/>
          <p:cNvSpPr txBox="1"/>
          <p:nvPr/>
        </p:nvSpPr>
        <p:spPr>
          <a:xfrm>
            <a:off x="5466805" y="1623645"/>
            <a:ext cx="822960" cy="1015663"/>
          </a:xfrm>
          <a:prstGeom prst="rect">
            <a:avLst/>
          </a:prstGeom>
          <a:noFill/>
        </p:spPr>
        <p:txBody>
          <a:bodyPr wrap="square" rtlCol="0">
            <a:spAutoFit/>
          </a:bodyPr>
          <a:lstStyle/>
          <a:p>
            <a:r>
              <a:rPr lang="vi-VN" sz="6000" b="1" dirty="0">
                <a:solidFill>
                  <a:srgbClr val="C00000"/>
                </a:solidFill>
              </a:rPr>
              <a:t>&lt;</a:t>
            </a:r>
          </a:p>
        </p:txBody>
      </p:sp>
      <p:sp>
        <p:nvSpPr>
          <p:cNvPr id="10" name="TextBox 9"/>
          <p:cNvSpPr txBox="1"/>
          <p:nvPr/>
        </p:nvSpPr>
        <p:spPr>
          <a:xfrm>
            <a:off x="1031966" y="2795451"/>
            <a:ext cx="9170125" cy="1015663"/>
          </a:xfrm>
          <a:prstGeom prst="rect">
            <a:avLst/>
          </a:prstGeom>
          <a:noFill/>
        </p:spPr>
        <p:txBody>
          <a:bodyPr wrap="square" rtlCol="0">
            <a:spAutoFit/>
          </a:bodyPr>
          <a:lstStyle/>
          <a:p>
            <a:r>
              <a:rPr lang="en-US" sz="4800" b="1" dirty="0">
                <a:solidFill>
                  <a:srgbClr val="800080"/>
                </a:solidFill>
                <a:latin typeface="Arial" panose="020B0604020202020204" pitchFamily="34" charset="0"/>
                <a:cs typeface="Arial" panose="020B0604020202020204" pitchFamily="34" charset="0"/>
              </a:rPr>
              <a:t>hay</a:t>
            </a:r>
            <a:r>
              <a:rPr lang="en-US" sz="4800" b="1" dirty="0">
                <a:latin typeface="Arial" panose="020B0604020202020204" pitchFamily="34" charset="0"/>
                <a:cs typeface="Arial" panose="020B0604020202020204" pitchFamily="34" charset="0"/>
              </a:rPr>
              <a:t>   693 500    </a:t>
            </a:r>
            <a:r>
              <a:rPr lang="en-US" sz="6000" b="1" dirty="0">
                <a:solidFill>
                  <a:srgbClr val="FF0000"/>
                </a:solidFill>
                <a:latin typeface="Arial" panose="020B0604020202020204" pitchFamily="34" charset="0"/>
                <a:cs typeface="Arial" panose="020B0604020202020204" pitchFamily="34" charset="0"/>
              </a:rPr>
              <a:t>&gt;</a:t>
            </a:r>
            <a:r>
              <a:rPr lang="en-US" sz="4800" b="1" dirty="0">
                <a:latin typeface="Arial" panose="020B0604020202020204" pitchFamily="34" charset="0"/>
                <a:cs typeface="Arial" panose="020B0604020202020204" pitchFamily="34" charset="0"/>
              </a:rPr>
              <a:t>    693 251</a:t>
            </a:r>
            <a:endParaRPr lang="vi-VN" sz="4800" b="1" dirty="0"/>
          </a:p>
        </p:txBody>
      </p:sp>
    </p:spTree>
    <p:extLst>
      <p:ext uri="{BB962C8B-B14F-4D97-AF65-F5344CB8AC3E}">
        <p14:creationId xmlns:p14="http://schemas.microsoft.com/office/powerpoint/2010/main" val="280318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
            <a:ext cx="11795760" cy="6766560"/>
          </a:xfrm>
          <a:prstGeom prst="rect">
            <a:avLst/>
          </a:prstGeom>
        </p:spPr>
      </p:pic>
      <p:sp>
        <p:nvSpPr>
          <p:cNvPr id="5" name="Rectangle 4"/>
          <p:cNvSpPr/>
          <p:nvPr/>
        </p:nvSpPr>
        <p:spPr>
          <a:xfrm>
            <a:off x="849084" y="2363765"/>
            <a:ext cx="10580915" cy="3785652"/>
          </a:xfrm>
          <a:prstGeom prst="rect">
            <a:avLst/>
          </a:prstGeom>
        </p:spPr>
        <p:txBody>
          <a:bodyPr wrap="square">
            <a:spAutoFit/>
          </a:bodyPr>
          <a:lstStyle/>
          <a:p>
            <a:r>
              <a:rPr lang="vi-VN" sz="4000" b="1" dirty="0">
                <a:solidFill>
                  <a:srgbClr val="FF0000"/>
                </a:solidFill>
              </a:rPr>
              <a:t>Nếu hai số có số chữ số bằng nhau</a:t>
            </a:r>
          </a:p>
          <a:p>
            <a:r>
              <a:rPr lang="vi-VN" sz="4000" b="1" dirty="0"/>
              <a:t>Ta so sánh các cặp chữ số ở cùng hàng với nhau, lần lượt từ trái sang phải. Nếu chữ số nào lớn hơn thì số tương ứng sẽ lớn hơn, nếu chúng bằng nhau ta so sánh đến cặp chữ số ở hàng tiếp theo.</a:t>
            </a:r>
            <a:r>
              <a:rPr lang="vi-VN" b="1" dirty="0"/>
              <a:t> </a:t>
            </a:r>
          </a:p>
        </p:txBody>
      </p:sp>
    </p:spTree>
    <p:extLst>
      <p:ext uri="{BB962C8B-B14F-4D97-AF65-F5344CB8AC3E}">
        <p14:creationId xmlns:p14="http://schemas.microsoft.com/office/powerpoint/2010/main" val="237414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2000"/>
                                        <p:tgtEl>
                                          <p:spTgt spid="5">
                                            <p:txEl>
                                              <p:pRg st="1" end="1"/>
                                            </p:txEl>
                                          </p:spTgt>
                                        </p:tgtEl>
                                      </p:cBhvr>
                                    </p:animEffect>
                                    <p:anim calcmode="lin" valueType="num">
                                      <p:cBhvr>
                                        <p:cTn id="14"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812</Words>
  <Application>Microsoft Office PowerPoint</Application>
  <PresentationFormat>Widescreen</PresentationFormat>
  <Paragraphs>133</Paragraphs>
  <Slides>18</Slides>
  <Notes>3</Notes>
  <HiddenSlides>0</HiddenSlides>
  <MMClips>0</MMClips>
  <ScaleCrop>false</ScaleCrop>
  <HeadingPairs>
    <vt:vector size="6" baseType="variant">
      <vt:variant>
        <vt:lpstr>Fonts Used</vt:lpstr>
      </vt:variant>
      <vt:variant>
        <vt:i4>18</vt:i4>
      </vt:variant>
      <vt:variant>
        <vt:lpstr>Theme</vt:lpstr>
      </vt:variant>
      <vt:variant>
        <vt:i4>8</vt:i4>
      </vt:variant>
      <vt:variant>
        <vt:lpstr>Slide Titles</vt:lpstr>
      </vt:variant>
      <vt:variant>
        <vt:i4>18</vt:i4>
      </vt:variant>
    </vt:vector>
  </HeadingPairs>
  <TitlesOfParts>
    <vt:vector size="44" baseType="lpstr">
      <vt:lpstr>宋体</vt:lpstr>
      <vt:lpstr>宋体</vt:lpstr>
      <vt:lpstr>.VnArial</vt:lpstr>
      <vt:lpstr>.VnAristoteH</vt:lpstr>
      <vt:lpstr>.VnAvant</vt:lpstr>
      <vt:lpstr>.VnAvantH</vt:lpstr>
      <vt:lpstr>.VnCommercial Script</vt:lpstr>
      <vt:lpstr>.VnTime</vt:lpstr>
      <vt:lpstr>Arial</vt:lpstr>
      <vt:lpstr>Arima Madurai</vt:lpstr>
      <vt:lpstr>Calibri</vt:lpstr>
      <vt:lpstr>Calibri Light</vt:lpstr>
      <vt:lpstr>等线</vt:lpstr>
      <vt:lpstr>等线 Light</vt:lpstr>
      <vt:lpstr>HP001 4 hàng</vt:lpstr>
      <vt:lpstr>HP001 5 hàng</vt:lpstr>
      <vt:lpstr>Times New Roman</vt:lpstr>
      <vt:lpstr>UVN Hai Long</vt:lpstr>
      <vt:lpstr>Office Theme</vt:lpstr>
      <vt:lpstr>1_Office Theme</vt:lpstr>
      <vt:lpstr>2_Office Theme</vt:lpstr>
      <vt:lpstr>3_Office Theme</vt:lpstr>
      <vt:lpstr>4_Office Theme</vt:lpstr>
      <vt:lpstr>Office 主题​​</vt:lpstr>
      <vt:lpstr>1_默认设计模板</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Thuy Ninh</cp:lastModifiedBy>
  <cp:revision>28</cp:revision>
  <dcterms:created xsi:type="dcterms:W3CDTF">2020-09-15T11:49:26Z</dcterms:created>
  <dcterms:modified xsi:type="dcterms:W3CDTF">2022-09-20T05:30:11Z</dcterms:modified>
</cp:coreProperties>
</file>