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5" r:id="rId1"/>
  </p:sldMasterIdLst>
  <p:notesMasterIdLst>
    <p:notesMasterId r:id="rId25"/>
  </p:notesMasterIdLst>
  <p:sldIdLst>
    <p:sldId id="256" r:id="rId2"/>
    <p:sldId id="286" r:id="rId3"/>
    <p:sldId id="257" r:id="rId4"/>
    <p:sldId id="283" r:id="rId5"/>
    <p:sldId id="289" r:id="rId6"/>
    <p:sldId id="299" r:id="rId7"/>
    <p:sldId id="301" r:id="rId8"/>
    <p:sldId id="284" r:id="rId9"/>
    <p:sldId id="287" r:id="rId10"/>
    <p:sldId id="300" r:id="rId11"/>
    <p:sldId id="274" r:id="rId12"/>
    <p:sldId id="332" r:id="rId13"/>
    <p:sldId id="333" r:id="rId14"/>
    <p:sldId id="334" r:id="rId15"/>
    <p:sldId id="336" r:id="rId16"/>
    <p:sldId id="337" r:id="rId17"/>
    <p:sldId id="338" r:id="rId18"/>
    <p:sldId id="339" r:id="rId19"/>
    <p:sldId id="340" r:id="rId20"/>
    <p:sldId id="325" r:id="rId21"/>
    <p:sldId id="327" r:id="rId22"/>
    <p:sldId id="295" r:id="rId23"/>
    <p:sldId id="335" r:id="rId24"/>
  </p:sldIdLst>
  <p:sldSz cx="12192000" cy="6858000"/>
  <p:notesSz cx="6858000" cy="9144000"/>
  <p:embeddedFontLst>
    <p:embeddedFont>
      <p:font typeface="李旭科漫画体v1.0" panose="020B0604020202020204" charset="-122"/>
      <p:regular r:id="rId26"/>
    </p:embeddedFont>
    <p:embeddedFont>
      <p:font typeface="VNI-Times" pitchFamily="2" charset="0"/>
      <p:regular r:id="rId27"/>
      <p:bold r:id="rId28"/>
      <p:italic r:id="rId29"/>
      <p:boldItalic r:id="rId30"/>
    </p:embeddedFont>
    <p:embeddedFont>
      <p:font typeface="UTM French Vanilla" panose="02040603050506020204" pitchFamily="18" charset="0"/>
      <p:regular r:id="rId31"/>
    </p:embeddedFont>
    <p:embeddedFont>
      <p:font typeface="UTM Flamenco" panose="02040603050506020204" pitchFamily="18" charset="0"/>
      <p:regular r:id="rId32"/>
    </p:embeddedFont>
    <p:embeddedFont>
      <p:font typeface="宋体" panose="02010600030101010101" pitchFamily="2" charset="-122"/>
      <p:regular r:id="rId33"/>
    </p:embeddedFont>
    <p:embeddedFont>
      <p:font typeface="UTM Dai Co Viet" panose="02040603050506020204" pitchFamily="18" charset="0"/>
      <p:regular r:id="rId34"/>
    </p:embeddedFont>
    <p:embeddedFont>
      <p:font typeface="UTM Camellia" panose="02040603050506020204" pitchFamily="18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mbria Math" panose="02040503050406030204" pitchFamily="18" charset="0"/>
      <p:regular r:id="rId40"/>
    </p:embeddedFont>
  </p:embeddedFontLst>
  <p:custDataLst>
    <p:tags r:id="rId41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EFF3"/>
    <a:srgbClr val="FF79C2"/>
    <a:srgbClr val="53CD73"/>
    <a:srgbClr val="E4007F"/>
    <a:srgbClr val="26BAD9"/>
    <a:srgbClr val="198A3F"/>
    <a:srgbClr val="FF7979"/>
    <a:srgbClr val="62CEE4"/>
    <a:srgbClr val="E5007F"/>
    <a:srgbClr val="EC60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2" autoAdjust="0"/>
    <p:restoredTop sz="94660"/>
  </p:normalViewPr>
  <p:slideViewPr>
    <p:cSldViewPr snapToGrid="0">
      <p:cViewPr>
        <p:scale>
          <a:sx n="50" d="100"/>
          <a:sy n="50" d="100"/>
        </p:scale>
        <p:origin x="1901" y="77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F0674-6C3C-4BA7-ADA3-A9340314D781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55DEFD-6C06-46DC-A6F5-53DED1F833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074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026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20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363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1519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3553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338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5028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5673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3147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9039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837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653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từng</a:t>
            </a:r>
            <a:r>
              <a:rPr lang="en-US" altLang="zh-CN" dirty="0"/>
              <a:t> </a:t>
            </a:r>
            <a:r>
              <a:rPr lang="en-US" altLang="zh-CN" dirty="0" err="1"/>
              <a:t>thẻ</a:t>
            </a:r>
            <a:r>
              <a:rPr lang="en-US" altLang="zh-CN" dirty="0"/>
              <a:t> </a:t>
            </a:r>
            <a:r>
              <a:rPr lang="en-US" altLang="zh-CN" dirty="0" err="1"/>
              <a:t>màu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en-US" altLang="zh-CN" dirty="0"/>
          </a:p>
          <a:p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ốc</a:t>
            </a:r>
            <a:r>
              <a:rPr lang="en-US" altLang="zh-CN" dirty="0"/>
              <a:t> </a:t>
            </a:r>
            <a:r>
              <a:rPr lang="en-US" altLang="zh-CN" dirty="0" err="1"/>
              <a:t>sên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qua </a:t>
            </a:r>
            <a:r>
              <a:rPr lang="en-US" altLang="zh-CN" dirty="0" err="1"/>
              <a:t>phần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mới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3674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ốc</a:t>
            </a:r>
            <a:r>
              <a:rPr lang="en-US" altLang="zh-CN" dirty="0"/>
              <a:t> </a:t>
            </a:r>
            <a:r>
              <a:rPr lang="en-US" altLang="zh-CN" dirty="0" err="1"/>
              <a:t>sên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quay </a:t>
            </a:r>
            <a:r>
              <a:rPr lang="en-US" altLang="zh-CN" dirty="0" err="1"/>
              <a:t>lại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636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ốc</a:t>
            </a:r>
            <a:r>
              <a:rPr lang="en-US" altLang="zh-CN" dirty="0"/>
              <a:t> </a:t>
            </a:r>
            <a:r>
              <a:rPr lang="en-US" altLang="zh-CN" dirty="0" err="1"/>
              <a:t>sên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quay </a:t>
            </a:r>
            <a:r>
              <a:rPr lang="en-US" altLang="zh-CN" dirty="0" err="1"/>
              <a:t>lại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039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ốc</a:t>
            </a:r>
            <a:r>
              <a:rPr lang="en-US" altLang="zh-CN" dirty="0"/>
              <a:t> </a:t>
            </a:r>
            <a:r>
              <a:rPr lang="en-US" altLang="zh-CN" dirty="0" err="1"/>
              <a:t>sên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quay </a:t>
            </a:r>
            <a:r>
              <a:rPr lang="en-US" altLang="zh-CN" dirty="0" err="1"/>
              <a:t>lại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547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12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387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2278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06/03/2022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354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4220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06/03/2022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343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019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6955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246064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2550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128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56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9" y="-9101"/>
            <a:ext cx="12175861" cy="68671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DFE135-73BC-4731-BBA8-17BD7B7B258E}"/>
              </a:ext>
            </a:extLst>
          </p:cNvPr>
          <p:cNvSpPr txBox="1"/>
          <p:nvPr userDrawn="1"/>
        </p:nvSpPr>
        <p:spPr>
          <a:xfrm>
            <a:off x="11353800" y="0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UTM Camelli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60660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" y="0"/>
            <a:ext cx="12179878" cy="686483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443" y="5418407"/>
            <a:ext cx="2850958" cy="14395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1028"/>
            <a:ext cx="2990850" cy="3873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6112" y="1943100"/>
            <a:ext cx="4415887" cy="49217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14" t="66945"/>
          <a:stretch/>
        </p:blipFill>
        <p:spPr>
          <a:xfrm rot="10800000">
            <a:off x="0" y="0"/>
            <a:ext cx="1494458" cy="133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1A11B8-6B19-45A4-BBBA-4007ACA298A1}"/>
              </a:ext>
            </a:extLst>
          </p:cNvPr>
          <p:cNvSpPr txBox="1"/>
          <p:nvPr userDrawn="1"/>
        </p:nvSpPr>
        <p:spPr>
          <a:xfrm>
            <a:off x="11353800" y="0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UTM Camelli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43675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8154"/>
          <a:stretch/>
        </p:blipFill>
        <p:spPr>
          <a:xfrm>
            <a:off x="-1" y="0"/>
            <a:ext cx="12192001" cy="68961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2409990"/>
            <a:ext cx="5162550" cy="44480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2493989" cy="1257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305F62-8EEC-434B-92B0-4DF086FF1954}"/>
              </a:ext>
            </a:extLst>
          </p:cNvPr>
          <p:cNvSpPr txBox="1"/>
          <p:nvPr userDrawn="1"/>
        </p:nvSpPr>
        <p:spPr>
          <a:xfrm>
            <a:off x="11353800" y="0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UTM Camelli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803581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" y="0"/>
            <a:ext cx="1216979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12DBE6-2D84-4051-A79B-D9C2C1BD756A}"/>
              </a:ext>
            </a:extLst>
          </p:cNvPr>
          <p:cNvSpPr txBox="1"/>
          <p:nvPr userDrawn="1"/>
        </p:nvSpPr>
        <p:spPr>
          <a:xfrm>
            <a:off x="11353800" y="0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UTM Camelli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74535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03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950" y="4898686"/>
            <a:ext cx="3829050" cy="19303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8419"/>
            <a:ext cx="3181350" cy="355061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44"/>
          <a:stretch/>
        </p:blipFill>
        <p:spPr>
          <a:xfrm rot="10800000">
            <a:off x="0" y="0"/>
            <a:ext cx="1504950" cy="14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09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4284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401566"/>
            <a:ext cx="2438401" cy="245643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0" y="5099755"/>
            <a:ext cx="5524500" cy="179357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" y="0"/>
            <a:ext cx="1582865" cy="990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CFEC76-29C3-45D3-9F5C-D0301364F37D}"/>
              </a:ext>
            </a:extLst>
          </p:cNvPr>
          <p:cNvSpPr txBox="1"/>
          <p:nvPr userDrawn="1"/>
        </p:nvSpPr>
        <p:spPr>
          <a:xfrm>
            <a:off x="11353800" y="0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UTM Camelli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94133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" y="0"/>
            <a:ext cx="12180897" cy="68642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54F084-F969-4EA9-B804-E302DB02D03D}"/>
              </a:ext>
            </a:extLst>
          </p:cNvPr>
          <p:cNvSpPr txBox="1"/>
          <p:nvPr userDrawn="1"/>
        </p:nvSpPr>
        <p:spPr>
          <a:xfrm>
            <a:off x="11353800" y="0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UTM Camelli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83823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431CC3-1C0D-4A8C-A3D9-EE4A78EB7A4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3451987"/>
            <a:ext cx="1881378" cy="1625303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461C203B-002D-43BC-8029-FFD68BC9D63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2822214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290F3116-B916-4044-9530-DFB19FDD438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B02709A-3055-4ADE-9CA2-ADE64304F98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CB3FD2-8FAA-497D-BE93-93112FDC9EAE}"/>
              </a:ext>
            </a:extLst>
          </p:cNvPr>
          <p:cNvSpPr txBox="1"/>
          <p:nvPr userDrawn="1"/>
        </p:nvSpPr>
        <p:spPr>
          <a:xfrm>
            <a:off x="3350680" y="827243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262C7E-3ED3-4DF7-8F3C-D82DE448A521}"/>
              </a:ext>
            </a:extLst>
          </p:cNvPr>
          <p:cNvSpPr txBox="1"/>
          <p:nvPr userDrawn="1"/>
        </p:nvSpPr>
        <p:spPr>
          <a:xfrm>
            <a:off x="11353800" y="0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UTM Camellia" panose="02040603050506020204" pitchFamily="18" charset="0"/>
              </a:rPr>
              <a:t>KTUTS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61C203B-002D-43BC-8029-FFD68BC9D63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22" y="7921446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4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61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34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image" Target="../media/image21.gif"/><Relationship Id="rId11" Type="http://schemas.openxmlformats.org/officeDocument/2006/relationships/image" Target="../media/image25.png"/><Relationship Id="rId5" Type="http://schemas.openxmlformats.org/officeDocument/2006/relationships/image" Target="../media/image2.png"/><Relationship Id="rId15" Type="http://schemas.openxmlformats.org/officeDocument/2006/relationships/image" Target="../media/image28.gif"/><Relationship Id="rId10" Type="http://schemas.openxmlformats.org/officeDocument/2006/relationships/image" Target="../media/image24.png"/><Relationship Id="rId19" Type="http://schemas.openxmlformats.org/officeDocument/2006/relationships/image" Target="../media/image3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3.png"/><Relationship Id="rId14" Type="http://schemas.microsoft.com/office/2007/relationships/hdphoto" Target="../media/hdphoto2.wdp"/><Relationship Id="rId22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9.png"/><Relationship Id="rId7" Type="http://schemas.openxmlformats.org/officeDocument/2006/relationships/slide" Target="slide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82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slide" Target="slide13.xml"/><Relationship Id="rId5" Type="http://schemas.openxmlformats.org/officeDocument/2006/relationships/image" Target="../media/image83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90.png"/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6.png"/><Relationship Id="rId11" Type="http://schemas.openxmlformats.org/officeDocument/2006/relationships/image" Target="../media/image88.png"/><Relationship Id="rId5" Type="http://schemas.openxmlformats.org/officeDocument/2006/relationships/image" Target="../media/image85.png"/><Relationship Id="rId10" Type="http://schemas.microsoft.com/office/2007/relationships/hdphoto" Target="../media/hdphoto5.wdp"/><Relationship Id="rId4" Type="http://schemas.openxmlformats.org/officeDocument/2006/relationships/image" Target="../media/image83.png"/><Relationship Id="rId9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8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3.png"/><Relationship Id="rId11" Type="http://schemas.microsoft.com/office/2007/relationships/hdphoto" Target="../media/hdphoto2.wdp"/><Relationship Id="rId5" Type="http://schemas.openxmlformats.org/officeDocument/2006/relationships/image" Target="../media/image87.png"/><Relationship Id="rId10" Type="http://schemas.openxmlformats.org/officeDocument/2006/relationships/image" Target="../media/image27.png"/><Relationship Id="rId4" Type="http://schemas.openxmlformats.org/officeDocument/2006/relationships/image" Target="../media/image91.png"/><Relationship Id="rId9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2.wdp"/><Relationship Id="rId3" Type="http://schemas.openxmlformats.org/officeDocument/2006/relationships/image" Target="../media/image72.png"/><Relationship Id="rId7" Type="http://schemas.openxmlformats.org/officeDocument/2006/relationships/image" Target="../media/image69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3.png"/><Relationship Id="rId11" Type="http://schemas.openxmlformats.org/officeDocument/2006/relationships/image" Target="../media/image21.gif"/><Relationship Id="rId5" Type="http://schemas.openxmlformats.org/officeDocument/2006/relationships/image" Target="../media/image87.png"/><Relationship Id="rId10" Type="http://schemas.openxmlformats.org/officeDocument/2006/relationships/image" Target="../media/image93.png"/><Relationship Id="rId4" Type="http://schemas.openxmlformats.org/officeDocument/2006/relationships/image" Target="../media/image86.png"/><Relationship Id="rId9" Type="http://schemas.openxmlformats.org/officeDocument/2006/relationships/image" Target="../media/image92.png"/><Relationship Id="rId14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2.wdp"/><Relationship Id="rId3" Type="http://schemas.openxmlformats.org/officeDocument/2006/relationships/image" Target="../media/image72.png"/><Relationship Id="rId7" Type="http://schemas.openxmlformats.org/officeDocument/2006/relationships/image" Target="../media/image69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3.png"/><Relationship Id="rId11" Type="http://schemas.openxmlformats.org/officeDocument/2006/relationships/image" Target="../media/image21.gif"/><Relationship Id="rId5" Type="http://schemas.openxmlformats.org/officeDocument/2006/relationships/image" Target="../media/image87.png"/><Relationship Id="rId10" Type="http://schemas.openxmlformats.org/officeDocument/2006/relationships/image" Target="../media/image93.png"/><Relationship Id="rId4" Type="http://schemas.openxmlformats.org/officeDocument/2006/relationships/image" Target="../media/image86.png"/><Relationship Id="rId9" Type="http://schemas.openxmlformats.org/officeDocument/2006/relationships/image" Target="../media/image92.png"/><Relationship Id="rId14" Type="http://schemas.openxmlformats.org/officeDocument/2006/relationships/image" Target="../media/image9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98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4.png"/><Relationship Id="rId5" Type="http://schemas.openxmlformats.org/officeDocument/2006/relationships/image" Target="../media/image38.png"/><Relationship Id="rId10" Type="http://schemas.openxmlformats.org/officeDocument/2006/relationships/image" Target="../media/image97.jpg"/><Relationship Id="rId4" Type="http://schemas.openxmlformats.org/officeDocument/2006/relationships/image" Target="../media/image37.png"/><Relationship Id="rId9" Type="http://schemas.microsoft.com/office/2007/relationships/hdphoto" Target="../media/hdphoto6.wdp"/><Relationship Id="rId1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microsoft.com/office/2007/relationships/hdphoto" Target="../media/hdphoto2.wdp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4.png"/><Relationship Id="rId5" Type="http://schemas.openxmlformats.org/officeDocument/2006/relationships/image" Target="../media/image38.png"/><Relationship Id="rId15" Type="http://schemas.openxmlformats.org/officeDocument/2006/relationships/image" Target="../media/image44.png"/><Relationship Id="rId10" Type="http://schemas.microsoft.com/office/2007/relationships/hdphoto" Target="../media/hdphoto3.wdp"/><Relationship Id="rId4" Type="http://schemas.openxmlformats.org/officeDocument/2006/relationships/image" Target="../media/image37.png"/><Relationship Id="rId9" Type="http://schemas.openxmlformats.org/officeDocument/2006/relationships/image" Target="../media/image40.png"/><Relationship Id="rId14" Type="http://schemas.openxmlformats.org/officeDocument/2006/relationships/image" Target="../media/image4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gif"/><Relationship Id="rId4" Type="http://schemas.openxmlformats.org/officeDocument/2006/relationships/slide" Target="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gif"/><Relationship Id="rId5" Type="http://schemas.openxmlformats.org/officeDocument/2006/relationships/slide" Target="slide14.xml"/><Relationship Id="rId4" Type="http://schemas.openxmlformats.org/officeDocument/2006/relationships/image" Target="../media/image10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04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2.wdp"/><Relationship Id="rId3" Type="http://schemas.openxmlformats.org/officeDocument/2006/relationships/image" Target="../media/image86.png"/><Relationship Id="rId7" Type="http://schemas.openxmlformats.org/officeDocument/2006/relationships/image" Target="../media/image69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3.png"/><Relationship Id="rId11" Type="http://schemas.openxmlformats.org/officeDocument/2006/relationships/image" Target="../media/image21.gif"/><Relationship Id="rId5" Type="http://schemas.openxmlformats.org/officeDocument/2006/relationships/image" Target="../media/image87.png"/><Relationship Id="rId10" Type="http://schemas.openxmlformats.org/officeDocument/2006/relationships/image" Target="../media/image93.png"/><Relationship Id="rId4" Type="http://schemas.openxmlformats.org/officeDocument/2006/relationships/image" Target="../media/image50.png"/><Relationship Id="rId9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3" Type="http://schemas.openxmlformats.org/officeDocument/2006/relationships/image" Target="../media/image38.png"/><Relationship Id="rId7" Type="http://schemas.openxmlformats.org/officeDocument/2006/relationships/slide" Target="slide6.xml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11" Type="http://schemas.microsoft.com/office/2007/relationships/hdphoto" Target="../media/hdphoto4.wdp"/><Relationship Id="rId5" Type="http://schemas.openxmlformats.org/officeDocument/2006/relationships/slide" Target="slide5.xml"/><Relationship Id="rId15" Type="http://schemas.openxmlformats.org/officeDocument/2006/relationships/image" Target="../media/image27.pn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slide" Target="slide4.xml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13" Type="http://schemas.openxmlformats.org/officeDocument/2006/relationships/image" Target="../media/image420.png"/><Relationship Id="rId3" Type="http://schemas.openxmlformats.org/officeDocument/2006/relationships/image" Target="../media/image52.png"/><Relationship Id="rId12" Type="http://schemas.openxmlformats.org/officeDocument/2006/relationships/image" Target="../media/image5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400.png"/><Relationship Id="rId5" Type="http://schemas.openxmlformats.org/officeDocument/2006/relationships/image" Target="../media/image27.png"/><Relationship Id="rId10" Type="http://schemas.openxmlformats.org/officeDocument/2006/relationships/image" Target="../media/image19.emf"/><Relationship Id="rId4" Type="http://schemas.openxmlformats.org/officeDocument/2006/relationships/slide" Target="slide3.xml"/><Relationship Id="rId9" Type="http://schemas.openxmlformats.org/officeDocument/2006/relationships/image" Target="../media/image390.png"/><Relationship Id="rId14" Type="http://schemas.openxmlformats.org/officeDocument/2006/relationships/image" Target="../media/image4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slide" Target="slide3.xml"/><Relationship Id="rId3" Type="http://schemas.openxmlformats.org/officeDocument/2006/relationships/image" Target="../media/image54.png"/><Relationship Id="rId7" Type="http://schemas.openxmlformats.org/officeDocument/2006/relationships/image" Target="../media/image480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520.png"/><Relationship Id="rId5" Type="http://schemas.openxmlformats.org/officeDocument/2006/relationships/image" Target="../media/image460.png"/><Relationship Id="rId15" Type="http://schemas.microsoft.com/office/2007/relationships/hdphoto" Target="../media/hdphoto2.wdp"/><Relationship Id="rId10" Type="http://schemas.openxmlformats.org/officeDocument/2006/relationships/image" Target="../media/image57.png"/><Relationship Id="rId4" Type="http://schemas.openxmlformats.org/officeDocument/2006/relationships/image" Target="../media/image450.png"/><Relationship Id="rId9" Type="http://schemas.openxmlformats.org/officeDocument/2006/relationships/image" Target="../media/image500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13" Type="http://schemas.openxmlformats.org/officeDocument/2006/relationships/slide" Target="slide3.xml"/><Relationship Id="rId3" Type="http://schemas.openxmlformats.org/officeDocument/2006/relationships/image" Target="../media/image20.emf"/><Relationship Id="rId7" Type="http://schemas.openxmlformats.org/officeDocument/2006/relationships/image" Target="../media/image60.png"/><Relationship Id="rId12" Type="http://schemas.openxmlformats.org/officeDocument/2006/relationships/image" Target="../media/image6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0.png"/><Relationship Id="rId11" Type="http://schemas.openxmlformats.org/officeDocument/2006/relationships/image" Target="../media/image62.png"/><Relationship Id="rId5" Type="http://schemas.openxmlformats.org/officeDocument/2006/relationships/image" Target="../media/image59.png"/><Relationship Id="rId15" Type="http://schemas.microsoft.com/office/2007/relationships/hdphoto" Target="../media/hdphoto2.wdp"/><Relationship Id="rId10" Type="http://schemas.openxmlformats.org/officeDocument/2006/relationships/image" Target="../media/image600.png"/><Relationship Id="rId4" Type="http://schemas.openxmlformats.org/officeDocument/2006/relationships/image" Target="../media/image540.png"/><Relationship Id="rId9" Type="http://schemas.openxmlformats.org/officeDocument/2006/relationships/image" Target="../media/image61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gif"/><Relationship Id="rId12" Type="http://schemas.openxmlformats.org/officeDocument/2006/relationships/image" Target="../media/image28.gif"/><Relationship Id="rId2" Type="http://schemas.openxmlformats.org/officeDocument/2006/relationships/audio" Target="../media/media1.mp3"/><Relationship Id="rId16" Type="http://schemas.openxmlformats.org/officeDocument/2006/relationships/image" Target="../media/image35.png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11" Type="http://schemas.openxmlformats.org/officeDocument/2006/relationships/image" Target="../media/image26.png"/><Relationship Id="rId5" Type="http://schemas.openxmlformats.org/officeDocument/2006/relationships/image" Target="../media/image2.png"/><Relationship Id="rId15" Type="http://schemas.openxmlformats.org/officeDocument/2006/relationships/image" Target="../media/image34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4.png"/><Relationship Id="rId1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4.xml"/><Relationship Id="rId3" Type="http://schemas.openxmlformats.org/officeDocument/2006/relationships/image" Target="../media/image50.png"/><Relationship Id="rId7" Type="http://schemas.openxmlformats.org/officeDocument/2006/relationships/image" Target="../media/image66.gif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8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gif"/><Relationship Id="rId11" Type="http://schemas.openxmlformats.org/officeDocument/2006/relationships/slide" Target="slide12.xml"/><Relationship Id="rId5" Type="http://schemas.openxmlformats.org/officeDocument/2006/relationships/image" Target="../media/image64.gif"/><Relationship Id="rId15" Type="http://schemas.openxmlformats.org/officeDocument/2006/relationships/image" Target="../media/image70.png"/><Relationship Id="rId10" Type="http://schemas.microsoft.com/office/2007/relationships/hdphoto" Target="../media/hdphoto5.wdp"/><Relationship Id="rId4" Type="http://schemas.openxmlformats.org/officeDocument/2006/relationships/image" Target="../media/image63.png"/><Relationship Id="rId9" Type="http://schemas.openxmlformats.org/officeDocument/2006/relationships/image" Target="../media/image67.png"/><Relationship Id="rId14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2.png"/><Relationship Id="rId5" Type="http://schemas.openxmlformats.org/officeDocument/2006/relationships/image" Target="../media/image26.png"/><Relationship Id="rId4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392" y="5023904"/>
            <a:ext cx="3815443" cy="22372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6563" l="5938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226" r="5000" b="14107"/>
          <a:stretch/>
        </p:blipFill>
        <p:spPr>
          <a:xfrm>
            <a:off x="-439729" y="4532452"/>
            <a:ext cx="5791200" cy="284480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46" y="1360182"/>
            <a:ext cx="515130" cy="5151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486" y="732661"/>
            <a:ext cx="468344" cy="468344"/>
          </a:xfrm>
          <a:prstGeom prst="rect">
            <a:avLst/>
          </a:prstGeom>
        </p:spPr>
      </p:pic>
      <p:pic>
        <p:nvPicPr>
          <p:cNvPr id="3" name="绿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-304800" y="-891882"/>
            <a:ext cx="609600" cy="609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265" y="2871340"/>
            <a:ext cx="5466735" cy="3986659"/>
          </a:xfrm>
          <a:prstGeom prst="rect">
            <a:avLst/>
          </a:prstGeom>
        </p:spPr>
      </p:pic>
      <p:grpSp>
        <p:nvGrpSpPr>
          <p:cNvPr id="8" name="组合 99"/>
          <p:cNvGrpSpPr/>
          <p:nvPr/>
        </p:nvGrpSpPr>
        <p:grpSpPr>
          <a:xfrm>
            <a:off x="2312582" y="2040036"/>
            <a:ext cx="6566195" cy="1826956"/>
            <a:chOff x="2233511" y="2705204"/>
            <a:chExt cx="4920682" cy="70965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9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60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Flamenco" panose="02040603050506020204" pitchFamily="18" charset="0"/>
                  <a:cs typeface="+mn-ea"/>
                  <a:sym typeface="+mn-lt"/>
                </a:rPr>
                <a:t>MÔN TOÁN LỚP 4</a:t>
              </a:r>
              <a:endParaRPr lang="zh-CN" altLang="en-US" sz="60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TM Flamenco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10" name="文本框 94"/>
            <p:cNvSpPr txBox="1"/>
            <p:nvPr/>
          </p:nvSpPr>
          <p:spPr>
            <a:xfrm>
              <a:off x="2272361" y="2713288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60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UTM Flamenco" panose="02040603050506020204" pitchFamily="18" charset="0"/>
                  <a:cs typeface="+mn-ea"/>
                  <a:sym typeface="+mn-lt"/>
                </a:rPr>
                <a:t>MÔN TOÁN LỚP 4</a:t>
              </a:r>
              <a:endParaRPr lang="zh-CN" altLang="en-US" sz="60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UTM Flamenco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11" name="文本框 95"/>
            <p:cNvSpPr txBox="1"/>
            <p:nvPr/>
          </p:nvSpPr>
          <p:spPr>
            <a:xfrm>
              <a:off x="2233511" y="270520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6000" dirty="0">
                  <a:solidFill>
                    <a:srgbClr val="FF6600"/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MÔN TOÁN LỚP 4</a:t>
              </a:r>
              <a:endParaRPr lang="zh-CN" altLang="en-US" sz="6000" dirty="0">
                <a:solidFill>
                  <a:srgbClr val="FF6600"/>
                </a:solidFill>
                <a:latin typeface="UTM Flamenco" panose="0204060305050602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05" y="3069412"/>
            <a:ext cx="3623693" cy="36236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6495" y="118305"/>
            <a:ext cx="2867025" cy="28670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385" y="12024"/>
            <a:ext cx="3224654" cy="20854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643" y="4088861"/>
            <a:ext cx="1600000" cy="20698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992" y="530983"/>
            <a:ext cx="1718721" cy="16871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833" y="4356732"/>
            <a:ext cx="2273016" cy="10158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315" y="1054759"/>
            <a:ext cx="2209524" cy="151111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60" y="3041630"/>
            <a:ext cx="681191" cy="8066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079" y="3899635"/>
            <a:ext cx="469841" cy="558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38400BF-82B3-4320-B2B2-CAB195314EA0}"/>
              </a:ext>
            </a:extLst>
          </p:cNvPr>
          <p:cNvSpPr/>
          <p:nvPr/>
        </p:nvSpPr>
        <p:spPr>
          <a:xfrm>
            <a:off x="359229" y="544662"/>
            <a:ext cx="11315091" cy="5913297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bject 3"/>
              <p:cNvSpPr txBox="1"/>
              <p:nvPr/>
            </p:nvSpPr>
            <p:spPr bwMode="auto">
              <a:xfrm>
                <a:off x="1376363" y="2278063"/>
                <a:ext cx="4477430" cy="142875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𝟑𝟎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𝟑𝟎</m:t>
                          </m:r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8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19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6363" y="2278063"/>
                <a:ext cx="4477430" cy="1428750"/>
              </a:xfrm>
              <a:prstGeom prst="rect">
                <a:avLst/>
              </a:prstGeom>
              <a:blipFill>
                <a:blip r:embed="rId3"/>
                <a:stretch>
                  <a:fillRect b="-427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bject 5"/>
              <p:cNvSpPr txBox="1"/>
              <p:nvPr/>
            </p:nvSpPr>
            <p:spPr bwMode="auto">
              <a:xfrm>
                <a:off x="4913313" y="363538"/>
                <a:ext cx="741362" cy="156845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20" name="Object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13313" y="363538"/>
                <a:ext cx="741362" cy="15684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bject 6"/>
              <p:cNvSpPr txBox="1"/>
              <p:nvPr/>
            </p:nvSpPr>
            <p:spPr bwMode="auto">
              <a:xfrm>
                <a:off x="6843713" y="2195513"/>
                <a:ext cx="4477430" cy="15113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8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Object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3713" y="2195513"/>
                <a:ext cx="4477430" cy="15113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bject 7"/>
              <p:cNvSpPr txBox="1"/>
              <p:nvPr/>
            </p:nvSpPr>
            <p:spPr bwMode="auto">
              <a:xfrm>
                <a:off x="6843713" y="4206875"/>
                <a:ext cx="4477430" cy="143033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8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Object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3713" y="4206875"/>
                <a:ext cx="4477430" cy="143033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bject 8"/>
              <p:cNvSpPr txBox="1"/>
              <p:nvPr/>
            </p:nvSpPr>
            <p:spPr bwMode="auto">
              <a:xfrm>
                <a:off x="1376363" y="4206875"/>
                <a:ext cx="4312254" cy="15208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8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8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23" name="Object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6363" y="4206875"/>
                <a:ext cx="4312254" cy="15208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946072" y="256852"/>
            <a:ext cx="3600048" cy="102155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3CD73"/>
            </a:solidFill>
            <a:prstDash val="lgDashDotDot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a)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Object 11"/>
              <p:cNvSpPr txBox="1"/>
              <p:nvPr/>
            </p:nvSpPr>
            <p:spPr bwMode="auto">
              <a:xfrm>
                <a:off x="6143625" y="404813"/>
                <a:ext cx="787400" cy="152717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25" name="Object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43625" y="404813"/>
                <a:ext cx="787400" cy="15271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5688617" y="635160"/>
            <a:ext cx="3561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11" name="Text Box 13">
            <a:extLst>
              <a:ext uri="{FF2B5EF4-FFF2-40B4-BE49-F238E27FC236}">
                <a16:creationId xmlns:a16="http://schemas.microsoft.com/office/drawing/2014/main" id="{DD4EDF4E-1EA2-4288-9960-3E2DD769A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3330" y="635160"/>
            <a:ext cx="48510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0599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  <p:bldP spid="20" grpId="0"/>
      <p:bldP spid="21" grpId="0"/>
      <p:bldP spid="22" grpId="0"/>
      <p:bldP spid="23" grpId="0"/>
      <p:bldP spid="24" grpId="0" animBg="1"/>
      <p:bldP spid="25" grpId="0"/>
      <p:bldP spid="26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" y="1387969"/>
            <a:ext cx="12496800" cy="5470031"/>
          </a:xfrm>
          <a:prstGeom prst="rect">
            <a:avLst/>
          </a:prstGeom>
        </p:spPr>
      </p:pic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2031426" y="968336"/>
            <a:ext cx="8129148" cy="923330"/>
          </a:xfrm>
          <a:prstGeom prst="round1Rect">
            <a:avLst/>
          </a:prstGeom>
          <a:solidFill>
            <a:schemeClr val="bg1"/>
          </a:solidFill>
          <a:ln w="57150">
            <a:solidFill>
              <a:srgbClr val="53CD73"/>
            </a:solidFill>
            <a:prstDash val="lgDashDot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b)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bject 16"/>
              <p:cNvSpPr txBox="1"/>
              <p:nvPr/>
            </p:nvSpPr>
            <p:spPr bwMode="auto">
              <a:xfrm>
                <a:off x="788988" y="2395538"/>
                <a:ext cx="4675641" cy="2033587"/>
              </a:xfrm>
              <a:prstGeom prst="rect">
                <a:avLst/>
              </a:prstGeom>
              <a:solidFill>
                <a:srgbClr val="12E83B"/>
              </a:solidFill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60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60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6000" b="1" dirty="0"/>
              </a:p>
            </p:txBody>
          </p:sp>
        </mc:Choice>
        <mc:Fallback xmlns="">
          <p:sp>
            <p:nvSpPr>
              <p:cNvPr id="22" name="Object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8988" y="2395538"/>
                <a:ext cx="4675641" cy="20335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bject 17"/>
              <p:cNvSpPr txBox="1"/>
              <p:nvPr/>
            </p:nvSpPr>
            <p:spPr bwMode="auto">
              <a:xfrm>
                <a:off x="6646863" y="2395538"/>
                <a:ext cx="4675641" cy="2028825"/>
              </a:xfrm>
              <a:prstGeom prst="rect">
                <a:avLst/>
              </a:prstGeom>
              <a:solidFill>
                <a:srgbClr val="FF9999"/>
              </a:solidFill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60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𝟑𝟎</m:t>
                          </m:r>
                        </m:den>
                      </m:f>
                      <m:r>
                        <a:rPr lang="en-US" sz="60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6000" b="1" dirty="0"/>
              </a:p>
            </p:txBody>
          </p:sp>
        </mc:Choice>
        <mc:Fallback xmlns="">
          <p:sp>
            <p:nvSpPr>
              <p:cNvPr id="23" name="Object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46863" y="2395538"/>
                <a:ext cx="4675641" cy="20288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32" y="5060898"/>
            <a:ext cx="11362267" cy="1593905"/>
          </a:xfrm>
          <a:prstGeom prst="rect">
            <a:avLst/>
          </a:prstGeom>
        </p:spPr>
      </p:pic>
      <p:pic>
        <p:nvPicPr>
          <p:cNvPr id="38" name="Picture 3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57" y="4187742"/>
            <a:ext cx="2670258" cy="26702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" t="7237" r="-1736" b="6701"/>
          <a:stretch/>
        </p:blipFill>
        <p:spPr>
          <a:xfrm>
            <a:off x="-508000" y="-431048"/>
            <a:ext cx="13665200" cy="76915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829" y="5592782"/>
            <a:ext cx="3897086" cy="12652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496551" y="-1"/>
            <a:ext cx="1695450" cy="2698929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22803" y="772063"/>
            <a:ext cx="9142374" cy="2553891"/>
          </a:xfrm>
          <a:prstGeom prst="roundRect">
            <a:avLst/>
          </a:prstGeom>
          <a:noFill/>
          <a:ln w="57150">
            <a:noFill/>
            <a:prstDash val="lgDashDot"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altLang="en-US" sz="3600" b="1" dirty="0" err="1">
                <a:latin typeface="Times New Roman" panose="02020603050405020304" pitchFamily="18" charset="0"/>
              </a:rPr>
              <a:t>Lớp</a:t>
            </a:r>
            <a:r>
              <a:rPr lang="en-US" altLang="en-US" sz="3600" b="1" dirty="0">
                <a:latin typeface="Times New Roman" panose="02020603050405020304" pitchFamily="18" charset="0"/>
              </a:rPr>
              <a:t> 4A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latin typeface="Times New Roman" panose="02020603050405020304" pitchFamily="18" charset="0"/>
              </a:rPr>
              <a:t> 32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sinh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latin typeface="Times New Roman" panose="02020603050405020304" pitchFamily="18" charset="0"/>
              </a:rPr>
              <a:t> chia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đều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3600" b="1" dirty="0">
                <a:latin typeface="Times New Roman" panose="02020603050405020304" pitchFamily="18" charset="0"/>
              </a:rPr>
              <a:t> 4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tổ</a:t>
            </a:r>
            <a:r>
              <a:rPr lang="en-US" altLang="en-US" sz="3600" b="1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a) 3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chiếm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mấy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b) 3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bao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nhiêu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308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92" t="61319"/>
          <a:stretch/>
        </p:blipFill>
        <p:spPr>
          <a:xfrm>
            <a:off x="-145143" y="-52263"/>
            <a:ext cx="2489791" cy="200609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727109" y="35313"/>
            <a:ext cx="2208354" cy="1071045"/>
            <a:chOff x="3385738" y="601685"/>
            <a:chExt cx="1810553" cy="971241"/>
          </a:xfrm>
        </p:grpSpPr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385738" y="601685"/>
              <a:ext cx="1810553" cy="971241"/>
            </a:xfrm>
            <a:custGeom>
              <a:avLst/>
              <a:gdLst/>
              <a:ahLst/>
              <a:cxnLst>
                <a:cxn ang="0">
                  <a:pos x="1942" y="25"/>
                </a:cxn>
                <a:cxn ang="0">
                  <a:pos x="2235" y="193"/>
                </a:cxn>
                <a:cxn ang="0">
                  <a:pos x="2542" y="146"/>
                </a:cxn>
                <a:cxn ang="0">
                  <a:pos x="2845" y="61"/>
                </a:cxn>
                <a:cxn ang="0">
                  <a:pos x="3113" y="136"/>
                </a:cxn>
                <a:cxn ang="0">
                  <a:pos x="3305" y="360"/>
                </a:cxn>
                <a:cxn ang="0">
                  <a:pos x="3416" y="707"/>
                </a:cxn>
                <a:cxn ang="0">
                  <a:pos x="3776" y="750"/>
                </a:cxn>
                <a:cxn ang="0">
                  <a:pos x="4033" y="892"/>
                </a:cxn>
                <a:cxn ang="0">
                  <a:pos x="4158" y="1142"/>
                </a:cxn>
                <a:cxn ang="0">
                  <a:pos x="4133" y="1453"/>
                </a:cxn>
                <a:cxn ang="0">
                  <a:pos x="4166" y="1781"/>
                </a:cxn>
                <a:cxn ang="0">
                  <a:pos x="4398" y="2081"/>
                </a:cxn>
                <a:cxn ang="0">
                  <a:pos x="4422" y="2388"/>
                </a:cxn>
                <a:cxn ang="0">
                  <a:pos x="4269" y="2642"/>
                </a:cxn>
                <a:cxn ang="0">
                  <a:pos x="3976" y="2852"/>
                </a:cxn>
                <a:cxn ang="0">
                  <a:pos x="4048" y="3209"/>
                </a:cxn>
                <a:cxn ang="0">
                  <a:pos x="3987" y="3495"/>
                </a:cxn>
                <a:cxn ang="0">
                  <a:pos x="3791" y="3691"/>
                </a:cxn>
                <a:cxn ang="0">
                  <a:pos x="3487" y="3770"/>
                </a:cxn>
                <a:cxn ang="0">
                  <a:pos x="3191" y="3877"/>
                </a:cxn>
                <a:cxn ang="0">
                  <a:pos x="3020" y="4166"/>
                </a:cxn>
                <a:cxn ang="0">
                  <a:pos x="2777" y="4316"/>
                </a:cxn>
                <a:cxn ang="0">
                  <a:pos x="2495" y="4302"/>
                </a:cxn>
                <a:cxn ang="0">
                  <a:pos x="2203" y="4134"/>
                </a:cxn>
                <a:cxn ang="0">
                  <a:pos x="1896" y="4180"/>
                </a:cxn>
                <a:cxn ang="0">
                  <a:pos x="1592" y="4266"/>
                </a:cxn>
                <a:cxn ang="0">
                  <a:pos x="1325" y="4191"/>
                </a:cxn>
                <a:cxn ang="0">
                  <a:pos x="1132" y="3970"/>
                </a:cxn>
                <a:cxn ang="0">
                  <a:pos x="1021" y="3623"/>
                </a:cxn>
                <a:cxn ang="0">
                  <a:pos x="661" y="3580"/>
                </a:cxn>
                <a:cxn ang="0">
                  <a:pos x="404" y="3434"/>
                </a:cxn>
                <a:cxn ang="0">
                  <a:pos x="279" y="3188"/>
                </a:cxn>
                <a:cxn ang="0">
                  <a:pos x="304" y="2874"/>
                </a:cxn>
                <a:cxn ang="0">
                  <a:pos x="272" y="2545"/>
                </a:cxn>
                <a:cxn ang="0">
                  <a:pos x="40" y="2245"/>
                </a:cxn>
                <a:cxn ang="0">
                  <a:pos x="15" y="1938"/>
                </a:cxn>
                <a:cxn ang="0">
                  <a:pos x="168" y="1685"/>
                </a:cxn>
                <a:cxn ang="0">
                  <a:pos x="461" y="1474"/>
                </a:cxn>
                <a:cxn ang="0">
                  <a:pos x="389" y="1117"/>
                </a:cxn>
                <a:cxn ang="0">
                  <a:pos x="450" y="832"/>
                </a:cxn>
                <a:cxn ang="0">
                  <a:pos x="646" y="635"/>
                </a:cxn>
                <a:cxn ang="0">
                  <a:pos x="950" y="560"/>
                </a:cxn>
                <a:cxn ang="0">
                  <a:pos x="1246" y="450"/>
                </a:cxn>
                <a:cxn ang="0">
                  <a:pos x="1417" y="161"/>
                </a:cxn>
                <a:cxn ang="0">
                  <a:pos x="1656" y="14"/>
                </a:cxn>
              </a:cxnLst>
              <a:rect l="0" t="0" r="r" b="b"/>
              <a:pathLst>
                <a:path w="4437" h="4330">
                  <a:moveTo>
                    <a:pt x="1749" y="0"/>
                  </a:moveTo>
                  <a:lnTo>
                    <a:pt x="1846" y="3"/>
                  </a:lnTo>
                  <a:lnTo>
                    <a:pt x="1942" y="25"/>
                  </a:lnTo>
                  <a:lnTo>
                    <a:pt x="2038" y="64"/>
                  </a:lnTo>
                  <a:lnTo>
                    <a:pt x="2135" y="121"/>
                  </a:lnTo>
                  <a:lnTo>
                    <a:pt x="2235" y="193"/>
                  </a:lnTo>
                  <a:lnTo>
                    <a:pt x="2331" y="278"/>
                  </a:lnTo>
                  <a:lnTo>
                    <a:pt x="2438" y="203"/>
                  </a:lnTo>
                  <a:lnTo>
                    <a:pt x="2542" y="146"/>
                  </a:lnTo>
                  <a:lnTo>
                    <a:pt x="2649" y="100"/>
                  </a:lnTo>
                  <a:lnTo>
                    <a:pt x="2749" y="75"/>
                  </a:lnTo>
                  <a:lnTo>
                    <a:pt x="2845" y="61"/>
                  </a:lnTo>
                  <a:lnTo>
                    <a:pt x="2941" y="68"/>
                  </a:lnTo>
                  <a:lnTo>
                    <a:pt x="3031" y="93"/>
                  </a:lnTo>
                  <a:lnTo>
                    <a:pt x="3113" y="136"/>
                  </a:lnTo>
                  <a:lnTo>
                    <a:pt x="3188" y="196"/>
                  </a:lnTo>
                  <a:lnTo>
                    <a:pt x="3252" y="271"/>
                  </a:lnTo>
                  <a:lnTo>
                    <a:pt x="3305" y="360"/>
                  </a:lnTo>
                  <a:lnTo>
                    <a:pt x="3352" y="464"/>
                  </a:lnTo>
                  <a:lnTo>
                    <a:pt x="3387" y="578"/>
                  </a:lnTo>
                  <a:lnTo>
                    <a:pt x="3416" y="707"/>
                  </a:lnTo>
                  <a:lnTo>
                    <a:pt x="3544" y="710"/>
                  </a:lnTo>
                  <a:lnTo>
                    <a:pt x="3666" y="725"/>
                  </a:lnTo>
                  <a:lnTo>
                    <a:pt x="3776" y="750"/>
                  </a:lnTo>
                  <a:lnTo>
                    <a:pt x="3873" y="785"/>
                  </a:lnTo>
                  <a:lnTo>
                    <a:pt x="3959" y="832"/>
                  </a:lnTo>
                  <a:lnTo>
                    <a:pt x="4033" y="892"/>
                  </a:lnTo>
                  <a:lnTo>
                    <a:pt x="4091" y="967"/>
                  </a:lnTo>
                  <a:lnTo>
                    <a:pt x="4133" y="1049"/>
                  </a:lnTo>
                  <a:lnTo>
                    <a:pt x="4158" y="1142"/>
                  </a:lnTo>
                  <a:lnTo>
                    <a:pt x="4166" y="1239"/>
                  </a:lnTo>
                  <a:lnTo>
                    <a:pt x="4158" y="1342"/>
                  </a:lnTo>
                  <a:lnTo>
                    <a:pt x="4133" y="1453"/>
                  </a:lnTo>
                  <a:lnTo>
                    <a:pt x="4098" y="1571"/>
                  </a:lnTo>
                  <a:lnTo>
                    <a:pt x="4044" y="1688"/>
                  </a:lnTo>
                  <a:lnTo>
                    <a:pt x="4166" y="1781"/>
                  </a:lnTo>
                  <a:lnTo>
                    <a:pt x="4265" y="1878"/>
                  </a:lnTo>
                  <a:lnTo>
                    <a:pt x="4344" y="1978"/>
                  </a:lnTo>
                  <a:lnTo>
                    <a:pt x="4398" y="2081"/>
                  </a:lnTo>
                  <a:lnTo>
                    <a:pt x="4430" y="2188"/>
                  </a:lnTo>
                  <a:lnTo>
                    <a:pt x="4437" y="2295"/>
                  </a:lnTo>
                  <a:lnTo>
                    <a:pt x="4422" y="2388"/>
                  </a:lnTo>
                  <a:lnTo>
                    <a:pt x="4387" y="2474"/>
                  </a:lnTo>
                  <a:lnTo>
                    <a:pt x="4337" y="2559"/>
                  </a:lnTo>
                  <a:lnTo>
                    <a:pt x="4269" y="2642"/>
                  </a:lnTo>
                  <a:lnTo>
                    <a:pt x="4187" y="2717"/>
                  </a:lnTo>
                  <a:lnTo>
                    <a:pt x="4087" y="2788"/>
                  </a:lnTo>
                  <a:lnTo>
                    <a:pt x="3976" y="2852"/>
                  </a:lnTo>
                  <a:lnTo>
                    <a:pt x="4016" y="2977"/>
                  </a:lnTo>
                  <a:lnTo>
                    <a:pt x="4037" y="3095"/>
                  </a:lnTo>
                  <a:lnTo>
                    <a:pt x="4048" y="3209"/>
                  </a:lnTo>
                  <a:lnTo>
                    <a:pt x="4041" y="3313"/>
                  </a:lnTo>
                  <a:lnTo>
                    <a:pt x="4023" y="3409"/>
                  </a:lnTo>
                  <a:lnTo>
                    <a:pt x="3987" y="3495"/>
                  </a:lnTo>
                  <a:lnTo>
                    <a:pt x="3937" y="3573"/>
                  </a:lnTo>
                  <a:lnTo>
                    <a:pt x="3869" y="3641"/>
                  </a:lnTo>
                  <a:lnTo>
                    <a:pt x="3791" y="3691"/>
                  </a:lnTo>
                  <a:lnTo>
                    <a:pt x="3702" y="3730"/>
                  </a:lnTo>
                  <a:lnTo>
                    <a:pt x="3598" y="3755"/>
                  </a:lnTo>
                  <a:lnTo>
                    <a:pt x="3487" y="3770"/>
                  </a:lnTo>
                  <a:lnTo>
                    <a:pt x="3366" y="3766"/>
                  </a:lnTo>
                  <a:lnTo>
                    <a:pt x="3234" y="3755"/>
                  </a:lnTo>
                  <a:lnTo>
                    <a:pt x="3191" y="3877"/>
                  </a:lnTo>
                  <a:lnTo>
                    <a:pt x="3141" y="3987"/>
                  </a:lnTo>
                  <a:lnTo>
                    <a:pt x="3084" y="4084"/>
                  </a:lnTo>
                  <a:lnTo>
                    <a:pt x="3020" y="4166"/>
                  </a:lnTo>
                  <a:lnTo>
                    <a:pt x="2945" y="4234"/>
                  </a:lnTo>
                  <a:lnTo>
                    <a:pt x="2866" y="4284"/>
                  </a:lnTo>
                  <a:lnTo>
                    <a:pt x="2777" y="4316"/>
                  </a:lnTo>
                  <a:lnTo>
                    <a:pt x="2684" y="4330"/>
                  </a:lnTo>
                  <a:lnTo>
                    <a:pt x="2592" y="4323"/>
                  </a:lnTo>
                  <a:lnTo>
                    <a:pt x="2495" y="4302"/>
                  </a:lnTo>
                  <a:lnTo>
                    <a:pt x="2399" y="4262"/>
                  </a:lnTo>
                  <a:lnTo>
                    <a:pt x="2302" y="4205"/>
                  </a:lnTo>
                  <a:lnTo>
                    <a:pt x="2203" y="4134"/>
                  </a:lnTo>
                  <a:lnTo>
                    <a:pt x="2106" y="4048"/>
                  </a:lnTo>
                  <a:lnTo>
                    <a:pt x="1999" y="4123"/>
                  </a:lnTo>
                  <a:lnTo>
                    <a:pt x="1896" y="4180"/>
                  </a:lnTo>
                  <a:lnTo>
                    <a:pt x="1789" y="4227"/>
                  </a:lnTo>
                  <a:lnTo>
                    <a:pt x="1689" y="4252"/>
                  </a:lnTo>
                  <a:lnTo>
                    <a:pt x="1592" y="4266"/>
                  </a:lnTo>
                  <a:lnTo>
                    <a:pt x="1496" y="4259"/>
                  </a:lnTo>
                  <a:lnTo>
                    <a:pt x="1407" y="4234"/>
                  </a:lnTo>
                  <a:lnTo>
                    <a:pt x="1325" y="4191"/>
                  </a:lnTo>
                  <a:lnTo>
                    <a:pt x="1250" y="4134"/>
                  </a:lnTo>
                  <a:lnTo>
                    <a:pt x="1185" y="4059"/>
                  </a:lnTo>
                  <a:lnTo>
                    <a:pt x="1132" y="3970"/>
                  </a:lnTo>
                  <a:lnTo>
                    <a:pt x="1085" y="3866"/>
                  </a:lnTo>
                  <a:lnTo>
                    <a:pt x="1050" y="3752"/>
                  </a:lnTo>
                  <a:lnTo>
                    <a:pt x="1021" y="3623"/>
                  </a:lnTo>
                  <a:lnTo>
                    <a:pt x="893" y="3620"/>
                  </a:lnTo>
                  <a:lnTo>
                    <a:pt x="771" y="3605"/>
                  </a:lnTo>
                  <a:lnTo>
                    <a:pt x="661" y="3580"/>
                  </a:lnTo>
                  <a:lnTo>
                    <a:pt x="564" y="3545"/>
                  </a:lnTo>
                  <a:lnTo>
                    <a:pt x="479" y="3495"/>
                  </a:lnTo>
                  <a:lnTo>
                    <a:pt x="404" y="3434"/>
                  </a:lnTo>
                  <a:lnTo>
                    <a:pt x="347" y="3363"/>
                  </a:lnTo>
                  <a:lnTo>
                    <a:pt x="304" y="3281"/>
                  </a:lnTo>
                  <a:lnTo>
                    <a:pt x="279" y="3188"/>
                  </a:lnTo>
                  <a:lnTo>
                    <a:pt x="272" y="3088"/>
                  </a:lnTo>
                  <a:lnTo>
                    <a:pt x="279" y="2984"/>
                  </a:lnTo>
                  <a:lnTo>
                    <a:pt x="304" y="2874"/>
                  </a:lnTo>
                  <a:lnTo>
                    <a:pt x="339" y="2759"/>
                  </a:lnTo>
                  <a:lnTo>
                    <a:pt x="393" y="2638"/>
                  </a:lnTo>
                  <a:lnTo>
                    <a:pt x="272" y="2545"/>
                  </a:lnTo>
                  <a:lnTo>
                    <a:pt x="172" y="2449"/>
                  </a:lnTo>
                  <a:lnTo>
                    <a:pt x="93" y="2349"/>
                  </a:lnTo>
                  <a:lnTo>
                    <a:pt x="40" y="2245"/>
                  </a:lnTo>
                  <a:lnTo>
                    <a:pt x="8" y="2138"/>
                  </a:lnTo>
                  <a:lnTo>
                    <a:pt x="0" y="2031"/>
                  </a:lnTo>
                  <a:lnTo>
                    <a:pt x="15" y="1938"/>
                  </a:lnTo>
                  <a:lnTo>
                    <a:pt x="50" y="1853"/>
                  </a:lnTo>
                  <a:lnTo>
                    <a:pt x="100" y="1767"/>
                  </a:lnTo>
                  <a:lnTo>
                    <a:pt x="168" y="1685"/>
                  </a:lnTo>
                  <a:lnTo>
                    <a:pt x="250" y="1610"/>
                  </a:lnTo>
                  <a:lnTo>
                    <a:pt x="350" y="1538"/>
                  </a:lnTo>
                  <a:lnTo>
                    <a:pt x="461" y="1474"/>
                  </a:lnTo>
                  <a:lnTo>
                    <a:pt x="422" y="1349"/>
                  </a:lnTo>
                  <a:lnTo>
                    <a:pt x="400" y="1231"/>
                  </a:lnTo>
                  <a:lnTo>
                    <a:pt x="389" y="1117"/>
                  </a:lnTo>
                  <a:lnTo>
                    <a:pt x="397" y="1014"/>
                  </a:lnTo>
                  <a:lnTo>
                    <a:pt x="414" y="917"/>
                  </a:lnTo>
                  <a:lnTo>
                    <a:pt x="450" y="832"/>
                  </a:lnTo>
                  <a:lnTo>
                    <a:pt x="500" y="753"/>
                  </a:lnTo>
                  <a:lnTo>
                    <a:pt x="568" y="689"/>
                  </a:lnTo>
                  <a:lnTo>
                    <a:pt x="646" y="635"/>
                  </a:lnTo>
                  <a:lnTo>
                    <a:pt x="736" y="596"/>
                  </a:lnTo>
                  <a:lnTo>
                    <a:pt x="839" y="571"/>
                  </a:lnTo>
                  <a:lnTo>
                    <a:pt x="950" y="560"/>
                  </a:lnTo>
                  <a:lnTo>
                    <a:pt x="1071" y="560"/>
                  </a:lnTo>
                  <a:lnTo>
                    <a:pt x="1203" y="575"/>
                  </a:lnTo>
                  <a:lnTo>
                    <a:pt x="1246" y="450"/>
                  </a:lnTo>
                  <a:lnTo>
                    <a:pt x="1296" y="339"/>
                  </a:lnTo>
                  <a:lnTo>
                    <a:pt x="1353" y="243"/>
                  </a:lnTo>
                  <a:lnTo>
                    <a:pt x="1417" y="161"/>
                  </a:lnTo>
                  <a:lnTo>
                    <a:pt x="1489" y="96"/>
                  </a:lnTo>
                  <a:lnTo>
                    <a:pt x="1571" y="46"/>
                  </a:lnTo>
                  <a:lnTo>
                    <a:pt x="1656" y="14"/>
                  </a:lnTo>
                  <a:lnTo>
                    <a:pt x="1749" y="0"/>
                  </a:lnTo>
                  <a:close/>
                </a:path>
              </a:pathLst>
            </a:custGeom>
            <a:solidFill>
              <a:srgbClr val="E5007F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4" name="Text Box 5"/>
            <p:cNvSpPr txBox="1">
              <a:spLocks noChangeArrowheads="1"/>
            </p:cNvSpPr>
            <p:nvPr/>
          </p:nvSpPr>
          <p:spPr bwMode="auto">
            <a:xfrm>
              <a:off x="3441310" y="644369"/>
              <a:ext cx="1754981" cy="837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Bài</a:t>
              </a:r>
              <a:r>
                <a:rPr lang="en-US" alt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2</a:t>
              </a:r>
            </a:p>
          </p:txBody>
        </p:sp>
      </p:grp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4057780" y="1507351"/>
            <a:ext cx="22753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951783" y="2078127"/>
            <a:ext cx="8535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378538" y="2540165"/>
            <a:ext cx="8535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378538" y="3136861"/>
            <a:ext cx="8535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4518216" y="2572820"/>
            <a:ext cx="56393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3877534" y="3154326"/>
            <a:ext cx="36348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308819C-CD2A-4F8A-9A02-0EF9C17A7333}"/>
              </a:ext>
            </a:extLst>
          </p:cNvPr>
          <p:cNvCxnSpPr/>
          <p:nvPr/>
        </p:nvCxnSpPr>
        <p:spPr>
          <a:xfrm>
            <a:off x="2771403" y="5172366"/>
            <a:ext cx="181791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F1C346C-5AD7-4248-88E6-868054E091B5}"/>
              </a:ext>
            </a:extLst>
          </p:cNvPr>
          <p:cNvCxnSpPr>
            <a:cxnSpLocks/>
          </p:cNvCxnSpPr>
          <p:nvPr/>
        </p:nvCxnSpPr>
        <p:spPr>
          <a:xfrm>
            <a:off x="2768763" y="5054348"/>
            <a:ext cx="0" cy="2360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DC0DD2B-6F35-4256-86B6-DCC728D29CDE}"/>
              </a:ext>
            </a:extLst>
          </p:cNvPr>
          <p:cNvCxnSpPr>
            <a:cxnSpLocks/>
          </p:cNvCxnSpPr>
          <p:nvPr/>
        </p:nvCxnSpPr>
        <p:spPr>
          <a:xfrm>
            <a:off x="4581234" y="5049723"/>
            <a:ext cx="0" cy="2360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8AD41F2-4326-4539-8483-090DED898E2E}"/>
              </a:ext>
            </a:extLst>
          </p:cNvPr>
          <p:cNvCxnSpPr/>
          <p:nvPr/>
        </p:nvCxnSpPr>
        <p:spPr>
          <a:xfrm>
            <a:off x="4589317" y="5172366"/>
            <a:ext cx="181791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63E6FDC-9D0E-420A-ADC5-99B78E2AB7E1}"/>
              </a:ext>
            </a:extLst>
          </p:cNvPr>
          <p:cNvCxnSpPr>
            <a:cxnSpLocks/>
          </p:cNvCxnSpPr>
          <p:nvPr/>
        </p:nvCxnSpPr>
        <p:spPr>
          <a:xfrm>
            <a:off x="6399148" y="5049723"/>
            <a:ext cx="0" cy="2360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CA9F641-62C8-456A-9EC4-8B106E3D2195}"/>
              </a:ext>
            </a:extLst>
          </p:cNvPr>
          <p:cNvCxnSpPr/>
          <p:nvPr/>
        </p:nvCxnSpPr>
        <p:spPr>
          <a:xfrm>
            <a:off x="6407231" y="5172366"/>
            <a:ext cx="181791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1CD4AD6-5FC4-4C36-B270-155D3CEEAAD1}"/>
              </a:ext>
            </a:extLst>
          </p:cNvPr>
          <p:cNvCxnSpPr>
            <a:cxnSpLocks/>
          </p:cNvCxnSpPr>
          <p:nvPr/>
        </p:nvCxnSpPr>
        <p:spPr>
          <a:xfrm>
            <a:off x="8217062" y="5049723"/>
            <a:ext cx="0" cy="2360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48591F0-432D-4B2E-8E26-63D937FB052B}"/>
              </a:ext>
            </a:extLst>
          </p:cNvPr>
          <p:cNvCxnSpPr/>
          <p:nvPr/>
        </p:nvCxnSpPr>
        <p:spPr>
          <a:xfrm>
            <a:off x="8225145" y="5172366"/>
            <a:ext cx="181791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1AAEF61-AC18-487C-8D89-86FA6264E7D3}"/>
              </a:ext>
            </a:extLst>
          </p:cNvPr>
          <p:cNvCxnSpPr>
            <a:cxnSpLocks/>
          </p:cNvCxnSpPr>
          <p:nvPr/>
        </p:nvCxnSpPr>
        <p:spPr>
          <a:xfrm>
            <a:off x="10034976" y="5049723"/>
            <a:ext cx="0" cy="2360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ight Brace 32">
            <a:extLst>
              <a:ext uri="{FF2B5EF4-FFF2-40B4-BE49-F238E27FC236}">
                <a16:creationId xmlns:a16="http://schemas.microsoft.com/office/drawing/2014/main" id="{52416EA4-8083-48CE-ACC2-1E55B54B6494}"/>
              </a:ext>
            </a:extLst>
          </p:cNvPr>
          <p:cNvSpPr/>
          <p:nvPr/>
        </p:nvSpPr>
        <p:spPr>
          <a:xfrm rot="16200000">
            <a:off x="5366152" y="1678368"/>
            <a:ext cx="244291" cy="5439066"/>
          </a:xfrm>
          <a:prstGeom prst="rightBrace">
            <a:avLst>
              <a:gd name="adj1" fmla="val 123117"/>
              <a:gd name="adj2" fmla="val 49225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67CDAD1-EEC8-4DE4-B18C-2C022B7C7BD0}"/>
              </a:ext>
            </a:extLst>
          </p:cNvPr>
          <p:cNvSpPr txBox="1"/>
          <p:nvPr/>
        </p:nvSpPr>
        <p:spPr>
          <a:xfrm>
            <a:off x="4889211" y="3605978"/>
            <a:ext cx="1370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dirty="0"/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phần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F02F575-FE86-49DC-9BB6-2EC57DD0BBCC}"/>
              </a:ext>
            </a:extLst>
          </p:cNvPr>
          <p:cNvSpPr txBox="1"/>
          <p:nvPr/>
        </p:nvSpPr>
        <p:spPr>
          <a:xfrm>
            <a:off x="5574655" y="4482662"/>
            <a:ext cx="2145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b="1" dirty="0">
              <a:latin typeface="Times New Roman" panose="02020603050405020304" pitchFamily="18" charset="0"/>
            </a:endParaRP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A7F27EDA-CE3F-4EF9-8752-CD0EC2C89066}"/>
              </a:ext>
            </a:extLst>
          </p:cNvPr>
          <p:cNvSpPr/>
          <p:nvPr/>
        </p:nvSpPr>
        <p:spPr>
          <a:xfrm rot="5400000" flipV="1">
            <a:off x="5358069" y="2858702"/>
            <a:ext cx="244291" cy="5439066"/>
          </a:xfrm>
          <a:prstGeom prst="rightBrace">
            <a:avLst>
              <a:gd name="adj1" fmla="val 123117"/>
              <a:gd name="adj2" fmla="val 49225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CCBCD8-70B4-4CED-B292-0C34E09F4110}"/>
              </a:ext>
            </a:extLst>
          </p:cNvPr>
          <p:cNvSpPr txBox="1"/>
          <p:nvPr/>
        </p:nvSpPr>
        <p:spPr>
          <a:xfrm>
            <a:off x="4884354" y="5787103"/>
            <a:ext cx="1939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43D01A5-DAC8-46D8-B49E-4A7C4F09DE26}"/>
              </a:ext>
            </a:extLst>
          </p:cNvPr>
          <p:cNvSpPr txBox="1"/>
          <p:nvPr/>
        </p:nvSpPr>
        <p:spPr>
          <a:xfrm>
            <a:off x="1483675" y="3476208"/>
            <a:ext cx="17219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962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3" grpId="0" animBg="1"/>
      <p:bldP spid="34" grpId="0"/>
      <p:bldP spid="35" grpId="0"/>
      <p:bldP spid="36" grpId="0" animBg="1"/>
      <p:bldP spid="37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43" y="394831"/>
            <a:ext cx="8512773" cy="646316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496551" y="-1"/>
            <a:ext cx="1695450" cy="26989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5769" y="4051650"/>
            <a:ext cx="2158730" cy="28063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200" y="2099580"/>
            <a:ext cx="5701587" cy="47492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664" y="3885870"/>
            <a:ext cx="3136721" cy="2909286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6308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92" t="61319"/>
          <a:stretch/>
        </p:blipFill>
        <p:spPr>
          <a:xfrm>
            <a:off x="9760" y="-70767"/>
            <a:ext cx="2489791" cy="2006092"/>
          </a:xfrm>
          <a:prstGeom prst="rect">
            <a:avLst/>
          </a:prstGeom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454595" y="770686"/>
            <a:ext cx="7475446" cy="323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4000" u="sng" dirty="0" err="1">
                <a:solidFill>
                  <a:srgbClr val="380DED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u="sng" dirty="0">
                <a:solidFill>
                  <a:srgbClr val="380DE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u="sng" dirty="0" err="1">
                <a:solidFill>
                  <a:srgbClr val="380DED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4000" dirty="0">
              <a:solidFill>
                <a:srgbClr val="380DED"/>
              </a:solidFill>
              <a:latin typeface="Times New Roman" panose="02020603050405020304" pitchFamily="18" charset="0"/>
            </a:endParaRP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a. Ba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chiếm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lớp</a:t>
            </a:r>
            <a:endParaRPr lang="en-US" altLang="en-US" sz="4000" dirty="0">
              <a:solidFill>
                <a:srgbClr val="990099"/>
              </a:solidFill>
              <a:latin typeface="Times New Roman" panose="02020603050405020304" pitchFamily="18" charset="0"/>
            </a:endParaRP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b. Ba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là</a:t>
            </a:r>
            <a:endParaRPr lang="en-US" altLang="en-US" sz="4000" dirty="0">
              <a:solidFill>
                <a:srgbClr val="990099"/>
              </a:solidFill>
              <a:latin typeface="Times New Roman" panose="02020603050405020304" pitchFamily="18" charset="0"/>
            </a:endParaRP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		32    x         = 24 (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)</a:t>
            </a: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990099"/>
                </a:solidFill>
                <a:latin typeface="Times New Roman" panose="02020603050405020304" pitchFamily="18" charset="0"/>
              </a:rPr>
              <a:t>				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bject 12"/>
              <p:cNvSpPr txBox="1"/>
              <p:nvPr/>
            </p:nvSpPr>
            <p:spPr bwMode="auto">
              <a:xfrm>
                <a:off x="4643438" y="1371600"/>
                <a:ext cx="635000" cy="12287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99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990099"/>
                              </a:solidFill>
                              <a:latin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990099"/>
                              </a:solidFill>
                              <a:latin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990099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Object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43438" y="1371600"/>
                <a:ext cx="635000" cy="122872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29"/>
          <p:cNvSpPr txBox="1">
            <a:spLocks noChangeArrowheads="1"/>
          </p:cNvSpPr>
          <p:nvPr/>
        </p:nvSpPr>
        <p:spPr bwMode="auto">
          <a:xfrm>
            <a:off x="1875934" y="4638805"/>
            <a:ext cx="7214166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:  a)    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	        b) 24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rgbClr val="990099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4000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15"/>
              <p:cNvSpPr txBox="1"/>
              <p:nvPr/>
            </p:nvSpPr>
            <p:spPr bwMode="auto">
              <a:xfrm>
                <a:off x="4149725" y="3365500"/>
                <a:ext cx="635000" cy="12287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700" i="1">
                              <a:solidFill>
                                <a:srgbClr val="99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700">
                              <a:solidFill>
                                <a:srgbClr val="990099"/>
                              </a:solidFill>
                              <a:latin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700">
                              <a:solidFill>
                                <a:srgbClr val="990099"/>
                              </a:solidFill>
                              <a:latin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700" dirty="0">
                  <a:solidFill>
                    <a:srgbClr val="990099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Object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49725" y="3365500"/>
                <a:ext cx="635000" cy="122872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bject 16"/>
              <p:cNvSpPr txBox="1"/>
              <p:nvPr/>
            </p:nvSpPr>
            <p:spPr bwMode="auto">
              <a:xfrm>
                <a:off x="4283759" y="4472668"/>
                <a:ext cx="635000" cy="123031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700" i="1">
                              <a:solidFill>
                                <a:srgbClr val="99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700">
                              <a:solidFill>
                                <a:srgbClr val="990099"/>
                              </a:solidFill>
                              <a:latin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700">
                              <a:solidFill>
                                <a:srgbClr val="990099"/>
                              </a:solidFill>
                              <a:latin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700" dirty="0">
                  <a:solidFill>
                    <a:srgbClr val="990099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Object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83759" y="4472668"/>
                <a:ext cx="635000" cy="123031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0780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62" y="2099580"/>
            <a:ext cx="5701587" cy="47492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3"/>
              <p:cNvSpPr txBox="1">
                <a:spLocks noChangeArrowheads="1"/>
              </p:cNvSpPr>
              <p:nvPr/>
            </p:nvSpPr>
            <p:spPr>
              <a:xfrm>
                <a:off x="1423551" y="323830"/>
                <a:ext cx="9600049" cy="5899169"/>
              </a:xfrm>
              <a:prstGeom prst="snip2DiagRect">
                <a:avLst/>
              </a:prstGeom>
              <a:solidFill>
                <a:srgbClr val="B9EFF3"/>
              </a:solidFill>
              <a:ln w="76200">
                <a:solidFill>
                  <a:srgbClr val="FF0000"/>
                </a:solidFill>
                <a:prstDash val="lgDashDotDot"/>
              </a:ln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2667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None/>
                  <a:defRPr/>
                </a:pP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anh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Hải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xã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15 km.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Anh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Hải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xã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altLang="en-US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dừng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nghỉ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lúc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anh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Hải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bao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ki-lô-mét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nữa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xã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0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3551" y="323830"/>
                <a:ext cx="9600049" cy="5899169"/>
              </a:xfrm>
              <a:prstGeom prst="snip2DiagRect">
                <a:avLst/>
              </a:prstGeom>
              <a:blipFill>
                <a:blip r:embed="rId4"/>
                <a:stretch>
                  <a:fillRect/>
                </a:stretch>
              </a:blipFill>
              <a:ln w="76200">
                <a:solidFill>
                  <a:srgbClr val="FF0000"/>
                </a:solidFill>
                <a:prstDash val="lgDashDot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13484" y="2950373"/>
            <a:ext cx="4203174" cy="38984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851836" y="-264477"/>
            <a:ext cx="1695450" cy="26989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0" b="71308" l="10000" r="97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54" t="35155" r="290" b="23575"/>
          <a:stretch/>
        </p:blipFill>
        <p:spPr>
          <a:xfrm>
            <a:off x="-218579" y="-75686"/>
            <a:ext cx="2471344" cy="2701351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9964877" y="0"/>
            <a:ext cx="2208354" cy="1071045"/>
            <a:chOff x="3385738" y="601685"/>
            <a:chExt cx="1810553" cy="971241"/>
          </a:xfrm>
        </p:grpSpPr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385738" y="601685"/>
              <a:ext cx="1810553" cy="971241"/>
            </a:xfrm>
            <a:custGeom>
              <a:avLst/>
              <a:gdLst/>
              <a:ahLst/>
              <a:cxnLst>
                <a:cxn ang="0">
                  <a:pos x="1942" y="25"/>
                </a:cxn>
                <a:cxn ang="0">
                  <a:pos x="2235" y="193"/>
                </a:cxn>
                <a:cxn ang="0">
                  <a:pos x="2542" y="146"/>
                </a:cxn>
                <a:cxn ang="0">
                  <a:pos x="2845" y="61"/>
                </a:cxn>
                <a:cxn ang="0">
                  <a:pos x="3113" y="136"/>
                </a:cxn>
                <a:cxn ang="0">
                  <a:pos x="3305" y="360"/>
                </a:cxn>
                <a:cxn ang="0">
                  <a:pos x="3416" y="707"/>
                </a:cxn>
                <a:cxn ang="0">
                  <a:pos x="3776" y="750"/>
                </a:cxn>
                <a:cxn ang="0">
                  <a:pos x="4033" y="892"/>
                </a:cxn>
                <a:cxn ang="0">
                  <a:pos x="4158" y="1142"/>
                </a:cxn>
                <a:cxn ang="0">
                  <a:pos x="4133" y="1453"/>
                </a:cxn>
                <a:cxn ang="0">
                  <a:pos x="4166" y="1781"/>
                </a:cxn>
                <a:cxn ang="0">
                  <a:pos x="4398" y="2081"/>
                </a:cxn>
                <a:cxn ang="0">
                  <a:pos x="4422" y="2388"/>
                </a:cxn>
                <a:cxn ang="0">
                  <a:pos x="4269" y="2642"/>
                </a:cxn>
                <a:cxn ang="0">
                  <a:pos x="3976" y="2852"/>
                </a:cxn>
                <a:cxn ang="0">
                  <a:pos x="4048" y="3209"/>
                </a:cxn>
                <a:cxn ang="0">
                  <a:pos x="3987" y="3495"/>
                </a:cxn>
                <a:cxn ang="0">
                  <a:pos x="3791" y="3691"/>
                </a:cxn>
                <a:cxn ang="0">
                  <a:pos x="3487" y="3770"/>
                </a:cxn>
                <a:cxn ang="0">
                  <a:pos x="3191" y="3877"/>
                </a:cxn>
                <a:cxn ang="0">
                  <a:pos x="3020" y="4166"/>
                </a:cxn>
                <a:cxn ang="0">
                  <a:pos x="2777" y="4316"/>
                </a:cxn>
                <a:cxn ang="0">
                  <a:pos x="2495" y="4302"/>
                </a:cxn>
                <a:cxn ang="0">
                  <a:pos x="2203" y="4134"/>
                </a:cxn>
                <a:cxn ang="0">
                  <a:pos x="1896" y="4180"/>
                </a:cxn>
                <a:cxn ang="0">
                  <a:pos x="1592" y="4266"/>
                </a:cxn>
                <a:cxn ang="0">
                  <a:pos x="1325" y="4191"/>
                </a:cxn>
                <a:cxn ang="0">
                  <a:pos x="1132" y="3970"/>
                </a:cxn>
                <a:cxn ang="0">
                  <a:pos x="1021" y="3623"/>
                </a:cxn>
                <a:cxn ang="0">
                  <a:pos x="661" y="3580"/>
                </a:cxn>
                <a:cxn ang="0">
                  <a:pos x="404" y="3434"/>
                </a:cxn>
                <a:cxn ang="0">
                  <a:pos x="279" y="3188"/>
                </a:cxn>
                <a:cxn ang="0">
                  <a:pos x="304" y="2874"/>
                </a:cxn>
                <a:cxn ang="0">
                  <a:pos x="272" y="2545"/>
                </a:cxn>
                <a:cxn ang="0">
                  <a:pos x="40" y="2245"/>
                </a:cxn>
                <a:cxn ang="0">
                  <a:pos x="15" y="1938"/>
                </a:cxn>
                <a:cxn ang="0">
                  <a:pos x="168" y="1685"/>
                </a:cxn>
                <a:cxn ang="0">
                  <a:pos x="461" y="1474"/>
                </a:cxn>
                <a:cxn ang="0">
                  <a:pos x="389" y="1117"/>
                </a:cxn>
                <a:cxn ang="0">
                  <a:pos x="450" y="832"/>
                </a:cxn>
                <a:cxn ang="0">
                  <a:pos x="646" y="635"/>
                </a:cxn>
                <a:cxn ang="0">
                  <a:pos x="950" y="560"/>
                </a:cxn>
                <a:cxn ang="0">
                  <a:pos x="1246" y="450"/>
                </a:cxn>
                <a:cxn ang="0">
                  <a:pos x="1417" y="161"/>
                </a:cxn>
                <a:cxn ang="0">
                  <a:pos x="1656" y="14"/>
                </a:cxn>
              </a:cxnLst>
              <a:rect l="0" t="0" r="r" b="b"/>
              <a:pathLst>
                <a:path w="4437" h="4330">
                  <a:moveTo>
                    <a:pt x="1749" y="0"/>
                  </a:moveTo>
                  <a:lnTo>
                    <a:pt x="1846" y="3"/>
                  </a:lnTo>
                  <a:lnTo>
                    <a:pt x="1942" y="25"/>
                  </a:lnTo>
                  <a:lnTo>
                    <a:pt x="2038" y="64"/>
                  </a:lnTo>
                  <a:lnTo>
                    <a:pt x="2135" y="121"/>
                  </a:lnTo>
                  <a:lnTo>
                    <a:pt x="2235" y="193"/>
                  </a:lnTo>
                  <a:lnTo>
                    <a:pt x="2331" y="278"/>
                  </a:lnTo>
                  <a:lnTo>
                    <a:pt x="2438" y="203"/>
                  </a:lnTo>
                  <a:lnTo>
                    <a:pt x="2542" y="146"/>
                  </a:lnTo>
                  <a:lnTo>
                    <a:pt x="2649" y="100"/>
                  </a:lnTo>
                  <a:lnTo>
                    <a:pt x="2749" y="75"/>
                  </a:lnTo>
                  <a:lnTo>
                    <a:pt x="2845" y="61"/>
                  </a:lnTo>
                  <a:lnTo>
                    <a:pt x="2941" y="68"/>
                  </a:lnTo>
                  <a:lnTo>
                    <a:pt x="3031" y="93"/>
                  </a:lnTo>
                  <a:lnTo>
                    <a:pt x="3113" y="136"/>
                  </a:lnTo>
                  <a:lnTo>
                    <a:pt x="3188" y="196"/>
                  </a:lnTo>
                  <a:lnTo>
                    <a:pt x="3252" y="271"/>
                  </a:lnTo>
                  <a:lnTo>
                    <a:pt x="3305" y="360"/>
                  </a:lnTo>
                  <a:lnTo>
                    <a:pt x="3352" y="464"/>
                  </a:lnTo>
                  <a:lnTo>
                    <a:pt x="3387" y="578"/>
                  </a:lnTo>
                  <a:lnTo>
                    <a:pt x="3416" y="707"/>
                  </a:lnTo>
                  <a:lnTo>
                    <a:pt x="3544" y="710"/>
                  </a:lnTo>
                  <a:lnTo>
                    <a:pt x="3666" y="725"/>
                  </a:lnTo>
                  <a:lnTo>
                    <a:pt x="3776" y="750"/>
                  </a:lnTo>
                  <a:lnTo>
                    <a:pt x="3873" y="785"/>
                  </a:lnTo>
                  <a:lnTo>
                    <a:pt x="3959" y="832"/>
                  </a:lnTo>
                  <a:lnTo>
                    <a:pt x="4033" y="892"/>
                  </a:lnTo>
                  <a:lnTo>
                    <a:pt x="4091" y="967"/>
                  </a:lnTo>
                  <a:lnTo>
                    <a:pt x="4133" y="1049"/>
                  </a:lnTo>
                  <a:lnTo>
                    <a:pt x="4158" y="1142"/>
                  </a:lnTo>
                  <a:lnTo>
                    <a:pt x="4166" y="1239"/>
                  </a:lnTo>
                  <a:lnTo>
                    <a:pt x="4158" y="1342"/>
                  </a:lnTo>
                  <a:lnTo>
                    <a:pt x="4133" y="1453"/>
                  </a:lnTo>
                  <a:lnTo>
                    <a:pt x="4098" y="1571"/>
                  </a:lnTo>
                  <a:lnTo>
                    <a:pt x="4044" y="1688"/>
                  </a:lnTo>
                  <a:lnTo>
                    <a:pt x="4166" y="1781"/>
                  </a:lnTo>
                  <a:lnTo>
                    <a:pt x="4265" y="1878"/>
                  </a:lnTo>
                  <a:lnTo>
                    <a:pt x="4344" y="1978"/>
                  </a:lnTo>
                  <a:lnTo>
                    <a:pt x="4398" y="2081"/>
                  </a:lnTo>
                  <a:lnTo>
                    <a:pt x="4430" y="2188"/>
                  </a:lnTo>
                  <a:lnTo>
                    <a:pt x="4437" y="2295"/>
                  </a:lnTo>
                  <a:lnTo>
                    <a:pt x="4422" y="2388"/>
                  </a:lnTo>
                  <a:lnTo>
                    <a:pt x="4387" y="2474"/>
                  </a:lnTo>
                  <a:lnTo>
                    <a:pt x="4337" y="2559"/>
                  </a:lnTo>
                  <a:lnTo>
                    <a:pt x="4269" y="2642"/>
                  </a:lnTo>
                  <a:lnTo>
                    <a:pt x="4187" y="2717"/>
                  </a:lnTo>
                  <a:lnTo>
                    <a:pt x="4087" y="2788"/>
                  </a:lnTo>
                  <a:lnTo>
                    <a:pt x="3976" y="2852"/>
                  </a:lnTo>
                  <a:lnTo>
                    <a:pt x="4016" y="2977"/>
                  </a:lnTo>
                  <a:lnTo>
                    <a:pt x="4037" y="3095"/>
                  </a:lnTo>
                  <a:lnTo>
                    <a:pt x="4048" y="3209"/>
                  </a:lnTo>
                  <a:lnTo>
                    <a:pt x="4041" y="3313"/>
                  </a:lnTo>
                  <a:lnTo>
                    <a:pt x="4023" y="3409"/>
                  </a:lnTo>
                  <a:lnTo>
                    <a:pt x="3987" y="3495"/>
                  </a:lnTo>
                  <a:lnTo>
                    <a:pt x="3937" y="3573"/>
                  </a:lnTo>
                  <a:lnTo>
                    <a:pt x="3869" y="3641"/>
                  </a:lnTo>
                  <a:lnTo>
                    <a:pt x="3791" y="3691"/>
                  </a:lnTo>
                  <a:lnTo>
                    <a:pt x="3702" y="3730"/>
                  </a:lnTo>
                  <a:lnTo>
                    <a:pt x="3598" y="3755"/>
                  </a:lnTo>
                  <a:lnTo>
                    <a:pt x="3487" y="3770"/>
                  </a:lnTo>
                  <a:lnTo>
                    <a:pt x="3366" y="3766"/>
                  </a:lnTo>
                  <a:lnTo>
                    <a:pt x="3234" y="3755"/>
                  </a:lnTo>
                  <a:lnTo>
                    <a:pt x="3191" y="3877"/>
                  </a:lnTo>
                  <a:lnTo>
                    <a:pt x="3141" y="3987"/>
                  </a:lnTo>
                  <a:lnTo>
                    <a:pt x="3084" y="4084"/>
                  </a:lnTo>
                  <a:lnTo>
                    <a:pt x="3020" y="4166"/>
                  </a:lnTo>
                  <a:lnTo>
                    <a:pt x="2945" y="4234"/>
                  </a:lnTo>
                  <a:lnTo>
                    <a:pt x="2866" y="4284"/>
                  </a:lnTo>
                  <a:lnTo>
                    <a:pt x="2777" y="4316"/>
                  </a:lnTo>
                  <a:lnTo>
                    <a:pt x="2684" y="4330"/>
                  </a:lnTo>
                  <a:lnTo>
                    <a:pt x="2592" y="4323"/>
                  </a:lnTo>
                  <a:lnTo>
                    <a:pt x="2495" y="4302"/>
                  </a:lnTo>
                  <a:lnTo>
                    <a:pt x="2399" y="4262"/>
                  </a:lnTo>
                  <a:lnTo>
                    <a:pt x="2302" y="4205"/>
                  </a:lnTo>
                  <a:lnTo>
                    <a:pt x="2203" y="4134"/>
                  </a:lnTo>
                  <a:lnTo>
                    <a:pt x="2106" y="4048"/>
                  </a:lnTo>
                  <a:lnTo>
                    <a:pt x="1999" y="4123"/>
                  </a:lnTo>
                  <a:lnTo>
                    <a:pt x="1896" y="4180"/>
                  </a:lnTo>
                  <a:lnTo>
                    <a:pt x="1789" y="4227"/>
                  </a:lnTo>
                  <a:lnTo>
                    <a:pt x="1689" y="4252"/>
                  </a:lnTo>
                  <a:lnTo>
                    <a:pt x="1592" y="4266"/>
                  </a:lnTo>
                  <a:lnTo>
                    <a:pt x="1496" y="4259"/>
                  </a:lnTo>
                  <a:lnTo>
                    <a:pt x="1407" y="4234"/>
                  </a:lnTo>
                  <a:lnTo>
                    <a:pt x="1325" y="4191"/>
                  </a:lnTo>
                  <a:lnTo>
                    <a:pt x="1250" y="4134"/>
                  </a:lnTo>
                  <a:lnTo>
                    <a:pt x="1185" y="4059"/>
                  </a:lnTo>
                  <a:lnTo>
                    <a:pt x="1132" y="3970"/>
                  </a:lnTo>
                  <a:lnTo>
                    <a:pt x="1085" y="3866"/>
                  </a:lnTo>
                  <a:lnTo>
                    <a:pt x="1050" y="3752"/>
                  </a:lnTo>
                  <a:lnTo>
                    <a:pt x="1021" y="3623"/>
                  </a:lnTo>
                  <a:lnTo>
                    <a:pt x="893" y="3620"/>
                  </a:lnTo>
                  <a:lnTo>
                    <a:pt x="771" y="3605"/>
                  </a:lnTo>
                  <a:lnTo>
                    <a:pt x="661" y="3580"/>
                  </a:lnTo>
                  <a:lnTo>
                    <a:pt x="564" y="3545"/>
                  </a:lnTo>
                  <a:lnTo>
                    <a:pt x="479" y="3495"/>
                  </a:lnTo>
                  <a:lnTo>
                    <a:pt x="404" y="3434"/>
                  </a:lnTo>
                  <a:lnTo>
                    <a:pt x="347" y="3363"/>
                  </a:lnTo>
                  <a:lnTo>
                    <a:pt x="304" y="3281"/>
                  </a:lnTo>
                  <a:lnTo>
                    <a:pt x="279" y="3188"/>
                  </a:lnTo>
                  <a:lnTo>
                    <a:pt x="272" y="3088"/>
                  </a:lnTo>
                  <a:lnTo>
                    <a:pt x="279" y="2984"/>
                  </a:lnTo>
                  <a:lnTo>
                    <a:pt x="304" y="2874"/>
                  </a:lnTo>
                  <a:lnTo>
                    <a:pt x="339" y="2759"/>
                  </a:lnTo>
                  <a:lnTo>
                    <a:pt x="393" y="2638"/>
                  </a:lnTo>
                  <a:lnTo>
                    <a:pt x="272" y="2545"/>
                  </a:lnTo>
                  <a:lnTo>
                    <a:pt x="172" y="2449"/>
                  </a:lnTo>
                  <a:lnTo>
                    <a:pt x="93" y="2349"/>
                  </a:lnTo>
                  <a:lnTo>
                    <a:pt x="40" y="2245"/>
                  </a:lnTo>
                  <a:lnTo>
                    <a:pt x="8" y="2138"/>
                  </a:lnTo>
                  <a:lnTo>
                    <a:pt x="0" y="2031"/>
                  </a:lnTo>
                  <a:lnTo>
                    <a:pt x="15" y="1938"/>
                  </a:lnTo>
                  <a:lnTo>
                    <a:pt x="50" y="1853"/>
                  </a:lnTo>
                  <a:lnTo>
                    <a:pt x="100" y="1767"/>
                  </a:lnTo>
                  <a:lnTo>
                    <a:pt x="168" y="1685"/>
                  </a:lnTo>
                  <a:lnTo>
                    <a:pt x="250" y="1610"/>
                  </a:lnTo>
                  <a:lnTo>
                    <a:pt x="350" y="1538"/>
                  </a:lnTo>
                  <a:lnTo>
                    <a:pt x="461" y="1474"/>
                  </a:lnTo>
                  <a:lnTo>
                    <a:pt x="422" y="1349"/>
                  </a:lnTo>
                  <a:lnTo>
                    <a:pt x="400" y="1231"/>
                  </a:lnTo>
                  <a:lnTo>
                    <a:pt x="389" y="1117"/>
                  </a:lnTo>
                  <a:lnTo>
                    <a:pt x="397" y="1014"/>
                  </a:lnTo>
                  <a:lnTo>
                    <a:pt x="414" y="917"/>
                  </a:lnTo>
                  <a:lnTo>
                    <a:pt x="450" y="832"/>
                  </a:lnTo>
                  <a:lnTo>
                    <a:pt x="500" y="753"/>
                  </a:lnTo>
                  <a:lnTo>
                    <a:pt x="568" y="689"/>
                  </a:lnTo>
                  <a:lnTo>
                    <a:pt x="646" y="635"/>
                  </a:lnTo>
                  <a:lnTo>
                    <a:pt x="736" y="596"/>
                  </a:lnTo>
                  <a:lnTo>
                    <a:pt x="839" y="571"/>
                  </a:lnTo>
                  <a:lnTo>
                    <a:pt x="950" y="560"/>
                  </a:lnTo>
                  <a:lnTo>
                    <a:pt x="1071" y="560"/>
                  </a:lnTo>
                  <a:lnTo>
                    <a:pt x="1203" y="575"/>
                  </a:lnTo>
                  <a:lnTo>
                    <a:pt x="1246" y="450"/>
                  </a:lnTo>
                  <a:lnTo>
                    <a:pt x="1296" y="339"/>
                  </a:lnTo>
                  <a:lnTo>
                    <a:pt x="1353" y="243"/>
                  </a:lnTo>
                  <a:lnTo>
                    <a:pt x="1417" y="161"/>
                  </a:lnTo>
                  <a:lnTo>
                    <a:pt x="1489" y="96"/>
                  </a:lnTo>
                  <a:lnTo>
                    <a:pt x="1571" y="46"/>
                  </a:lnTo>
                  <a:lnTo>
                    <a:pt x="1656" y="14"/>
                  </a:lnTo>
                  <a:lnTo>
                    <a:pt x="1749" y="0"/>
                  </a:lnTo>
                  <a:close/>
                </a:path>
              </a:pathLst>
            </a:custGeom>
            <a:solidFill>
              <a:srgbClr val="E5007F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4" name="Text Box 5"/>
            <p:cNvSpPr txBox="1">
              <a:spLocks noChangeArrowheads="1"/>
            </p:cNvSpPr>
            <p:nvPr/>
          </p:nvSpPr>
          <p:spPr bwMode="auto">
            <a:xfrm>
              <a:off x="3441310" y="644369"/>
              <a:ext cx="1754981" cy="837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Bài</a:t>
              </a:r>
              <a:r>
                <a:rPr lang="en-US" alt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3</a:t>
              </a: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026" y="5944960"/>
            <a:ext cx="2329967" cy="136620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2" y="5845204"/>
            <a:ext cx="2348895" cy="137730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37" y="5854957"/>
            <a:ext cx="2348895" cy="137730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509" y="5933861"/>
            <a:ext cx="2348895" cy="13773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4" y="4474183"/>
            <a:ext cx="2369921" cy="2369921"/>
          </a:xfrm>
          <a:prstGeom prst="rect">
            <a:avLst/>
          </a:prstGeom>
        </p:spPr>
      </p:pic>
      <p:cxnSp>
        <p:nvCxnSpPr>
          <p:cNvPr id="33" name="Straight Connector 32"/>
          <p:cNvCxnSpPr/>
          <p:nvPr/>
        </p:nvCxnSpPr>
        <p:spPr>
          <a:xfrm flipV="1">
            <a:off x="1938964" y="1811867"/>
            <a:ext cx="1270177" cy="88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V="1">
            <a:off x="1980169" y="2580982"/>
            <a:ext cx="2607973" cy="69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/>
          </p:cNvCxnSpPr>
          <p:nvPr/>
        </p:nvCxnSpPr>
        <p:spPr>
          <a:xfrm flipV="1">
            <a:off x="3444373" y="3001830"/>
            <a:ext cx="2851064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cxnSpLocks/>
          </p:cNvCxnSpPr>
          <p:nvPr/>
        </p:nvCxnSpPr>
        <p:spPr>
          <a:xfrm flipV="1">
            <a:off x="8129004" y="2998631"/>
            <a:ext cx="2334381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9C70429-A02D-4BE2-A8FC-D8C36A9BD0F6}"/>
              </a:ext>
            </a:extLst>
          </p:cNvPr>
          <p:cNvCxnSpPr>
            <a:cxnSpLocks/>
          </p:cNvCxnSpPr>
          <p:nvPr/>
        </p:nvCxnSpPr>
        <p:spPr>
          <a:xfrm flipV="1">
            <a:off x="2041950" y="3538409"/>
            <a:ext cx="2334381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D29A3D7-9B3F-4907-9F75-AAE9812CB9EA}"/>
              </a:ext>
            </a:extLst>
          </p:cNvPr>
          <p:cNvCxnSpPr/>
          <p:nvPr/>
        </p:nvCxnSpPr>
        <p:spPr>
          <a:xfrm>
            <a:off x="3948392" y="4870705"/>
            <a:ext cx="181791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2624C02-DF8E-4F12-9284-EC406724D8F5}"/>
              </a:ext>
            </a:extLst>
          </p:cNvPr>
          <p:cNvCxnSpPr/>
          <p:nvPr/>
        </p:nvCxnSpPr>
        <p:spPr>
          <a:xfrm>
            <a:off x="5766306" y="4870705"/>
            <a:ext cx="181791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5C6A993-A63A-4070-84D6-19D67638D5AE}"/>
              </a:ext>
            </a:extLst>
          </p:cNvPr>
          <p:cNvCxnSpPr/>
          <p:nvPr/>
        </p:nvCxnSpPr>
        <p:spPr>
          <a:xfrm>
            <a:off x="7584220" y="4870705"/>
            <a:ext cx="181791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C045FB8-05DF-4C30-A862-D9A672CA7D4F}"/>
              </a:ext>
            </a:extLst>
          </p:cNvPr>
          <p:cNvCxnSpPr>
            <a:cxnSpLocks/>
          </p:cNvCxnSpPr>
          <p:nvPr/>
        </p:nvCxnSpPr>
        <p:spPr>
          <a:xfrm>
            <a:off x="9394051" y="4748062"/>
            <a:ext cx="0" cy="2360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ight Brace 45">
            <a:extLst>
              <a:ext uri="{FF2B5EF4-FFF2-40B4-BE49-F238E27FC236}">
                <a16:creationId xmlns:a16="http://schemas.microsoft.com/office/drawing/2014/main" id="{E4E48B0E-1017-407F-8532-E56E6BF736ED}"/>
              </a:ext>
            </a:extLst>
          </p:cNvPr>
          <p:cNvSpPr/>
          <p:nvPr/>
        </p:nvSpPr>
        <p:spPr>
          <a:xfrm rot="16200000">
            <a:off x="8261518" y="3534852"/>
            <a:ext cx="462067" cy="1768372"/>
          </a:xfrm>
          <a:prstGeom prst="rightBrace">
            <a:avLst>
              <a:gd name="adj1" fmla="val 123117"/>
              <a:gd name="adj2" fmla="val 49225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167A683-3522-430F-8B6C-52C15163DEB4}"/>
              </a:ext>
            </a:extLst>
          </p:cNvPr>
          <p:cNvSpPr txBox="1"/>
          <p:nvPr/>
        </p:nvSpPr>
        <p:spPr>
          <a:xfrm>
            <a:off x="7625186" y="3543761"/>
            <a:ext cx="1051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dirty="0"/>
              <a:t>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km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86C8420-6440-40D1-9AB0-C5FAA921BF1A}"/>
              </a:ext>
            </a:extLst>
          </p:cNvPr>
          <p:cNvSpPr txBox="1"/>
          <p:nvPr/>
        </p:nvSpPr>
        <p:spPr>
          <a:xfrm>
            <a:off x="5984049" y="5461657"/>
            <a:ext cx="1266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km</a:t>
            </a:r>
            <a:endParaRPr lang="en-US" sz="3200" b="1" dirty="0">
              <a:latin typeface="Times New Roman" panose="02020603050405020304" pitchFamily="18" charset="0"/>
            </a:endParaRPr>
          </a:p>
        </p:txBody>
      </p:sp>
      <p:sp>
        <p:nvSpPr>
          <p:cNvPr id="49" name="Right Brace 48">
            <a:extLst>
              <a:ext uri="{FF2B5EF4-FFF2-40B4-BE49-F238E27FC236}">
                <a16:creationId xmlns:a16="http://schemas.microsoft.com/office/drawing/2014/main" id="{1D19B2F0-2FD0-417D-9AC5-A1C682C3497D}"/>
              </a:ext>
            </a:extLst>
          </p:cNvPr>
          <p:cNvSpPr/>
          <p:nvPr/>
        </p:nvSpPr>
        <p:spPr>
          <a:xfrm rot="5400000" flipV="1">
            <a:off x="6535058" y="2557041"/>
            <a:ext cx="244291" cy="5439066"/>
          </a:xfrm>
          <a:prstGeom prst="rightBrace">
            <a:avLst>
              <a:gd name="adj1" fmla="val 123117"/>
              <a:gd name="adj2" fmla="val 49225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6B4C94-9D6A-400E-BCEA-DFF678BE07FC}"/>
              </a:ext>
            </a:extLst>
          </p:cNvPr>
          <p:cNvSpPr txBox="1"/>
          <p:nvPr/>
        </p:nvSpPr>
        <p:spPr>
          <a:xfrm>
            <a:off x="1954289" y="3807954"/>
            <a:ext cx="17219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47F4B08-610F-428B-87FD-5DD3D6804E84}"/>
              </a:ext>
            </a:extLst>
          </p:cNvPr>
          <p:cNvSpPr txBox="1"/>
          <p:nvPr/>
        </p:nvSpPr>
        <p:spPr>
          <a:xfrm>
            <a:off x="1971519" y="4631387"/>
            <a:ext cx="1861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2400" b="1" i="1" dirty="0">
              <a:latin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31ABF95-E4F2-4639-B510-BF83897A121F}"/>
              </a:ext>
            </a:extLst>
          </p:cNvPr>
          <p:cNvSpPr txBox="1"/>
          <p:nvPr/>
        </p:nvSpPr>
        <p:spPr>
          <a:xfrm>
            <a:off x="9496348" y="4631386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endParaRPr lang="en-US" sz="2400" b="1" i="1" dirty="0">
              <a:latin typeface="Times New Roman" panose="02020603050405020304" pitchFamily="18" charset="0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DF30707-1C42-4A85-B1B9-C6F7B009FF85}"/>
              </a:ext>
            </a:extLst>
          </p:cNvPr>
          <p:cNvCxnSpPr/>
          <p:nvPr/>
        </p:nvCxnSpPr>
        <p:spPr>
          <a:xfrm>
            <a:off x="3935692" y="4874179"/>
            <a:ext cx="1817914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EDDDC13-6F91-4204-B70C-B7B72501C0FB}"/>
              </a:ext>
            </a:extLst>
          </p:cNvPr>
          <p:cNvCxnSpPr/>
          <p:nvPr/>
        </p:nvCxnSpPr>
        <p:spPr>
          <a:xfrm>
            <a:off x="5753606" y="4874179"/>
            <a:ext cx="1817914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1D2A684-C4BD-4C7F-A125-B01274C7A811}"/>
              </a:ext>
            </a:extLst>
          </p:cNvPr>
          <p:cNvCxnSpPr>
            <a:cxnSpLocks/>
          </p:cNvCxnSpPr>
          <p:nvPr/>
        </p:nvCxnSpPr>
        <p:spPr>
          <a:xfrm>
            <a:off x="5758223" y="4748062"/>
            <a:ext cx="0" cy="2360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17EEB4B-D84E-45C6-BF8E-86110C50F0C2}"/>
              </a:ext>
            </a:extLst>
          </p:cNvPr>
          <p:cNvCxnSpPr>
            <a:cxnSpLocks/>
          </p:cNvCxnSpPr>
          <p:nvPr/>
        </p:nvCxnSpPr>
        <p:spPr>
          <a:xfrm>
            <a:off x="7576137" y="4748062"/>
            <a:ext cx="0" cy="2360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D2EA486-7E48-4C96-B29F-5BD9FF908752}"/>
              </a:ext>
            </a:extLst>
          </p:cNvPr>
          <p:cNvCxnSpPr>
            <a:cxnSpLocks/>
          </p:cNvCxnSpPr>
          <p:nvPr/>
        </p:nvCxnSpPr>
        <p:spPr>
          <a:xfrm>
            <a:off x="3945752" y="4752687"/>
            <a:ext cx="0" cy="2360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117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6" grpId="0" animBg="1"/>
      <p:bldP spid="47" grpId="0"/>
      <p:bldP spid="48" grpId="0"/>
      <p:bldP spid="49" grpId="0" animBg="1"/>
      <p:bldP spid="50" grpId="0"/>
      <p:bldP spid="51" grpId="0"/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4" y="0"/>
            <a:ext cx="9869702" cy="75014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62" y="2099580"/>
            <a:ext cx="5701587" cy="47492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13484" y="2950373"/>
            <a:ext cx="4203174" cy="38984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851836" y="-264477"/>
            <a:ext cx="1695450" cy="26989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0" b="71308" l="10000" r="97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54" t="35155" r="290" b="23575"/>
          <a:stretch/>
        </p:blipFill>
        <p:spPr>
          <a:xfrm>
            <a:off x="-481570" y="-578445"/>
            <a:ext cx="3043599" cy="332686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8941" y="1265668"/>
            <a:ext cx="948922" cy="13258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880" y="4620557"/>
            <a:ext cx="1013613" cy="10085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293" y="5684530"/>
            <a:ext cx="2329967" cy="136620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211" y="5584774"/>
            <a:ext cx="2348895" cy="137730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003" y="5673431"/>
            <a:ext cx="2348895" cy="137730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828" y="5673431"/>
            <a:ext cx="2348895" cy="13773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07" y="4706692"/>
            <a:ext cx="2369921" cy="2369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444564" y="741128"/>
                <a:ext cx="8263208" cy="43045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3600" b="1" u="sng" dirty="0" err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altLang="en-US" sz="3600" b="1" u="sng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u="sng" dirty="0" err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anh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Hải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b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 x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chemeClr val="tx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chemeClr val="tx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= 10 (km)</a:t>
                </a:r>
                <a:b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anh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Hải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nữa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ctr"/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15 - 10 = 5 (km)</a:t>
                </a:r>
                <a:b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</a:t>
                </a:r>
                <a:r>
                  <a:rPr lang="en-US" altLang="en-US" sz="3600" b="1" u="sng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altLang="en-US" sz="3600" b="1" u="sng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u="sng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3600" b="1" u="sng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 km</a:t>
                </a:r>
                <a:b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564" y="741128"/>
                <a:ext cx="8263208" cy="4304512"/>
              </a:xfrm>
              <a:prstGeom prst="rect">
                <a:avLst/>
              </a:prstGeom>
              <a:blipFill>
                <a:blip r:embed="rId14"/>
                <a:stretch>
                  <a:fillRect l="-221" t="-2408" r="-30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6234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3" y="0"/>
            <a:ext cx="10532533" cy="75014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62" y="2099580"/>
            <a:ext cx="5701587" cy="47492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13484" y="2950373"/>
            <a:ext cx="4203174" cy="38984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851836" y="-264477"/>
            <a:ext cx="1695450" cy="26989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0" b="71308" l="10000" r="97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54" t="35155" r="290" b="23575"/>
          <a:stretch/>
        </p:blipFill>
        <p:spPr>
          <a:xfrm>
            <a:off x="-481570" y="-578445"/>
            <a:ext cx="3043599" cy="332686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55620" y="1520181"/>
            <a:ext cx="948922" cy="13258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880" y="4620557"/>
            <a:ext cx="1013613" cy="10085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293" y="5684530"/>
            <a:ext cx="2329967" cy="136620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211" y="5584774"/>
            <a:ext cx="2348895" cy="137730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003" y="5673431"/>
            <a:ext cx="2348895" cy="137730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828" y="5673431"/>
            <a:ext cx="2348895" cy="13773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07" y="4706692"/>
            <a:ext cx="2369921" cy="2369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721581" y="435778"/>
                <a:ext cx="9121922" cy="46394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3600" b="1" u="sng" dirty="0">
                    <a:solidFill>
                      <a:srgbClr val="E4007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altLang="en-US" sz="3600" b="1" u="sng" dirty="0" err="1">
                    <a:solidFill>
                      <a:srgbClr val="E4007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anh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Hải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nữa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1709738"/>
                <a14:m>
                  <m:oMath xmlns:m="http://schemas.openxmlformats.org/officeDocument/2006/math">
                    <m:r>
                      <a:rPr lang="en-US" alt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alt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alt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indent="896938"/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anh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Hải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nữa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b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15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= 5 (km)</a:t>
                </a:r>
                <a:b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</a:t>
                </a:r>
                <a:r>
                  <a:rPr lang="en-US" altLang="en-US" sz="3600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altLang="en-US" sz="3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5 km</a:t>
                </a:r>
                <a:endPara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1581" y="435778"/>
                <a:ext cx="9121922" cy="4639412"/>
              </a:xfrm>
              <a:prstGeom prst="rect">
                <a:avLst/>
              </a:prstGeom>
              <a:blipFill>
                <a:blip r:embed="rId14"/>
                <a:stretch>
                  <a:fillRect l="-2004" t="-2100" r="-267" b="-3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278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2" y="1200150"/>
            <a:ext cx="6514150" cy="569482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218" y="2169449"/>
            <a:ext cx="4709388" cy="46885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47791" y="486801"/>
            <a:ext cx="80989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err="1">
                <a:latin typeface="UTM Dai Co Viet" panose="02040603050506020204" pitchFamily="18" charset="0"/>
              </a:rPr>
              <a:t>Củng</a:t>
            </a:r>
            <a:r>
              <a:rPr lang="en-US" sz="13800" dirty="0">
                <a:latin typeface="UTM Dai Co Viet" panose="02040603050506020204" pitchFamily="18" charset="0"/>
              </a:rPr>
              <a:t> </a:t>
            </a:r>
            <a:r>
              <a:rPr lang="en-US" sz="13800" dirty="0" err="1">
                <a:latin typeface="UTM Dai Co Viet" panose="02040603050506020204" pitchFamily="18" charset="0"/>
              </a:rPr>
              <a:t>cố</a:t>
            </a:r>
            <a:endParaRPr lang="en-US" sz="13800" dirty="0">
              <a:latin typeface="UTM Dai Co Viet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59762" y="471902"/>
            <a:ext cx="5884068" cy="24517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53CD73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13800" dirty="0" err="1">
                <a:solidFill>
                  <a:srgbClr val="FF0000"/>
                </a:solidFill>
                <a:latin typeface="UTM Dai Co Viet" panose="02040603050506020204" pitchFamily="18" charset="0"/>
              </a:rPr>
              <a:t>Củng</a:t>
            </a:r>
            <a:r>
              <a:rPr lang="en-US" sz="13800" dirty="0">
                <a:solidFill>
                  <a:srgbClr val="FF0000"/>
                </a:solidFill>
                <a:latin typeface="UTM Dai Co Viet" panose="02040603050506020204" pitchFamily="18" charset="0"/>
              </a:rPr>
              <a:t> </a:t>
            </a:r>
            <a:r>
              <a:rPr lang="en-US" sz="13800" dirty="0" err="1">
                <a:solidFill>
                  <a:srgbClr val="FF0000"/>
                </a:solidFill>
                <a:latin typeface="UTM Dai Co Viet" panose="02040603050506020204" pitchFamily="18" charset="0"/>
              </a:rPr>
              <a:t>cố</a:t>
            </a:r>
            <a:endParaRPr lang="en-US" sz="13800" dirty="0">
              <a:solidFill>
                <a:srgbClr val="FF0000"/>
              </a:solidFill>
              <a:latin typeface="UTM Dai Co Viet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143" y="5264095"/>
            <a:ext cx="6367416" cy="15939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358" y="3150717"/>
            <a:ext cx="3498509" cy="34985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2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689" y="2592857"/>
            <a:ext cx="1598990" cy="14956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66" y="45095"/>
            <a:ext cx="2352712" cy="32567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834" y="1522599"/>
            <a:ext cx="482540" cy="5714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027" y="2395537"/>
            <a:ext cx="735419" cy="8745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633" y="118001"/>
            <a:ext cx="2122926" cy="17401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186" y="-216963"/>
            <a:ext cx="1977827" cy="194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747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AutoShape 3"/>
          <p:cNvSpPr>
            <a:spLocks noChangeArrowheads="1"/>
          </p:cNvSpPr>
          <p:nvPr/>
        </p:nvSpPr>
        <p:spPr bwMode="auto">
          <a:xfrm>
            <a:off x="2760133" y="1224083"/>
            <a:ext cx="8839200" cy="4651783"/>
          </a:xfrm>
          <a:prstGeom prst="flowChartAlternateProcess">
            <a:avLst/>
          </a:prstGeom>
          <a:solidFill>
            <a:srgbClr val="5FFFD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4800" b="1" dirty="0"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solidFill>
                  <a:srgbClr val="FF0000"/>
                </a:solidFill>
                <a:latin typeface="VNI-Times" pitchFamily="2" charset="0"/>
              </a:rPr>
              <a:t>Ñieàn</a:t>
            </a:r>
            <a:r>
              <a:rPr lang="en-US" altLang="en-US" sz="48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VNI-Times" pitchFamily="2" charset="0"/>
              </a:rPr>
              <a:t>daáu</a:t>
            </a:r>
            <a:r>
              <a:rPr lang="en-US" altLang="en-US" sz="4800" b="1" dirty="0">
                <a:solidFill>
                  <a:srgbClr val="FF0000"/>
                </a:solidFill>
                <a:latin typeface="VNI-Times" pitchFamily="2" charset="0"/>
              </a:rPr>
              <a:t> &gt;, &lt;, = ?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4800" b="1" dirty="0"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4800" b="1" dirty="0"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4800" b="1" dirty="0"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4800" b="1" dirty="0"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4800" b="1" dirty="0">
              <a:latin typeface="VNI-Times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08" name="Object 4"/>
              <p:cNvSpPr txBox="1"/>
              <p:nvPr/>
            </p:nvSpPr>
            <p:spPr bwMode="auto">
              <a:xfrm>
                <a:off x="4814303" y="2757655"/>
                <a:ext cx="3771900" cy="203517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8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m:rPr>
                          <m:nor/>
                        </m:rPr>
                        <a:rPr lang="en-US" sz="8000" b="1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  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80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508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14303" y="2757655"/>
                <a:ext cx="3771900" cy="2035175"/>
              </a:xfrm>
              <a:prstGeom prst="rect">
                <a:avLst/>
              </a:prstGeom>
              <a:blipFill>
                <a:blip r:embed="rId2"/>
                <a:stretch>
                  <a:fillRect b="-15269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5977467" y="3471310"/>
            <a:ext cx="1083733" cy="999090"/>
          </a:xfrm>
          <a:prstGeom prst="rect">
            <a:avLst/>
          </a:prstGeom>
          <a:solidFill>
            <a:srgbClr val="5FFFD5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133" y="0"/>
            <a:ext cx="1353070" cy="20073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31466" y="3362404"/>
            <a:ext cx="5757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&gt;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52712" cy="325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04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3227494" y="1473199"/>
            <a:ext cx="8128000" cy="3632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267" b="1" dirty="0" err="1">
                <a:solidFill>
                  <a:srgbClr val="0033CC"/>
                </a:solidFill>
                <a:latin typeface="VNI-Times" pitchFamily="2" charset="0"/>
              </a:rPr>
              <a:t>Ñieàn</a:t>
            </a:r>
            <a:r>
              <a:rPr lang="en-US" altLang="en-US" sz="4267" b="1" dirty="0">
                <a:solidFill>
                  <a:srgbClr val="0033CC"/>
                </a:solidFill>
                <a:latin typeface="VNI-Times" pitchFamily="2" charset="0"/>
              </a:rPr>
              <a:t> </a:t>
            </a:r>
            <a:r>
              <a:rPr lang="en-US" altLang="en-US" sz="4267" b="1" dirty="0" err="1">
                <a:solidFill>
                  <a:srgbClr val="0033CC"/>
                </a:solidFill>
                <a:latin typeface="VNI-Times" pitchFamily="2" charset="0"/>
              </a:rPr>
              <a:t>soá</a:t>
            </a:r>
            <a:r>
              <a:rPr lang="en-US" altLang="en-US" sz="4267" b="1" dirty="0">
                <a:solidFill>
                  <a:srgbClr val="0033CC"/>
                </a:solidFill>
                <a:latin typeface="VNI-Times" pitchFamily="2" charset="0"/>
              </a:rPr>
              <a:t> </a:t>
            </a:r>
            <a:r>
              <a:rPr lang="en-US" altLang="en-US" sz="4267" b="1" dirty="0" err="1">
                <a:solidFill>
                  <a:srgbClr val="0033CC"/>
                </a:solidFill>
                <a:latin typeface="VNI-Times" pitchFamily="2" charset="0"/>
              </a:rPr>
              <a:t>thích</a:t>
            </a:r>
            <a:r>
              <a:rPr lang="en-US" altLang="en-US" sz="4267" b="1" dirty="0">
                <a:solidFill>
                  <a:srgbClr val="0033CC"/>
                </a:solidFill>
                <a:latin typeface="VNI-Times" pitchFamily="2" charset="0"/>
              </a:rPr>
              <a:t> </a:t>
            </a:r>
            <a:r>
              <a:rPr lang="en-US" altLang="en-US" sz="4267" b="1" dirty="0" err="1">
                <a:solidFill>
                  <a:srgbClr val="0033CC"/>
                </a:solidFill>
                <a:latin typeface="VNI-Times" pitchFamily="2" charset="0"/>
              </a:rPr>
              <a:t>hôïp</a:t>
            </a:r>
            <a:r>
              <a:rPr lang="en-US" altLang="en-US" sz="4267" b="1" dirty="0">
                <a:solidFill>
                  <a:srgbClr val="0033CC"/>
                </a:solidFill>
                <a:latin typeface="VNI-Times" pitchFamily="2" charset="0"/>
              </a:rPr>
              <a:t> </a:t>
            </a:r>
            <a:r>
              <a:rPr lang="en-US" altLang="en-US" sz="4267" b="1" dirty="0" err="1">
                <a:solidFill>
                  <a:srgbClr val="0033CC"/>
                </a:solidFill>
                <a:latin typeface="VNI-Times" pitchFamily="2" charset="0"/>
              </a:rPr>
              <a:t>vaøo</a:t>
            </a:r>
            <a:r>
              <a:rPr lang="en-US" altLang="en-US" sz="4267" b="1" dirty="0">
                <a:solidFill>
                  <a:srgbClr val="0033CC"/>
                </a:solidFill>
                <a:latin typeface="VNI-Times" pitchFamily="2" charset="0"/>
              </a:rPr>
              <a:t> </a:t>
            </a:r>
            <a:r>
              <a:rPr lang="en-US" altLang="en-US" sz="4267" b="1" dirty="0" err="1">
                <a:solidFill>
                  <a:srgbClr val="0033CC"/>
                </a:solidFill>
                <a:latin typeface="VNI-Times" pitchFamily="2" charset="0"/>
              </a:rPr>
              <a:t>oâ</a:t>
            </a:r>
            <a:r>
              <a:rPr lang="en-US" altLang="en-US" sz="4267" b="1" dirty="0">
                <a:solidFill>
                  <a:srgbClr val="0033CC"/>
                </a:solidFill>
                <a:latin typeface="VNI-Times" pitchFamily="2" charset="0"/>
              </a:rPr>
              <a:t> </a:t>
            </a:r>
            <a:r>
              <a:rPr lang="en-US" altLang="en-US" sz="4267" b="1" dirty="0" err="1">
                <a:solidFill>
                  <a:srgbClr val="0033CC"/>
                </a:solidFill>
                <a:latin typeface="VNI-Times" pitchFamily="2" charset="0"/>
              </a:rPr>
              <a:t>troáng</a:t>
            </a:r>
            <a:endParaRPr lang="en-US" altLang="en-US" sz="4267" b="1" dirty="0">
              <a:solidFill>
                <a:srgbClr val="0033CC"/>
              </a:solidFill>
              <a:latin typeface="VNI-Times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267" b="1" dirty="0">
              <a:solidFill>
                <a:srgbClr val="0033CC"/>
              </a:solidFill>
              <a:latin typeface="VNI-Times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3733" b="1" dirty="0">
              <a:latin typeface="VNI-Times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3733" b="1" dirty="0">
              <a:latin typeface="VNI-Times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3733" b="1" dirty="0">
              <a:latin typeface="VNI-Times" pitchFamily="2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572000" y="3238500"/>
            <a:ext cx="508000" cy="381000"/>
          </a:xfrm>
          <a:prstGeom prst="rect">
            <a:avLst/>
          </a:prstGeom>
          <a:solidFill>
            <a:srgbClr val="66FFFF"/>
          </a:solidFill>
          <a:ln w="57150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333" dirty="0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  <a:endParaRPr lang="en-US" altLang="en-US" sz="3733" dirty="0">
              <a:latin typeface="Times New Roman" panose="02020603050405020304" pitchFamily="18" charset="0"/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3657600" y="3429000"/>
            <a:ext cx="609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" name="Group 13"/>
          <p:cNvGrpSpPr>
            <a:grpSpLocks/>
          </p:cNvGrpSpPr>
          <p:nvPr/>
        </p:nvGrpSpPr>
        <p:grpSpPr bwMode="auto">
          <a:xfrm>
            <a:off x="3454400" y="2603500"/>
            <a:ext cx="2878667" cy="1651000"/>
            <a:chOff x="1680" y="1776"/>
            <a:chExt cx="1200" cy="768"/>
          </a:xfrm>
        </p:grpSpPr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1680" y="1776"/>
              <a:ext cx="384" cy="768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66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4267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2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4267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3</a:t>
              </a:r>
              <a:endParaRPr lang="en-US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2496" y="1776"/>
              <a:ext cx="384" cy="768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66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4267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4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>
              <a:off x="2544" y="2160"/>
              <a:ext cx="28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2520" y="2208"/>
              <a:ext cx="336" cy="336"/>
            </a:xfrm>
            <a:prstGeom prst="rect">
              <a:avLst/>
            </a:prstGeom>
            <a:solidFill>
              <a:srgbClr val="66FFFF"/>
            </a:solidFill>
            <a:ln w="28575">
              <a:solidFill>
                <a:srgbClr val="FF006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8128000" y="2819400"/>
            <a:ext cx="812800" cy="1219200"/>
          </a:xfrm>
          <a:prstGeom prst="rect">
            <a:avLst/>
          </a:prstGeom>
          <a:solidFill>
            <a:srgbClr val="66FFFF"/>
          </a:solidFill>
          <a:ln w="9525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267">
                <a:solidFill>
                  <a:srgbClr val="0000FF"/>
                </a:solidFill>
                <a:latin typeface="Times New Roman" panose="02020603050405020304" pitchFamily="18" charset="0"/>
              </a:rPr>
              <a:t>9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267">
                <a:solidFill>
                  <a:srgbClr val="0000FF"/>
                </a:solidFill>
                <a:latin typeface="Times New Roman" panose="02020603050405020304" pitchFamily="18" charset="0"/>
              </a:rPr>
              <a:t>12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9855200" y="2819400"/>
            <a:ext cx="812800" cy="1219200"/>
          </a:xfrm>
          <a:prstGeom prst="rect">
            <a:avLst/>
          </a:prstGeom>
          <a:solidFill>
            <a:srgbClr val="66FFFF"/>
          </a:solidFill>
          <a:ln w="9525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267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267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267" dirty="0">
                <a:solidFill>
                  <a:srgbClr val="0000FF"/>
                </a:solidFill>
                <a:latin typeface="Times New Roman" panose="02020603050405020304" pitchFamily="18" charset="0"/>
              </a:rPr>
              <a:t>4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9956800" y="3429000"/>
            <a:ext cx="609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9906000" y="2675825"/>
            <a:ext cx="660400" cy="676975"/>
          </a:xfrm>
          <a:prstGeom prst="rect">
            <a:avLst/>
          </a:prstGeom>
          <a:solidFill>
            <a:srgbClr val="66FFFF"/>
          </a:solidFill>
          <a:ln w="2857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>
            <a:off x="8229600" y="3429000"/>
            <a:ext cx="609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>
            <a:off x="3657600" y="3429000"/>
            <a:ext cx="609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9042400" y="3257551"/>
            <a:ext cx="508000" cy="381000"/>
          </a:xfrm>
          <a:prstGeom prst="rect">
            <a:avLst/>
          </a:prstGeom>
          <a:solidFill>
            <a:srgbClr val="66FFFF"/>
          </a:solidFill>
          <a:ln w="38100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333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  <a:endParaRPr lang="en-US" altLang="en-US" sz="3733">
              <a:latin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94771" y="3385512"/>
            <a:ext cx="4334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973108" y="2510893"/>
            <a:ext cx="4334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555" y="476251"/>
            <a:ext cx="1223645" cy="13017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66" y="-22637"/>
            <a:ext cx="2352712" cy="325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25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971" y="507063"/>
            <a:ext cx="7099562" cy="23084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612" y="2169449"/>
            <a:ext cx="4709388" cy="46885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29756" y="399145"/>
            <a:ext cx="80989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err="1">
                <a:latin typeface="UTM Dai Co Viet" panose="02040603050506020204" pitchFamily="18" charset="0"/>
              </a:rPr>
              <a:t>Khởi</a:t>
            </a:r>
            <a:r>
              <a:rPr lang="en-US" sz="13800" dirty="0">
                <a:latin typeface="UTM Dai Co Viet" panose="02040603050506020204" pitchFamily="18" charset="0"/>
              </a:rPr>
              <a:t> </a:t>
            </a:r>
            <a:r>
              <a:rPr lang="en-US" sz="13800" dirty="0" err="1">
                <a:latin typeface="UTM Dai Co Viet" panose="02040603050506020204" pitchFamily="18" charset="0"/>
              </a:rPr>
              <a:t>động</a:t>
            </a:r>
            <a:endParaRPr lang="en-US" sz="13800" dirty="0">
              <a:latin typeface="UTM Dai Co Viet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80558" y="399146"/>
            <a:ext cx="68513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err="1">
                <a:solidFill>
                  <a:srgbClr val="FFFF00"/>
                </a:solidFill>
                <a:latin typeface="UTM Dai Co Viet" panose="02040603050506020204" pitchFamily="18" charset="0"/>
              </a:rPr>
              <a:t>Khởi</a:t>
            </a:r>
            <a:r>
              <a:rPr lang="en-US" sz="13800" dirty="0">
                <a:solidFill>
                  <a:srgbClr val="FFFF00"/>
                </a:solidFill>
                <a:latin typeface="UTM Dai Co Viet" panose="02040603050506020204" pitchFamily="18" charset="0"/>
              </a:rPr>
              <a:t> </a:t>
            </a:r>
            <a:r>
              <a:rPr lang="en-US" sz="13800" dirty="0" err="1">
                <a:solidFill>
                  <a:srgbClr val="FFFF00"/>
                </a:solidFill>
                <a:latin typeface="UTM Dai Co Viet" panose="02040603050506020204" pitchFamily="18" charset="0"/>
              </a:rPr>
              <a:t>động</a:t>
            </a:r>
            <a:endParaRPr lang="en-US" sz="13800" dirty="0">
              <a:solidFill>
                <a:srgbClr val="FFFF00"/>
              </a:solidFill>
              <a:latin typeface="UTM Dai Co Viet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7" y="5264095"/>
            <a:ext cx="7888892" cy="15939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952" y="3916192"/>
            <a:ext cx="3058446" cy="30584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580" y="2561911"/>
            <a:ext cx="2973394" cy="29733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" b="100000" l="9954" r="953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5244" y="3726801"/>
            <a:ext cx="2269387" cy="30745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02" y="5445415"/>
            <a:ext cx="681191" cy="8066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0" y="0"/>
            <a:ext cx="4521200" cy="4521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3" y="116638"/>
            <a:ext cx="6858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0932" y="956504"/>
            <a:ext cx="1926334" cy="175882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171" y="2290588"/>
            <a:ext cx="1384127" cy="18920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865" y="4080333"/>
            <a:ext cx="1371429" cy="27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62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AutoShape 3"/>
          <p:cNvSpPr>
            <a:spLocks noChangeArrowheads="1"/>
          </p:cNvSpPr>
          <p:nvPr/>
        </p:nvSpPr>
        <p:spPr bwMode="auto">
          <a:xfrm>
            <a:off x="3132667" y="990600"/>
            <a:ext cx="8534400" cy="3962400"/>
          </a:xfrm>
          <a:prstGeom prst="flowChartAlternateProcess">
            <a:avLst/>
          </a:prstGeom>
          <a:solidFill>
            <a:srgbClr val="CCFF99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8000" b="1" dirty="0">
              <a:solidFill>
                <a:srgbClr val="0000FF"/>
              </a:solidFill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8000" b="1" dirty="0" err="1">
                <a:solidFill>
                  <a:srgbClr val="0000FF"/>
                </a:solidFill>
                <a:latin typeface="VNI-Times" pitchFamily="2" charset="0"/>
              </a:rPr>
              <a:t>Tính</a:t>
            </a:r>
            <a:r>
              <a:rPr lang="en-US" altLang="en-US" sz="8000" b="1" dirty="0">
                <a:solidFill>
                  <a:srgbClr val="0000FF"/>
                </a:solidFill>
                <a:latin typeface="VNI-Times" pitchFamily="2" charset="0"/>
              </a:rPr>
              <a:t>:</a:t>
            </a:r>
            <a:endParaRPr lang="en-US" altLang="en-US" sz="8000" b="1" dirty="0"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3733" b="1" dirty="0"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3733" b="1" dirty="0"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3733" b="1" dirty="0"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3733" b="1" dirty="0"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3733" b="1" dirty="0"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3733" b="1" dirty="0">
              <a:latin typeface="VNI-Times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28" name="Object 4"/>
              <p:cNvSpPr txBox="1"/>
              <p:nvPr/>
            </p:nvSpPr>
            <p:spPr bwMode="auto">
              <a:xfrm>
                <a:off x="4453467" y="2713839"/>
                <a:ext cx="2946400" cy="1630363"/>
              </a:xfrm>
              <a:prstGeom prst="rect">
                <a:avLst/>
              </a:prstGeom>
              <a:solidFill>
                <a:srgbClr val="CCFF99"/>
              </a:solidFill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: 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628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53467" y="2713839"/>
                <a:ext cx="2946400" cy="16303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631" name="Object 6"/>
              <p:cNvSpPr txBox="1"/>
              <p:nvPr/>
            </p:nvSpPr>
            <p:spPr bwMode="auto">
              <a:xfrm>
                <a:off x="7231063" y="2667000"/>
                <a:ext cx="4249737" cy="16764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r>
                        <m:rPr>
                          <m:nor/>
                        </m:rPr>
                        <a:rPr lang="en-US" sz="5400" b="1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5400" b="1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=  1</m:t>
                      </m:r>
                    </m:oMath>
                  </m:oMathPara>
                </a14:m>
                <a:endPara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631" name="Object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31063" y="2667000"/>
                <a:ext cx="4249737" cy="16764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630" name="AutoShape 8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480800" y="6324600"/>
            <a:ext cx="711200" cy="533400"/>
          </a:xfrm>
          <a:prstGeom prst="actionButtonBackPrevious">
            <a:avLst/>
          </a:prstGeom>
          <a:solidFill>
            <a:srgbClr val="9FF5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800">
              <a:solidFill>
                <a:srgbClr val="FF505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33" y="1236133"/>
            <a:ext cx="2603501" cy="1735667"/>
          </a:xfrm>
          <a:prstGeom prst="rect">
            <a:avLst/>
          </a:prstGeom>
          <a:ln w="57150">
            <a:solidFill>
              <a:schemeClr val="tx1"/>
            </a:solidFill>
            <a:prstDash val="dashDot"/>
          </a:ln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67243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AutoShape 3"/>
          <p:cNvSpPr>
            <a:spLocks noChangeArrowheads="1"/>
          </p:cNvSpPr>
          <p:nvPr/>
        </p:nvSpPr>
        <p:spPr bwMode="auto">
          <a:xfrm>
            <a:off x="4165600" y="533400"/>
            <a:ext cx="7518400" cy="5334000"/>
          </a:xfrm>
          <a:prstGeom prst="irregularSeal1">
            <a:avLst/>
          </a:prstGeom>
          <a:solidFill>
            <a:srgbClr val="FFC000"/>
          </a:solidFill>
          <a:ln w="76200">
            <a:solidFill>
              <a:srgbClr val="53CD73"/>
            </a:solidFill>
            <a:prstDash val="lgDashDot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267" b="1" dirty="0">
              <a:latin typeface="VNI-Times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267" b="1" dirty="0">
              <a:latin typeface="VNI-Times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267" b="1" dirty="0" err="1">
                <a:latin typeface="VNI-Times" pitchFamily="2" charset="0"/>
              </a:rPr>
              <a:t>Tìm</a:t>
            </a:r>
            <a:r>
              <a:rPr lang="en-US" altLang="en-US" sz="4267" b="1" dirty="0">
                <a:latin typeface="VNI-Times" pitchFamily="2" charset="0"/>
              </a:rPr>
              <a:t>       </a:t>
            </a:r>
            <a:r>
              <a:rPr lang="en-US" altLang="en-US" sz="4267" b="1" dirty="0" err="1">
                <a:latin typeface="VNI-Times" pitchFamily="2" charset="0"/>
              </a:rPr>
              <a:t>cuûa</a:t>
            </a:r>
            <a:r>
              <a:rPr lang="en-US" altLang="en-US" sz="4267" b="1" dirty="0">
                <a:latin typeface="VNI-Times" pitchFamily="2" charset="0"/>
              </a:rPr>
              <a:t> 12.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267" b="1" dirty="0">
              <a:latin typeface="VNI-Times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267" b="1" dirty="0">
              <a:latin typeface="VNI-Times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267" b="1" dirty="0">
              <a:latin typeface="VNI-Times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676" name="Object 4"/>
              <p:cNvSpPr txBox="1"/>
              <p:nvPr/>
            </p:nvSpPr>
            <p:spPr bwMode="auto">
              <a:xfrm>
                <a:off x="7277501" y="2091708"/>
                <a:ext cx="913598" cy="160439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676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77501" y="2091708"/>
                <a:ext cx="913598" cy="16043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243976" y="914401"/>
            <a:ext cx="10948024" cy="4230761"/>
            <a:chOff x="864" y="1920"/>
            <a:chExt cx="4896" cy="2352"/>
          </a:xfrm>
          <a:solidFill>
            <a:srgbClr val="53CD73"/>
          </a:solidFill>
        </p:grpSpPr>
        <p:sp>
          <p:nvSpPr>
            <p:cNvPr id="28679" name="AutoShape 6"/>
            <p:cNvSpPr>
              <a:spLocks noChangeArrowheads="1"/>
            </p:cNvSpPr>
            <p:nvPr/>
          </p:nvSpPr>
          <p:spPr bwMode="auto">
            <a:xfrm>
              <a:off x="864" y="1920"/>
              <a:ext cx="4896" cy="2352"/>
            </a:xfrm>
            <a:prstGeom prst="irregularSeal2">
              <a:avLst/>
            </a:prstGeom>
            <a:grpFill/>
            <a:ln w="76200">
              <a:solidFill>
                <a:srgbClr val="FF0000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4267" b="1" dirty="0">
                  <a:latin typeface="VNI-Times" pitchFamily="2" charset="0"/>
                </a:rPr>
                <a:t>       </a:t>
              </a:r>
              <a:r>
                <a:rPr lang="en-US" altLang="en-US" sz="4267" b="1" dirty="0" err="1">
                  <a:latin typeface="VNI-Times" pitchFamily="2" charset="0"/>
                </a:rPr>
                <a:t>cuûa</a:t>
              </a:r>
              <a:r>
                <a:rPr lang="en-US" altLang="en-US" sz="4267" b="1" dirty="0">
                  <a:latin typeface="VNI-Times" pitchFamily="2" charset="0"/>
                </a:rPr>
                <a:t> 12 </a:t>
              </a:r>
              <a:r>
                <a:rPr lang="en-US" altLang="en-US" sz="4267" b="1" dirty="0" err="1">
                  <a:latin typeface="VNI-Times" pitchFamily="2" charset="0"/>
                </a:rPr>
                <a:t>laø</a:t>
              </a:r>
              <a:r>
                <a:rPr lang="en-US" altLang="en-US" sz="4267" b="1" dirty="0">
                  <a:latin typeface="VNI-Times" pitchFamily="2" charset="0"/>
                </a:rPr>
                <a:t> : 12 x       = 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680" name="Object 7"/>
                <p:cNvSpPr txBox="1"/>
                <p:nvPr/>
              </p:nvSpPr>
              <p:spPr bwMode="auto">
                <a:xfrm>
                  <a:off x="1824" y="2757"/>
                  <a:ext cx="324" cy="8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400" b="1" i="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400" b="1" i="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8680" name="Object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824" y="2757"/>
                  <a:ext cx="324" cy="8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681" name="Object 8"/>
                <p:cNvSpPr txBox="1"/>
                <p:nvPr/>
              </p:nvSpPr>
              <p:spPr bwMode="auto">
                <a:xfrm>
                  <a:off x="3906" y="2749"/>
                  <a:ext cx="324" cy="94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400" b="1" i="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400" b="1" i="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8681" name="Object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906" y="2749"/>
                  <a:ext cx="324" cy="94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678" name="AutoShape 10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379200" y="6248400"/>
            <a:ext cx="812800" cy="609600"/>
          </a:xfrm>
          <a:prstGeom prst="actionButtonBackPrevious">
            <a:avLst/>
          </a:prstGeom>
          <a:solidFill>
            <a:srgbClr val="9FF5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134" y="423538"/>
            <a:ext cx="1553633" cy="187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52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animBg="1"/>
      <p:bldP spid="28675" grpId="1" animBg="1"/>
      <p:bldP spid="28676" grpId="0"/>
      <p:bldP spid="2867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46" y="1360182"/>
            <a:ext cx="515130" cy="51513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486" y="732661"/>
            <a:ext cx="468344" cy="46834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2128"/>
            <a:ext cx="5144440" cy="346587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265" y="2871340"/>
            <a:ext cx="5466735" cy="39866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7244" y="509751"/>
            <a:ext cx="80989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latin typeface="UTM Dai Co Viet" panose="02040603050506020204" pitchFamily="18" charset="0"/>
              </a:rPr>
              <a:t>DẶN DÒ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7073" y="560553"/>
            <a:ext cx="80989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solidFill>
                  <a:srgbClr val="FF0000"/>
                </a:solidFill>
                <a:latin typeface="UTM Dai Co Viet" panose="020406030505060202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4211943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62" y="2099580"/>
            <a:ext cx="5701587" cy="47492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57" y="1459821"/>
            <a:ext cx="10253576" cy="38792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13484" y="2950373"/>
            <a:ext cx="4203174" cy="38984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851836" y="-264477"/>
            <a:ext cx="1695450" cy="26989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0" b="71308" l="10000" r="97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54" t="35155" r="290" b="23575"/>
          <a:stretch/>
        </p:blipFill>
        <p:spPr>
          <a:xfrm>
            <a:off x="-481570" y="-578445"/>
            <a:ext cx="3043599" cy="3326866"/>
          </a:xfrm>
          <a:prstGeom prst="rect">
            <a:avLst/>
          </a:prstGeom>
        </p:spPr>
      </p:pic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2936083" y="165272"/>
            <a:ext cx="3096965" cy="1021556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53CD73"/>
            </a:solidFill>
            <a:prstDash val="lg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b="1" u="sng" dirty="0" err="1">
                <a:latin typeface="Times New Roman" panose="02020603050405020304" pitchFamily="18" charset="0"/>
              </a:rPr>
              <a:t>Tóm</a:t>
            </a:r>
            <a:r>
              <a:rPr lang="en-US" altLang="en-US" sz="54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5400" b="1" u="sng" dirty="0" err="1">
                <a:latin typeface="Times New Roman" panose="02020603050405020304" pitchFamily="18" charset="0"/>
              </a:rPr>
              <a:t>Tắt</a:t>
            </a:r>
            <a:endParaRPr lang="en-US" altLang="en-US" sz="5400" b="1" dirty="0">
              <a:latin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20132" y="3663485"/>
            <a:ext cx="948922" cy="13258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287" y="4927489"/>
            <a:ext cx="1013613" cy="10085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293" y="5684530"/>
            <a:ext cx="2329967" cy="136620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211" y="5584774"/>
            <a:ext cx="2348895" cy="137730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003" y="5673431"/>
            <a:ext cx="2348895" cy="137730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828" y="5673431"/>
            <a:ext cx="2348895" cy="13773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07" y="4706692"/>
            <a:ext cx="2369921" cy="2369921"/>
          </a:xfrm>
          <a:prstGeom prst="rect">
            <a:avLst/>
          </a:prstGeom>
        </p:spPr>
      </p:pic>
      <p:sp>
        <p:nvSpPr>
          <p:cNvPr id="17" name="Text Box 24"/>
          <p:cNvSpPr txBox="1">
            <a:spLocks noChangeArrowheads="1"/>
          </p:cNvSpPr>
          <p:nvPr/>
        </p:nvSpPr>
        <p:spPr bwMode="auto">
          <a:xfrm>
            <a:off x="9260899" y="2724436"/>
            <a:ext cx="15953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40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xã</a:t>
            </a:r>
            <a:endParaRPr lang="en-US" altLang="en-US" sz="4000" b="1" dirty="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1137132" y="2739252"/>
            <a:ext cx="10967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Nhà</a:t>
            </a:r>
            <a:endParaRPr lang="en-US" altLang="en-US" sz="4000" b="1" dirty="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9" name="Group 38"/>
          <p:cNvGrpSpPr>
            <a:grpSpLocks/>
          </p:cNvGrpSpPr>
          <p:nvPr/>
        </p:nvGrpSpPr>
        <p:grpSpPr bwMode="auto">
          <a:xfrm>
            <a:off x="2310495" y="2315065"/>
            <a:ext cx="7010400" cy="1712913"/>
            <a:chOff x="1589" y="1344"/>
            <a:chExt cx="3312" cy="1079"/>
          </a:xfrm>
        </p:grpSpPr>
        <p:sp>
          <p:nvSpPr>
            <p:cNvPr id="21" name="Line 9"/>
            <p:cNvSpPr>
              <a:spLocks noChangeShapeType="1"/>
            </p:cNvSpPr>
            <p:nvPr/>
          </p:nvSpPr>
          <p:spPr bwMode="auto">
            <a:xfrm>
              <a:off x="1589" y="1872"/>
              <a:ext cx="1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10"/>
            <p:cNvSpPr>
              <a:spLocks noChangeShapeType="1"/>
            </p:cNvSpPr>
            <p:nvPr/>
          </p:nvSpPr>
          <p:spPr bwMode="auto">
            <a:xfrm>
              <a:off x="3797" y="1872"/>
              <a:ext cx="1104" cy="0"/>
            </a:xfrm>
            <a:prstGeom prst="line">
              <a:avLst/>
            </a:prstGeom>
            <a:noFill/>
            <a:ln w="9525">
              <a:solidFill>
                <a:srgbClr val="F7032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11"/>
            <p:cNvSpPr>
              <a:spLocks noChangeShapeType="1"/>
            </p:cNvSpPr>
            <p:nvPr/>
          </p:nvSpPr>
          <p:spPr bwMode="auto">
            <a:xfrm>
              <a:off x="2693" y="17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12"/>
            <p:cNvSpPr>
              <a:spLocks noChangeShapeType="1"/>
            </p:cNvSpPr>
            <p:nvPr/>
          </p:nvSpPr>
          <p:spPr bwMode="auto">
            <a:xfrm>
              <a:off x="4901" y="17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13"/>
            <p:cNvSpPr>
              <a:spLocks noChangeShapeType="1"/>
            </p:cNvSpPr>
            <p:nvPr/>
          </p:nvSpPr>
          <p:spPr bwMode="auto">
            <a:xfrm>
              <a:off x="1589" y="1824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4"/>
            <p:cNvSpPr>
              <a:spLocks/>
            </p:cNvSpPr>
            <p:nvPr/>
          </p:nvSpPr>
          <p:spPr bwMode="auto">
            <a:xfrm>
              <a:off x="1589" y="1536"/>
              <a:ext cx="1248" cy="336"/>
            </a:xfrm>
            <a:custGeom>
              <a:avLst/>
              <a:gdLst>
                <a:gd name="T0" fmla="*/ 0 w 1248"/>
                <a:gd name="T1" fmla="*/ 336 h 336"/>
                <a:gd name="T2" fmla="*/ 1248 w 1248"/>
                <a:gd name="T3" fmla="*/ 0 h 336"/>
                <a:gd name="T4" fmla="*/ 0 60000 65536"/>
                <a:gd name="T5" fmla="*/ 0 60000 65536"/>
                <a:gd name="T6" fmla="*/ 0 w 1248"/>
                <a:gd name="T7" fmla="*/ 0 h 336"/>
                <a:gd name="T8" fmla="*/ 1248 w 1248"/>
                <a:gd name="T9" fmla="*/ 336 h 3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48" h="336">
                  <a:moveTo>
                    <a:pt x="0" y="336"/>
                  </a:moveTo>
                  <a:cubicBezTo>
                    <a:pt x="520" y="196"/>
                    <a:pt x="1040" y="56"/>
                    <a:pt x="1248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15"/>
            <p:cNvSpPr>
              <a:spLocks/>
            </p:cNvSpPr>
            <p:nvPr/>
          </p:nvSpPr>
          <p:spPr bwMode="auto">
            <a:xfrm>
              <a:off x="3552" y="1536"/>
              <a:ext cx="1344" cy="336"/>
            </a:xfrm>
            <a:custGeom>
              <a:avLst/>
              <a:gdLst>
                <a:gd name="T0" fmla="*/ 1344 w 1344"/>
                <a:gd name="T1" fmla="*/ 336 h 336"/>
                <a:gd name="T2" fmla="*/ 0 w 1344"/>
                <a:gd name="T3" fmla="*/ 0 h 336"/>
                <a:gd name="T4" fmla="*/ 0 60000 65536"/>
                <a:gd name="T5" fmla="*/ 0 60000 65536"/>
                <a:gd name="T6" fmla="*/ 0 w 1344"/>
                <a:gd name="T7" fmla="*/ 0 h 336"/>
                <a:gd name="T8" fmla="*/ 1344 w 1344"/>
                <a:gd name="T9" fmla="*/ 336 h 3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344" h="336">
                  <a:moveTo>
                    <a:pt x="1344" y="336"/>
                  </a:moveTo>
                  <a:cubicBezTo>
                    <a:pt x="788" y="196"/>
                    <a:pt x="232" y="56"/>
                    <a:pt x="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 Box 16"/>
            <p:cNvSpPr txBox="1">
              <a:spLocks noChangeArrowheads="1"/>
            </p:cNvSpPr>
            <p:nvPr/>
          </p:nvSpPr>
          <p:spPr bwMode="auto">
            <a:xfrm>
              <a:off x="2885" y="1344"/>
              <a:ext cx="72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3600" dirty="0">
                  <a:solidFill>
                    <a:srgbClr val="380DED"/>
                  </a:solidFill>
                  <a:latin typeface="Times New Roman" panose="02020603050405020304" pitchFamily="18" charset="0"/>
                </a:rPr>
                <a:t>15 km</a:t>
              </a:r>
            </a:p>
          </p:txBody>
        </p:sp>
        <p:sp>
          <p:nvSpPr>
            <p:cNvPr id="39" name="Freeform 17"/>
            <p:cNvSpPr>
              <a:spLocks/>
            </p:cNvSpPr>
            <p:nvPr/>
          </p:nvSpPr>
          <p:spPr bwMode="auto">
            <a:xfrm>
              <a:off x="1589" y="1872"/>
              <a:ext cx="912" cy="288"/>
            </a:xfrm>
            <a:custGeom>
              <a:avLst/>
              <a:gdLst>
                <a:gd name="T0" fmla="*/ 0 w 912"/>
                <a:gd name="T1" fmla="*/ 0 h 288"/>
                <a:gd name="T2" fmla="*/ 912 w 912"/>
                <a:gd name="T3" fmla="*/ 288 h 288"/>
                <a:gd name="T4" fmla="*/ 0 60000 65536"/>
                <a:gd name="T5" fmla="*/ 0 60000 65536"/>
                <a:gd name="T6" fmla="*/ 0 w 912"/>
                <a:gd name="T7" fmla="*/ 0 h 288"/>
                <a:gd name="T8" fmla="*/ 912 w 912"/>
                <a:gd name="T9" fmla="*/ 288 h 28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12" h="288">
                  <a:moveTo>
                    <a:pt x="0" y="0"/>
                  </a:moveTo>
                  <a:cubicBezTo>
                    <a:pt x="380" y="120"/>
                    <a:pt x="760" y="240"/>
                    <a:pt x="912" y="28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18"/>
            <p:cNvSpPr>
              <a:spLocks/>
            </p:cNvSpPr>
            <p:nvPr/>
          </p:nvSpPr>
          <p:spPr bwMode="auto">
            <a:xfrm>
              <a:off x="3077" y="1872"/>
              <a:ext cx="720" cy="288"/>
            </a:xfrm>
            <a:custGeom>
              <a:avLst/>
              <a:gdLst>
                <a:gd name="T0" fmla="*/ 720 w 720"/>
                <a:gd name="T1" fmla="*/ 0 h 288"/>
                <a:gd name="T2" fmla="*/ 0 w 720"/>
                <a:gd name="T3" fmla="*/ 288 h 288"/>
                <a:gd name="T4" fmla="*/ 0 60000 65536"/>
                <a:gd name="T5" fmla="*/ 0 60000 65536"/>
                <a:gd name="T6" fmla="*/ 0 w 720"/>
                <a:gd name="T7" fmla="*/ 0 h 288"/>
                <a:gd name="T8" fmla="*/ 720 w 720"/>
                <a:gd name="T9" fmla="*/ 288 h 28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20" h="288">
                  <a:moveTo>
                    <a:pt x="720" y="0"/>
                  </a:moveTo>
                  <a:cubicBezTo>
                    <a:pt x="420" y="120"/>
                    <a:pt x="120" y="240"/>
                    <a:pt x="0" y="28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 Box 19"/>
            <p:cNvSpPr txBox="1">
              <a:spLocks noChangeArrowheads="1"/>
            </p:cNvSpPr>
            <p:nvPr/>
          </p:nvSpPr>
          <p:spPr bwMode="auto">
            <a:xfrm>
              <a:off x="2549" y="2016"/>
              <a:ext cx="624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36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Đã</a:t>
              </a:r>
              <a:r>
                <a:rPr lang="en-US" altLang="en-US" sz="36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đi</a:t>
              </a:r>
              <a:endParaRPr lang="en-US" altLang="en-US" sz="3600" dirty="0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2" name="Line 20"/>
            <p:cNvSpPr>
              <a:spLocks noChangeShapeType="1"/>
            </p:cNvSpPr>
            <p:nvPr/>
          </p:nvSpPr>
          <p:spPr bwMode="auto">
            <a:xfrm>
              <a:off x="3797" y="1872"/>
              <a:ext cx="235" cy="144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21"/>
            <p:cNvSpPr>
              <a:spLocks noChangeShapeType="1"/>
            </p:cNvSpPr>
            <p:nvPr/>
          </p:nvSpPr>
          <p:spPr bwMode="auto">
            <a:xfrm flipH="1">
              <a:off x="4656" y="1872"/>
              <a:ext cx="245" cy="144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 Box 22"/>
            <p:cNvSpPr txBox="1">
              <a:spLocks noChangeArrowheads="1"/>
            </p:cNvSpPr>
            <p:nvPr/>
          </p:nvSpPr>
          <p:spPr bwMode="auto">
            <a:xfrm>
              <a:off x="3796" y="1920"/>
              <a:ext cx="1095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3600" dirty="0">
                  <a:solidFill>
                    <a:srgbClr val="9933FF"/>
                  </a:solidFill>
                  <a:latin typeface="Times New Roman" panose="02020603050405020304" pitchFamily="18" charset="0"/>
                </a:rPr>
                <a:t>? Ki-</a:t>
              </a:r>
              <a:r>
                <a:rPr lang="en-US" altLang="en-US" sz="3600" dirty="0" err="1">
                  <a:solidFill>
                    <a:srgbClr val="9933FF"/>
                  </a:solidFill>
                  <a:latin typeface="Times New Roman" panose="02020603050405020304" pitchFamily="18" charset="0"/>
                </a:rPr>
                <a:t>lô</a:t>
              </a:r>
              <a:r>
                <a:rPr lang="en-US" altLang="en-US" sz="3600" dirty="0">
                  <a:solidFill>
                    <a:srgbClr val="9933FF"/>
                  </a:solidFill>
                  <a:latin typeface="Times New Roman" panose="02020603050405020304" pitchFamily="18" charset="0"/>
                </a:rPr>
                <a:t>-</a:t>
              </a:r>
              <a:r>
                <a:rPr lang="en-US" altLang="en-US" sz="3600" dirty="0" err="1">
                  <a:solidFill>
                    <a:srgbClr val="9933FF"/>
                  </a:solidFill>
                  <a:latin typeface="Times New Roman" panose="02020603050405020304" pitchFamily="18" charset="0"/>
                </a:rPr>
                <a:t>mét</a:t>
              </a:r>
              <a:endParaRPr lang="en-US" altLang="en-US" sz="3600" dirty="0">
                <a:solidFill>
                  <a:srgbClr val="9933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" name="Line 25"/>
            <p:cNvSpPr>
              <a:spLocks noChangeShapeType="1"/>
            </p:cNvSpPr>
            <p:nvPr/>
          </p:nvSpPr>
          <p:spPr bwMode="auto">
            <a:xfrm>
              <a:off x="2693" y="1872"/>
              <a:ext cx="1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28"/>
            <p:cNvSpPr>
              <a:spLocks noChangeShapeType="1"/>
            </p:cNvSpPr>
            <p:nvPr/>
          </p:nvSpPr>
          <p:spPr bwMode="auto">
            <a:xfrm>
              <a:off x="3797" y="1809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1866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1" y="5677343"/>
            <a:ext cx="4920644" cy="1231746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73463" y="946570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3907" y="946570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24861" y="949583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圆角矩形 21"/>
          <p:cNvSpPr/>
          <p:nvPr/>
        </p:nvSpPr>
        <p:spPr>
          <a:xfrm>
            <a:off x="2336800" y="1091511"/>
            <a:ext cx="7474858" cy="169847"/>
          </a:xfrm>
          <a:prstGeom prst="roundRect">
            <a:avLst/>
          </a:prstGeom>
          <a:gradFill flip="none" rotWithShape="1">
            <a:gsLst>
              <a:gs pos="0">
                <a:sysClr val="windowText" lastClr="000000">
                  <a:lumMod val="50000"/>
                  <a:lumOff val="50000"/>
                </a:sysClr>
              </a:gs>
              <a:gs pos="100000">
                <a:sysClr val="window" lastClr="FFFFFF">
                  <a:lumMod val="50000"/>
                  <a:shade val="67500"/>
                  <a:satMod val="115000"/>
                </a:sysClr>
              </a:gs>
              <a:gs pos="55000">
                <a:sysClr val="window" lastClr="FFFFFF">
                  <a:lumMod val="75000"/>
                </a:sysClr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" name="五边形 9"/>
          <p:cNvSpPr/>
          <p:nvPr/>
        </p:nvSpPr>
        <p:spPr>
          <a:xfrm rot="5400000">
            <a:off x="4657787" y="1934419"/>
            <a:ext cx="2880000" cy="1800000"/>
          </a:xfrm>
          <a:prstGeom prst="rect">
            <a:avLst/>
          </a:prstGeom>
          <a:solidFill>
            <a:srgbClr val="E5007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5950742" y="1427183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五边形 12"/>
          <p:cNvSpPr/>
          <p:nvPr/>
        </p:nvSpPr>
        <p:spPr>
          <a:xfrm rot="5400000">
            <a:off x="2034044" y="1920044"/>
            <a:ext cx="2880000" cy="18000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4555497" y="1963903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10244129" y="1963902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" name="五边形 18"/>
          <p:cNvSpPr/>
          <p:nvPr/>
        </p:nvSpPr>
        <p:spPr>
          <a:xfrm rot="5400000">
            <a:off x="7297967" y="1965247"/>
            <a:ext cx="2880000" cy="1800000"/>
          </a:xfrm>
          <a:prstGeom prst="rect">
            <a:avLst/>
          </a:prstGeom>
          <a:solidFill>
            <a:schemeClr val="accent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8576898" y="1448527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383" y="1654645"/>
            <a:ext cx="1645893" cy="1904796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0713" y="1643347"/>
            <a:ext cx="1215905" cy="2294808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2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885" y="2026443"/>
            <a:ext cx="1864906" cy="1706389"/>
          </a:xfrm>
          <a:prstGeom prst="rect">
            <a:avLst/>
          </a:prstGeom>
        </p:spPr>
      </p:pic>
      <p:sp>
        <p:nvSpPr>
          <p:cNvPr id="38" name="椭圆 33"/>
          <p:cNvSpPr/>
          <p:nvPr/>
        </p:nvSpPr>
        <p:spPr>
          <a:xfrm>
            <a:off x="3505036" y="1434013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9" name="椭圆 33"/>
          <p:cNvSpPr/>
          <p:nvPr/>
        </p:nvSpPr>
        <p:spPr>
          <a:xfrm>
            <a:off x="11132654" y="1457743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268" y="-176344"/>
            <a:ext cx="7883252" cy="1183661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336800" y="-320473"/>
            <a:ext cx="78298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53CD73"/>
                </a:solidFill>
                <a:latin typeface="UTM French Vanilla" panose="02040603050506020204" pitchFamily="18" charset="0"/>
              </a:rPr>
              <a:t>Tìm</a:t>
            </a:r>
            <a:r>
              <a:rPr lang="en-US" sz="8000" dirty="0">
                <a:solidFill>
                  <a:srgbClr val="53CD73"/>
                </a:solidFill>
                <a:latin typeface="UTM French Vanilla" panose="02040603050506020204" pitchFamily="18" charset="0"/>
              </a:rPr>
              <a:t> </a:t>
            </a:r>
            <a:r>
              <a:rPr lang="en-US" sz="8000" dirty="0" err="1">
                <a:solidFill>
                  <a:srgbClr val="53CD73"/>
                </a:solidFill>
                <a:latin typeface="UTM French Vanilla" panose="02040603050506020204" pitchFamily="18" charset="0"/>
              </a:rPr>
              <a:t>món</a:t>
            </a:r>
            <a:r>
              <a:rPr lang="en-US" sz="8000" dirty="0">
                <a:solidFill>
                  <a:srgbClr val="53CD73"/>
                </a:solidFill>
                <a:latin typeface="UTM French Vanilla" panose="02040603050506020204" pitchFamily="18" charset="0"/>
              </a:rPr>
              <a:t> </a:t>
            </a:r>
            <a:r>
              <a:rPr lang="en-US" sz="8000" dirty="0" err="1">
                <a:solidFill>
                  <a:srgbClr val="53CD73"/>
                </a:solidFill>
                <a:latin typeface="UTM French Vanilla" panose="02040603050506020204" pitchFamily="18" charset="0"/>
              </a:rPr>
              <a:t>ăn</a:t>
            </a:r>
            <a:r>
              <a:rPr lang="en-US" sz="8000" dirty="0">
                <a:solidFill>
                  <a:srgbClr val="53CD73"/>
                </a:solidFill>
                <a:latin typeface="UTM French Vanilla" panose="02040603050506020204" pitchFamily="18" charset="0"/>
              </a:rPr>
              <a:t> </a:t>
            </a:r>
            <a:r>
              <a:rPr lang="en-US" sz="8000" dirty="0" err="1">
                <a:solidFill>
                  <a:srgbClr val="53CD73"/>
                </a:solidFill>
                <a:latin typeface="UTM French Vanilla" panose="02040603050506020204" pitchFamily="18" charset="0"/>
              </a:rPr>
              <a:t>ngon</a:t>
            </a:r>
            <a:endParaRPr lang="en-US" sz="8000" dirty="0">
              <a:solidFill>
                <a:srgbClr val="53CD73"/>
              </a:solidFill>
              <a:latin typeface="UTM French Vanilla" panose="020406030505060202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390248" y="-329843"/>
            <a:ext cx="78298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Tìm</a:t>
            </a:r>
            <a:r>
              <a:rPr lang="en-US" sz="8000" dirty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 </a:t>
            </a:r>
            <a:r>
              <a:rPr lang="en-US" sz="8000" dirty="0" err="1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món</a:t>
            </a:r>
            <a:r>
              <a:rPr lang="en-US" sz="8000" dirty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 </a:t>
            </a:r>
            <a:r>
              <a:rPr lang="en-US" sz="8000" dirty="0" err="1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ăn</a:t>
            </a:r>
            <a:r>
              <a:rPr lang="en-US" sz="8000" dirty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 </a:t>
            </a:r>
            <a:r>
              <a:rPr lang="en-US" sz="8000" dirty="0" err="1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ngon</a:t>
            </a:r>
            <a:endParaRPr lang="en-US" sz="8000" dirty="0">
              <a:solidFill>
                <a:schemeClr val="accent6">
                  <a:lumMod val="50000"/>
                </a:schemeClr>
              </a:solidFill>
              <a:latin typeface="UTM French Vanilla" panose="02040603050506020204" pitchFamily="18" charset="0"/>
            </a:endParaRPr>
          </a:p>
        </p:txBody>
      </p:sp>
      <p:sp>
        <p:nvSpPr>
          <p:cNvPr id="30" name="五边形 12">
            <a:hlinkClick r:id="rId9" action="ppaction://hlinksldjump"/>
            <a:extLst>
              <a:ext uri="{FF2B5EF4-FFF2-40B4-BE49-F238E27FC236}">
                <a16:creationId xmlns:a16="http://schemas.microsoft.com/office/drawing/2014/main" id="{9D6994F6-CA39-4D43-AB1C-C2002B329982}"/>
              </a:ext>
            </a:extLst>
          </p:cNvPr>
          <p:cNvSpPr/>
          <p:nvPr/>
        </p:nvSpPr>
        <p:spPr>
          <a:xfrm rot="5400000">
            <a:off x="2033485" y="1948873"/>
            <a:ext cx="2880000" cy="18000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38789" y="946570"/>
            <a:ext cx="405119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五边形 9">
            <a:hlinkClick r:id="rId5" action="ppaction://hlinksldjump"/>
            <a:extLst>
              <a:ext uri="{FF2B5EF4-FFF2-40B4-BE49-F238E27FC236}">
                <a16:creationId xmlns:a16="http://schemas.microsoft.com/office/drawing/2014/main" id="{CED32E8C-652F-4376-96C5-0760E5B27F89}"/>
              </a:ext>
            </a:extLst>
          </p:cNvPr>
          <p:cNvSpPr/>
          <p:nvPr/>
        </p:nvSpPr>
        <p:spPr>
          <a:xfrm rot="5400000">
            <a:off x="4647632" y="1945672"/>
            <a:ext cx="2880000" cy="1800000"/>
          </a:xfrm>
          <a:prstGeom prst="rect">
            <a:avLst/>
          </a:prstGeom>
          <a:solidFill>
            <a:srgbClr val="E5007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6" name="五边形 18">
            <a:hlinkClick r:id="rId7" action="ppaction://hlinksldjump"/>
            <a:extLst>
              <a:ext uri="{FF2B5EF4-FFF2-40B4-BE49-F238E27FC236}">
                <a16:creationId xmlns:a16="http://schemas.microsoft.com/office/drawing/2014/main" id="{104785B3-F8F4-41E4-BDD7-A7F37D6E2A38}"/>
              </a:ext>
            </a:extLst>
          </p:cNvPr>
          <p:cNvSpPr/>
          <p:nvPr/>
        </p:nvSpPr>
        <p:spPr>
          <a:xfrm rot="5400000">
            <a:off x="7280965" y="1962773"/>
            <a:ext cx="2880000" cy="1800000"/>
          </a:xfrm>
          <a:prstGeom prst="rect">
            <a:avLst/>
          </a:prstGeom>
          <a:solidFill>
            <a:schemeClr val="accent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30534" y="958953"/>
            <a:ext cx="405119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33237" y="928174"/>
            <a:ext cx="440226" cy="731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8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83" t="10026" r="4397" b="10267"/>
          <a:stretch/>
        </p:blipFill>
        <p:spPr>
          <a:xfrm>
            <a:off x="2674442" y="4142841"/>
            <a:ext cx="2888343" cy="26125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33" grpId="0" animBg="1"/>
      <p:bldP spid="30" grpId="0" animBg="1"/>
      <p:bldP spid="30" grpId="1" animBg="1"/>
      <p:bldP spid="32" grpId="0" animBg="1"/>
      <p:bldP spid="32" grpId="1" animBg="1"/>
      <p:bldP spid="36" grpId="0" animBg="1"/>
      <p:bldP spid="3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0" y="4108579"/>
            <a:ext cx="2641600" cy="2749420"/>
          </a:xfrm>
          <a:prstGeom prst="rect">
            <a:avLst/>
          </a:prstGeom>
        </p:spPr>
      </p:pic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9" y="4537842"/>
            <a:ext cx="2438725" cy="24387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608803" y="164705"/>
                <a:ext cx="4914467" cy="1509563"/>
              </a:xfrm>
              <a:prstGeom prst="roundRect">
                <a:avLst/>
              </a:prstGeom>
              <a:solidFill>
                <a:srgbClr val="92D050"/>
              </a:solidFill>
              <a:ln w="57150">
                <a:solidFill>
                  <a:srgbClr val="FF0000"/>
                </a:solidFill>
                <a:prstDash val="dashDot"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latin typeface="Cambria Math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>
                              <a:latin typeface="Cambria Math"/>
                            </a:rPr>
                            <m:t>𝟑</m:t>
                          </m:r>
                        </m:den>
                      </m:f>
                      <m:r>
                        <a:rPr lang="en-US" sz="4400" b="1">
                          <a:latin typeface="Cambria Math"/>
                        </a:rPr>
                        <m:t>+ </m:t>
                      </m:r>
                      <m:f>
                        <m:fPr>
                          <m:ctrlPr>
                            <a:rPr lang="en-US" sz="4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latin typeface="Cambria Math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>
                              <a:latin typeface="Cambria Math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8803" y="164705"/>
                <a:ext cx="4914467" cy="1509563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57150">
                <a:solidFill>
                  <a:srgbClr val="FF0000"/>
                </a:solidFill>
                <a:prstDash val="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41"/>
          <p:cNvGrpSpPr/>
          <p:nvPr/>
        </p:nvGrpSpPr>
        <p:grpSpPr>
          <a:xfrm>
            <a:off x="3389929" y="325267"/>
            <a:ext cx="1810553" cy="971241"/>
            <a:chOff x="3385738" y="601685"/>
            <a:chExt cx="1810553" cy="971241"/>
          </a:xfrm>
        </p:grpSpPr>
        <p:sp>
          <p:nvSpPr>
            <p:cNvPr id="29" name="Freeform 12"/>
            <p:cNvSpPr>
              <a:spLocks/>
            </p:cNvSpPr>
            <p:nvPr/>
          </p:nvSpPr>
          <p:spPr bwMode="auto">
            <a:xfrm>
              <a:off x="3385738" y="601685"/>
              <a:ext cx="1810553" cy="971241"/>
            </a:xfrm>
            <a:custGeom>
              <a:avLst/>
              <a:gdLst/>
              <a:ahLst/>
              <a:cxnLst>
                <a:cxn ang="0">
                  <a:pos x="1942" y="25"/>
                </a:cxn>
                <a:cxn ang="0">
                  <a:pos x="2235" y="193"/>
                </a:cxn>
                <a:cxn ang="0">
                  <a:pos x="2542" y="146"/>
                </a:cxn>
                <a:cxn ang="0">
                  <a:pos x="2845" y="61"/>
                </a:cxn>
                <a:cxn ang="0">
                  <a:pos x="3113" y="136"/>
                </a:cxn>
                <a:cxn ang="0">
                  <a:pos x="3305" y="360"/>
                </a:cxn>
                <a:cxn ang="0">
                  <a:pos x="3416" y="707"/>
                </a:cxn>
                <a:cxn ang="0">
                  <a:pos x="3776" y="750"/>
                </a:cxn>
                <a:cxn ang="0">
                  <a:pos x="4033" y="892"/>
                </a:cxn>
                <a:cxn ang="0">
                  <a:pos x="4158" y="1142"/>
                </a:cxn>
                <a:cxn ang="0">
                  <a:pos x="4133" y="1453"/>
                </a:cxn>
                <a:cxn ang="0">
                  <a:pos x="4166" y="1781"/>
                </a:cxn>
                <a:cxn ang="0">
                  <a:pos x="4398" y="2081"/>
                </a:cxn>
                <a:cxn ang="0">
                  <a:pos x="4422" y="2388"/>
                </a:cxn>
                <a:cxn ang="0">
                  <a:pos x="4269" y="2642"/>
                </a:cxn>
                <a:cxn ang="0">
                  <a:pos x="3976" y="2852"/>
                </a:cxn>
                <a:cxn ang="0">
                  <a:pos x="4048" y="3209"/>
                </a:cxn>
                <a:cxn ang="0">
                  <a:pos x="3987" y="3495"/>
                </a:cxn>
                <a:cxn ang="0">
                  <a:pos x="3791" y="3691"/>
                </a:cxn>
                <a:cxn ang="0">
                  <a:pos x="3487" y="3770"/>
                </a:cxn>
                <a:cxn ang="0">
                  <a:pos x="3191" y="3877"/>
                </a:cxn>
                <a:cxn ang="0">
                  <a:pos x="3020" y="4166"/>
                </a:cxn>
                <a:cxn ang="0">
                  <a:pos x="2777" y="4316"/>
                </a:cxn>
                <a:cxn ang="0">
                  <a:pos x="2495" y="4302"/>
                </a:cxn>
                <a:cxn ang="0">
                  <a:pos x="2203" y="4134"/>
                </a:cxn>
                <a:cxn ang="0">
                  <a:pos x="1896" y="4180"/>
                </a:cxn>
                <a:cxn ang="0">
                  <a:pos x="1592" y="4266"/>
                </a:cxn>
                <a:cxn ang="0">
                  <a:pos x="1325" y="4191"/>
                </a:cxn>
                <a:cxn ang="0">
                  <a:pos x="1132" y="3970"/>
                </a:cxn>
                <a:cxn ang="0">
                  <a:pos x="1021" y="3623"/>
                </a:cxn>
                <a:cxn ang="0">
                  <a:pos x="661" y="3580"/>
                </a:cxn>
                <a:cxn ang="0">
                  <a:pos x="404" y="3434"/>
                </a:cxn>
                <a:cxn ang="0">
                  <a:pos x="279" y="3188"/>
                </a:cxn>
                <a:cxn ang="0">
                  <a:pos x="304" y="2874"/>
                </a:cxn>
                <a:cxn ang="0">
                  <a:pos x="272" y="2545"/>
                </a:cxn>
                <a:cxn ang="0">
                  <a:pos x="40" y="2245"/>
                </a:cxn>
                <a:cxn ang="0">
                  <a:pos x="15" y="1938"/>
                </a:cxn>
                <a:cxn ang="0">
                  <a:pos x="168" y="1685"/>
                </a:cxn>
                <a:cxn ang="0">
                  <a:pos x="461" y="1474"/>
                </a:cxn>
                <a:cxn ang="0">
                  <a:pos x="389" y="1117"/>
                </a:cxn>
                <a:cxn ang="0">
                  <a:pos x="450" y="832"/>
                </a:cxn>
                <a:cxn ang="0">
                  <a:pos x="646" y="635"/>
                </a:cxn>
                <a:cxn ang="0">
                  <a:pos x="950" y="560"/>
                </a:cxn>
                <a:cxn ang="0">
                  <a:pos x="1246" y="450"/>
                </a:cxn>
                <a:cxn ang="0">
                  <a:pos x="1417" y="161"/>
                </a:cxn>
                <a:cxn ang="0">
                  <a:pos x="1656" y="14"/>
                </a:cxn>
              </a:cxnLst>
              <a:rect l="0" t="0" r="r" b="b"/>
              <a:pathLst>
                <a:path w="4437" h="4330">
                  <a:moveTo>
                    <a:pt x="1749" y="0"/>
                  </a:moveTo>
                  <a:lnTo>
                    <a:pt x="1846" y="3"/>
                  </a:lnTo>
                  <a:lnTo>
                    <a:pt x="1942" y="25"/>
                  </a:lnTo>
                  <a:lnTo>
                    <a:pt x="2038" y="64"/>
                  </a:lnTo>
                  <a:lnTo>
                    <a:pt x="2135" y="121"/>
                  </a:lnTo>
                  <a:lnTo>
                    <a:pt x="2235" y="193"/>
                  </a:lnTo>
                  <a:lnTo>
                    <a:pt x="2331" y="278"/>
                  </a:lnTo>
                  <a:lnTo>
                    <a:pt x="2438" y="203"/>
                  </a:lnTo>
                  <a:lnTo>
                    <a:pt x="2542" y="146"/>
                  </a:lnTo>
                  <a:lnTo>
                    <a:pt x="2649" y="100"/>
                  </a:lnTo>
                  <a:lnTo>
                    <a:pt x="2749" y="75"/>
                  </a:lnTo>
                  <a:lnTo>
                    <a:pt x="2845" y="61"/>
                  </a:lnTo>
                  <a:lnTo>
                    <a:pt x="2941" y="68"/>
                  </a:lnTo>
                  <a:lnTo>
                    <a:pt x="3031" y="93"/>
                  </a:lnTo>
                  <a:lnTo>
                    <a:pt x="3113" y="136"/>
                  </a:lnTo>
                  <a:lnTo>
                    <a:pt x="3188" y="196"/>
                  </a:lnTo>
                  <a:lnTo>
                    <a:pt x="3252" y="271"/>
                  </a:lnTo>
                  <a:lnTo>
                    <a:pt x="3305" y="360"/>
                  </a:lnTo>
                  <a:lnTo>
                    <a:pt x="3352" y="464"/>
                  </a:lnTo>
                  <a:lnTo>
                    <a:pt x="3387" y="578"/>
                  </a:lnTo>
                  <a:lnTo>
                    <a:pt x="3416" y="707"/>
                  </a:lnTo>
                  <a:lnTo>
                    <a:pt x="3544" y="710"/>
                  </a:lnTo>
                  <a:lnTo>
                    <a:pt x="3666" y="725"/>
                  </a:lnTo>
                  <a:lnTo>
                    <a:pt x="3776" y="750"/>
                  </a:lnTo>
                  <a:lnTo>
                    <a:pt x="3873" y="785"/>
                  </a:lnTo>
                  <a:lnTo>
                    <a:pt x="3959" y="832"/>
                  </a:lnTo>
                  <a:lnTo>
                    <a:pt x="4033" y="892"/>
                  </a:lnTo>
                  <a:lnTo>
                    <a:pt x="4091" y="967"/>
                  </a:lnTo>
                  <a:lnTo>
                    <a:pt x="4133" y="1049"/>
                  </a:lnTo>
                  <a:lnTo>
                    <a:pt x="4158" y="1142"/>
                  </a:lnTo>
                  <a:lnTo>
                    <a:pt x="4166" y="1239"/>
                  </a:lnTo>
                  <a:lnTo>
                    <a:pt x="4158" y="1342"/>
                  </a:lnTo>
                  <a:lnTo>
                    <a:pt x="4133" y="1453"/>
                  </a:lnTo>
                  <a:lnTo>
                    <a:pt x="4098" y="1571"/>
                  </a:lnTo>
                  <a:lnTo>
                    <a:pt x="4044" y="1688"/>
                  </a:lnTo>
                  <a:lnTo>
                    <a:pt x="4166" y="1781"/>
                  </a:lnTo>
                  <a:lnTo>
                    <a:pt x="4265" y="1878"/>
                  </a:lnTo>
                  <a:lnTo>
                    <a:pt x="4344" y="1978"/>
                  </a:lnTo>
                  <a:lnTo>
                    <a:pt x="4398" y="2081"/>
                  </a:lnTo>
                  <a:lnTo>
                    <a:pt x="4430" y="2188"/>
                  </a:lnTo>
                  <a:lnTo>
                    <a:pt x="4437" y="2295"/>
                  </a:lnTo>
                  <a:lnTo>
                    <a:pt x="4422" y="2388"/>
                  </a:lnTo>
                  <a:lnTo>
                    <a:pt x="4387" y="2474"/>
                  </a:lnTo>
                  <a:lnTo>
                    <a:pt x="4337" y="2559"/>
                  </a:lnTo>
                  <a:lnTo>
                    <a:pt x="4269" y="2642"/>
                  </a:lnTo>
                  <a:lnTo>
                    <a:pt x="4187" y="2717"/>
                  </a:lnTo>
                  <a:lnTo>
                    <a:pt x="4087" y="2788"/>
                  </a:lnTo>
                  <a:lnTo>
                    <a:pt x="3976" y="2852"/>
                  </a:lnTo>
                  <a:lnTo>
                    <a:pt x="4016" y="2977"/>
                  </a:lnTo>
                  <a:lnTo>
                    <a:pt x="4037" y="3095"/>
                  </a:lnTo>
                  <a:lnTo>
                    <a:pt x="4048" y="3209"/>
                  </a:lnTo>
                  <a:lnTo>
                    <a:pt x="4041" y="3313"/>
                  </a:lnTo>
                  <a:lnTo>
                    <a:pt x="4023" y="3409"/>
                  </a:lnTo>
                  <a:lnTo>
                    <a:pt x="3987" y="3495"/>
                  </a:lnTo>
                  <a:lnTo>
                    <a:pt x="3937" y="3573"/>
                  </a:lnTo>
                  <a:lnTo>
                    <a:pt x="3869" y="3641"/>
                  </a:lnTo>
                  <a:lnTo>
                    <a:pt x="3791" y="3691"/>
                  </a:lnTo>
                  <a:lnTo>
                    <a:pt x="3702" y="3730"/>
                  </a:lnTo>
                  <a:lnTo>
                    <a:pt x="3598" y="3755"/>
                  </a:lnTo>
                  <a:lnTo>
                    <a:pt x="3487" y="3770"/>
                  </a:lnTo>
                  <a:lnTo>
                    <a:pt x="3366" y="3766"/>
                  </a:lnTo>
                  <a:lnTo>
                    <a:pt x="3234" y="3755"/>
                  </a:lnTo>
                  <a:lnTo>
                    <a:pt x="3191" y="3877"/>
                  </a:lnTo>
                  <a:lnTo>
                    <a:pt x="3141" y="3987"/>
                  </a:lnTo>
                  <a:lnTo>
                    <a:pt x="3084" y="4084"/>
                  </a:lnTo>
                  <a:lnTo>
                    <a:pt x="3020" y="4166"/>
                  </a:lnTo>
                  <a:lnTo>
                    <a:pt x="2945" y="4234"/>
                  </a:lnTo>
                  <a:lnTo>
                    <a:pt x="2866" y="4284"/>
                  </a:lnTo>
                  <a:lnTo>
                    <a:pt x="2777" y="4316"/>
                  </a:lnTo>
                  <a:lnTo>
                    <a:pt x="2684" y="4330"/>
                  </a:lnTo>
                  <a:lnTo>
                    <a:pt x="2592" y="4323"/>
                  </a:lnTo>
                  <a:lnTo>
                    <a:pt x="2495" y="4302"/>
                  </a:lnTo>
                  <a:lnTo>
                    <a:pt x="2399" y="4262"/>
                  </a:lnTo>
                  <a:lnTo>
                    <a:pt x="2302" y="4205"/>
                  </a:lnTo>
                  <a:lnTo>
                    <a:pt x="2203" y="4134"/>
                  </a:lnTo>
                  <a:lnTo>
                    <a:pt x="2106" y="4048"/>
                  </a:lnTo>
                  <a:lnTo>
                    <a:pt x="1999" y="4123"/>
                  </a:lnTo>
                  <a:lnTo>
                    <a:pt x="1896" y="4180"/>
                  </a:lnTo>
                  <a:lnTo>
                    <a:pt x="1789" y="4227"/>
                  </a:lnTo>
                  <a:lnTo>
                    <a:pt x="1689" y="4252"/>
                  </a:lnTo>
                  <a:lnTo>
                    <a:pt x="1592" y="4266"/>
                  </a:lnTo>
                  <a:lnTo>
                    <a:pt x="1496" y="4259"/>
                  </a:lnTo>
                  <a:lnTo>
                    <a:pt x="1407" y="4234"/>
                  </a:lnTo>
                  <a:lnTo>
                    <a:pt x="1325" y="4191"/>
                  </a:lnTo>
                  <a:lnTo>
                    <a:pt x="1250" y="4134"/>
                  </a:lnTo>
                  <a:lnTo>
                    <a:pt x="1185" y="4059"/>
                  </a:lnTo>
                  <a:lnTo>
                    <a:pt x="1132" y="3970"/>
                  </a:lnTo>
                  <a:lnTo>
                    <a:pt x="1085" y="3866"/>
                  </a:lnTo>
                  <a:lnTo>
                    <a:pt x="1050" y="3752"/>
                  </a:lnTo>
                  <a:lnTo>
                    <a:pt x="1021" y="3623"/>
                  </a:lnTo>
                  <a:lnTo>
                    <a:pt x="893" y="3620"/>
                  </a:lnTo>
                  <a:lnTo>
                    <a:pt x="771" y="3605"/>
                  </a:lnTo>
                  <a:lnTo>
                    <a:pt x="661" y="3580"/>
                  </a:lnTo>
                  <a:lnTo>
                    <a:pt x="564" y="3545"/>
                  </a:lnTo>
                  <a:lnTo>
                    <a:pt x="479" y="3495"/>
                  </a:lnTo>
                  <a:lnTo>
                    <a:pt x="404" y="3434"/>
                  </a:lnTo>
                  <a:lnTo>
                    <a:pt x="347" y="3363"/>
                  </a:lnTo>
                  <a:lnTo>
                    <a:pt x="304" y="3281"/>
                  </a:lnTo>
                  <a:lnTo>
                    <a:pt x="279" y="3188"/>
                  </a:lnTo>
                  <a:lnTo>
                    <a:pt x="272" y="3088"/>
                  </a:lnTo>
                  <a:lnTo>
                    <a:pt x="279" y="2984"/>
                  </a:lnTo>
                  <a:lnTo>
                    <a:pt x="304" y="2874"/>
                  </a:lnTo>
                  <a:lnTo>
                    <a:pt x="339" y="2759"/>
                  </a:lnTo>
                  <a:lnTo>
                    <a:pt x="393" y="2638"/>
                  </a:lnTo>
                  <a:lnTo>
                    <a:pt x="272" y="2545"/>
                  </a:lnTo>
                  <a:lnTo>
                    <a:pt x="172" y="2449"/>
                  </a:lnTo>
                  <a:lnTo>
                    <a:pt x="93" y="2349"/>
                  </a:lnTo>
                  <a:lnTo>
                    <a:pt x="40" y="2245"/>
                  </a:lnTo>
                  <a:lnTo>
                    <a:pt x="8" y="2138"/>
                  </a:lnTo>
                  <a:lnTo>
                    <a:pt x="0" y="2031"/>
                  </a:lnTo>
                  <a:lnTo>
                    <a:pt x="15" y="1938"/>
                  </a:lnTo>
                  <a:lnTo>
                    <a:pt x="50" y="1853"/>
                  </a:lnTo>
                  <a:lnTo>
                    <a:pt x="100" y="1767"/>
                  </a:lnTo>
                  <a:lnTo>
                    <a:pt x="168" y="1685"/>
                  </a:lnTo>
                  <a:lnTo>
                    <a:pt x="250" y="1610"/>
                  </a:lnTo>
                  <a:lnTo>
                    <a:pt x="350" y="1538"/>
                  </a:lnTo>
                  <a:lnTo>
                    <a:pt x="461" y="1474"/>
                  </a:lnTo>
                  <a:lnTo>
                    <a:pt x="422" y="1349"/>
                  </a:lnTo>
                  <a:lnTo>
                    <a:pt x="400" y="1231"/>
                  </a:lnTo>
                  <a:lnTo>
                    <a:pt x="389" y="1117"/>
                  </a:lnTo>
                  <a:lnTo>
                    <a:pt x="397" y="1014"/>
                  </a:lnTo>
                  <a:lnTo>
                    <a:pt x="414" y="917"/>
                  </a:lnTo>
                  <a:lnTo>
                    <a:pt x="450" y="832"/>
                  </a:lnTo>
                  <a:lnTo>
                    <a:pt x="500" y="753"/>
                  </a:lnTo>
                  <a:lnTo>
                    <a:pt x="568" y="689"/>
                  </a:lnTo>
                  <a:lnTo>
                    <a:pt x="646" y="635"/>
                  </a:lnTo>
                  <a:lnTo>
                    <a:pt x="736" y="596"/>
                  </a:lnTo>
                  <a:lnTo>
                    <a:pt x="839" y="571"/>
                  </a:lnTo>
                  <a:lnTo>
                    <a:pt x="950" y="560"/>
                  </a:lnTo>
                  <a:lnTo>
                    <a:pt x="1071" y="560"/>
                  </a:lnTo>
                  <a:lnTo>
                    <a:pt x="1203" y="575"/>
                  </a:lnTo>
                  <a:lnTo>
                    <a:pt x="1246" y="450"/>
                  </a:lnTo>
                  <a:lnTo>
                    <a:pt x="1296" y="339"/>
                  </a:lnTo>
                  <a:lnTo>
                    <a:pt x="1353" y="243"/>
                  </a:lnTo>
                  <a:lnTo>
                    <a:pt x="1417" y="161"/>
                  </a:lnTo>
                  <a:lnTo>
                    <a:pt x="1489" y="96"/>
                  </a:lnTo>
                  <a:lnTo>
                    <a:pt x="1571" y="46"/>
                  </a:lnTo>
                  <a:lnTo>
                    <a:pt x="1656" y="14"/>
                  </a:lnTo>
                  <a:lnTo>
                    <a:pt x="1749" y="0"/>
                  </a:lnTo>
                  <a:close/>
                </a:path>
              </a:pathLst>
            </a:custGeom>
            <a:solidFill>
              <a:srgbClr val="E5007F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0" name="Text Box 5"/>
            <p:cNvSpPr txBox="1">
              <a:spLocks noChangeArrowheads="1"/>
            </p:cNvSpPr>
            <p:nvPr/>
          </p:nvSpPr>
          <p:spPr bwMode="auto">
            <a:xfrm>
              <a:off x="3441310" y="644369"/>
              <a:ext cx="1754981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Tính</a:t>
              </a:r>
              <a:endPara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254526" y="1730308"/>
            <a:ext cx="2753209" cy="1990916"/>
            <a:chOff x="2678906" y="1141352"/>
            <a:chExt cx="2753209" cy="199091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3814309" y="1622705"/>
                  <a:ext cx="1617806" cy="1509563"/>
                </a:xfrm>
                <a:prstGeom prst="roundRect">
                  <a:avLst/>
                </a:prstGeom>
                <a:solidFill>
                  <a:srgbClr val="53CD73"/>
                </a:solidFill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𝟐𝟐</m:t>
                            </m:r>
                          </m:num>
                          <m:den>
                            <m: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𝟏𝟓</m:t>
                            </m:r>
                            <m: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4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4309" y="1622705"/>
                  <a:ext cx="1617806" cy="1509563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" name="Group 10"/>
            <p:cNvGrpSpPr/>
            <p:nvPr/>
          </p:nvGrpSpPr>
          <p:grpSpPr>
            <a:xfrm>
              <a:off x="2678906" y="1141352"/>
              <a:ext cx="1442685" cy="1290125"/>
              <a:chOff x="2430886" y="1779508"/>
              <a:chExt cx="1442685" cy="1290125"/>
            </a:xfrm>
          </p:grpSpPr>
          <p:grpSp>
            <p:nvGrpSpPr>
              <p:cNvPr id="2" name="组合 1"/>
              <p:cNvGrpSpPr/>
              <p:nvPr/>
            </p:nvGrpSpPr>
            <p:grpSpPr>
              <a:xfrm>
                <a:off x="2430886" y="1839236"/>
                <a:ext cx="1442685" cy="1230397"/>
                <a:chOff x="995374" y="2209801"/>
                <a:chExt cx="1114425" cy="674687"/>
              </a:xfrm>
            </p:grpSpPr>
            <p:pic>
              <p:nvPicPr>
                <p:cNvPr id="6" name="图片 26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95374" y="2209801"/>
                  <a:ext cx="1114425" cy="6746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" name="文本框 29"/>
                <p:cNvSpPr txBox="1">
                  <a:spLocks noChangeArrowheads="1"/>
                </p:cNvSpPr>
                <p:nvPr/>
              </p:nvSpPr>
              <p:spPr bwMode="auto">
                <a:xfrm>
                  <a:off x="1506094" y="2316163"/>
                  <a:ext cx="503238" cy="3775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9pPr>
                </a:lstStyle>
                <a:p>
                  <a:pPr eaLnBrk="1" hangingPunct="1"/>
                  <a:endParaRPr lang="zh-CN" altLang="en-US" sz="2800" dirty="0">
                    <a:solidFill>
                      <a:srgbClr val="E5007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2996443" y="1779508"/>
                <a:ext cx="311569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198A3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</p:grpSp>
      <p:grpSp>
        <p:nvGrpSpPr>
          <p:cNvPr id="40" name="Group 39"/>
          <p:cNvGrpSpPr/>
          <p:nvPr/>
        </p:nvGrpSpPr>
        <p:grpSpPr>
          <a:xfrm>
            <a:off x="5897077" y="2075290"/>
            <a:ext cx="2899910" cy="1905408"/>
            <a:chOff x="7033405" y="1542115"/>
            <a:chExt cx="2899910" cy="19054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8315509" y="1922708"/>
                  <a:ext cx="1617806" cy="1524815"/>
                </a:xfrm>
                <a:prstGeom prst="roundRect">
                  <a:avLst/>
                </a:prstGeom>
                <a:solidFill>
                  <a:srgbClr val="FF7979"/>
                </a:solidFill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𝟐𝟐</m:t>
                            </m:r>
                          </m:den>
                        </m:f>
                      </m:oMath>
                    </m:oMathPara>
                  </a14:m>
                  <a:endParaRPr lang="en-US" sz="4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5509" y="1922708"/>
                  <a:ext cx="1617806" cy="1524815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7" name="Group 36"/>
            <p:cNvGrpSpPr/>
            <p:nvPr/>
          </p:nvGrpSpPr>
          <p:grpSpPr>
            <a:xfrm>
              <a:off x="7033405" y="1542115"/>
              <a:ext cx="1605525" cy="1241933"/>
              <a:chOff x="6760604" y="1950101"/>
              <a:chExt cx="1605525" cy="1241933"/>
            </a:xfrm>
          </p:grpSpPr>
          <p:grpSp>
            <p:nvGrpSpPr>
              <p:cNvPr id="3" name="组合 2"/>
              <p:cNvGrpSpPr/>
              <p:nvPr/>
            </p:nvGrpSpPr>
            <p:grpSpPr>
              <a:xfrm>
                <a:off x="6760604" y="1995455"/>
                <a:ext cx="1605525" cy="1196579"/>
                <a:chOff x="862024" y="3239182"/>
                <a:chExt cx="1222375" cy="711200"/>
              </a:xfrm>
            </p:grpSpPr>
            <p:pic>
              <p:nvPicPr>
                <p:cNvPr id="5" name="图片 24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2024" y="3239182"/>
                  <a:ext cx="1222375" cy="711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" name="文本框 30"/>
                <p:cNvSpPr txBox="1">
                  <a:spLocks noChangeArrowheads="1"/>
                </p:cNvSpPr>
                <p:nvPr/>
              </p:nvSpPr>
              <p:spPr bwMode="auto">
                <a:xfrm>
                  <a:off x="1402907" y="3370945"/>
                  <a:ext cx="503237" cy="3775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9pPr>
                </a:lstStyle>
                <a:p>
                  <a:pPr eaLnBrk="1" hangingPunct="1"/>
                  <a:endParaRPr lang="zh-CN" altLang="en-US" sz="2800" dirty="0">
                    <a:solidFill>
                      <a:srgbClr val="E5007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4" name="TextBox 33"/>
              <p:cNvSpPr txBox="1"/>
              <p:nvPr/>
            </p:nvSpPr>
            <p:spPr>
              <a:xfrm>
                <a:off x="7400943" y="1950101"/>
                <a:ext cx="311569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2124587" y="3948881"/>
            <a:ext cx="2823845" cy="2030318"/>
            <a:chOff x="2659754" y="3559909"/>
            <a:chExt cx="2823845" cy="20303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3865793" y="4080664"/>
                  <a:ext cx="1617806" cy="1509563"/>
                </a:xfrm>
                <a:prstGeom prst="roundRect">
                  <a:avLst/>
                </a:prstGeom>
                <a:solidFill>
                  <a:srgbClr val="FF79C2"/>
                </a:solidFill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num>
                          <m:den>
                            <m: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𝟏</m:t>
                            </m:r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  <m: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4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5793" y="4080664"/>
                  <a:ext cx="1617806" cy="1509563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7" name="Group 16"/>
            <p:cNvGrpSpPr/>
            <p:nvPr/>
          </p:nvGrpSpPr>
          <p:grpSpPr>
            <a:xfrm>
              <a:off x="2659754" y="3559909"/>
              <a:ext cx="1563111" cy="1263060"/>
              <a:chOff x="2636220" y="3602947"/>
              <a:chExt cx="1563111" cy="1263060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2636220" y="3602947"/>
                <a:ext cx="1563111" cy="1263060"/>
                <a:chOff x="995374" y="4230237"/>
                <a:chExt cx="1161595" cy="674688"/>
              </a:xfrm>
            </p:grpSpPr>
            <p:pic>
              <p:nvPicPr>
                <p:cNvPr id="14" name="图片 34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95374" y="4230237"/>
                  <a:ext cx="1114425" cy="674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" name="文本框 35"/>
                <p:cNvSpPr txBox="1">
                  <a:spLocks noChangeArrowheads="1"/>
                </p:cNvSpPr>
                <p:nvPr/>
              </p:nvSpPr>
              <p:spPr bwMode="auto">
                <a:xfrm>
                  <a:off x="1506094" y="4336600"/>
                  <a:ext cx="650875" cy="3775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9pPr>
                </a:lstStyle>
                <a:p>
                  <a:pPr eaLnBrk="1" hangingPunct="1"/>
                  <a:endParaRPr lang="zh-CN" altLang="en-US" sz="2800" dirty="0">
                    <a:solidFill>
                      <a:srgbClr val="E5007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5" name="TextBox 34"/>
              <p:cNvSpPr txBox="1"/>
              <p:nvPr/>
            </p:nvSpPr>
            <p:spPr>
              <a:xfrm>
                <a:off x="3216345" y="3680479"/>
                <a:ext cx="311569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E4007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5823120" y="4377430"/>
            <a:ext cx="3014701" cy="1939990"/>
            <a:chOff x="6918614" y="3141410"/>
            <a:chExt cx="3014701" cy="19399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8315509" y="3571837"/>
                  <a:ext cx="1617806" cy="1509563"/>
                </a:xfrm>
                <a:prstGeom prst="roundRect">
                  <a:avLst/>
                </a:prstGeom>
                <a:solidFill>
                  <a:srgbClr val="62CEE4"/>
                </a:solidFill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num>
                          <m:den>
                            <m: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𝟏𝟓</m:t>
                            </m:r>
                            <m: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4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5509" y="3571837"/>
                  <a:ext cx="1617806" cy="1509563"/>
                </a:xfrm>
                <a:prstGeom prst="round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8" name="Group 37"/>
            <p:cNvGrpSpPr/>
            <p:nvPr/>
          </p:nvGrpSpPr>
          <p:grpSpPr>
            <a:xfrm>
              <a:off x="6918614" y="3141410"/>
              <a:ext cx="1676491" cy="1235233"/>
              <a:chOff x="6683327" y="3587736"/>
              <a:chExt cx="1682802" cy="1348514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6683327" y="3587736"/>
                <a:ext cx="1682802" cy="1348514"/>
                <a:chOff x="862024" y="5275720"/>
                <a:chExt cx="1222375" cy="709613"/>
              </a:xfrm>
            </p:grpSpPr>
            <p:pic>
              <p:nvPicPr>
                <p:cNvPr id="13" name="图片 33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2024" y="5275720"/>
                  <a:ext cx="1222375" cy="709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6" name="文本框 36"/>
                <p:cNvSpPr txBox="1">
                  <a:spLocks noChangeArrowheads="1"/>
                </p:cNvSpPr>
                <p:nvPr/>
              </p:nvSpPr>
              <p:spPr bwMode="auto">
                <a:xfrm>
                  <a:off x="1402907" y="5407483"/>
                  <a:ext cx="503237" cy="3775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9pPr>
                </a:lstStyle>
                <a:p>
                  <a:pPr eaLnBrk="1" hangingPunct="1"/>
                  <a:endParaRPr lang="zh-CN" altLang="en-US" sz="2800" dirty="0">
                    <a:solidFill>
                      <a:srgbClr val="E5007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6" name="TextBox 35"/>
              <p:cNvSpPr txBox="1"/>
              <p:nvPr/>
            </p:nvSpPr>
            <p:spPr>
              <a:xfrm>
                <a:off x="7298044" y="3657876"/>
                <a:ext cx="311569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26BAD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3794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>
            <a:spLocks/>
          </p:cNvSpPr>
          <p:nvPr/>
        </p:nvSpPr>
        <p:spPr bwMode="gray">
          <a:xfrm>
            <a:off x="1845714" y="1250974"/>
            <a:ext cx="2083329" cy="1517429"/>
          </a:xfrm>
          <a:custGeom>
            <a:avLst/>
            <a:gdLst>
              <a:gd name="T0" fmla="*/ 0 w 735"/>
              <a:gd name="T1" fmla="*/ 0 h 532"/>
              <a:gd name="T2" fmla="*/ 382 w 735"/>
              <a:gd name="T3" fmla="*/ 202 h 532"/>
              <a:gd name="T4" fmla="*/ 577 w 735"/>
              <a:gd name="T5" fmla="*/ 202 h 532"/>
              <a:gd name="T6" fmla="*/ 637 w 735"/>
              <a:gd name="T7" fmla="*/ 249 h 532"/>
              <a:gd name="T8" fmla="*/ 639 w 735"/>
              <a:gd name="T9" fmla="*/ 402 h 532"/>
              <a:gd name="T10" fmla="*/ 598 w 735"/>
              <a:gd name="T11" fmla="*/ 400 h 532"/>
              <a:gd name="T12" fmla="*/ 669 w 735"/>
              <a:gd name="T13" fmla="*/ 532 h 532"/>
              <a:gd name="T14" fmla="*/ 735 w 735"/>
              <a:gd name="T15" fmla="*/ 402 h 532"/>
              <a:gd name="T16" fmla="*/ 696 w 735"/>
              <a:gd name="T17" fmla="*/ 402 h 532"/>
              <a:gd name="T18" fmla="*/ 694 w 735"/>
              <a:gd name="T19" fmla="*/ 226 h 532"/>
              <a:gd name="T20" fmla="*/ 616 w 735"/>
              <a:gd name="T21" fmla="*/ 150 h 532"/>
              <a:gd name="T22" fmla="*/ 335 w 735"/>
              <a:gd name="T23" fmla="*/ 149 h 532"/>
              <a:gd name="T24" fmla="*/ 69 w 735"/>
              <a:gd name="T25" fmla="*/ 0 h 532"/>
              <a:gd name="T26" fmla="*/ 0 w 735"/>
              <a:gd name="T27" fmla="*/ 0 h 53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35"/>
              <a:gd name="T43" fmla="*/ 0 h 532"/>
              <a:gd name="T44" fmla="*/ 735 w 735"/>
              <a:gd name="T45" fmla="*/ 532 h 53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txBody>
          <a:bodyPr vert="horz" wrap="none" lIns="121505" tIns="60753" rIns="121505" bIns="60753" numCol="1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Freeform 4"/>
          <p:cNvSpPr>
            <a:spLocks/>
          </p:cNvSpPr>
          <p:nvPr/>
        </p:nvSpPr>
        <p:spPr bwMode="gray">
          <a:xfrm>
            <a:off x="5160742" y="1220383"/>
            <a:ext cx="402046" cy="1722203"/>
          </a:xfrm>
          <a:custGeom>
            <a:avLst/>
            <a:gdLst>
              <a:gd name="T0" fmla="*/ 37 w 142"/>
              <a:gd name="T1" fmla="*/ 1 h 604"/>
              <a:gd name="T2" fmla="*/ 45 w 142"/>
              <a:gd name="T3" fmla="*/ 472 h 604"/>
              <a:gd name="T4" fmla="*/ 0 w 142"/>
              <a:gd name="T5" fmla="*/ 474 h 604"/>
              <a:gd name="T6" fmla="*/ 72 w 142"/>
              <a:gd name="T7" fmla="*/ 604 h 604"/>
              <a:gd name="T8" fmla="*/ 142 w 142"/>
              <a:gd name="T9" fmla="*/ 474 h 604"/>
              <a:gd name="T10" fmla="*/ 100 w 142"/>
              <a:gd name="T11" fmla="*/ 474 h 604"/>
              <a:gd name="T12" fmla="*/ 99 w 142"/>
              <a:gd name="T13" fmla="*/ 0 h 604"/>
              <a:gd name="T14" fmla="*/ 37 w 142"/>
              <a:gd name="T15" fmla="*/ 1 h 6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2"/>
              <a:gd name="T25" fmla="*/ 0 h 604"/>
              <a:gd name="T26" fmla="*/ 142 w 142"/>
              <a:gd name="T27" fmla="*/ 604 h 6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txBody>
          <a:bodyPr vert="horz" wrap="none" lIns="121505" tIns="60753" rIns="121505" bIns="60753" numCol="1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Freeform 5"/>
          <p:cNvSpPr>
            <a:spLocks/>
          </p:cNvSpPr>
          <p:nvPr/>
        </p:nvSpPr>
        <p:spPr bwMode="gray">
          <a:xfrm flipH="1">
            <a:off x="8891250" y="1298931"/>
            <a:ext cx="2083330" cy="1517429"/>
          </a:xfrm>
          <a:custGeom>
            <a:avLst/>
            <a:gdLst>
              <a:gd name="T0" fmla="*/ 0 w 735"/>
              <a:gd name="T1" fmla="*/ 0 h 532"/>
              <a:gd name="T2" fmla="*/ 382 w 735"/>
              <a:gd name="T3" fmla="*/ 202 h 532"/>
              <a:gd name="T4" fmla="*/ 577 w 735"/>
              <a:gd name="T5" fmla="*/ 202 h 532"/>
              <a:gd name="T6" fmla="*/ 637 w 735"/>
              <a:gd name="T7" fmla="*/ 249 h 532"/>
              <a:gd name="T8" fmla="*/ 639 w 735"/>
              <a:gd name="T9" fmla="*/ 402 h 532"/>
              <a:gd name="T10" fmla="*/ 598 w 735"/>
              <a:gd name="T11" fmla="*/ 400 h 532"/>
              <a:gd name="T12" fmla="*/ 669 w 735"/>
              <a:gd name="T13" fmla="*/ 532 h 532"/>
              <a:gd name="T14" fmla="*/ 735 w 735"/>
              <a:gd name="T15" fmla="*/ 402 h 532"/>
              <a:gd name="T16" fmla="*/ 696 w 735"/>
              <a:gd name="T17" fmla="*/ 402 h 532"/>
              <a:gd name="T18" fmla="*/ 694 w 735"/>
              <a:gd name="T19" fmla="*/ 226 h 532"/>
              <a:gd name="T20" fmla="*/ 616 w 735"/>
              <a:gd name="T21" fmla="*/ 150 h 532"/>
              <a:gd name="T22" fmla="*/ 335 w 735"/>
              <a:gd name="T23" fmla="*/ 149 h 532"/>
              <a:gd name="T24" fmla="*/ 69 w 735"/>
              <a:gd name="T25" fmla="*/ 0 h 532"/>
              <a:gd name="T26" fmla="*/ 0 w 735"/>
              <a:gd name="T27" fmla="*/ 0 h 53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35"/>
              <a:gd name="T43" fmla="*/ 0 h 532"/>
              <a:gd name="T44" fmla="*/ 735 w 735"/>
              <a:gd name="T45" fmla="*/ 532 h 53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txBody>
          <a:bodyPr vert="horz" wrap="none" lIns="121505" tIns="60753" rIns="121505" bIns="60753" numCol="1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gray">
          <a:xfrm>
            <a:off x="7026894" y="1250974"/>
            <a:ext cx="402046" cy="1722203"/>
          </a:xfrm>
          <a:custGeom>
            <a:avLst/>
            <a:gdLst>
              <a:gd name="T0" fmla="*/ 37 w 142"/>
              <a:gd name="T1" fmla="*/ 1 h 604"/>
              <a:gd name="T2" fmla="*/ 45 w 142"/>
              <a:gd name="T3" fmla="*/ 472 h 604"/>
              <a:gd name="T4" fmla="*/ 0 w 142"/>
              <a:gd name="T5" fmla="*/ 474 h 604"/>
              <a:gd name="T6" fmla="*/ 72 w 142"/>
              <a:gd name="T7" fmla="*/ 604 h 604"/>
              <a:gd name="T8" fmla="*/ 142 w 142"/>
              <a:gd name="T9" fmla="*/ 474 h 604"/>
              <a:gd name="T10" fmla="*/ 100 w 142"/>
              <a:gd name="T11" fmla="*/ 474 h 604"/>
              <a:gd name="T12" fmla="*/ 99 w 142"/>
              <a:gd name="T13" fmla="*/ 0 h 604"/>
              <a:gd name="T14" fmla="*/ 37 w 142"/>
              <a:gd name="T15" fmla="*/ 1 h 6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2"/>
              <a:gd name="T25" fmla="*/ 0 h 604"/>
              <a:gd name="T26" fmla="*/ 142 w 142"/>
              <a:gd name="T27" fmla="*/ 604 h 6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txBody>
          <a:bodyPr vert="horz" wrap="none" lIns="121505" tIns="60753" rIns="121505" bIns="60753" numCol="1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217377" y="153372"/>
            <a:ext cx="6082906" cy="1820571"/>
            <a:chOff x="2468877" y="2637019"/>
            <a:chExt cx="4586666" cy="1041787"/>
          </a:xfrm>
          <a:solidFill>
            <a:srgbClr val="92D050"/>
          </a:solidFill>
        </p:grpSpPr>
        <p:sp>
          <p:nvSpPr>
            <p:cNvPr id="20" name="AutoShape 19"/>
            <p:cNvSpPr>
              <a:spLocks noChangeArrowheads="1"/>
            </p:cNvSpPr>
            <p:nvPr/>
          </p:nvSpPr>
          <p:spPr bwMode="ltGray">
            <a:xfrm>
              <a:off x="2468877" y="2637019"/>
              <a:ext cx="4586666" cy="892911"/>
            </a:xfrm>
            <a:prstGeom prst="roundRect">
              <a:avLst>
                <a:gd name="adj" fmla="val 50000"/>
              </a:avLst>
            </a:prstGeom>
            <a:grpFill/>
            <a:ln w="57150">
              <a:solidFill>
                <a:srgbClr val="FF000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zh-CN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2540420" y="3381053"/>
              <a:ext cx="4344414" cy="297753"/>
            </a:xfrm>
            <a:prstGeom prst="rect">
              <a:avLst/>
            </a:prstGeom>
            <a:noFill/>
            <a:ln w="57150">
              <a:noFill/>
              <a:prstDash val="lgDashDotDot"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zh-CN" altLang="en-US" sz="15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250" y="5374371"/>
            <a:ext cx="595313" cy="57266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02" y="2454517"/>
            <a:ext cx="595312" cy="57266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3735246" y="218337"/>
            <a:ext cx="1810553" cy="971241"/>
            <a:chOff x="3385738" y="601685"/>
            <a:chExt cx="1810553" cy="971241"/>
          </a:xfrm>
        </p:grpSpPr>
        <p:sp>
          <p:nvSpPr>
            <p:cNvPr id="27" name="Freeform 12"/>
            <p:cNvSpPr>
              <a:spLocks/>
            </p:cNvSpPr>
            <p:nvPr/>
          </p:nvSpPr>
          <p:spPr bwMode="auto">
            <a:xfrm>
              <a:off x="3385738" y="601685"/>
              <a:ext cx="1810553" cy="971241"/>
            </a:xfrm>
            <a:custGeom>
              <a:avLst/>
              <a:gdLst/>
              <a:ahLst/>
              <a:cxnLst>
                <a:cxn ang="0">
                  <a:pos x="1942" y="25"/>
                </a:cxn>
                <a:cxn ang="0">
                  <a:pos x="2235" y="193"/>
                </a:cxn>
                <a:cxn ang="0">
                  <a:pos x="2542" y="146"/>
                </a:cxn>
                <a:cxn ang="0">
                  <a:pos x="2845" y="61"/>
                </a:cxn>
                <a:cxn ang="0">
                  <a:pos x="3113" y="136"/>
                </a:cxn>
                <a:cxn ang="0">
                  <a:pos x="3305" y="360"/>
                </a:cxn>
                <a:cxn ang="0">
                  <a:pos x="3416" y="707"/>
                </a:cxn>
                <a:cxn ang="0">
                  <a:pos x="3776" y="750"/>
                </a:cxn>
                <a:cxn ang="0">
                  <a:pos x="4033" y="892"/>
                </a:cxn>
                <a:cxn ang="0">
                  <a:pos x="4158" y="1142"/>
                </a:cxn>
                <a:cxn ang="0">
                  <a:pos x="4133" y="1453"/>
                </a:cxn>
                <a:cxn ang="0">
                  <a:pos x="4166" y="1781"/>
                </a:cxn>
                <a:cxn ang="0">
                  <a:pos x="4398" y="2081"/>
                </a:cxn>
                <a:cxn ang="0">
                  <a:pos x="4422" y="2388"/>
                </a:cxn>
                <a:cxn ang="0">
                  <a:pos x="4269" y="2642"/>
                </a:cxn>
                <a:cxn ang="0">
                  <a:pos x="3976" y="2852"/>
                </a:cxn>
                <a:cxn ang="0">
                  <a:pos x="4048" y="3209"/>
                </a:cxn>
                <a:cxn ang="0">
                  <a:pos x="3987" y="3495"/>
                </a:cxn>
                <a:cxn ang="0">
                  <a:pos x="3791" y="3691"/>
                </a:cxn>
                <a:cxn ang="0">
                  <a:pos x="3487" y="3770"/>
                </a:cxn>
                <a:cxn ang="0">
                  <a:pos x="3191" y="3877"/>
                </a:cxn>
                <a:cxn ang="0">
                  <a:pos x="3020" y="4166"/>
                </a:cxn>
                <a:cxn ang="0">
                  <a:pos x="2777" y="4316"/>
                </a:cxn>
                <a:cxn ang="0">
                  <a:pos x="2495" y="4302"/>
                </a:cxn>
                <a:cxn ang="0">
                  <a:pos x="2203" y="4134"/>
                </a:cxn>
                <a:cxn ang="0">
                  <a:pos x="1896" y="4180"/>
                </a:cxn>
                <a:cxn ang="0">
                  <a:pos x="1592" y="4266"/>
                </a:cxn>
                <a:cxn ang="0">
                  <a:pos x="1325" y="4191"/>
                </a:cxn>
                <a:cxn ang="0">
                  <a:pos x="1132" y="3970"/>
                </a:cxn>
                <a:cxn ang="0">
                  <a:pos x="1021" y="3623"/>
                </a:cxn>
                <a:cxn ang="0">
                  <a:pos x="661" y="3580"/>
                </a:cxn>
                <a:cxn ang="0">
                  <a:pos x="404" y="3434"/>
                </a:cxn>
                <a:cxn ang="0">
                  <a:pos x="279" y="3188"/>
                </a:cxn>
                <a:cxn ang="0">
                  <a:pos x="304" y="2874"/>
                </a:cxn>
                <a:cxn ang="0">
                  <a:pos x="272" y="2545"/>
                </a:cxn>
                <a:cxn ang="0">
                  <a:pos x="40" y="2245"/>
                </a:cxn>
                <a:cxn ang="0">
                  <a:pos x="15" y="1938"/>
                </a:cxn>
                <a:cxn ang="0">
                  <a:pos x="168" y="1685"/>
                </a:cxn>
                <a:cxn ang="0">
                  <a:pos x="461" y="1474"/>
                </a:cxn>
                <a:cxn ang="0">
                  <a:pos x="389" y="1117"/>
                </a:cxn>
                <a:cxn ang="0">
                  <a:pos x="450" y="832"/>
                </a:cxn>
                <a:cxn ang="0">
                  <a:pos x="646" y="635"/>
                </a:cxn>
                <a:cxn ang="0">
                  <a:pos x="950" y="560"/>
                </a:cxn>
                <a:cxn ang="0">
                  <a:pos x="1246" y="450"/>
                </a:cxn>
                <a:cxn ang="0">
                  <a:pos x="1417" y="161"/>
                </a:cxn>
                <a:cxn ang="0">
                  <a:pos x="1656" y="14"/>
                </a:cxn>
              </a:cxnLst>
              <a:rect l="0" t="0" r="r" b="b"/>
              <a:pathLst>
                <a:path w="4437" h="4330">
                  <a:moveTo>
                    <a:pt x="1749" y="0"/>
                  </a:moveTo>
                  <a:lnTo>
                    <a:pt x="1846" y="3"/>
                  </a:lnTo>
                  <a:lnTo>
                    <a:pt x="1942" y="25"/>
                  </a:lnTo>
                  <a:lnTo>
                    <a:pt x="2038" y="64"/>
                  </a:lnTo>
                  <a:lnTo>
                    <a:pt x="2135" y="121"/>
                  </a:lnTo>
                  <a:lnTo>
                    <a:pt x="2235" y="193"/>
                  </a:lnTo>
                  <a:lnTo>
                    <a:pt x="2331" y="278"/>
                  </a:lnTo>
                  <a:lnTo>
                    <a:pt x="2438" y="203"/>
                  </a:lnTo>
                  <a:lnTo>
                    <a:pt x="2542" y="146"/>
                  </a:lnTo>
                  <a:lnTo>
                    <a:pt x="2649" y="100"/>
                  </a:lnTo>
                  <a:lnTo>
                    <a:pt x="2749" y="75"/>
                  </a:lnTo>
                  <a:lnTo>
                    <a:pt x="2845" y="61"/>
                  </a:lnTo>
                  <a:lnTo>
                    <a:pt x="2941" y="68"/>
                  </a:lnTo>
                  <a:lnTo>
                    <a:pt x="3031" y="93"/>
                  </a:lnTo>
                  <a:lnTo>
                    <a:pt x="3113" y="136"/>
                  </a:lnTo>
                  <a:lnTo>
                    <a:pt x="3188" y="196"/>
                  </a:lnTo>
                  <a:lnTo>
                    <a:pt x="3252" y="271"/>
                  </a:lnTo>
                  <a:lnTo>
                    <a:pt x="3305" y="360"/>
                  </a:lnTo>
                  <a:lnTo>
                    <a:pt x="3352" y="464"/>
                  </a:lnTo>
                  <a:lnTo>
                    <a:pt x="3387" y="578"/>
                  </a:lnTo>
                  <a:lnTo>
                    <a:pt x="3416" y="707"/>
                  </a:lnTo>
                  <a:lnTo>
                    <a:pt x="3544" y="710"/>
                  </a:lnTo>
                  <a:lnTo>
                    <a:pt x="3666" y="725"/>
                  </a:lnTo>
                  <a:lnTo>
                    <a:pt x="3776" y="750"/>
                  </a:lnTo>
                  <a:lnTo>
                    <a:pt x="3873" y="785"/>
                  </a:lnTo>
                  <a:lnTo>
                    <a:pt x="3959" y="832"/>
                  </a:lnTo>
                  <a:lnTo>
                    <a:pt x="4033" y="892"/>
                  </a:lnTo>
                  <a:lnTo>
                    <a:pt x="4091" y="967"/>
                  </a:lnTo>
                  <a:lnTo>
                    <a:pt x="4133" y="1049"/>
                  </a:lnTo>
                  <a:lnTo>
                    <a:pt x="4158" y="1142"/>
                  </a:lnTo>
                  <a:lnTo>
                    <a:pt x="4166" y="1239"/>
                  </a:lnTo>
                  <a:lnTo>
                    <a:pt x="4158" y="1342"/>
                  </a:lnTo>
                  <a:lnTo>
                    <a:pt x="4133" y="1453"/>
                  </a:lnTo>
                  <a:lnTo>
                    <a:pt x="4098" y="1571"/>
                  </a:lnTo>
                  <a:lnTo>
                    <a:pt x="4044" y="1688"/>
                  </a:lnTo>
                  <a:lnTo>
                    <a:pt x="4166" y="1781"/>
                  </a:lnTo>
                  <a:lnTo>
                    <a:pt x="4265" y="1878"/>
                  </a:lnTo>
                  <a:lnTo>
                    <a:pt x="4344" y="1978"/>
                  </a:lnTo>
                  <a:lnTo>
                    <a:pt x="4398" y="2081"/>
                  </a:lnTo>
                  <a:lnTo>
                    <a:pt x="4430" y="2188"/>
                  </a:lnTo>
                  <a:lnTo>
                    <a:pt x="4437" y="2295"/>
                  </a:lnTo>
                  <a:lnTo>
                    <a:pt x="4422" y="2388"/>
                  </a:lnTo>
                  <a:lnTo>
                    <a:pt x="4387" y="2474"/>
                  </a:lnTo>
                  <a:lnTo>
                    <a:pt x="4337" y="2559"/>
                  </a:lnTo>
                  <a:lnTo>
                    <a:pt x="4269" y="2642"/>
                  </a:lnTo>
                  <a:lnTo>
                    <a:pt x="4187" y="2717"/>
                  </a:lnTo>
                  <a:lnTo>
                    <a:pt x="4087" y="2788"/>
                  </a:lnTo>
                  <a:lnTo>
                    <a:pt x="3976" y="2852"/>
                  </a:lnTo>
                  <a:lnTo>
                    <a:pt x="4016" y="2977"/>
                  </a:lnTo>
                  <a:lnTo>
                    <a:pt x="4037" y="3095"/>
                  </a:lnTo>
                  <a:lnTo>
                    <a:pt x="4048" y="3209"/>
                  </a:lnTo>
                  <a:lnTo>
                    <a:pt x="4041" y="3313"/>
                  </a:lnTo>
                  <a:lnTo>
                    <a:pt x="4023" y="3409"/>
                  </a:lnTo>
                  <a:lnTo>
                    <a:pt x="3987" y="3495"/>
                  </a:lnTo>
                  <a:lnTo>
                    <a:pt x="3937" y="3573"/>
                  </a:lnTo>
                  <a:lnTo>
                    <a:pt x="3869" y="3641"/>
                  </a:lnTo>
                  <a:lnTo>
                    <a:pt x="3791" y="3691"/>
                  </a:lnTo>
                  <a:lnTo>
                    <a:pt x="3702" y="3730"/>
                  </a:lnTo>
                  <a:lnTo>
                    <a:pt x="3598" y="3755"/>
                  </a:lnTo>
                  <a:lnTo>
                    <a:pt x="3487" y="3770"/>
                  </a:lnTo>
                  <a:lnTo>
                    <a:pt x="3366" y="3766"/>
                  </a:lnTo>
                  <a:lnTo>
                    <a:pt x="3234" y="3755"/>
                  </a:lnTo>
                  <a:lnTo>
                    <a:pt x="3191" y="3877"/>
                  </a:lnTo>
                  <a:lnTo>
                    <a:pt x="3141" y="3987"/>
                  </a:lnTo>
                  <a:lnTo>
                    <a:pt x="3084" y="4084"/>
                  </a:lnTo>
                  <a:lnTo>
                    <a:pt x="3020" y="4166"/>
                  </a:lnTo>
                  <a:lnTo>
                    <a:pt x="2945" y="4234"/>
                  </a:lnTo>
                  <a:lnTo>
                    <a:pt x="2866" y="4284"/>
                  </a:lnTo>
                  <a:lnTo>
                    <a:pt x="2777" y="4316"/>
                  </a:lnTo>
                  <a:lnTo>
                    <a:pt x="2684" y="4330"/>
                  </a:lnTo>
                  <a:lnTo>
                    <a:pt x="2592" y="4323"/>
                  </a:lnTo>
                  <a:lnTo>
                    <a:pt x="2495" y="4302"/>
                  </a:lnTo>
                  <a:lnTo>
                    <a:pt x="2399" y="4262"/>
                  </a:lnTo>
                  <a:lnTo>
                    <a:pt x="2302" y="4205"/>
                  </a:lnTo>
                  <a:lnTo>
                    <a:pt x="2203" y="4134"/>
                  </a:lnTo>
                  <a:lnTo>
                    <a:pt x="2106" y="4048"/>
                  </a:lnTo>
                  <a:lnTo>
                    <a:pt x="1999" y="4123"/>
                  </a:lnTo>
                  <a:lnTo>
                    <a:pt x="1896" y="4180"/>
                  </a:lnTo>
                  <a:lnTo>
                    <a:pt x="1789" y="4227"/>
                  </a:lnTo>
                  <a:lnTo>
                    <a:pt x="1689" y="4252"/>
                  </a:lnTo>
                  <a:lnTo>
                    <a:pt x="1592" y="4266"/>
                  </a:lnTo>
                  <a:lnTo>
                    <a:pt x="1496" y="4259"/>
                  </a:lnTo>
                  <a:lnTo>
                    <a:pt x="1407" y="4234"/>
                  </a:lnTo>
                  <a:lnTo>
                    <a:pt x="1325" y="4191"/>
                  </a:lnTo>
                  <a:lnTo>
                    <a:pt x="1250" y="4134"/>
                  </a:lnTo>
                  <a:lnTo>
                    <a:pt x="1185" y="4059"/>
                  </a:lnTo>
                  <a:lnTo>
                    <a:pt x="1132" y="3970"/>
                  </a:lnTo>
                  <a:lnTo>
                    <a:pt x="1085" y="3866"/>
                  </a:lnTo>
                  <a:lnTo>
                    <a:pt x="1050" y="3752"/>
                  </a:lnTo>
                  <a:lnTo>
                    <a:pt x="1021" y="3623"/>
                  </a:lnTo>
                  <a:lnTo>
                    <a:pt x="893" y="3620"/>
                  </a:lnTo>
                  <a:lnTo>
                    <a:pt x="771" y="3605"/>
                  </a:lnTo>
                  <a:lnTo>
                    <a:pt x="661" y="3580"/>
                  </a:lnTo>
                  <a:lnTo>
                    <a:pt x="564" y="3545"/>
                  </a:lnTo>
                  <a:lnTo>
                    <a:pt x="479" y="3495"/>
                  </a:lnTo>
                  <a:lnTo>
                    <a:pt x="404" y="3434"/>
                  </a:lnTo>
                  <a:lnTo>
                    <a:pt x="347" y="3363"/>
                  </a:lnTo>
                  <a:lnTo>
                    <a:pt x="304" y="3281"/>
                  </a:lnTo>
                  <a:lnTo>
                    <a:pt x="279" y="3188"/>
                  </a:lnTo>
                  <a:lnTo>
                    <a:pt x="272" y="3088"/>
                  </a:lnTo>
                  <a:lnTo>
                    <a:pt x="279" y="2984"/>
                  </a:lnTo>
                  <a:lnTo>
                    <a:pt x="304" y="2874"/>
                  </a:lnTo>
                  <a:lnTo>
                    <a:pt x="339" y="2759"/>
                  </a:lnTo>
                  <a:lnTo>
                    <a:pt x="393" y="2638"/>
                  </a:lnTo>
                  <a:lnTo>
                    <a:pt x="272" y="2545"/>
                  </a:lnTo>
                  <a:lnTo>
                    <a:pt x="172" y="2449"/>
                  </a:lnTo>
                  <a:lnTo>
                    <a:pt x="93" y="2349"/>
                  </a:lnTo>
                  <a:lnTo>
                    <a:pt x="40" y="2245"/>
                  </a:lnTo>
                  <a:lnTo>
                    <a:pt x="8" y="2138"/>
                  </a:lnTo>
                  <a:lnTo>
                    <a:pt x="0" y="2031"/>
                  </a:lnTo>
                  <a:lnTo>
                    <a:pt x="15" y="1938"/>
                  </a:lnTo>
                  <a:lnTo>
                    <a:pt x="50" y="1853"/>
                  </a:lnTo>
                  <a:lnTo>
                    <a:pt x="100" y="1767"/>
                  </a:lnTo>
                  <a:lnTo>
                    <a:pt x="168" y="1685"/>
                  </a:lnTo>
                  <a:lnTo>
                    <a:pt x="250" y="1610"/>
                  </a:lnTo>
                  <a:lnTo>
                    <a:pt x="350" y="1538"/>
                  </a:lnTo>
                  <a:lnTo>
                    <a:pt x="461" y="1474"/>
                  </a:lnTo>
                  <a:lnTo>
                    <a:pt x="422" y="1349"/>
                  </a:lnTo>
                  <a:lnTo>
                    <a:pt x="400" y="1231"/>
                  </a:lnTo>
                  <a:lnTo>
                    <a:pt x="389" y="1117"/>
                  </a:lnTo>
                  <a:lnTo>
                    <a:pt x="397" y="1014"/>
                  </a:lnTo>
                  <a:lnTo>
                    <a:pt x="414" y="917"/>
                  </a:lnTo>
                  <a:lnTo>
                    <a:pt x="450" y="832"/>
                  </a:lnTo>
                  <a:lnTo>
                    <a:pt x="500" y="753"/>
                  </a:lnTo>
                  <a:lnTo>
                    <a:pt x="568" y="689"/>
                  </a:lnTo>
                  <a:lnTo>
                    <a:pt x="646" y="635"/>
                  </a:lnTo>
                  <a:lnTo>
                    <a:pt x="736" y="596"/>
                  </a:lnTo>
                  <a:lnTo>
                    <a:pt x="839" y="571"/>
                  </a:lnTo>
                  <a:lnTo>
                    <a:pt x="950" y="560"/>
                  </a:lnTo>
                  <a:lnTo>
                    <a:pt x="1071" y="560"/>
                  </a:lnTo>
                  <a:lnTo>
                    <a:pt x="1203" y="575"/>
                  </a:lnTo>
                  <a:lnTo>
                    <a:pt x="1246" y="450"/>
                  </a:lnTo>
                  <a:lnTo>
                    <a:pt x="1296" y="339"/>
                  </a:lnTo>
                  <a:lnTo>
                    <a:pt x="1353" y="243"/>
                  </a:lnTo>
                  <a:lnTo>
                    <a:pt x="1417" y="161"/>
                  </a:lnTo>
                  <a:lnTo>
                    <a:pt x="1489" y="96"/>
                  </a:lnTo>
                  <a:lnTo>
                    <a:pt x="1571" y="46"/>
                  </a:lnTo>
                  <a:lnTo>
                    <a:pt x="1656" y="14"/>
                  </a:lnTo>
                  <a:lnTo>
                    <a:pt x="1749" y="0"/>
                  </a:lnTo>
                  <a:close/>
                </a:path>
              </a:pathLst>
            </a:custGeom>
            <a:solidFill>
              <a:srgbClr val="E5007F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8" name="Text Box 5"/>
            <p:cNvSpPr txBox="1">
              <a:spLocks noChangeArrowheads="1"/>
            </p:cNvSpPr>
            <p:nvPr/>
          </p:nvSpPr>
          <p:spPr bwMode="auto">
            <a:xfrm>
              <a:off x="3441310" y="644369"/>
              <a:ext cx="1754981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Tính</a:t>
              </a:r>
              <a:endPara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5872408" y="219723"/>
                <a:ext cx="2337243" cy="13781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4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2408" y="219723"/>
                <a:ext cx="2337243" cy="13781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/>
          <p:cNvGrpSpPr/>
          <p:nvPr/>
        </p:nvGrpSpPr>
        <p:grpSpPr>
          <a:xfrm>
            <a:off x="2858363" y="2947059"/>
            <a:ext cx="1615276" cy="2167648"/>
            <a:chOff x="2824209" y="3045149"/>
            <a:chExt cx="1615276" cy="2167648"/>
          </a:xfrm>
        </p:grpSpPr>
        <p:grpSp>
          <p:nvGrpSpPr>
            <p:cNvPr id="35" name="Group 34"/>
            <p:cNvGrpSpPr/>
            <p:nvPr/>
          </p:nvGrpSpPr>
          <p:grpSpPr>
            <a:xfrm>
              <a:off x="2824209" y="3045149"/>
              <a:ext cx="1493314" cy="1457923"/>
              <a:chOff x="2824209" y="3045149"/>
              <a:chExt cx="1493314" cy="1457923"/>
            </a:xfrm>
          </p:grpSpPr>
          <p:sp>
            <p:nvSpPr>
              <p:cNvPr id="8" name="AutoShape 7"/>
              <p:cNvSpPr>
                <a:spLocks noChangeArrowheads="1"/>
              </p:cNvSpPr>
              <p:nvPr/>
            </p:nvSpPr>
            <p:spPr bwMode="gray">
              <a:xfrm>
                <a:off x="2824209" y="3045149"/>
                <a:ext cx="1493314" cy="1457923"/>
              </a:xfrm>
              <a:prstGeom prst="roundRect">
                <a:avLst>
                  <a:gd name="adj" fmla="val 11921"/>
                </a:avLst>
              </a:prstGeom>
              <a:solidFill>
                <a:srgbClr val="26BAD9"/>
              </a:solidFill>
              <a:ln w="38100" cap="flat" cmpd="sng" algn="ctr">
                <a:solidFill>
                  <a:schemeClr val="tx1"/>
                </a:solidFill>
                <a:prstDash val="solid"/>
                <a:headEnd type="none" w="med" len="med"/>
                <a:tailEnd type="arrow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zh-CN" sz="37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Rectangle 31"/>
                  <p:cNvSpPr/>
                  <p:nvPr/>
                </p:nvSpPr>
                <p:spPr>
                  <a:xfrm>
                    <a:off x="3267738" y="3090284"/>
                    <a:ext cx="606255" cy="124502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num>
                            <m:den>
                              <m: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den>
                          </m:f>
                        </m:oMath>
                      </m:oMathPara>
                    </a14:m>
                    <a:endParaRPr lang="en-US" sz="40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2" name="Rectangle 3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67738" y="3090284"/>
                    <a:ext cx="606255" cy="124502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8540" y="4151447"/>
              <a:ext cx="980945" cy="1061350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4722334" y="2947059"/>
            <a:ext cx="1493314" cy="2014235"/>
            <a:chOff x="4688180" y="3045149"/>
            <a:chExt cx="1493314" cy="2014235"/>
          </a:xfrm>
        </p:grpSpPr>
        <p:grpSp>
          <p:nvGrpSpPr>
            <p:cNvPr id="36" name="Group 35"/>
            <p:cNvGrpSpPr/>
            <p:nvPr/>
          </p:nvGrpSpPr>
          <p:grpSpPr>
            <a:xfrm>
              <a:off x="4688180" y="3045149"/>
              <a:ext cx="1493314" cy="1457923"/>
              <a:chOff x="4688180" y="3045149"/>
              <a:chExt cx="1493314" cy="1457923"/>
            </a:xfrm>
          </p:grpSpPr>
          <p:sp>
            <p:nvSpPr>
              <p:cNvPr id="11" name="AutoShape 11"/>
              <p:cNvSpPr>
                <a:spLocks noChangeArrowheads="1"/>
              </p:cNvSpPr>
              <p:nvPr/>
            </p:nvSpPr>
            <p:spPr bwMode="gray">
              <a:xfrm>
                <a:off x="4688180" y="3045149"/>
                <a:ext cx="1493314" cy="1457923"/>
              </a:xfrm>
              <a:prstGeom prst="roundRect">
                <a:avLst>
                  <a:gd name="adj" fmla="val 11921"/>
                </a:avLst>
              </a:prstGeom>
              <a:solidFill>
                <a:schemeClr val="accent6"/>
              </a:solidFill>
              <a:ln w="38100" cap="flat" cmpd="sng" algn="ctr">
                <a:solidFill>
                  <a:schemeClr val="tx1"/>
                </a:solidFill>
                <a:prstDash val="solid"/>
                <a:headEnd type="none" w="med" len="med"/>
                <a:tailEnd type="arrow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zh-CN" sz="37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" name="Rectangle 1"/>
                  <p:cNvSpPr/>
                  <p:nvPr/>
                </p:nvSpPr>
                <p:spPr>
                  <a:xfrm>
                    <a:off x="5160742" y="3125271"/>
                    <a:ext cx="606255" cy="124476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num>
                            <m:den>
                              <m: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den>
                          </m:f>
                        </m:oMath>
                      </m:oMathPara>
                    </a14:m>
                    <a:endParaRPr lang="en-US" sz="40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" name="Rectangle 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60742" y="3125271"/>
                    <a:ext cx="606255" cy="124476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4384" y="4107003"/>
              <a:ext cx="685714" cy="952381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8515421" y="2919984"/>
            <a:ext cx="1495863" cy="2077726"/>
            <a:chOff x="8481267" y="3018074"/>
            <a:chExt cx="1495863" cy="2077726"/>
          </a:xfrm>
        </p:grpSpPr>
        <p:grpSp>
          <p:nvGrpSpPr>
            <p:cNvPr id="38" name="Group 37"/>
            <p:cNvGrpSpPr/>
            <p:nvPr/>
          </p:nvGrpSpPr>
          <p:grpSpPr>
            <a:xfrm>
              <a:off x="8481267" y="3018074"/>
              <a:ext cx="1493314" cy="1457923"/>
              <a:chOff x="8479771" y="3045149"/>
              <a:chExt cx="1493314" cy="1457923"/>
            </a:xfrm>
          </p:grpSpPr>
          <p:sp>
            <p:nvSpPr>
              <p:cNvPr id="17" name="AutoShape 14"/>
              <p:cNvSpPr>
                <a:spLocks noChangeArrowheads="1"/>
              </p:cNvSpPr>
              <p:nvPr/>
            </p:nvSpPr>
            <p:spPr bwMode="gray">
              <a:xfrm>
                <a:off x="8479771" y="3045149"/>
                <a:ext cx="1493314" cy="1457923"/>
              </a:xfrm>
              <a:prstGeom prst="roundRect">
                <a:avLst>
                  <a:gd name="adj" fmla="val 11921"/>
                </a:avLst>
              </a:prstGeom>
              <a:solidFill>
                <a:schemeClr val="accent2"/>
              </a:solidFill>
              <a:ln w="38100" cap="flat" cmpd="sng" algn="ctr">
                <a:solidFill>
                  <a:schemeClr val="tx1"/>
                </a:solidFill>
                <a:prstDash val="solid"/>
                <a:headEnd type="none" w="med" len="med"/>
                <a:tailEnd type="arrow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zh-CN" sz="37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Rectangle 32"/>
                  <p:cNvSpPr/>
                  <p:nvPr/>
                </p:nvSpPr>
                <p:spPr>
                  <a:xfrm>
                    <a:off x="8880308" y="3151311"/>
                    <a:ext cx="606255" cy="124559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num>
                            <m:den>
                              <m: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den>
                          </m:f>
                        </m:oMath>
                      </m:oMathPara>
                    </a14:m>
                    <a:endParaRPr lang="en-US" sz="40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3" name="Rectangle 3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80308" y="3151311"/>
                    <a:ext cx="606255" cy="124559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7924" y="4016435"/>
              <a:ext cx="749206" cy="1079365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6450549" y="2918234"/>
            <a:ext cx="1618954" cy="2084076"/>
            <a:chOff x="6428693" y="3045149"/>
            <a:chExt cx="1618954" cy="2084076"/>
          </a:xfrm>
        </p:grpSpPr>
        <p:grpSp>
          <p:nvGrpSpPr>
            <p:cNvPr id="37" name="Group 36"/>
            <p:cNvGrpSpPr/>
            <p:nvPr/>
          </p:nvGrpSpPr>
          <p:grpSpPr>
            <a:xfrm>
              <a:off x="6554333" y="3045149"/>
              <a:ext cx="1493314" cy="1457923"/>
              <a:chOff x="6554333" y="3045149"/>
              <a:chExt cx="1493314" cy="1457923"/>
            </a:xfrm>
          </p:grpSpPr>
          <p:sp>
            <p:nvSpPr>
              <p:cNvPr id="14" name="AutoShape 11"/>
              <p:cNvSpPr>
                <a:spLocks noChangeArrowheads="1"/>
              </p:cNvSpPr>
              <p:nvPr/>
            </p:nvSpPr>
            <p:spPr bwMode="gray">
              <a:xfrm>
                <a:off x="6554333" y="3045149"/>
                <a:ext cx="1493314" cy="1457923"/>
              </a:xfrm>
              <a:prstGeom prst="roundRect">
                <a:avLst>
                  <a:gd name="adj" fmla="val 11921"/>
                </a:avLst>
              </a:prstGeom>
              <a:solidFill>
                <a:srgbClr val="E5007F"/>
              </a:solidFill>
              <a:ln w="38100" cap="flat" cmpd="sng" algn="ctr">
                <a:solidFill>
                  <a:schemeClr val="tx1"/>
                </a:solidFill>
                <a:prstDash val="solid"/>
                <a:headEnd type="none" w="med" len="med"/>
                <a:tailEnd type="arrow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zh-CN" sz="37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Rectangle 30"/>
                  <p:cNvSpPr/>
                  <p:nvPr/>
                </p:nvSpPr>
                <p:spPr>
                  <a:xfrm>
                    <a:off x="6997862" y="3135418"/>
                    <a:ext cx="606255" cy="124559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num>
                            <m:den>
                              <m: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den>
                          </m:f>
                        </m:oMath>
                      </m:oMathPara>
                    </a14:m>
                    <a:endParaRPr lang="en-US" sz="40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1" name="Rectangle 3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97862" y="3135418"/>
                    <a:ext cx="606255" cy="124559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8693" y="4151447"/>
              <a:ext cx="749206" cy="977778"/>
            </a:xfrm>
            <a:prstGeom prst="rect">
              <a:avLst/>
            </a:prstGeom>
          </p:spPr>
        </p:pic>
      </p:grpSp>
      <p:pic>
        <p:nvPicPr>
          <p:cNvPr id="44" name="Picture 4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40" y="218337"/>
            <a:ext cx="2438725" cy="24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60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82550"/>
            <a:ext cx="10080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A7F86EA-F82A-4276-8116-95B89511F5F6}"/>
              </a:ext>
            </a:extLst>
          </p:cNvPr>
          <p:cNvGrpSpPr/>
          <p:nvPr/>
        </p:nvGrpSpPr>
        <p:grpSpPr>
          <a:xfrm>
            <a:off x="2240280" y="892348"/>
            <a:ext cx="7787118" cy="1371993"/>
            <a:chOff x="0" y="0"/>
            <a:chExt cx="4863715" cy="2466109"/>
          </a:xfrm>
          <a:solidFill>
            <a:srgbClr val="FFFFFF"/>
          </a:solidFill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B02DD7E-1EC3-48D7-84EB-A6A6C3667A37}"/>
                </a:ext>
              </a:extLst>
            </p:cNvPr>
            <p:cNvSpPr/>
            <p:nvPr/>
          </p:nvSpPr>
          <p:spPr>
            <a:xfrm>
              <a:off x="0" y="0"/>
              <a:ext cx="4863715" cy="2466109"/>
            </a:xfrm>
            <a:custGeom>
              <a:avLst/>
              <a:gdLst/>
              <a:ahLst/>
              <a:cxnLst/>
              <a:rect l="l" t="t" r="r" b="b"/>
              <a:pathLst>
                <a:path w="4863715" h="2466109">
                  <a:moveTo>
                    <a:pt x="4367145" y="0"/>
                  </a:moveTo>
                  <a:lnTo>
                    <a:pt x="496570" y="0"/>
                  </a:lnTo>
                  <a:lnTo>
                    <a:pt x="0" y="496570"/>
                  </a:lnTo>
                  <a:lnTo>
                    <a:pt x="0" y="1969539"/>
                  </a:lnTo>
                  <a:lnTo>
                    <a:pt x="496570" y="2466109"/>
                  </a:lnTo>
                  <a:lnTo>
                    <a:pt x="4367145" y="2466109"/>
                  </a:lnTo>
                  <a:lnTo>
                    <a:pt x="4863715" y="1969539"/>
                  </a:lnTo>
                  <a:lnTo>
                    <a:pt x="4863715" y="496570"/>
                  </a:lnTo>
                  <a:close/>
                </a:path>
              </a:pathLst>
            </a:custGeom>
            <a:grpFill/>
            <a:ln w="47625" cmpd="thinThick">
              <a:solidFill>
                <a:schemeClr val="accent1">
                  <a:shade val="50000"/>
                </a:schemeClr>
              </a:solidFill>
            </a:ln>
          </p:spPr>
        </p:sp>
      </p:grpSp>
      <p:grpSp>
        <p:nvGrpSpPr>
          <p:cNvPr id="14" name="Group 13"/>
          <p:cNvGrpSpPr/>
          <p:nvPr/>
        </p:nvGrpSpPr>
        <p:grpSpPr>
          <a:xfrm>
            <a:off x="661091" y="2402698"/>
            <a:ext cx="3345705" cy="1850174"/>
            <a:chOff x="344406" y="3928427"/>
            <a:chExt cx="3345705" cy="1602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3">
                  <a:extLst>
                    <a:ext uri="{FF2B5EF4-FFF2-40B4-BE49-F238E27FC236}">
                      <a16:creationId xmlns:a16="http://schemas.microsoft.com/office/drawing/2014/main" id="{A9A12D95-7754-4F56-8DEF-306D21498A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2528" y="4166391"/>
                  <a:ext cx="2527583" cy="1364412"/>
                </a:xfrm>
                <a:custGeom>
                  <a:avLst/>
                  <a:gdLst>
                    <a:gd name="connsiteX0" fmla="*/ 0 w 8401233"/>
                    <a:gd name="connsiteY0" fmla="*/ 0 h 1015663"/>
                    <a:gd name="connsiteX1" fmla="*/ 8401233 w 8401233"/>
                    <a:gd name="connsiteY1" fmla="*/ 0 h 1015663"/>
                    <a:gd name="connsiteX2" fmla="*/ 8401233 w 8401233"/>
                    <a:gd name="connsiteY2" fmla="*/ 1015663 h 1015663"/>
                    <a:gd name="connsiteX3" fmla="*/ 0 w 8401233"/>
                    <a:gd name="connsiteY3" fmla="*/ 1015663 h 1015663"/>
                    <a:gd name="connsiteX4" fmla="*/ 0 w 8401233"/>
                    <a:gd name="connsiteY4" fmla="*/ 0 h 101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1233" h="1015663" fill="none" extrusionOk="0">
                      <a:moveTo>
                        <a:pt x="0" y="0"/>
                      </a:moveTo>
                      <a:cubicBezTo>
                        <a:pt x="3582404" y="34145"/>
                        <a:pt x="7468124" y="-125365"/>
                        <a:pt x="8401233" y="0"/>
                      </a:cubicBezTo>
                      <a:cubicBezTo>
                        <a:pt x="8317236" y="196283"/>
                        <a:pt x="8315802" y="620801"/>
                        <a:pt x="8401233" y="1015663"/>
                      </a:cubicBezTo>
                      <a:cubicBezTo>
                        <a:pt x="5917579" y="951197"/>
                        <a:pt x="3945166" y="921437"/>
                        <a:pt x="0" y="1015663"/>
                      </a:cubicBezTo>
                      <a:cubicBezTo>
                        <a:pt x="-57564" y="727268"/>
                        <a:pt x="4426" y="311517"/>
                        <a:pt x="0" y="0"/>
                      </a:cubicBezTo>
                      <a:close/>
                    </a:path>
                    <a:path w="8401233" h="1015663" stroke="0" extrusionOk="0">
                      <a:moveTo>
                        <a:pt x="0" y="0"/>
                      </a:moveTo>
                      <a:cubicBezTo>
                        <a:pt x="964313" y="108135"/>
                        <a:pt x="6785568" y="-162209"/>
                        <a:pt x="8401233" y="0"/>
                      </a:cubicBezTo>
                      <a:cubicBezTo>
                        <a:pt x="8430435" y="170386"/>
                        <a:pt x="8390279" y="607513"/>
                        <a:pt x="8401233" y="1015663"/>
                      </a:cubicBezTo>
                      <a:cubicBezTo>
                        <a:pt x="4802353" y="851403"/>
                        <a:pt x="2967036" y="950630"/>
                        <a:pt x="0" y="1015663"/>
                      </a:cubicBezTo>
                      <a:cubicBezTo>
                        <a:pt x="75060" y="798918"/>
                        <a:pt x="52459" y="121557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>
                  <a:solidFill>
                    <a:srgbClr val="FC7E17"/>
                  </a:solidFill>
                  <a:miter lim="800000"/>
                  <a:headEnd/>
                  <a:tailEnd/>
                  <a:extLst>
                    <a:ext uri="{C807C97D-BFC1-408E-A445-0C87EB9F89A2}">
                      <ask:lineSketchStyleProps xmlns:ask="http://schemas.microsoft.com/office/drawing/2018/sketchyshapes" xmlns="" sd="1831111025">
                        <a:prstGeom prst="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400" i="1">
                                <a:latin typeface="Cambria Math"/>
                              </a:rPr>
                              <m:t>5 </m:t>
                            </m:r>
                          </m:den>
                        </m:f>
                      </m:oMath>
                    </m:oMathPara>
                  </a14:m>
                  <a:endParaRPr lang="en-US" altLang="en-US" sz="4400" b="1" dirty="0">
                    <a:solidFill>
                      <a:srgbClr val="FC7E17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Rectangle 3">
                  <a:extLst>
                    <a:ext uri="{FF2B5EF4-FFF2-40B4-BE49-F238E27FC236}">
                      <a16:creationId xmlns:a16="http://schemas.microsoft.com/office/drawing/2014/main" id="{A9A12D95-7754-4F56-8DEF-306D21498A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62528" y="4166391"/>
                  <a:ext cx="2527583" cy="1364412"/>
                </a:xfrm>
                <a:custGeom>
                  <a:avLst/>
                  <a:gdLst>
                    <a:gd name="connsiteX0" fmla="*/ 0 w 8401233"/>
                    <a:gd name="connsiteY0" fmla="*/ 0 h 1015663"/>
                    <a:gd name="connsiteX1" fmla="*/ 8401233 w 8401233"/>
                    <a:gd name="connsiteY1" fmla="*/ 0 h 1015663"/>
                    <a:gd name="connsiteX2" fmla="*/ 8401233 w 8401233"/>
                    <a:gd name="connsiteY2" fmla="*/ 1015663 h 1015663"/>
                    <a:gd name="connsiteX3" fmla="*/ 0 w 8401233"/>
                    <a:gd name="connsiteY3" fmla="*/ 1015663 h 1015663"/>
                    <a:gd name="connsiteX4" fmla="*/ 0 w 8401233"/>
                    <a:gd name="connsiteY4" fmla="*/ 0 h 101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1233" h="1015663" fill="none" extrusionOk="0">
                      <a:moveTo>
                        <a:pt x="0" y="0"/>
                      </a:moveTo>
                      <a:cubicBezTo>
                        <a:pt x="3582404" y="34145"/>
                        <a:pt x="7468124" y="-125365"/>
                        <a:pt x="8401233" y="0"/>
                      </a:cubicBezTo>
                      <a:cubicBezTo>
                        <a:pt x="8317236" y="196283"/>
                        <a:pt x="8315802" y="620801"/>
                        <a:pt x="8401233" y="1015663"/>
                      </a:cubicBezTo>
                      <a:cubicBezTo>
                        <a:pt x="5917579" y="951197"/>
                        <a:pt x="3945166" y="921437"/>
                        <a:pt x="0" y="1015663"/>
                      </a:cubicBezTo>
                      <a:cubicBezTo>
                        <a:pt x="-57564" y="727268"/>
                        <a:pt x="4426" y="311517"/>
                        <a:pt x="0" y="0"/>
                      </a:cubicBezTo>
                      <a:close/>
                    </a:path>
                    <a:path w="8401233" h="1015663" stroke="0" extrusionOk="0">
                      <a:moveTo>
                        <a:pt x="0" y="0"/>
                      </a:moveTo>
                      <a:cubicBezTo>
                        <a:pt x="964313" y="108135"/>
                        <a:pt x="6785568" y="-162209"/>
                        <a:pt x="8401233" y="0"/>
                      </a:cubicBezTo>
                      <a:cubicBezTo>
                        <a:pt x="8430435" y="170386"/>
                        <a:pt x="8390279" y="607513"/>
                        <a:pt x="8401233" y="1015663"/>
                      </a:cubicBezTo>
                      <a:cubicBezTo>
                        <a:pt x="4802353" y="851403"/>
                        <a:pt x="2967036" y="950630"/>
                        <a:pt x="0" y="1015663"/>
                      </a:cubicBezTo>
                      <a:cubicBezTo>
                        <a:pt x="75060" y="798918"/>
                        <a:pt x="52459" y="121557"/>
                        <a:pt x="0" y="0"/>
                      </a:cubicBez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  <a:ln w="38100">
                  <a:solidFill>
                    <a:srgbClr val="FC7E17"/>
                  </a:solidFill>
                  <a:miter lim="800000"/>
                  <a:headEnd/>
                  <a:tailEnd/>
                  <a:extLst>
                    <a:ext uri="{C807C97D-BFC1-408E-A445-0C87EB9F89A2}">
                      <ask:lineSketchStyleProps xmlns="" xmlns:ask="http://schemas.microsoft.com/office/drawing/2018/sketchyshapes" sd="1831111025">
                        <a:prstGeom prst="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406" y="3928427"/>
              <a:ext cx="1214520" cy="1214520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5059545" y="2402698"/>
            <a:ext cx="3142687" cy="2127010"/>
            <a:chOff x="5470705" y="2433923"/>
            <a:chExt cx="3142687" cy="17854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3">
                  <a:extLst>
                    <a:ext uri="{FF2B5EF4-FFF2-40B4-BE49-F238E27FC236}">
                      <a16:creationId xmlns:a16="http://schemas.microsoft.com/office/drawing/2014/main" id="{88F61465-E3BA-4D2D-AE3B-6F05E74053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97560" y="2854921"/>
                  <a:ext cx="2715832" cy="1364412"/>
                </a:xfrm>
                <a:custGeom>
                  <a:avLst/>
                  <a:gdLst>
                    <a:gd name="connsiteX0" fmla="*/ 0 w 8401233"/>
                    <a:gd name="connsiteY0" fmla="*/ 0 h 1015663"/>
                    <a:gd name="connsiteX1" fmla="*/ 8401233 w 8401233"/>
                    <a:gd name="connsiteY1" fmla="*/ 0 h 1015663"/>
                    <a:gd name="connsiteX2" fmla="*/ 8401233 w 8401233"/>
                    <a:gd name="connsiteY2" fmla="*/ 1015663 h 1015663"/>
                    <a:gd name="connsiteX3" fmla="*/ 0 w 8401233"/>
                    <a:gd name="connsiteY3" fmla="*/ 1015663 h 1015663"/>
                    <a:gd name="connsiteX4" fmla="*/ 0 w 8401233"/>
                    <a:gd name="connsiteY4" fmla="*/ 0 h 101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1233" h="1015663" fill="none" extrusionOk="0">
                      <a:moveTo>
                        <a:pt x="0" y="0"/>
                      </a:moveTo>
                      <a:cubicBezTo>
                        <a:pt x="3582404" y="34145"/>
                        <a:pt x="7468124" y="-125365"/>
                        <a:pt x="8401233" y="0"/>
                      </a:cubicBezTo>
                      <a:cubicBezTo>
                        <a:pt x="8317236" y="196283"/>
                        <a:pt x="8315802" y="620801"/>
                        <a:pt x="8401233" y="1015663"/>
                      </a:cubicBezTo>
                      <a:cubicBezTo>
                        <a:pt x="5917579" y="951197"/>
                        <a:pt x="3945166" y="921437"/>
                        <a:pt x="0" y="1015663"/>
                      </a:cubicBezTo>
                      <a:cubicBezTo>
                        <a:pt x="-57564" y="727268"/>
                        <a:pt x="4426" y="311517"/>
                        <a:pt x="0" y="0"/>
                      </a:cubicBezTo>
                      <a:close/>
                    </a:path>
                    <a:path w="8401233" h="1015663" stroke="0" extrusionOk="0">
                      <a:moveTo>
                        <a:pt x="0" y="0"/>
                      </a:moveTo>
                      <a:cubicBezTo>
                        <a:pt x="964313" y="108135"/>
                        <a:pt x="6785568" y="-162209"/>
                        <a:pt x="8401233" y="0"/>
                      </a:cubicBezTo>
                      <a:cubicBezTo>
                        <a:pt x="8430435" y="170386"/>
                        <a:pt x="8390279" y="607513"/>
                        <a:pt x="8401233" y="1015663"/>
                      </a:cubicBezTo>
                      <a:cubicBezTo>
                        <a:pt x="4802353" y="851403"/>
                        <a:pt x="2967036" y="950630"/>
                        <a:pt x="0" y="1015663"/>
                      </a:cubicBezTo>
                      <a:cubicBezTo>
                        <a:pt x="75060" y="798918"/>
                        <a:pt x="52459" y="121557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>
                  <a:solidFill>
                    <a:srgbClr val="9AAD42"/>
                  </a:solidFill>
                  <a:miter lim="800000"/>
                  <a:headEnd/>
                  <a:tailEnd/>
                  <a:extLst>
                    <a:ext uri="{C807C97D-BFC1-408E-A445-0C87EB9F89A2}">
                      <ask:lineSketchStyleProps xmlns:ask="http://schemas.microsoft.com/office/drawing/2018/sketchyshapes" xmlns="" sd="1831111025">
                        <a:prstGeom prst="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400" i="1">
                                <a:latin typeface="Cambria Math"/>
                              </a:rPr>
                              <m:t>5 </m:t>
                            </m:r>
                          </m:den>
                        </m:f>
                      </m:oMath>
                    </m:oMathPara>
                  </a14:m>
                  <a:endParaRPr lang="en-US" altLang="en-US" sz="4400" b="1" dirty="0">
                    <a:solidFill>
                      <a:srgbClr val="9AAD42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Rectangle 3">
                  <a:extLst>
                    <a:ext uri="{FF2B5EF4-FFF2-40B4-BE49-F238E27FC236}">
                      <a16:creationId xmlns:a16="http://schemas.microsoft.com/office/drawing/2014/main" id="{88F61465-E3BA-4D2D-AE3B-6F05E74053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897560" y="2854921"/>
                  <a:ext cx="2715832" cy="1364412"/>
                </a:xfrm>
                <a:custGeom>
                  <a:avLst/>
                  <a:gdLst>
                    <a:gd name="connsiteX0" fmla="*/ 0 w 8401233"/>
                    <a:gd name="connsiteY0" fmla="*/ 0 h 1015663"/>
                    <a:gd name="connsiteX1" fmla="*/ 8401233 w 8401233"/>
                    <a:gd name="connsiteY1" fmla="*/ 0 h 1015663"/>
                    <a:gd name="connsiteX2" fmla="*/ 8401233 w 8401233"/>
                    <a:gd name="connsiteY2" fmla="*/ 1015663 h 1015663"/>
                    <a:gd name="connsiteX3" fmla="*/ 0 w 8401233"/>
                    <a:gd name="connsiteY3" fmla="*/ 1015663 h 1015663"/>
                    <a:gd name="connsiteX4" fmla="*/ 0 w 8401233"/>
                    <a:gd name="connsiteY4" fmla="*/ 0 h 101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1233" h="1015663" fill="none" extrusionOk="0">
                      <a:moveTo>
                        <a:pt x="0" y="0"/>
                      </a:moveTo>
                      <a:cubicBezTo>
                        <a:pt x="3582404" y="34145"/>
                        <a:pt x="7468124" y="-125365"/>
                        <a:pt x="8401233" y="0"/>
                      </a:cubicBezTo>
                      <a:cubicBezTo>
                        <a:pt x="8317236" y="196283"/>
                        <a:pt x="8315802" y="620801"/>
                        <a:pt x="8401233" y="1015663"/>
                      </a:cubicBezTo>
                      <a:cubicBezTo>
                        <a:pt x="5917579" y="951197"/>
                        <a:pt x="3945166" y="921437"/>
                        <a:pt x="0" y="1015663"/>
                      </a:cubicBezTo>
                      <a:cubicBezTo>
                        <a:pt x="-57564" y="727268"/>
                        <a:pt x="4426" y="311517"/>
                        <a:pt x="0" y="0"/>
                      </a:cubicBezTo>
                      <a:close/>
                    </a:path>
                    <a:path w="8401233" h="1015663" stroke="0" extrusionOk="0">
                      <a:moveTo>
                        <a:pt x="0" y="0"/>
                      </a:moveTo>
                      <a:cubicBezTo>
                        <a:pt x="964313" y="108135"/>
                        <a:pt x="6785568" y="-162209"/>
                        <a:pt x="8401233" y="0"/>
                      </a:cubicBezTo>
                      <a:cubicBezTo>
                        <a:pt x="8430435" y="170386"/>
                        <a:pt x="8390279" y="607513"/>
                        <a:pt x="8401233" y="1015663"/>
                      </a:cubicBezTo>
                      <a:cubicBezTo>
                        <a:pt x="4802353" y="851403"/>
                        <a:pt x="2967036" y="950630"/>
                        <a:pt x="0" y="1015663"/>
                      </a:cubicBezTo>
                      <a:cubicBezTo>
                        <a:pt x="75060" y="798918"/>
                        <a:pt x="52459" y="121557"/>
                        <a:pt x="0" y="0"/>
                      </a:cubicBez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  <a:ln w="38100">
                  <a:solidFill>
                    <a:srgbClr val="9AAD42"/>
                  </a:solidFill>
                  <a:miter lim="800000"/>
                  <a:headEnd/>
                  <a:tailEnd/>
                  <a:extLst>
                    <a:ext uri="{C807C97D-BFC1-408E-A445-0C87EB9F89A2}">
                      <ask:lineSketchStyleProps xmlns="" xmlns:ask="http://schemas.microsoft.com/office/drawing/2018/sketchyshapes" sd="1831111025">
                        <a:prstGeom prst="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0705" y="2433923"/>
              <a:ext cx="918177" cy="1377266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59211" y="4317003"/>
            <a:ext cx="3139112" cy="1808026"/>
            <a:chOff x="817821" y="2386918"/>
            <a:chExt cx="3139112" cy="15771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3">
                  <a:extLst>
                    <a:ext uri="{FF2B5EF4-FFF2-40B4-BE49-F238E27FC236}">
                      <a16:creationId xmlns:a16="http://schemas.microsoft.com/office/drawing/2014/main" id="{1AF73029-032F-4215-BB31-208148C72C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76910" y="2599623"/>
                  <a:ext cx="2680023" cy="1364412"/>
                </a:xfrm>
                <a:custGeom>
                  <a:avLst/>
                  <a:gdLst>
                    <a:gd name="connsiteX0" fmla="*/ 0 w 8401233"/>
                    <a:gd name="connsiteY0" fmla="*/ 0 h 1015663"/>
                    <a:gd name="connsiteX1" fmla="*/ 8401233 w 8401233"/>
                    <a:gd name="connsiteY1" fmla="*/ 0 h 1015663"/>
                    <a:gd name="connsiteX2" fmla="*/ 8401233 w 8401233"/>
                    <a:gd name="connsiteY2" fmla="*/ 1015663 h 1015663"/>
                    <a:gd name="connsiteX3" fmla="*/ 0 w 8401233"/>
                    <a:gd name="connsiteY3" fmla="*/ 1015663 h 1015663"/>
                    <a:gd name="connsiteX4" fmla="*/ 0 w 8401233"/>
                    <a:gd name="connsiteY4" fmla="*/ 0 h 101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1233" h="1015663" fill="none" extrusionOk="0">
                      <a:moveTo>
                        <a:pt x="0" y="0"/>
                      </a:moveTo>
                      <a:cubicBezTo>
                        <a:pt x="3582404" y="34145"/>
                        <a:pt x="7468124" y="-125365"/>
                        <a:pt x="8401233" y="0"/>
                      </a:cubicBezTo>
                      <a:cubicBezTo>
                        <a:pt x="8317236" y="196283"/>
                        <a:pt x="8315802" y="620801"/>
                        <a:pt x="8401233" y="1015663"/>
                      </a:cubicBezTo>
                      <a:cubicBezTo>
                        <a:pt x="5917579" y="951197"/>
                        <a:pt x="3945166" y="921437"/>
                        <a:pt x="0" y="1015663"/>
                      </a:cubicBezTo>
                      <a:cubicBezTo>
                        <a:pt x="-57564" y="727268"/>
                        <a:pt x="4426" y="311517"/>
                        <a:pt x="0" y="0"/>
                      </a:cubicBezTo>
                      <a:close/>
                    </a:path>
                    <a:path w="8401233" h="1015663" stroke="0" extrusionOk="0">
                      <a:moveTo>
                        <a:pt x="0" y="0"/>
                      </a:moveTo>
                      <a:cubicBezTo>
                        <a:pt x="964313" y="108135"/>
                        <a:pt x="6785568" y="-162209"/>
                        <a:pt x="8401233" y="0"/>
                      </a:cubicBezTo>
                      <a:cubicBezTo>
                        <a:pt x="8430435" y="170386"/>
                        <a:pt x="8390279" y="607513"/>
                        <a:pt x="8401233" y="1015663"/>
                      </a:cubicBezTo>
                      <a:cubicBezTo>
                        <a:pt x="4802353" y="851403"/>
                        <a:pt x="2967036" y="950630"/>
                        <a:pt x="0" y="1015663"/>
                      </a:cubicBezTo>
                      <a:cubicBezTo>
                        <a:pt x="75060" y="798918"/>
                        <a:pt x="52459" y="121557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>
                  <a:solidFill>
                    <a:srgbClr val="C49D11"/>
                  </a:solidFill>
                  <a:miter lim="800000"/>
                  <a:headEnd/>
                  <a:tailEnd/>
                  <a:extLst>
                    <a:ext uri="{C807C97D-BFC1-408E-A445-0C87EB9F89A2}">
                      <ask:lineSketchStyleProps xmlns:ask="http://schemas.microsoft.com/office/drawing/2018/sketchyshapes" xmlns="" sd="1831111025">
                        <a:prstGeom prst="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4400" i="1">
                                <a:latin typeface="Cambria Math"/>
                              </a:rPr>
                              <m:t>5 </m:t>
                            </m:r>
                          </m:den>
                        </m:f>
                      </m:oMath>
                    </m:oMathPara>
                  </a14:m>
                  <a:endParaRPr lang="en-US" altLang="en-US" sz="4400" b="1" dirty="0">
                    <a:solidFill>
                      <a:srgbClr val="C49D11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Rectangle 3">
                  <a:extLst>
                    <a:ext uri="{FF2B5EF4-FFF2-40B4-BE49-F238E27FC236}">
                      <a16:creationId xmlns:a16="http://schemas.microsoft.com/office/drawing/2014/main" id="{1AF73029-032F-4215-BB31-208148C72C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276910" y="2599623"/>
                  <a:ext cx="2680023" cy="1364412"/>
                </a:xfrm>
                <a:custGeom>
                  <a:avLst/>
                  <a:gdLst>
                    <a:gd name="connsiteX0" fmla="*/ 0 w 8401233"/>
                    <a:gd name="connsiteY0" fmla="*/ 0 h 1015663"/>
                    <a:gd name="connsiteX1" fmla="*/ 8401233 w 8401233"/>
                    <a:gd name="connsiteY1" fmla="*/ 0 h 1015663"/>
                    <a:gd name="connsiteX2" fmla="*/ 8401233 w 8401233"/>
                    <a:gd name="connsiteY2" fmla="*/ 1015663 h 1015663"/>
                    <a:gd name="connsiteX3" fmla="*/ 0 w 8401233"/>
                    <a:gd name="connsiteY3" fmla="*/ 1015663 h 1015663"/>
                    <a:gd name="connsiteX4" fmla="*/ 0 w 8401233"/>
                    <a:gd name="connsiteY4" fmla="*/ 0 h 101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1233" h="1015663" fill="none" extrusionOk="0">
                      <a:moveTo>
                        <a:pt x="0" y="0"/>
                      </a:moveTo>
                      <a:cubicBezTo>
                        <a:pt x="3582404" y="34145"/>
                        <a:pt x="7468124" y="-125365"/>
                        <a:pt x="8401233" y="0"/>
                      </a:cubicBezTo>
                      <a:cubicBezTo>
                        <a:pt x="8317236" y="196283"/>
                        <a:pt x="8315802" y="620801"/>
                        <a:pt x="8401233" y="1015663"/>
                      </a:cubicBezTo>
                      <a:cubicBezTo>
                        <a:pt x="5917579" y="951197"/>
                        <a:pt x="3945166" y="921437"/>
                        <a:pt x="0" y="1015663"/>
                      </a:cubicBezTo>
                      <a:cubicBezTo>
                        <a:pt x="-57564" y="727268"/>
                        <a:pt x="4426" y="311517"/>
                        <a:pt x="0" y="0"/>
                      </a:cubicBezTo>
                      <a:close/>
                    </a:path>
                    <a:path w="8401233" h="1015663" stroke="0" extrusionOk="0">
                      <a:moveTo>
                        <a:pt x="0" y="0"/>
                      </a:moveTo>
                      <a:cubicBezTo>
                        <a:pt x="964313" y="108135"/>
                        <a:pt x="6785568" y="-162209"/>
                        <a:pt x="8401233" y="0"/>
                      </a:cubicBezTo>
                      <a:cubicBezTo>
                        <a:pt x="8430435" y="170386"/>
                        <a:pt x="8390279" y="607513"/>
                        <a:pt x="8401233" y="1015663"/>
                      </a:cubicBezTo>
                      <a:cubicBezTo>
                        <a:pt x="4802353" y="851403"/>
                        <a:pt x="2967036" y="950630"/>
                        <a:pt x="0" y="1015663"/>
                      </a:cubicBezTo>
                      <a:cubicBezTo>
                        <a:pt x="75060" y="798918"/>
                        <a:pt x="52459" y="121557"/>
                        <a:pt x="0" y="0"/>
                      </a:cubicBezTo>
                      <a:close/>
                    </a:path>
                  </a:pathLst>
                </a:custGeom>
                <a:blipFill>
                  <a:blip r:embed="rId8"/>
                  <a:stretch>
                    <a:fillRect/>
                  </a:stretch>
                </a:blipFill>
                <a:ln w="38100">
                  <a:solidFill>
                    <a:srgbClr val="C49D11"/>
                  </a:solidFill>
                  <a:miter lim="800000"/>
                  <a:headEnd/>
                  <a:tailEnd/>
                  <a:extLst>
                    <a:ext uri="{C807C97D-BFC1-408E-A445-0C87EB9F89A2}">
                      <ask:lineSketchStyleProps xmlns="" xmlns:ask="http://schemas.microsoft.com/office/drawing/2018/sketchyshapes" sd="1831111025">
                        <a:prstGeom prst="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821" y="2386918"/>
              <a:ext cx="918177" cy="1377266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5059545" y="4317003"/>
            <a:ext cx="3103689" cy="1938654"/>
            <a:chOff x="5509701" y="3867067"/>
            <a:chExt cx="3103689" cy="1652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3">
                  <a:extLst>
                    <a:ext uri="{FF2B5EF4-FFF2-40B4-BE49-F238E27FC236}">
                      <a16:creationId xmlns:a16="http://schemas.microsoft.com/office/drawing/2014/main" id="{E73FD638-B42C-49F8-96E5-80FCDEB66E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09773" y="4154855"/>
                  <a:ext cx="2703617" cy="1364412"/>
                </a:xfrm>
                <a:custGeom>
                  <a:avLst/>
                  <a:gdLst>
                    <a:gd name="connsiteX0" fmla="*/ 0 w 8401233"/>
                    <a:gd name="connsiteY0" fmla="*/ 0 h 1015663"/>
                    <a:gd name="connsiteX1" fmla="*/ 8401233 w 8401233"/>
                    <a:gd name="connsiteY1" fmla="*/ 0 h 1015663"/>
                    <a:gd name="connsiteX2" fmla="*/ 8401233 w 8401233"/>
                    <a:gd name="connsiteY2" fmla="*/ 1015663 h 1015663"/>
                    <a:gd name="connsiteX3" fmla="*/ 0 w 8401233"/>
                    <a:gd name="connsiteY3" fmla="*/ 1015663 h 1015663"/>
                    <a:gd name="connsiteX4" fmla="*/ 0 w 8401233"/>
                    <a:gd name="connsiteY4" fmla="*/ 0 h 101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1233" h="1015663" fill="none" extrusionOk="0">
                      <a:moveTo>
                        <a:pt x="0" y="0"/>
                      </a:moveTo>
                      <a:cubicBezTo>
                        <a:pt x="3582404" y="34145"/>
                        <a:pt x="7468124" y="-125365"/>
                        <a:pt x="8401233" y="0"/>
                      </a:cubicBezTo>
                      <a:cubicBezTo>
                        <a:pt x="8317236" y="196283"/>
                        <a:pt x="8315802" y="620801"/>
                        <a:pt x="8401233" y="1015663"/>
                      </a:cubicBezTo>
                      <a:cubicBezTo>
                        <a:pt x="5917579" y="951197"/>
                        <a:pt x="3945166" y="921437"/>
                        <a:pt x="0" y="1015663"/>
                      </a:cubicBezTo>
                      <a:cubicBezTo>
                        <a:pt x="-57564" y="727268"/>
                        <a:pt x="4426" y="311517"/>
                        <a:pt x="0" y="0"/>
                      </a:cubicBezTo>
                      <a:close/>
                    </a:path>
                    <a:path w="8401233" h="1015663" stroke="0" extrusionOk="0">
                      <a:moveTo>
                        <a:pt x="0" y="0"/>
                      </a:moveTo>
                      <a:cubicBezTo>
                        <a:pt x="964313" y="108135"/>
                        <a:pt x="6785568" y="-162209"/>
                        <a:pt x="8401233" y="0"/>
                      </a:cubicBezTo>
                      <a:cubicBezTo>
                        <a:pt x="8430435" y="170386"/>
                        <a:pt x="8390279" y="607513"/>
                        <a:pt x="8401233" y="1015663"/>
                      </a:cubicBezTo>
                      <a:cubicBezTo>
                        <a:pt x="4802353" y="851403"/>
                        <a:pt x="2967036" y="950630"/>
                        <a:pt x="0" y="1015663"/>
                      </a:cubicBezTo>
                      <a:cubicBezTo>
                        <a:pt x="75060" y="798918"/>
                        <a:pt x="52459" y="121557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>
                  <a:solidFill>
                    <a:srgbClr val="AD69AD"/>
                  </a:solidFill>
                  <a:miter lim="800000"/>
                  <a:headEnd/>
                  <a:tailEnd/>
                  <a:extLst>
                    <a:ext uri="{C807C97D-BFC1-408E-A445-0C87EB9F89A2}">
                      <ask:lineSketchStyleProps xmlns:ask="http://schemas.microsoft.com/office/drawing/2018/sketchyshapes" xmlns="" sd="1831111025">
                        <a:prstGeom prst="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i="1">
                                <a:latin typeface="Cambria Math"/>
                              </a:rPr>
                              <m:t>24</m:t>
                            </m:r>
                          </m:num>
                          <m:den>
                            <m:r>
                              <a:rPr lang="en-US" sz="4400" i="1">
                                <a:latin typeface="Cambria Math"/>
                              </a:rPr>
                              <m:t>5 </m:t>
                            </m:r>
                          </m:den>
                        </m:f>
                      </m:oMath>
                    </m:oMathPara>
                  </a14:m>
                  <a:endParaRPr lang="en-US" altLang="en-US" sz="4400" b="1" dirty="0">
                    <a:solidFill>
                      <a:srgbClr val="AD69AD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8" name="Rectangle 3">
                  <a:extLst>
                    <a:ext uri="{FF2B5EF4-FFF2-40B4-BE49-F238E27FC236}">
                      <a16:creationId xmlns:a16="http://schemas.microsoft.com/office/drawing/2014/main" id="{E73FD638-B42C-49F8-96E5-80FCDEB66E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909773" y="4154855"/>
                  <a:ext cx="2703617" cy="1364412"/>
                </a:xfrm>
                <a:custGeom>
                  <a:avLst/>
                  <a:gdLst>
                    <a:gd name="connsiteX0" fmla="*/ 0 w 8401233"/>
                    <a:gd name="connsiteY0" fmla="*/ 0 h 1015663"/>
                    <a:gd name="connsiteX1" fmla="*/ 8401233 w 8401233"/>
                    <a:gd name="connsiteY1" fmla="*/ 0 h 1015663"/>
                    <a:gd name="connsiteX2" fmla="*/ 8401233 w 8401233"/>
                    <a:gd name="connsiteY2" fmla="*/ 1015663 h 1015663"/>
                    <a:gd name="connsiteX3" fmla="*/ 0 w 8401233"/>
                    <a:gd name="connsiteY3" fmla="*/ 1015663 h 1015663"/>
                    <a:gd name="connsiteX4" fmla="*/ 0 w 8401233"/>
                    <a:gd name="connsiteY4" fmla="*/ 0 h 101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1233" h="1015663" fill="none" extrusionOk="0">
                      <a:moveTo>
                        <a:pt x="0" y="0"/>
                      </a:moveTo>
                      <a:cubicBezTo>
                        <a:pt x="3582404" y="34145"/>
                        <a:pt x="7468124" y="-125365"/>
                        <a:pt x="8401233" y="0"/>
                      </a:cubicBezTo>
                      <a:cubicBezTo>
                        <a:pt x="8317236" y="196283"/>
                        <a:pt x="8315802" y="620801"/>
                        <a:pt x="8401233" y="1015663"/>
                      </a:cubicBezTo>
                      <a:cubicBezTo>
                        <a:pt x="5917579" y="951197"/>
                        <a:pt x="3945166" y="921437"/>
                        <a:pt x="0" y="1015663"/>
                      </a:cubicBezTo>
                      <a:cubicBezTo>
                        <a:pt x="-57564" y="727268"/>
                        <a:pt x="4426" y="311517"/>
                        <a:pt x="0" y="0"/>
                      </a:cubicBezTo>
                      <a:close/>
                    </a:path>
                    <a:path w="8401233" h="1015663" stroke="0" extrusionOk="0">
                      <a:moveTo>
                        <a:pt x="0" y="0"/>
                      </a:moveTo>
                      <a:cubicBezTo>
                        <a:pt x="964313" y="108135"/>
                        <a:pt x="6785568" y="-162209"/>
                        <a:pt x="8401233" y="0"/>
                      </a:cubicBezTo>
                      <a:cubicBezTo>
                        <a:pt x="8430435" y="170386"/>
                        <a:pt x="8390279" y="607513"/>
                        <a:pt x="8401233" y="1015663"/>
                      </a:cubicBezTo>
                      <a:cubicBezTo>
                        <a:pt x="4802353" y="851403"/>
                        <a:pt x="2967036" y="950630"/>
                        <a:pt x="0" y="1015663"/>
                      </a:cubicBezTo>
                      <a:cubicBezTo>
                        <a:pt x="75060" y="798918"/>
                        <a:pt x="52459" y="121557"/>
                        <a:pt x="0" y="0"/>
                      </a:cubicBezTo>
                      <a:close/>
                    </a:path>
                  </a:pathLst>
                </a:custGeom>
                <a:blipFill>
                  <a:blip r:embed="rId10"/>
                  <a:stretch>
                    <a:fillRect/>
                  </a:stretch>
                </a:blipFill>
                <a:ln w="38100">
                  <a:solidFill>
                    <a:srgbClr val="AD69AD"/>
                  </a:solidFill>
                  <a:miter lim="800000"/>
                  <a:headEnd/>
                  <a:tailEnd/>
                  <a:extLst>
                    <a:ext uri="{C807C97D-BFC1-408E-A445-0C87EB9F89A2}">
                      <ask:lineSketchStyleProps xmlns="" xmlns:ask="http://schemas.microsoft.com/office/drawing/2018/sketchyshapes" sd="1831111025">
                        <a:prstGeom prst="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701" y="3867067"/>
              <a:ext cx="918177" cy="137726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253822" y="990348"/>
                <a:ext cx="22098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latin typeface="Cambria Math"/>
                            </a:rPr>
                            <m:t>𝟖</m:t>
                          </m:r>
                        </m:num>
                        <m:den>
                          <m:r>
                            <a:rPr lang="en-US" sz="4000" b="1" i="1" smtClean="0">
                              <a:latin typeface="Cambria Math"/>
                            </a:rPr>
                            <m:t>𝟓</m:t>
                          </m:r>
                        </m:den>
                      </m:f>
                      <m:r>
                        <a:rPr lang="en-US" sz="4000" b="1" i="0" smtClean="0">
                          <a:latin typeface="Cambria Math"/>
                        </a:rPr>
                        <m:t> :</m:t>
                      </m:r>
                      <m:r>
                        <a:rPr lang="en-US" sz="4000" b="1"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1" smtClean="0">
                              <a:latin typeface="Cambria Math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822" y="990348"/>
                <a:ext cx="2209800" cy="124880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 37"/>
          <p:cNvGrpSpPr/>
          <p:nvPr/>
        </p:nvGrpSpPr>
        <p:grpSpPr>
          <a:xfrm>
            <a:off x="2841775" y="990348"/>
            <a:ext cx="1810553" cy="971241"/>
            <a:chOff x="3385738" y="601685"/>
            <a:chExt cx="1810553" cy="971241"/>
          </a:xfrm>
        </p:grpSpPr>
        <p:sp>
          <p:nvSpPr>
            <p:cNvPr id="39" name="Freeform 12"/>
            <p:cNvSpPr>
              <a:spLocks/>
            </p:cNvSpPr>
            <p:nvPr/>
          </p:nvSpPr>
          <p:spPr bwMode="auto">
            <a:xfrm>
              <a:off x="3385738" y="601685"/>
              <a:ext cx="1810553" cy="971241"/>
            </a:xfrm>
            <a:custGeom>
              <a:avLst/>
              <a:gdLst/>
              <a:ahLst/>
              <a:cxnLst>
                <a:cxn ang="0">
                  <a:pos x="1942" y="25"/>
                </a:cxn>
                <a:cxn ang="0">
                  <a:pos x="2235" y="193"/>
                </a:cxn>
                <a:cxn ang="0">
                  <a:pos x="2542" y="146"/>
                </a:cxn>
                <a:cxn ang="0">
                  <a:pos x="2845" y="61"/>
                </a:cxn>
                <a:cxn ang="0">
                  <a:pos x="3113" y="136"/>
                </a:cxn>
                <a:cxn ang="0">
                  <a:pos x="3305" y="360"/>
                </a:cxn>
                <a:cxn ang="0">
                  <a:pos x="3416" y="707"/>
                </a:cxn>
                <a:cxn ang="0">
                  <a:pos x="3776" y="750"/>
                </a:cxn>
                <a:cxn ang="0">
                  <a:pos x="4033" y="892"/>
                </a:cxn>
                <a:cxn ang="0">
                  <a:pos x="4158" y="1142"/>
                </a:cxn>
                <a:cxn ang="0">
                  <a:pos x="4133" y="1453"/>
                </a:cxn>
                <a:cxn ang="0">
                  <a:pos x="4166" y="1781"/>
                </a:cxn>
                <a:cxn ang="0">
                  <a:pos x="4398" y="2081"/>
                </a:cxn>
                <a:cxn ang="0">
                  <a:pos x="4422" y="2388"/>
                </a:cxn>
                <a:cxn ang="0">
                  <a:pos x="4269" y="2642"/>
                </a:cxn>
                <a:cxn ang="0">
                  <a:pos x="3976" y="2852"/>
                </a:cxn>
                <a:cxn ang="0">
                  <a:pos x="4048" y="3209"/>
                </a:cxn>
                <a:cxn ang="0">
                  <a:pos x="3987" y="3495"/>
                </a:cxn>
                <a:cxn ang="0">
                  <a:pos x="3791" y="3691"/>
                </a:cxn>
                <a:cxn ang="0">
                  <a:pos x="3487" y="3770"/>
                </a:cxn>
                <a:cxn ang="0">
                  <a:pos x="3191" y="3877"/>
                </a:cxn>
                <a:cxn ang="0">
                  <a:pos x="3020" y="4166"/>
                </a:cxn>
                <a:cxn ang="0">
                  <a:pos x="2777" y="4316"/>
                </a:cxn>
                <a:cxn ang="0">
                  <a:pos x="2495" y="4302"/>
                </a:cxn>
                <a:cxn ang="0">
                  <a:pos x="2203" y="4134"/>
                </a:cxn>
                <a:cxn ang="0">
                  <a:pos x="1896" y="4180"/>
                </a:cxn>
                <a:cxn ang="0">
                  <a:pos x="1592" y="4266"/>
                </a:cxn>
                <a:cxn ang="0">
                  <a:pos x="1325" y="4191"/>
                </a:cxn>
                <a:cxn ang="0">
                  <a:pos x="1132" y="3970"/>
                </a:cxn>
                <a:cxn ang="0">
                  <a:pos x="1021" y="3623"/>
                </a:cxn>
                <a:cxn ang="0">
                  <a:pos x="661" y="3580"/>
                </a:cxn>
                <a:cxn ang="0">
                  <a:pos x="404" y="3434"/>
                </a:cxn>
                <a:cxn ang="0">
                  <a:pos x="279" y="3188"/>
                </a:cxn>
                <a:cxn ang="0">
                  <a:pos x="304" y="2874"/>
                </a:cxn>
                <a:cxn ang="0">
                  <a:pos x="272" y="2545"/>
                </a:cxn>
                <a:cxn ang="0">
                  <a:pos x="40" y="2245"/>
                </a:cxn>
                <a:cxn ang="0">
                  <a:pos x="15" y="1938"/>
                </a:cxn>
                <a:cxn ang="0">
                  <a:pos x="168" y="1685"/>
                </a:cxn>
                <a:cxn ang="0">
                  <a:pos x="461" y="1474"/>
                </a:cxn>
                <a:cxn ang="0">
                  <a:pos x="389" y="1117"/>
                </a:cxn>
                <a:cxn ang="0">
                  <a:pos x="450" y="832"/>
                </a:cxn>
                <a:cxn ang="0">
                  <a:pos x="646" y="635"/>
                </a:cxn>
                <a:cxn ang="0">
                  <a:pos x="950" y="560"/>
                </a:cxn>
                <a:cxn ang="0">
                  <a:pos x="1246" y="450"/>
                </a:cxn>
                <a:cxn ang="0">
                  <a:pos x="1417" y="161"/>
                </a:cxn>
                <a:cxn ang="0">
                  <a:pos x="1656" y="14"/>
                </a:cxn>
              </a:cxnLst>
              <a:rect l="0" t="0" r="r" b="b"/>
              <a:pathLst>
                <a:path w="4437" h="4330">
                  <a:moveTo>
                    <a:pt x="1749" y="0"/>
                  </a:moveTo>
                  <a:lnTo>
                    <a:pt x="1846" y="3"/>
                  </a:lnTo>
                  <a:lnTo>
                    <a:pt x="1942" y="25"/>
                  </a:lnTo>
                  <a:lnTo>
                    <a:pt x="2038" y="64"/>
                  </a:lnTo>
                  <a:lnTo>
                    <a:pt x="2135" y="121"/>
                  </a:lnTo>
                  <a:lnTo>
                    <a:pt x="2235" y="193"/>
                  </a:lnTo>
                  <a:lnTo>
                    <a:pt x="2331" y="278"/>
                  </a:lnTo>
                  <a:lnTo>
                    <a:pt x="2438" y="203"/>
                  </a:lnTo>
                  <a:lnTo>
                    <a:pt x="2542" y="146"/>
                  </a:lnTo>
                  <a:lnTo>
                    <a:pt x="2649" y="100"/>
                  </a:lnTo>
                  <a:lnTo>
                    <a:pt x="2749" y="75"/>
                  </a:lnTo>
                  <a:lnTo>
                    <a:pt x="2845" y="61"/>
                  </a:lnTo>
                  <a:lnTo>
                    <a:pt x="2941" y="68"/>
                  </a:lnTo>
                  <a:lnTo>
                    <a:pt x="3031" y="93"/>
                  </a:lnTo>
                  <a:lnTo>
                    <a:pt x="3113" y="136"/>
                  </a:lnTo>
                  <a:lnTo>
                    <a:pt x="3188" y="196"/>
                  </a:lnTo>
                  <a:lnTo>
                    <a:pt x="3252" y="271"/>
                  </a:lnTo>
                  <a:lnTo>
                    <a:pt x="3305" y="360"/>
                  </a:lnTo>
                  <a:lnTo>
                    <a:pt x="3352" y="464"/>
                  </a:lnTo>
                  <a:lnTo>
                    <a:pt x="3387" y="578"/>
                  </a:lnTo>
                  <a:lnTo>
                    <a:pt x="3416" y="707"/>
                  </a:lnTo>
                  <a:lnTo>
                    <a:pt x="3544" y="710"/>
                  </a:lnTo>
                  <a:lnTo>
                    <a:pt x="3666" y="725"/>
                  </a:lnTo>
                  <a:lnTo>
                    <a:pt x="3776" y="750"/>
                  </a:lnTo>
                  <a:lnTo>
                    <a:pt x="3873" y="785"/>
                  </a:lnTo>
                  <a:lnTo>
                    <a:pt x="3959" y="832"/>
                  </a:lnTo>
                  <a:lnTo>
                    <a:pt x="4033" y="892"/>
                  </a:lnTo>
                  <a:lnTo>
                    <a:pt x="4091" y="967"/>
                  </a:lnTo>
                  <a:lnTo>
                    <a:pt x="4133" y="1049"/>
                  </a:lnTo>
                  <a:lnTo>
                    <a:pt x="4158" y="1142"/>
                  </a:lnTo>
                  <a:lnTo>
                    <a:pt x="4166" y="1239"/>
                  </a:lnTo>
                  <a:lnTo>
                    <a:pt x="4158" y="1342"/>
                  </a:lnTo>
                  <a:lnTo>
                    <a:pt x="4133" y="1453"/>
                  </a:lnTo>
                  <a:lnTo>
                    <a:pt x="4098" y="1571"/>
                  </a:lnTo>
                  <a:lnTo>
                    <a:pt x="4044" y="1688"/>
                  </a:lnTo>
                  <a:lnTo>
                    <a:pt x="4166" y="1781"/>
                  </a:lnTo>
                  <a:lnTo>
                    <a:pt x="4265" y="1878"/>
                  </a:lnTo>
                  <a:lnTo>
                    <a:pt x="4344" y="1978"/>
                  </a:lnTo>
                  <a:lnTo>
                    <a:pt x="4398" y="2081"/>
                  </a:lnTo>
                  <a:lnTo>
                    <a:pt x="4430" y="2188"/>
                  </a:lnTo>
                  <a:lnTo>
                    <a:pt x="4437" y="2295"/>
                  </a:lnTo>
                  <a:lnTo>
                    <a:pt x="4422" y="2388"/>
                  </a:lnTo>
                  <a:lnTo>
                    <a:pt x="4387" y="2474"/>
                  </a:lnTo>
                  <a:lnTo>
                    <a:pt x="4337" y="2559"/>
                  </a:lnTo>
                  <a:lnTo>
                    <a:pt x="4269" y="2642"/>
                  </a:lnTo>
                  <a:lnTo>
                    <a:pt x="4187" y="2717"/>
                  </a:lnTo>
                  <a:lnTo>
                    <a:pt x="4087" y="2788"/>
                  </a:lnTo>
                  <a:lnTo>
                    <a:pt x="3976" y="2852"/>
                  </a:lnTo>
                  <a:lnTo>
                    <a:pt x="4016" y="2977"/>
                  </a:lnTo>
                  <a:lnTo>
                    <a:pt x="4037" y="3095"/>
                  </a:lnTo>
                  <a:lnTo>
                    <a:pt x="4048" y="3209"/>
                  </a:lnTo>
                  <a:lnTo>
                    <a:pt x="4041" y="3313"/>
                  </a:lnTo>
                  <a:lnTo>
                    <a:pt x="4023" y="3409"/>
                  </a:lnTo>
                  <a:lnTo>
                    <a:pt x="3987" y="3495"/>
                  </a:lnTo>
                  <a:lnTo>
                    <a:pt x="3937" y="3573"/>
                  </a:lnTo>
                  <a:lnTo>
                    <a:pt x="3869" y="3641"/>
                  </a:lnTo>
                  <a:lnTo>
                    <a:pt x="3791" y="3691"/>
                  </a:lnTo>
                  <a:lnTo>
                    <a:pt x="3702" y="3730"/>
                  </a:lnTo>
                  <a:lnTo>
                    <a:pt x="3598" y="3755"/>
                  </a:lnTo>
                  <a:lnTo>
                    <a:pt x="3487" y="3770"/>
                  </a:lnTo>
                  <a:lnTo>
                    <a:pt x="3366" y="3766"/>
                  </a:lnTo>
                  <a:lnTo>
                    <a:pt x="3234" y="3755"/>
                  </a:lnTo>
                  <a:lnTo>
                    <a:pt x="3191" y="3877"/>
                  </a:lnTo>
                  <a:lnTo>
                    <a:pt x="3141" y="3987"/>
                  </a:lnTo>
                  <a:lnTo>
                    <a:pt x="3084" y="4084"/>
                  </a:lnTo>
                  <a:lnTo>
                    <a:pt x="3020" y="4166"/>
                  </a:lnTo>
                  <a:lnTo>
                    <a:pt x="2945" y="4234"/>
                  </a:lnTo>
                  <a:lnTo>
                    <a:pt x="2866" y="4284"/>
                  </a:lnTo>
                  <a:lnTo>
                    <a:pt x="2777" y="4316"/>
                  </a:lnTo>
                  <a:lnTo>
                    <a:pt x="2684" y="4330"/>
                  </a:lnTo>
                  <a:lnTo>
                    <a:pt x="2592" y="4323"/>
                  </a:lnTo>
                  <a:lnTo>
                    <a:pt x="2495" y="4302"/>
                  </a:lnTo>
                  <a:lnTo>
                    <a:pt x="2399" y="4262"/>
                  </a:lnTo>
                  <a:lnTo>
                    <a:pt x="2302" y="4205"/>
                  </a:lnTo>
                  <a:lnTo>
                    <a:pt x="2203" y="4134"/>
                  </a:lnTo>
                  <a:lnTo>
                    <a:pt x="2106" y="4048"/>
                  </a:lnTo>
                  <a:lnTo>
                    <a:pt x="1999" y="4123"/>
                  </a:lnTo>
                  <a:lnTo>
                    <a:pt x="1896" y="4180"/>
                  </a:lnTo>
                  <a:lnTo>
                    <a:pt x="1789" y="4227"/>
                  </a:lnTo>
                  <a:lnTo>
                    <a:pt x="1689" y="4252"/>
                  </a:lnTo>
                  <a:lnTo>
                    <a:pt x="1592" y="4266"/>
                  </a:lnTo>
                  <a:lnTo>
                    <a:pt x="1496" y="4259"/>
                  </a:lnTo>
                  <a:lnTo>
                    <a:pt x="1407" y="4234"/>
                  </a:lnTo>
                  <a:lnTo>
                    <a:pt x="1325" y="4191"/>
                  </a:lnTo>
                  <a:lnTo>
                    <a:pt x="1250" y="4134"/>
                  </a:lnTo>
                  <a:lnTo>
                    <a:pt x="1185" y="4059"/>
                  </a:lnTo>
                  <a:lnTo>
                    <a:pt x="1132" y="3970"/>
                  </a:lnTo>
                  <a:lnTo>
                    <a:pt x="1085" y="3866"/>
                  </a:lnTo>
                  <a:lnTo>
                    <a:pt x="1050" y="3752"/>
                  </a:lnTo>
                  <a:lnTo>
                    <a:pt x="1021" y="3623"/>
                  </a:lnTo>
                  <a:lnTo>
                    <a:pt x="893" y="3620"/>
                  </a:lnTo>
                  <a:lnTo>
                    <a:pt x="771" y="3605"/>
                  </a:lnTo>
                  <a:lnTo>
                    <a:pt x="661" y="3580"/>
                  </a:lnTo>
                  <a:lnTo>
                    <a:pt x="564" y="3545"/>
                  </a:lnTo>
                  <a:lnTo>
                    <a:pt x="479" y="3495"/>
                  </a:lnTo>
                  <a:lnTo>
                    <a:pt x="404" y="3434"/>
                  </a:lnTo>
                  <a:lnTo>
                    <a:pt x="347" y="3363"/>
                  </a:lnTo>
                  <a:lnTo>
                    <a:pt x="304" y="3281"/>
                  </a:lnTo>
                  <a:lnTo>
                    <a:pt x="279" y="3188"/>
                  </a:lnTo>
                  <a:lnTo>
                    <a:pt x="272" y="3088"/>
                  </a:lnTo>
                  <a:lnTo>
                    <a:pt x="279" y="2984"/>
                  </a:lnTo>
                  <a:lnTo>
                    <a:pt x="304" y="2874"/>
                  </a:lnTo>
                  <a:lnTo>
                    <a:pt x="339" y="2759"/>
                  </a:lnTo>
                  <a:lnTo>
                    <a:pt x="393" y="2638"/>
                  </a:lnTo>
                  <a:lnTo>
                    <a:pt x="272" y="2545"/>
                  </a:lnTo>
                  <a:lnTo>
                    <a:pt x="172" y="2449"/>
                  </a:lnTo>
                  <a:lnTo>
                    <a:pt x="93" y="2349"/>
                  </a:lnTo>
                  <a:lnTo>
                    <a:pt x="40" y="2245"/>
                  </a:lnTo>
                  <a:lnTo>
                    <a:pt x="8" y="2138"/>
                  </a:lnTo>
                  <a:lnTo>
                    <a:pt x="0" y="2031"/>
                  </a:lnTo>
                  <a:lnTo>
                    <a:pt x="15" y="1938"/>
                  </a:lnTo>
                  <a:lnTo>
                    <a:pt x="50" y="1853"/>
                  </a:lnTo>
                  <a:lnTo>
                    <a:pt x="100" y="1767"/>
                  </a:lnTo>
                  <a:lnTo>
                    <a:pt x="168" y="1685"/>
                  </a:lnTo>
                  <a:lnTo>
                    <a:pt x="250" y="1610"/>
                  </a:lnTo>
                  <a:lnTo>
                    <a:pt x="350" y="1538"/>
                  </a:lnTo>
                  <a:lnTo>
                    <a:pt x="461" y="1474"/>
                  </a:lnTo>
                  <a:lnTo>
                    <a:pt x="422" y="1349"/>
                  </a:lnTo>
                  <a:lnTo>
                    <a:pt x="400" y="1231"/>
                  </a:lnTo>
                  <a:lnTo>
                    <a:pt x="389" y="1117"/>
                  </a:lnTo>
                  <a:lnTo>
                    <a:pt x="397" y="1014"/>
                  </a:lnTo>
                  <a:lnTo>
                    <a:pt x="414" y="917"/>
                  </a:lnTo>
                  <a:lnTo>
                    <a:pt x="450" y="832"/>
                  </a:lnTo>
                  <a:lnTo>
                    <a:pt x="500" y="753"/>
                  </a:lnTo>
                  <a:lnTo>
                    <a:pt x="568" y="689"/>
                  </a:lnTo>
                  <a:lnTo>
                    <a:pt x="646" y="635"/>
                  </a:lnTo>
                  <a:lnTo>
                    <a:pt x="736" y="596"/>
                  </a:lnTo>
                  <a:lnTo>
                    <a:pt x="839" y="571"/>
                  </a:lnTo>
                  <a:lnTo>
                    <a:pt x="950" y="560"/>
                  </a:lnTo>
                  <a:lnTo>
                    <a:pt x="1071" y="560"/>
                  </a:lnTo>
                  <a:lnTo>
                    <a:pt x="1203" y="575"/>
                  </a:lnTo>
                  <a:lnTo>
                    <a:pt x="1246" y="450"/>
                  </a:lnTo>
                  <a:lnTo>
                    <a:pt x="1296" y="339"/>
                  </a:lnTo>
                  <a:lnTo>
                    <a:pt x="1353" y="243"/>
                  </a:lnTo>
                  <a:lnTo>
                    <a:pt x="1417" y="161"/>
                  </a:lnTo>
                  <a:lnTo>
                    <a:pt x="1489" y="96"/>
                  </a:lnTo>
                  <a:lnTo>
                    <a:pt x="1571" y="46"/>
                  </a:lnTo>
                  <a:lnTo>
                    <a:pt x="1656" y="14"/>
                  </a:lnTo>
                  <a:lnTo>
                    <a:pt x="1749" y="0"/>
                  </a:lnTo>
                  <a:close/>
                </a:path>
              </a:pathLst>
            </a:custGeom>
            <a:solidFill>
              <a:srgbClr val="E5007F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1" name="Text Box 5"/>
            <p:cNvSpPr txBox="1">
              <a:spLocks noChangeArrowheads="1"/>
            </p:cNvSpPr>
            <p:nvPr/>
          </p:nvSpPr>
          <p:spPr bwMode="auto">
            <a:xfrm>
              <a:off x="3441310" y="644369"/>
              <a:ext cx="1754981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Tính</a:t>
              </a:r>
              <a:endPara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42" name="Picture 4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673" y="296678"/>
            <a:ext cx="2438725" cy="24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25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3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795" y="389932"/>
            <a:ext cx="2209524" cy="15111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392" y="5023904"/>
            <a:ext cx="3815443" cy="223723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46" y="1360182"/>
            <a:ext cx="515130" cy="5151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486" y="732661"/>
            <a:ext cx="468344" cy="468344"/>
          </a:xfrm>
          <a:prstGeom prst="rect">
            <a:avLst/>
          </a:prstGeom>
        </p:spPr>
      </p:pic>
      <p:pic>
        <p:nvPicPr>
          <p:cNvPr id="3" name="绿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304800" y="-891882"/>
            <a:ext cx="609600" cy="609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619" y="2871341"/>
            <a:ext cx="5466735" cy="3986659"/>
          </a:xfrm>
          <a:prstGeom prst="rect">
            <a:avLst/>
          </a:prstGeom>
        </p:spPr>
      </p:pic>
      <p:grpSp>
        <p:nvGrpSpPr>
          <p:cNvPr id="8" name="组合 99"/>
          <p:cNvGrpSpPr/>
          <p:nvPr/>
        </p:nvGrpSpPr>
        <p:grpSpPr>
          <a:xfrm>
            <a:off x="2233920" y="1323862"/>
            <a:ext cx="7476138" cy="2498287"/>
            <a:chOff x="2241260" y="2727523"/>
            <a:chExt cx="4912933" cy="69761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9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800" b="0" i="0" u="none" strike="noStrike" kern="1200" cap="none" spc="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Luyện</a:t>
              </a:r>
              <a:r>
                <a:rPr kumimoji="0" lang="en-US" altLang="zh-CN" sz="13800" b="0" i="0" u="none" strike="noStrike" kern="1200" cap="none" spc="0" normalizeH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13800" b="0" i="0" u="none" strike="noStrike" kern="1200" cap="none" spc="0" normalizeH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tập</a:t>
              </a:r>
              <a:r>
                <a:rPr kumimoji="0" lang="en-US" altLang="zh-CN" sz="13800" b="0" i="0" u="none" strike="noStrike" kern="1200" cap="none" spc="0" normalizeH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13800" b="0" i="0" u="none" strike="noStrike" kern="1200" cap="none" spc="0" normalizeH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chung</a:t>
              </a:r>
              <a:endParaRPr kumimoji="0" lang="zh-CN" altLang="en-US" sz="13800" b="0" i="0" u="none" strike="noStrike" kern="1200" cap="none" spc="0" normalizeH="0" baseline="0" noProof="0" dirty="0">
                <a:ln w="1016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Flamenco" panose="02040603050506020204" pitchFamily="18" charset="0"/>
                <a:ea typeface="宋体" pitchFamily="2" charset="-122"/>
                <a:cs typeface="+mn-ea"/>
                <a:sym typeface="+mn-lt"/>
              </a:endParaRPr>
            </a:p>
          </p:txBody>
        </p:sp>
        <p:sp>
          <p:nvSpPr>
            <p:cNvPr id="10" name="文本框 94"/>
            <p:cNvSpPr txBox="1"/>
            <p:nvPr/>
          </p:nvSpPr>
          <p:spPr>
            <a:xfrm>
              <a:off x="2269440" y="273779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800" b="0" i="0" u="none" strike="noStrike" kern="1200" cap="none" spc="0" normalizeH="0" baseline="0" noProof="0" dirty="0" err="1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Luyện</a:t>
              </a:r>
              <a:r>
                <a:rPr kumimoji="0" lang="en-US" altLang="zh-CN" sz="13800" b="0" i="0" u="none" strike="noStrike" kern="1200" cap="none" spc="0" normalizeH="0" noProof="0" dirty="0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13800" b="0" i="0" u="none" strike="noStrike" kern="1200" cap="none" spc="0" normalizeH="0" noProof="0" dirty="0" err="1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tập</a:t>
              </a:r>
              <a:r>
                <a:rPr kumimoji="0" lang="en-US" altLang="zh-CN" sz="13800" b="0" i="0" u="none" strike="noStrike" kern="1200" cap="none" spc="0" normalizeH="0" noProof="0" dirty="0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13800" b="0" i="0" u="none" strike="noStrike" kern="1200" cap="none" spc="0" normalizeH="0" noProof="0" dirty="0" err="1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chung</a:t>
              </a:r>
              <a:endParaRPr kumimoji="0" lang="zh-CN" altLang="en-US" sz="13800" b="0" i="0" u="none" strike="noStrike" kern="1200" cap="none" spc="0" normalizeH="0" baseline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noFill/>
                <a:effectLst/>
                <a:uLnTx/>
                <a:uFillTx/>
                <a:latin typeface="UTM Flamenco" panose="02040603050506020204" pitchFamily="18" charset="0"/>
                <a:ea typeface="宋体" pitchFamily="2" charset="-122"/>
                <a:cs typeface="+mn-ea"/>
                <a:sym typeface="+mn-lt"/>
              </a:endParaRPr>
            </a:p>
          </p:txBody>
        </p:sp>
        <p:sp>
          <p:nvSpPr>
            <p:cNvPr id="11" name="文本框 95"/>
            <p:cNvSpPr txBox="1"/>
            <p:nvPr/>
          </p:nvSpPr>
          <p:spPr>
            <a:xfrm>
              <a:off x="2241260" y="273419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Luyện</a:t>
              </a:r>
              <a:r>
                <a:rPr kumimoji="0" lang="en-US" altLang="zh-CN" sz="13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13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tập</a:t>
              </a:r>
              <a:r>
                <a:rPr kumimoji="0" lang="en-US" altLang="zh-CN" sz="13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13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chung</a:t>
              </a:r>
              <a:endParaRPr kumimoji="0" lang="zh-CN" alt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Flamenco" panose="02040603050506020204" pitchFamily="18" charset="0"/>
                <a:ea typeface="宋体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60692" y="-118541"/>
            <a:ext cx="2867025" cy="2867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6161" y="4964857"/>
            <a:ext cx="3815443" cy="223723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60" y="4955592"/>
            <a:ext cx="3815443" cy="223723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281" y="5023904"/>
            <a:ext cx="3815443" cy="22372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162" y="3212057"/>
            <a:ext cx="3623693" cy="36236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60" y="3041630"/>
            <a:ext cx="681191" cy="80667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079" y="3899635"/>
            <a:ext cx="469841" cy="55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5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95" y="273816"/>
            <a:ext cx="11446934" cy="118366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572151" y="2385044"/>
            <a:ext cx="2128527" cy="3438102"/>
            <a:chOff x="1236832" y="2385044"/>
            <a:chExt cx="2128527" cy="3438102"/>
          </a:xfrm>
        </p:grpSpPr>
        <p:sp>
          <p:nvSpPr>
            <p:cNvPr id="17" name="Rectangle 69"/>
            <p:cNvSpPr/>
            <p:nvPr/>
          </p:nvSpPr>
          <p:spPr>
            <a:xfrm rot="16200000">
              <a:off x="861979" y="3050018"/>
              <a:ext cx="3168353" cy="1838406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2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400" kern="0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5037598" y="2385045"/>
            <a:ext cx="2118824" cy="3409751"/>
            <a:chOff x="3644224" y="2385044"/>
            <a:chExt cx="2118824" cy="3409751"/>
          </a:xfrm>
        </p:grpSpPr>
        <p:sp>
          <p:nvSpPr>
            <p:cNvPr id="20" name="Rectangle 76"/>
            <p:cNvSpPr/>
            <p:nvPr/>
          </p:nvSpPr>
          <p:spPr>
            <a:xfrm rot="16200000">
              <a:off x="3259669" y="3050017"/>
              <a:ext cx="3168351" cy="1838406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rgbClr val="E5007F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4224" y="5255298"/>
              <a:ext cx="560833" cy="539497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7537291" y="2385044"/>
            <a:ext cx="2074876" cy="3438778"/>
            <a:chOff x="6085861" y="2385044"/>
            <a:chExt cx="2074876" cy="3438778"/>
          </a:xfrm>
        </p:grpSpPr>
        <p:sp>
          <p:nvSpPr>
            <p:cNvPr id="23" name="Rectangle 79"/>
            <p:cNvSpPr/>
            <p:nvPr/>
          </p:nvSpPr>
          <p:spPr>
            <a:xfrm rot="16200000">
              <a:off x="5657357" y="3050018"/>
              <a:ext cx="3168353" cy="1838406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rgbClr val="26BAD9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5861" y="5284325"/>
              <a:ext cx="560833" cy="539497"/>
            </a:xfrm>
            <a:prstGeom prst="rect">
              <a:avLst/>
            </a:prstGeom>
          </p:spPr>
        </p:pic>
      </p:grpSp>
      <p:grpSp>
        <p:nvGrpSpPr>
          <p:cNvPr id="29" name="组合 28"/>
          <p:cNvGrpSpPr/>
          <p:nvPr/>
        </p:nvGrpSpPr>
        <p:grpSpPr>
          <a:xfrm>
            <a:off x="3132984" y="1700808"/>
            <a:ext cx="1308575" cy="1301604"/>
            <a:chOff x="1797666" y="1796016"/>
            <a:chExt cx="1308575" cy="1301604"/>
          </a:xfrm>
        </p:grpSpPr>
        <p:sp>
          <p:nvSpPr>
            <p:cNvPr id="31" name="Oval 15"/>
            <p:cNvSpPr>
              <a:spLocks noChangeArrowheads="1"/>
            </p:cNvSpPr>
            <p:nvPr/>
          </p:nvSpPr>
          <p:spPr bwMode="auto">
            <a:xfrm>
              <a:off x="1797666" y="1796016"/>
              <a:ext cx="1308575" cy="1301604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accent2"/>
              </a:solidFill>
              <a:prstDash val="solid"/>
              <a:headEnd type="none" w="med" len="med"/>
              <a:tailEnd type="arrow" w="med" len="med"/>
            </a:ln>
            <a:effectLst/>
          </p:spPr>
          <p:txBody>
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ko-KR" sz="19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" name="Oval 15"/>
            <p:cNvSpPr>
              <a:spLocks noChangeArrowheads="1"/>
            </p:cNvSpPr>
            <p:nvPr/>
          </p:nvSpPr>
          <p:spPr bwMode="auto">
            <a:xfrm>
              <a:off x="1874561" y="1872501"/>
              <a:ext cx="1154786" cy="1148634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solidFill>
                <a:schemeClr val="bg1"/>
              </a:solidFill>
              <a:prstDash val="solid"/>
              <a:headEnd type="none" w="med" len="med"/>
              <a:tailEnd type="arrow" w="med" len="med"/>
            </a:ln>
            <a:effectLst/>
          </p:spPr>
          <p:txBody>
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ko-KR" sz="19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588730" y="1700808"/>
            <a:ext cx="1308575" cy="1301604"/>
            <a:chOff x="1797666" y="1796016"/>
            <a:chExt cx="1308575" cy="1301604"/>
          </a:xfrm>
        </p:grpSpPr>
        <p:sp>
          <p:nvSpPr>
            <p:cNvPr id="36" name="Oval 15"/>
            <p:cNvSpPr>
              <a:spLocks noChangeArrowheads="1"/>
            </p:cNvSpPr>
            <p:nvPr/>
          </p:nvSpPr>
          <p:spPr bwMode="auto">
            <a:xfrm>
              <a:off x="1797666" y="1796016"/>
              <a:ext cx="1308575" cy="1301604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rgbClr val="E5007F"/>
              </a:solidFill>
              <a:prstDash val="solid"/>
              <a:headEnd type="none" w="med" len="med"/>
              <a:tailEnd type="arrow" w="med" len="med"/>
            </a:ln>
            <a:effectLst/>
          </p:spPr>
          <p:txBody>
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ko-KR" sz="19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7" name="Oval 15"/>
            <p:cNvSpPr>
              <a:spLocks noChangeArrowheads="1"/>
            </p:cNvSpPr>
            <p:nvPr/>
          </p:nvSpPr>
          <p:spPr bwMode="auto">
            <a:xfrm>
              <a:off x="1874561" y="1872501"/>
              <a:ext cx="1154786" cy="1148634"/>
            </a:xfrm>
            <a:prstGeom prst="ellipse">
              <a:avLst/>
            </a:prstGeom>
            <a:solidFill>
              <a:srgbClr val="E5007F"/>
            </a:solidFill>
            <a:ln w="12700" cap="flat" cmpd="sng" algn="ctr">
              <a:solidFill>
                <a:schemeClr val="bg1"/>
              </a:solidFill>
              <a:prstDash val="solid"/>
              <a:headEnd type="none" w="med" len="med"/>
              <a:tailEnd type="arrow" w="med" len="med"/>
            </a:ln>
            <a:effectLst/>
          </p:spPr>
          <p:txBody>
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ko-KR" sz="19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044475" y="1700808"/>
            <a:ext cx="1308575" cy="1301604"/>
            <a:chOff x="1797666" y="1796016"/>
            <a:chExt cx="1308575" cy="1301604"/>
          </a:xfrm>
        </p:grpSpPr>
        <p:sp>
          <p:nvSpPr>
            <p:cNvPr id="41" name="Oval 15"/>
            <p:cNvSpPr>
              <a:spLocks noChangeArrowheads="1"/>
            </p:cNvSpPr>
            <p:nvPr/>
          </p:nvSpPr>
          <p:spPr bwMode="auto">
            <a:xfrm>
              <a:off x="1797666" y="1796016"/>
              <a:ext cx="1308575" cy="1301604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rgbClr val="26BAD9"/>
              </a:solidFill>
              <a:prstDash val="solid"/>
              <a:headEnd type="none" w="med" len="med"/>
              <a:tailEnd type="arrow" w="med" len="med"/>
            </a:ln>
            <a:effectLst/>
          </p:spPr>
          <p:txBody>
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ko-KR" sz="19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2" name="Oval 15"/>
            <p:cNvSpPr>
              <a:spLocks noChangeArrowheads="1"/>
            </p:cNvSpPr>
            <p:nvPr/>
          </p:nvSpPr>
          <p:spPr bwMode="auto">
            <a:xfrm>
              <a:off x="1874561" y="1872501"/>
              <a:ext cx="1154786" cy="1148634"/>
            </a:xfrm>
            <a:prstGeom prst="ellipse">
              <a:avLst/>
            </a:prstGeom>
            <a:solidFill>
              <a:srgbClr val="26BAD9"/>
            </a:solidFill>
            <a:ln w="12700" cap="flat" cmpd="sng" algn="ctr">
              <a:solidFill>
                <a:schemeClr val="bg1"/>
              </a:solidFill>
              <a:prstDash val="solid"/>
              <a:headEnd type="none" w="med" len="med"/>
              <a:tailEnd type="arrow" w="med" len="med"/>
            </a:ln>
            <a:effectLst/>
          </p:spPr>
          <p:txBody>
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ko-KR" sz="19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278" y="1573662"/>
            <a:ext cx="1076325" cy="1428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483" y="1497177"/>
            <a:ext cx="666750" cy="1428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20" y="1478287"/>
            <a:ext cx="1085850" cy="1428750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0" b="98385" l="0" r="98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6" r="45571" b="55992"/>
          <a:stretch/>
        </p:blipFill>
        <p:spPr>
          <a:xfrm>
            <a:off x="2615239" y="3447974"/>
            <a:ext cx="2025163" cy="1807325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6308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92" t="61319"/>
          <a:stretch/>
        </p:blipFill>
        <p:spPr>
          <a:xfrm>
            <a:off x="5205760" y="3378501"/>
            <a:ext cx="2489791" cy="2006092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000" b="71308" l="10000" r="97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54" t="35155" r="290" b="23575"/>
          <a:stretch/>
        </p:blipFill>
        <p:spPr>
          <a:xfrm>
            <a:off x="7436839" y="3533678"/>
            <a:ext cx="2440038" cy="26671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6288" y="220363"/>
            <a:ext cx="10646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C00000"/>
                </a:solidFill>
                <a:latin typeface="UTM French Vanilla" panose="02040603050506020204" pitchFamily="18" charset="0"/>
              </a:rPr>
              <a:t>Ngôi</a:t>
            </a:r>
            <a:r>
              <a:rPr lang="en-US" sz="7200" dirty="0">
                <a:solidFill>
                  <a:srgbClr val="C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UTM French Vanilla" panose="02040603050506020204" pitchFamily="18" charset="0"/>
              </a:rPr>
              <a:t>nhà</a:t>
            </a:r>
            <a:r>
              <a:rPr lang="en-US" sz="7200" dirty="0">
                <a:solidFill>
                  <a:srgbClr val="C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UTM French Vanilla" panose="02040603050506020204" pitchFamily="18" charset="0"/>
              </a:rPr>
              <a:t>yêu</a:t>
            </a:r>
            <a:r>
              <a:rPr lang="en-US" sz="7200" dirty="0">
                <a:solidFill>
                  <a:srgbClr val="C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UTM French Vanilla" panose="02040603050506020204" pitchFamily="18" charset="0"/>
              </a:rPr>
              <a:t>thích</a:t>
            </a:r>
            <a:r>
              <a:rPr lang="en-US" sz="7200" dirty="0">
                <a:solidFill>
                  <a:srgbClr val="C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UTM French Vanilla" panose="02040603050506020204" pitchFamily="18" charset="0"/>
              </a:rPr>
              <a:t>của</a:t>
            </a:r>
            <a:r>
              <a:rPr lang="en-US" sz="7200" dirty="0">
                <a:solidFill>
                  <a:srgbClr val="C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UTM French Vanilla" panose="02040603050506020204" pitchFamily="18" charset="0"/>
              </a:rPr>
              <a:t>Ốc</a:t>
            </a:r>
            <a:r>
              <a:rPr lang="en-US" sz="7200" dirty="0">
                <a:solidFill>
                  <a:srgbClr val="C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UTM French Vanilla" panose="02040603050506020204" pitchFamily="18" charset="0"/>
              </a:rPr>
              <a:t>Sên</a:t>
            </a:r>
            <a:endParaRPr lang="en-US" sz="7200" dirty="0">
              <a:solidFill>
                <a:srgbClr val="C00000"/>
              </a:solidFill>
              <a:latin typeface="UTM French Vanilla" panose="02040603050506020204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355" y="3123631"/>
            <a:ext cx="1699678" cy="169117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35393" y="-117631"/>
            <a:ext cx="1691293" cy="169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94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85" y="70624"/>
            <a:ext cx="8745415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939397"/>
            <a:ext cx="5410200" cy="39454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413297"/>
            <a:ext cx="2380343" cy="2471529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018761" y="492818"/>
            <a:ext cx="5601239" cy="83820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altLang="en-US" sz="3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8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alt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483999"/>
              </p:ext>
            </p:extLst>
          </p:nvPr>
        </p:nvGraphicFramePr>
        <p:xfrm>
          <a:off x="2297135" y="1219994"/>
          <a:ext cx="5322865" cy="1147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7" imgW="1917700" imgH="558800" progId="Equation.3">
                  <p:embed/>
                </p:oleObj>
              </mc:Choice>
              <mc:Fallback>
                <p:oleObj name="Equation" r:id="rId7" imgW="1917700" imgH="558800" progId="Equation.3">
                  <p:embed/>
                  <p:pic>
                    <p:nvPicPr>
                      <p:cNvPr id="307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7135" y="1219994"/>
                        <a:ext cx="5322865" cy="1147218"/>
                      </a:xfrm>
                      <a:prstGeom prst="rect">
                        <a:avLst/>
                      </a:prstGeom>
                      <a:solidFill>
                        <a:srgbClr val="FF7979"/>
                      </a:solidFill>
                      <a:ln w="28575">
                        <a:solidFill>
                          <a:srgbClr val="0070C0"/>
                        </a:solidFill>
                        <a:prstDash val="lgDashDotDot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089837" y="2990197"/>
            <a:ext cx="745908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609585" indent="-609585">
              <a:buFontTx/>
              <a:buAutoNum type="alphaLcParenR"/>
              <a:defRPr/>
            </a:pP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Rút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gọn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phân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trên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.</a:t>
            </a:r>
          </a:p>
          <a:p>
            <a:pPr marL="609585" indent="-609585">
              <a:buFontTx/>
              <a:buAutoNum type="alphaLcParenR"/>
              <a:defRPr/>
            </a:pP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Cho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biết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trong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phân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trên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những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phân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bằng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nhau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.</a:t>
            </a:r>
            <a:endParaRPr lang="en-US" altLang="en-US" sz="3800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262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教育教学培训课件通用通用PPT模板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李旭科漫画体v1.0" panose="020F0302020204030204"/>
        <a:ea typeface="李旭科漫画体v1.0"/>
        <a:cs typeface=""/>
      </a:majorFont>
      <a:minorFont>
        <a:latin typeface="李旭科漫画体v1.0" panose="020F0502020204030204"/>
        <a:ea typeface="李旭科漫画体v1.0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1249</TotalTime>
  <Words>336</Words>
  <Application>Microsoft Office PowerPoint</Application>
  <PresentationFormat>Widescreen</PresentationFormat>
  <Paragraphs>152</Paragraphs>
  <Slides>23</Slides>
  <Notes>19</Notes>
  <HiddenSlides>1</HiddenSlides>
  <MMClips>2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Arial</vt:lpstr>
      <vt:lpstr>李旭科漫画体v1.0</vt:lpstr>
      <vt:lpstr>VNI-Times</vt:lpstr>
      <vt:lpstr>UTM French Vanilla</vt:lpstr>
      <vt:lpstr>UTM Flamenco</vt:lpstr>
      <vt:lpstr>宋体</vt:lpstr>
      <vt:lpstr>UTM Dai Co Viet</vt:lpstr>
      <vt:lpstr>Times New Roman</vt:lpstr>
      <vt:lpstr>Wingdings</vt:lpstr>
      <vt:lpstr>UTM Camellia</vt:lpstr>
      <vt:lpstr>Calibri</vt:lpstr>
      <vt:lpstr>Cambria Math</vt:lpstr>
      <vt:lpstr>Office 主题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唐华</Manager>
  <Company>王zi工作室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教育教学培训课件通用通用PPT模板</dc:title>
  <dc:subject>卡通教育模板</dc:subject>
  <dc:creator>花儿</dc:creator>
  <cp:lastModifiedBy>User</cp:lastModifiedBy>
  <cp:revision>KTUTS</cp:revision>
  <dcterms:created xsi:type="dcterms:W3CDTF">2015-08-08T12:00:40Z</dcterms:created>
  <dcterms:modified xsi:type="dcterms:W3CDTF">2022-03-06T16:43:04Z</dcterms:modified>
  <cp:version>G27</cp:version>
</cp:coreProperties>
</file>