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332" r:id="rId3"/>
    <p:sldId id="355" r:id="rId4"/>
    <p:sldId id="374" r:id="rId5"/>
    <p:sldId id="375" r:id="rId6"/>
    <p:sldId id="356" r:id="rId7"/>
    <p:sldId id="376" r:id="rId8"/>
    <p:sldId id="357" r:id="rId9"/>
    <p:sldId id="377" r:id="rId10"/>
    <p:sldId id="361" r:id="rId11"/>
    <p:sldId id="379" r:id="rId12"/>
    <p:sldId id="378" r:id="rId13"/>
    <p:sldId id="354" r:id="rId14"/>
  </p:sldIdLst>
  <p:sldSz cx="12192000" cy="6858000"/>
  <p:notesSz cx="6858000" cy="9144000"/>
  <p:embeddedFontLst>
    <p:embeddedFont>
      <p:font typeface="字魂151号-联盟综艺体" panose="020B0604020202020204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UTM Magnesium" panose="02040603050506020204" pitchFamily="18" charset="0"/>
      <p:regular r:id="rId26"/>
    </p:embeddedFont>
    <p:embeddedFont>
      <p:font typeface="UTM Showcard" panose="02040603050506020204" pitchFamily="18" charset="0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66" d="100"/>
          <a:sy n="66" d="100"/>
        </p:scale>
        <p:origin x="912" y="216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E45B-CC8A-49CA-88C8-FA200BEA5300}"/>
              </a:ext>
            </a:extLst>
          </p:cNvPr>
          <p:cNvSpPr/>
          <p:nvPr userDrawn="1"/>
        </p:nvSpPr>
        <p:spPr>
          <a:xfrm rot="16200000" flipH="1">
            <a:off x="11568433" y="5388069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1C5EA-0766-41DB-AD45-0276F9FA047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-3447601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539D4-C8AF-4979-A98E-2B16861752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2969" y="-2952246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66EE4-FD10-4042-8CBE-8F26CD913D5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8944" y="10114825"/>
            <a:ext cx="1428956" cy="114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A8216-ADF2-4F23-BFD6-083508835F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9543270"/>
            <a:ext cx="1428956" cy="114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93C3-9BB9-49EC-85F3-762564DD5017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FBC4C-B041-4BD7-ADBA-4C94A265EC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4EFB8-8C0F-4A37-B7F3-289DFDE18B26}"/>
              </a:ext>
            </a:extLst>
          </p:cNvPr>
          <p:cNvSpPr/>
          <p:nvPr userDrawn="1"/>
        </p:nvSpPr>
        <p:spPr>
          <a:xfrm rot="5400000" flipH="1">
            <a:off x="-223458" y="862090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/>
      <p:bldP spid="71" grpId="1"/>
      <p:bldP spid="72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ABCD,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AC = 3cm; BD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209903" y="2982379"/>
                <a:ext cx="4929902" cy="114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6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03" y="2982379"/>
                <a:ext cx="4929902" cy="1144993"/>
              </a:xfrm>
              <a:prstGeom prst="rect">
                <a:avLst/>
              </a:prstGeom>
              <a:blipFill>
                <a:blip r:embed="rId3"/>
                <a:stretch>
                  <a:fillRect l="-4455" r="-40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82913" y="2275991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b)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MNPQ,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MN = 7cm; NQ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711113" y="2336810"/>
            <a:ext cx="5498790" cy="2835744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460508" y="2336810"/>
            <a:ext cx="0" cy="283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711113" y="3754682"/>
            <a:ext cx="549879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445959" y="37546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440578" y="193899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5982098" y="380513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325569" y="514262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468203" y="3587080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14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blipFill>
                <a:blip r:embed="rId3"/>
                <a:stretch>
                  <a:fillRect l="-4042" r="-3233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210007" y="2266418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MNPQ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1366341"/>
            <a:ext cx="1004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a)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5dm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/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50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blipFill>
                <a:blip r:embed="rId3"/>
                <a:stretch>
                  <a:fillRect l="-3562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3338772"/>
            <a:ext cx="1036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b)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4m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15dm 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E5AC25CC-3A58-412F-87CC-F47461D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029" y="3936167"/>
            <a:ext cx="4815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4m = 40dm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/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300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blipFill>
                <a:blip r:embed="rId4"/>
                <a:stretch>
                  <a:fillRect l="-3562" r="-348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3BB31CB-C0B8-48DB-B0F8-EF44CD2BC211}"/>
              </a:ext>
            </a:extLst>
          </p:cNvPr>
          <p:cNvGrpSpPr/>
          <p:nvPr/>
        </p:nvGrpSpPr>
        <p:grpSpPr>
          <a:xfrm>
            <a:off x="4067402" y="1669906"/>
            <a:ext cx="6413210" cy="3644508"/>
            <a:chOff x="4067402" y="1669906"/>
            <a:chExt cx="6413210" cy="3644508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9" name="文本框 75">
              <a:extLst>
                <a:ext uri="{FF2B5EF4-FFF2-40B4-BE49-F238E27FC236}">
                  <a16:creationId xmlns:a16="http://schemas.microsoft.com/office/drawing/2014/main" id="{75024F50-1330-4690-ABF0-E7F76A7185B8}"/>
                </a:ext>
              </a:extLst>
            </p:cNvPr>
            <p:cNvSpPr txBox="1"/>
            <p:nvPr/>
          </p:nvSpPr>
          <p:spPr>
            <a:xfrm>
              <a:off x="4067402" y="1669906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D1D17C-2B22-4F6E-B940-0A39E3D56AC1}"/>
              </a:ext>
            </a:extLst>
          </p:cNvPr>
          <p:cNvSpPr txBox="1"/>
          <p:nvPr/>
        </p:nvSpPr>
        <p:spPr>
          <a:xfrm>
            <a:off x="1816772" y="510439"/>
            <a:ext cx="8759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FB73B35A-E87C-42DD-A500-3C8E936D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613" y="1800631"/>
            <a:ext cx="3785812" cy="1946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C2DA04E4-2342-4EB3-A165-944E984F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09" y="1809056"/>
            <a:ext cx="3893979" cy="216332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31FB7166-7840-4450-AF87-24F7ACABFB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38834" y="4203456"/>
            <a:ext cx="2163322" cy="1730657"/>
          </a:xfrm>
          <a:prstGeom prst="flowChartManualOperation">
            <a:avLst/>
          </a:prstGeom>
          <a:solidFill>
            <a:srgbClr val="FFC34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FEACE507-847F-42AE-87F6-DE0660A1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076" y="2458052"/>
            <a:ext cx="2704153" cy="3028651"/>
          </a:xfrm>
          <a:prstGeom prst="flowChartDecision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9">
            <a:extLst>
              <a:ext uri="{FF2B5EF4-FFF2-40B4-BE49-F238E27FC236}">
                <a16:creationId xmlns:a16="http://schemas.microsoft.com/office/drawing/2014/main" id="{A6F584C9-8989-4329-847E-C1FE02D6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99" y="4557444"/>
            <a:ext cx="3028651" cy="140616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9CA5E6D-723C-4238-8EF1-38B92833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15" y="2505569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15960EA7-A6F0-4E0E-863D-A547D154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081" y="2462151"/>
            <a:ext cx="4282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chữ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nhật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65AC8C4-78B2-481D-877C-64174EA9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27" y="3618580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695446" y="743584"/>
            <a:ext cx="9065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7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1170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/>
      <p:bldP spid="7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2618686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3629597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3626519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1484973" y="3629598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3632944" y="363078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E073-AEB3-4404-8792-7716A52EE7BF}"/>
              </a:ext>
            </a:extLst>
          </p:cNvPr>
          <p:cNvSpPr txBox="1"/>
          <p:nvPr/>
        </p:nvSpPr>
        <p:spPr>
          <a:xfrm>
            <a:off x="2594239" y="541634"/>
            <a:ext cx="688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AC = m, BD = 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268205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268070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496226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268205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329584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A8E61B-4CC3-4D4B-87D6-59C882EFC02B}"/>
              </a:ext>
            </a:extLst>
          </p:cNvPr>
          <p:cNvSpPr txBox="1"/>
          <p:nvPr/>
        </p:nvSpPr>
        <p:spPr>
          <a:xfrm>
            <a:off x="1014356" y="1137162"/>
            <a:ext cx="1019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MNCA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22585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32606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452860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266672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457689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326067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491808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35890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324856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220825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32329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35273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4023265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397909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877A8D1-4AA3-4498-A416-56C41D1DA68C}"/>
              </a:ext>
            </a:extLst>
          </p:cNvPr>
          <p:cNvSpPr txBox="1"/>
          <p:nvPr/>
        </p:nvSpPr>
        <p:spPr>
          <a:xfrm>
            <a:off x="6536107" y="226747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026B27-652F-4111-87AD-FB206C1FB29F}"/>
              </a:ext>
            </a:extLst>
          </p:cNvPr>
          <p:cNvSpPr txBox="1"/>
          <p:nvPr/>
        </p:nvSpPr>
        <p:spPr>
          <a:xfrm>
            <a:off x="11120256" y="22291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0.62304 -0.145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7044 -0.14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56" grpId="0" animBg="1"/>
      <p:bldP spid="56" grpId="1" animBg="1"/>
      <p:bldP spid="94" grpId="0" animBg="1"/>
      <p:bldP spid="94" grpId="1" animBg="1"/>
      <p:bldP spid="2" grpId="0"/>
      <p:bldP spid="42" grpId="0" animBg="1"/>
      <p:bldP spid="14" grpId="0"/>
      <p:bldP spid="57" grpId="0"/>
      <p:bldP spid="58" grpId="0"/>
      <p:bldP spid="59" grpId="0"/>
      <p:bldP spid="60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1164790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2175701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2172623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9080552" y="1182570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6923591" y="117934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1228158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1226805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3508364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1228158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184194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80461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180677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30747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1212825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3122998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180677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346419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21351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179466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75435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177905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207348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2569369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252519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/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MNCA.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blipFill>
                <a:blip r:embed="rId7"/>
                <a:stretch>
                  <a:fillRect l="-1090" t="-24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D13023D-230E-49DB-87A5-F06DF6B852A7}"/>
              </a:ext>
            </a:extLst>
          </p:cNvPr>
          <p:cNvSpPr txBox="1"/>
          <p:nvPr/>
        </p:nvSpPr>
        <p:spPr>
          <a:xfrm>
            <a:off x="6536107" y="779612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C3C24D-36E1-4F6C-9CF2-E74F4C0A30B0}"/>
              </a:ext>
            </a:extLst>
          </p:cNvPr>
          <p:cNvSpPr txBox="1"/>
          <p:nvPr/>
        </p:nvSpPr>
        <p:spPr>
          <a:xfrm>
            <a:off x="11120256" y="741324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4186175" y="1671221"/>
            <a:ext cx="6412719" cy="3643193"/>
            <a:chOff x="4186175" y="1671221"/>
            <a:chExt cx="6412719" cy="3643193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304457" y="167122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375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字魂151号-联盟综艺体</vt:lpstr>
      <vt:lpstr>UTM Magnesium</vt:lpstr>
      <vt:lpstr>Cambria Math</vt:lpstr>
      <vt:lpstr>Calibri</vt:lpstr>
      <vt:lpstr>UTM Showcard</vt:lpstr>
      <vt:lpstr>UTM Avo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KTUTS</dc:creator>
  <cp:keywords>VIETBAO</cp:keywords>
  <cp:lastModifiedBy>PHAN HOÀNG PHƯỚC HẠNH</cp:lastModifiedBy>
  <cp:revision>22</cp:revision>
  <dcterms:created xsi:type="dcterms:W3CDTF">2022-01-10T07:22:00Z</dcterms:created>
  <dcterms:modified xsi:type="dcterms:W3CDTF">2022-03-07T17:14:56Z</dcterms:modified>
  <cp:version>G27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