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3" r:id="rId2"/>
    <p:sldId id="290" r:id="rId3"/>
    <p:sldId id="261" r:id="rId4"/>
    <p:sldId id="295" r:id="rId5"/>
    <p:sldId id="291" r:id="rId6"/>
    <p:sldId id="292" r:id="rId7"/>
    <p:sldId id="257" r:id="rId8"/>
    <p:sldId id="293" r:id="rId9"/>
    <p:sldId id="286" r:id="rId10"/>
    <p:sldId id="283" r:id="rId11"/>
    <p:sldId id="298" r:id="rId12"/>
    <p:sldId id="309" r:id="rId13"/>
    <p:sldId id="310" r:id="rId14"/>
    <p:sldId id="294" r:id="rId15"/>
    <p:sldId id="311" r:id="rId16"/>
    <p:sldId id="289" r:id="rId17"/>
    <p:sldId id="277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FF66"/>
    <a:srgbClr val="808000"/>
    <a:srgbClr val="E8F4AA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8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DD8EB11-5406-4D7D-A4B3-982550787B16}">
      <dgm:prSet/>
      <dgm:spPr/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/>
      <dgm:spPr>
        <a:solidFill>
          <a:srgbClr val="0000CC"/>
        </a:solidFill>
      </dgm:spPr>
      <dgm:t>
        <a:bodyPr/>
        <a:lstStyle/>
        <a:p>
          <a:pPr rtl="0"/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4E262-9CFD-4ED8-AF80-036573C47749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C159ADC-2A23-410F-A3E0-D9C2199FB312}" type="parTrans" cxnId="{DD21C321-6257-443B-A62E-DE826CDADBB2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3B41E-95D4-4E54-8C82-ABA9DEF89764}" type="sibTrans" cxnId="{DD21C321-6257-443B-A62E-DE826CDADBB2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Y="1230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Y="145376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12428C-A333-426E-BA04-23AB6D4054BE}" type="pres">
      <dgm:prSet presAssocID="{93F4E262-9CFD-4ED8-AF80-036573C47749}" presName="text_3" presStyleLbl="node1" presStyleIdx="2" presStyleCnt="3">
        <dgm:presLayoutVars>
          <dgm:bulletEnabled val="1"/>
        </dgm:presLayoutVars>
      </dgm:prSet>
      <dgm:spPr/>
    </dgm:pt>
    <dgm:pt modelId="{992F7496-63EB-4EBE-A509-119A7BF3FC2C}" type="pres">
      <dgm:prSet presAssocID="{93F4E262-9CFD-4ED8-AF80-036573C47749}" presName="accent_3" presStyleCnt="0"/>
      <dgm:spPr/>
    </dgm:pt>
    <dgm:pt modelId="{ECF0BC32-79A4-48DD-8742-B90158C375BF}" type="pres">
      <dgm:prSet presAssocID="{93F4E262-9CFD-4ED8-AF80-036573C4774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D21C321-6257-443B-A62E-DE826CDADBB2}" srcId="{5BE2D0CB-5BBD-4A03-A3CB-F48B34989FA3}" destId="{93F4E262-9CFD-4ED8-AF80-036573C47749}" srcOrd="2" destOrd="0" parTransId="{8C159ADC-2A23-410F-A3E0-D9C2199FB312}" sibTransId="{92A3B41E-95D4-4E54-8C82-ABA9DEF89764}"/>
    <dgm:cxn modelId="{15630624-2364-46D5-9B61-E1B593FD13E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E3F17A50-D43E-4BE5-99FF-A02B5CD1F985}" type="presOf" srcId="{93F4E262-9CFD-4ED8-AF80-036573C47749}" destId="{0712428C-A333-426E-BA04-23AB6D4054BE}" srcOrd="0" destOrd="0" presId="urn:microsoft.com/office/officeart/2008/layout/VerticalCurvedList"/>
    <dgm:cxn modelId="{740DBAD5-9377-45B3-BA30-5B1BB1D3CBF3}" type="presOf" srcId="{2539990F-C84A-42AC-88CF-45ED9AC1F08B}" destId="{DB69836F-FE00-4372-B69A-DF0D28029991}" srcOrd="0" destOrd="0" presId="urn:microsoft.com/office/officeart/2008/layout/VerticalCurvedList"/>
    <dgm:cxn modelId="{BE3B59DE-FBFF-4263-986C-800F12825A75}" type="presOf" srcId="{5BE2D0CB-5BBD-4A03-A3CB-F48B34989FA3}" destId="{3059196D-AF0C-4463-A93E-812664631BA3}" srcOrd="0" destOrd="0" presId="urn:microsoft.com/office/officeart/2008/layout/VerticalCurvedList"/>
    <dgm:cxn modelId="{E28CA5E2-903E-4AE0-814A-29D895B05F3F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7ACDEBE-72A6-4887-A843-1EA96B74FFCE}" type="presParOf" srcId="{3059196D-AF0C-4463-A93E-812664631BA3}" destId="{558D9870-05E2-484E-9241-818D42D9FADA}" srcOrd="0" destOrd="0" presId="urn:microsoft.com/office/officeart/2008/layout/VerticalCurvedList"/>
    <dgm:cxn modelId="{E6589C5D-7C3D-4103-A8E6-41904ABB1A9A}" type="presParOf" srcId="{558D9870-05E2-484E-9241-818D42D9FADA}" destId="{39FD721C-A262-4C4E-B494-AC1732E6F3A0}" srcOrd="0" destOrd="0" presId="urn:microsoft.com/office/officeart/2008/layout/VerticalCurvedList"/>
    <dgm:cxn modelId="{E0E4475A-A1A2-43B5-98D5-B327445F3AC1}" type="presParOf" srcId="{39FD721C-A262-4C4E-B494-AC1732E6F3A0}" destId="{849B6A22-FC21-4DC5-A1AF-CBADFA6E7F70}" srcOrd="0" destOrd="0" presId="urn:microsoft.com/office/officeart/2008/layout/VerticalCurvedList"/>
    <dgm:cxn modelId="{729FBBED-D2D8-47D5-813A-DE4FB683C9EA}" type="presParOf" srcId="{39FD721C-A262-4C4E-B494-AC1732E6F3A0}" destId="{D0EDBA11-CE96-4FCC-BFE8-4DE9D160E032}" srcOrd="1" destOrd="0" presId="urn:microsoft.com/office/officeart/2008/layout/VerticalCurvedList"/>
    <dgm:cxn modelId="{385A07EE-E5F1-4FB8-8718-04793B0266A6}" type="presParOf" srcId="{39FD721C-A262-4C4E-B494-AC1732E6F3A0}" destId="{AF90F929-E81A-499C-8856-3125BD5771DB}" srcOrd="2" destOrd="0" presId="urn:microsoft.com/office/officeart/2008/layout/VerticalCurvedList"/>
    <dgm:cxn modelId="{79966E2E-C1FB-4C8A-B6EA-098C2C237637}" type="presParOf" srcId="{39FD721C-A262-4C4E-B494-AC1732E6F3A0}" destId="{AC2B4F2C-FF8C-404D-92B0-C7C0A29210D1}" srcOrd="3" destOrd="0" presId="urn:microsoft.com/office/officeart/2008/layout/VerticalCurvedList"/>
    <dgm:cxn modelId="{91CC2582-EED5-4331-9EF7-34BA0E3CB0C9}" type="presParOf" srcId="{558D9870-05E2-484E-9241-818D42D9FADA}" destId="{16095D2C-57B4-48CA-953C-267BD9DD484B}" srcOrd="1" destOrd="0" presId="urn:microsoft.com/office/officeart/2008/layout/VerticalCurvedList"/>
    <dgm:cxn modelId="{1F0325D6-2342-41ED-ABD4-0FD0A0AD47A4}" type="presParOf" srcId="{558D9870-05E2-484E-9241-818D42D9FADA}" destId="{57F98E08-EB63-4773-8250-9B6C8F0D79DB}" srcOrd="2" destOrd="0" presId="urn:microsoft.com/office/officeart/2008/layout/VerticalCurvedList"/>
    <dgm:cxn modelId="{CAA28C00-F2E2-4681-BE46-88F1BFC47E75}" type="presParOf" srcId="{57F98E08-EB63-4773-8250-9B6C8F0D79DB}" destId="{73F439AE-4020-45C5-B27A-2DB6095092F8}" srcOrd="0" destOrd="0" presId="urn:microsoft.com/office/officeart/2008/layout/VerticalCurvedList"/>
    <dgm:cxn modelId="{D6841EB1-F9EB-4851-8AFB-E3E56346B4F4}" type="presParOf" srcId="{558D9870-05E2-484E-9241-818D42D9FADA}" destId="{DB69836F-FE00-4372-B69A-DF0D28029991}" srcOrd="3" destOrd="0" presId="urn:microsoft.com/office/officeart/2008/layout/VerticalCurvedList"/>
    <dgm:cxn modelId="{E32F9149-017C-487A-B35E-6FC21AD15CA0}" type="presParOf" srcId="{558D9870-05E2-484E-9241-818D42D9FADA}" destId="{A23500C6-60B1-485B-9CAE-0E2BED65C988}" srcOrd="4" destOrd="0" presId="urn:microsoft.com/office/officeart/2008/layout/VerticalCurvedList"/>
    <dgm:cxn modelId="{110A3BD2-A5A7-4AE9-A7BB-858BF24F8EB8}" type="presParOf" srcId="{A23500C6-60B1-485B-9CAE-0E2BED65C988}" destId="{425517B2-2BDC-437A-9C2F-A102F25D4FDA}" srcOrd="0" destOrd="0" presId="urn:microsoft.com/office/officeart/2008/layout/VerticalCurvedList"/>
    <dgm:cxn modelId="{6228C134-500E-468F-9B21-90B15962F8D4}" type="presParOf" srcId="{558D9870-05E2-484E-9241-818D42D9FADA}" destId="{0712428C-A333-426E-BA04-23AB6D4054BE}" srcOrd="5" destOrd="0" presId="urn:microsoft.com/office/officeart/2008/layout/VerticalCurvedList"/>
    <dgm:cxn modelId="{04D2C45A-8D95-433D-AD45-CC8E76C2A9FE}" type="presParOf" srcId="{558D9870-05E2-484E-9241-818D42D9FADA}" destId="{992F7496-63EB-4EBE-A509-119A7BF3FC2C}" srcOrd="6" destOrd="0" presId="urn:microsoft.com/office/officeart/2008/layout/VerticalCurvedList"/>
    <dgm:cxn modelId="{82813EC0-F1CE-44C9-BF0B-F137849C86BD}" type="presParOf" srcId="{992F7496-63EB-4EBE-A509-119A7BF3FC2C}" destId="{ECF0BC32-79A4-48DD-8742-B90158C375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2196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68321" y="314763"/>
          <a:ext cx="6629760" cy="100584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68321" y="314763"/>
        <a:ext cx="6629760" cy="1005842"/>
      </dsp:txXfrm>
    </dsp:sp>
    <dsp:sp modelId="{73F439AE-4020-45C5-B27A-2DB6095092F8}">
      <dsp:nvSpPr>
        <dsp:cNvPr id="0" name=""/>
        <dsp:cNvSpPr/>
      </dsp:nvSpPr>
      <dsp:spPr>
        <a:xfrm>
          <a:off x="57268" y="306631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65549" y="1449852"/>
          <a:ext cx="6332532" cy="1188717"/>
        </a:xfrm>
        <a:prstGeom prst="rect">
          <a:avLst/>
        </a:prstGeom>
        <a:solidFill>
          <a:srgbClr val="00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65549" y="1449852"/>
        <a:ext cx="6332532" cy="1188717"/>
      </dsp:txXfrm>
    </dsp:sp>
    <dsp:sp modelId="{425517B2-2BDC-437A-9C2F-A102F25D4FDA}">
      <dsp:nvSpPr>
        <dsp:cNvPr id="0" name=""/>
        <dsp:cNvSpPr/>
      </dsp:nvSpPr>
      <dsp:spPr>
        <a:xfrm>
          <a:off x="35449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2428C-A333-426E-BA04-23AB6D4054BE}">
      <dsp:nvSpPr>
        <dsp:cNvPr id="0" name=""/>
        <dsp:cNvSpPr/>
      </dsp:nvSpPr>
      <dsp:spPr>
        <a:xfrm>
          <a:off x="568321" y="2861896"/>
          <a:ext cx="6629760" cy="81768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037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68321" y="2861896"/>
        <a:ext cx="6629760" cy="817684"/>
      </dsp:txXfrm>
    </dsp:sp>
    <dsp:sp modelId="{ECF0BC32-79A4-48DD-8742-B90158C375BF}">
      <dsp:nvSpPr>
        <dsp:cNvPr id="0" name=""/>
        <dsp:cNvSpPr/>
      </dsp:nvSpPr>
      <dsp:spPr>
        <a:xfrm>
          <a:off x="57268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50000"/>
              <a:hueOff val="0"/>
              <a:satOff val="-21080"/>
              <a:lumOff val="31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999A-3B15-46EE-A625-8AF40D075DD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9838-9736-460D-A20B-C28E45A6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56CA9A5-85C5-4235-AA93-6E18318D9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4A51478-5FE3-47BF-A00D-35BDAB150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5604" name="Header Placeholder 3">
            <a:extLst>
              <a:ext uri="{FF2B5EF4-FFF2-40B4-BE49-F238E27FC236}">
                <a16:creationId xmlns:a16="http://schemas.microsoft.com/office/drawing/2014/main" id="{03DCECB1-B2A1-4498-86BA-9E81DFAA74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Tieu hoc Yen CuongA </a:t>
            </a: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0329BB3C-BCC2-485E-B78B-9BA85429D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5C6592-5FD7-4CC1-B67F-5FDFAEFA40F5}" type="datetime1">
              <a:rPr lang="en-US" altLang="en-US" smtClean="0">
                <a:latin typeface="Calibri" panose="020F0502020204030204" pitchFamily="34" charset="0"/>
              </a:rPr>
              <a:pPr/>
              <a:t>3/3/2022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06" name="Slide Number Placeholder 5">
            <a:extLst>
              <a:ext uri="{FF2B5EF4-FFF2-40B4-BE49-F238E27FC236}">
                <a16:creationId xmlns:a16="http://schemas.microsoft.com/office/drawing/2014/main" id="{0F01B750-EAB7-41BE-8154-309604FCE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D954F4-2FBB-4157-894D-A8D9BE24B0AC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1B75B37-0CE2-4470-8B5B-3A389F555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AF9DE7D-147C-49B7-8C1A-59734FA0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8" name="Header Placeholder 3">
            <a:extLst>
              <a:ext uri="{FF2B5EF4-FFF2-40B4-BE49-F238E27FC236}">
                <a16:creationId xmlns:a16="http://schemas.microsoft.com/office/drawing/2014/main" id="{B2ED7734-BC19-48C4-8428-A451E75D9B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Tieu hoc Yen CuongA </a:t>
            </a: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23F5B4E3-558B-4286-874C-23B77187B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62813-7010-477E-9714-78E6C545D414}" type="datetime1">
              <a:rPr lang="en-US" altLang="en-US" smtClean="0">
                <a:latin typeface="Calibri" panose="020F0502020204030204" pitchFamily="34" charset="0"/>
              </a:rPr>
              <a:pPr/>
              <a:t>3/3/2022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0" name="Slide Number Placeholder 5">
            <a:extLst>
              <a:ext uri="{FF2B5EF4-FFF2-40B4-BE49-F238E27FC236}">
                <a16:creationId xmlns:a16="http://schemas.microsoft.com/office/drawing/2014/main" id="{6B8DD763-A00E-4EE7-8967-5BC068F97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9CBB80-DD1B-4CED-815A-DDCCE6EF2A18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29838-9736-460D-A20B-C28E45A67A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89664-3E5D-420E-B358-071C2EA59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CFF3-64A8-4409-B8FF-27BB4346B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B7C9D-F37B-419E-8D8E-8E309308D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4E20-6176-4A24-B523-E750106FF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1FC30-07C5-449D-A68D-6725E4B1B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0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E7A7-2E57-461E-89FF-37BCD39723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E9FC-6B38-41A7-8620-D55380D59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1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6B258-EEA4-4160-B85B-4ECDC26FD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3E77-1A1D-40DE-9C0D-806302B02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33BD5-A074-47E2-B32A-955CA2CDD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0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A4167-4467-47BE-AA5E-B2BFD5D89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9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7373F-3517-4518-9BAC-68DD9A8FA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B1B26-454C-4E3E-8717-9C0F350F64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70" r:id="rId15"/>
    <p:sldLayoutId id="2147483669" r:id="rId16"/>
    <p:sldLayoutId id="2147483668" r:id="rId17"/>
    <p:sldLayoutId id="2147483656" r:id="rId18"/>
    <p:sldLayoutId id="2147483657" r:id="rId19"/>
    <p:sldLayoutId id="2147483658" r:id="rId20"/>
    <p:sldLayoutId id="2147483659" r:id="rId21"/>
    <p:sldLayoutId id="2147483660" r:id="rId2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C7925A9-51FE-4EAF-B30C-F0D7B0BA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bells">
            <a:extLst>
              <a:ext uri="{FF2B5EF4-FFF2-40B4-BE49-F238E27FC236}">
                <a16:creationId xmlns:a16="http://schemas.microsoft.com/office/drawing/2014/main" id="{9B16B00A-106C-4F12-824D-3D85CF30CC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6200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bells">
            <a:extLst>
              <a:ext uri="{FF2B5EF4-FFF2-40B4-BE49-F238E27FC236}">
                <a16:creationId xmlns:a16="http://schemas.microsoft.com/office/drawing/2014/main" id="{EDED460E-04CB-4DE9-904F-E8AE3D25E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Graphic">
            <a:extLst>
              <a:ext uri="{FF2B5EF4-FFF2-40B4-BE49-F238E27FC236}">
                <a16:creationId xmlns:a16="http://schemas.microsoft.com/office/drawing/2014/main" id="{D29F061B-AE2A-435C-8A58-13803BE8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9">
            <a:extLst>
              <a:ext uri="{FF2B5EF4-FFF2-40B4-BE49-F238E27FC236}">
                <a16:creationId xmlns:a16="http://schemas.microsoft.com/office/drawing/2014/main" id="{353C8333-9E61-46D3-A097-222158331F5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sp>
          <p:nvSpPr>
            <p:cNvPr id="15370" name="Line 10">
              <a:extLst>
                <a:ext uri="{FF2B5EF4-FFF2-40B4-BE49-F238E27FC236}">
                  <a16:creationId xmlns:a16="http://schemas.microsoft.com/office/drawing/2014/main" id="{07EF8885-86A0-4E91-B89C-AA2C98189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1">
              <a:extLst>
                <a:ext uri="{FF2B5EF4-FFF2-40B4-BE49-F238E27FC236}">
                  <a16:creationId xmlns:a16="http://schemas.microsoft.com/office/drawing/2014/main" id="{7B182A73-C494-4976-85A5-71CBD82A4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2">
              <a:extLst>
                <a:ext uri="{FF2B5EF4-FFF2-40B4-BE49-F238E27FC236}">
                  <a16:creationId xmlns:a16="http://schemas.microsoft.com/office/drawing/2014/main" id="{79945067-E0BB-4D83-B34B-C14A01A0C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3">
              <a:extLst>
                <a:ext uri="{FF2B5EF4-FFF2-40B4-BE49-F238E27FC236}">
                  <a16:creationId xmlns:a16="http://schemas.microsoft.com/office/drawing/2014/main" id="{466DBDCE-6565-4AA2-A87E-99461D4B6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4" name="Group 14">
              <a:extLst>
                <a:ext uri="{FF2B5EF4-FFF2-40B4-BE49-F238E27FC236}">
                  <a16:creationId xmlns:a16="http://schemas.microsoft.com/office/drawing/2014/main" id="{F7B0676C-FF9B-4527-995F-781DBB35A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15375" name="Picture 15" descr="BAR01">
                <a:extLst>
                  <a:ext uri="{FF2B5EF4-FFF2-40B4-BE49-F238E27FC236}">
                    <a16:creationId xmlns:a16="http://schemas.microsoft.com/office/drawing/2014/main" id="{F3C6F4BE-4993-4098-A12D-5581AC2927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Picture 16" descr="BAR01">
                <a:extLst>
                  <a:ext uri="{FF2B5EF4-FFF2-40B4-BE49-F238E27FC236}">
                    <a16:creationId xmlns:a16="http://schemas.microsoft.com/office/drawing/2014/main" id="{54B5B871-2812-4736-BDA0-48152C41C1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AutoShape 17">
                <a:extLst>
                  <a:ext uri="{FF2B5EF4-FFF2-40B4-BE49-F238E27FC236}">
                    <a16:creationId xmlns:a16="http://schemas.microsoft.com/office/drawing/2014/main" id="{CFF14A5A-5D51-4FF6-8107-EB611EF75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40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" name="AutoShape 18">
                <a:extLst>
                  <a:ext uri="{FF2B5EF4-FFF2-40B4-BE49-F238E27FC236}">
                    <a16:creationId xmlns:a16="http://schemas.microsoft.com/office/drawing/2014/main" id="{C4E86E2A-5547-445B-AFBD-ABA9A4C73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" name="AutoShape 19">
                <a:extLst>
                  <a:ext uri="{FF2B5EF4-FFF2-40B4-BE49-F238E27FC236}">
                    <a16:creationId xmlns:a16="http://schemas.microsoft.com/office/drawing/2014/main" id="{48B1A2BC-14DD-4781-B753-D11370C8C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AutoShape 20">
                <a:extLst>
                  <a:ext uri="{FF2B5EF4-FFF2-40B4-BE49-F238E27FC236}">
                    <a16:creationId xmlns:a16="http://schemas.microsoft.com/office/drawing/2014/main" id="{4C1CC3A9-FE10-4857-AED5-1B4614E9A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5368" name="TextBox 1">
            <a:extLst>
              <a:ext uri="{FF2B5EF4-FFF2-40B4-BE49-F238E27FC236}">
                <a16:creationId xmlns:a16="http://schemas.microsoft.com/office/drawing/2014/main" id="{CA86D9F4-D06C-449F-AFC6-0FCA58DC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1675187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15369" name="Text Box 5">
            <a:extLst>
              <a:ext uri="{FF2B5EF4-FFF2-40B4-BE49-F238E27FC236}">
                <a16:creationId xmlns:a16="http://schemas.microsoft.com/office/drawing/2014/main" id="{655A7E0D-87C8-42FC-B335-19402BD7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561600"/>
            <a:ext cx="1371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1846118" y="472497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600200" y="1143000"/>
            <a:ext cx="2133600" cy="881063"/>
            <a:chOff x="1008" y="2097"/>
            <a:chExt cx="1344" cy="555"/>
          </a:xfrm>
        </p:grpSpPr>
        <p:sp>
          <p:nvSpPr>
            <p:cNvPr id="46096" name="Text Box 3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       của 15</a:t>
              </a:r>
            </a:p>
          </p:txBody>
        </p:sp>
        <p:grpSp>
          <p:nvGrpSpPr>
            <p:cNvPr id="46097" name="Group 37"/>
            <p:cNvGrpSpPr>
              <a:grpSpLocks/>
            </p:cNvGrpSpPr>
            <p:nvPr/>
          </p:nvGrpSpPr>
          <p:grpSpPr bwMode="auto">
            <a:xfrm>
              <a:off x="1344" y="2097"/>
              <a:ext cx="243" cy="555"/>
              <a:chOff x="1776" y="2160"/>
              <a:chExt cx="243" cy="555"/>
            </a:xfrm>
          </p:grpSpPr>
          <p:sp>
            <p:nvSpPr>
              <p:cNvPr id="46098" name="Text Box 38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099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6100" name="Line 40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102" name="Text Box 36"/>
          <p:cNvSpPr txBox="1">
            <a:spLocks noChangeArrowheads="1"/>
          </p:cNvSpPr>
          <p:nvPr/>
        </p:nvSpPr>
        <p:spPr bwMode="auto">
          <a:xfrm>
            <a:off x="4344427" y="1341436"/>
            <a:ext cx="236117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5 x 3 = 9</a:t>
            </a:r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3657600" y="131921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579418" y="2724583"/>
            <a:ext cx="2133600" cy="881062"/>
            <a:chOff x="1008" y="2097"/>
            <a:chExt cx="1344" cy="555"/>
          </a:xfrm>
        </p:grpSpPr>
        <p:sp>
          <p:nvSpPr>
            <p:cNvPr id="46110" name="Text Box 55"/>
            <p:cNvSpPr txBox="1">
              <a:spLocks noChangeArrowheads="1"/>
            </p:cNvSpPr>
            <p:nvPr/>
          </p:nvSpPr>
          <p:spPr bwMode="auto">
            <a:xfrm>
              <a:off x="1008" y="2208"/>
              <a:ext cx="13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40</a:t>
              </a:r>
            </a:p>
          </p:txBody>
        </p:sp>
        <p:grpSp>
          <p:nvGrpSpPr>
            <p:cNvPr id="46111" name="Group 56"/>
            <p:cNvGrpSpPr>
              <a:grpSpLocks/>
            </p:cNvGrpSpPr>
            <p:nvPr/>
          </p:nvGrpSpPr>
          <p:grpSpPr bwMode="auto">
            <a:xfrm>
              <a:off x="1344" y="2097"/>
              <a:ext cx="243" cy="555"/>
              <a:chOff x="1776" y="2160"/>
              <a:chExt cx="243" cy="555"/>
            </a:xfrm>
          </p:grpSpPr>
          <p:sp>
            <p:nvSpPr>
              <p:cNvPr id="46112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113" name="Text Box 58"/>
              <p:cNvSpPr txBox="1">
                <a:spLocks noChangeArrowheads="1"/>
              </p:cNvSpPr>
              <p:nvPr/>
            </p:nvSpPr>
            <p:spPr bwMode="auto">
              <a:xfrm>
                <a:off x="1779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6114" name="Line 59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474518" y="443922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572526" y="4386262"/>
            <a:ext cx="7885673" cy="83099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1A059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657600" y="2900795"/>
            <a:ext cx="3332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: 8 x 3 = 15</a:t>
            </a:r>
          </a:p>
        </p:txBody>
      </p:sp>
      <p:grpSp>
        <p:nvGrpSpPr>
          <p:cNvPr id="38" name="Group 53"/>
          <p:cNvGrpSpPr>
            <a:grpSpLocks/>
          </p:cNvGrpSpPr>
          <p:nvPr/>
        </p:nvGrpSpPr>
        <p:grpSpPr bwMode="auto">
          <a:xfrm>
            <a:off x="4136448" y="1904424"/>
            <a:ext cx="2470150" cy="976313"/>
            <a:chOff x="762" y="1930"/>
            <a:chExt cx="1556" cy="615"/>
          </a:xfrm>
        </p:grpSpPr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762" y="2095"/>
              <a:ext cx="15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x        =  9</a:t>
              </a:r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1335" y="1930"/>
              <a:ext cx="252" cy="615"/>
              <a:chOff x="1767" y="1993"/>
              <a:chExt cx="252" cy="615"/>
            </a:xfrm>
          </p:grpSpPr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1767" y="1993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1779" y="228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1824" y="2329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3467100" y="217570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</a:t>
            </a:r>
          </a:p>
        </p:txBody>
      </p: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4457700" y="3454401"/>
            <a:ext cx="2470150" cy="949326"/>
            <a:chOff x="902" y="1958"/>
            <a:chExt cx="1556" cy="598"/>
          </a:xfrm>
        </p:grpSpPr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902" y="2088"/>
              <a:ext cx="15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x        =  15</a:t>
              </a:r>
            </a:p>
          </p:txBody>
        </p:sp>
        <p:grpSp>
          <p:nvGrpSpPr>
            <p:cNvPr id="47" name="Group 37"/>
            <p:cNvGrpSpPr>
              <a:grpSpLocks/>
            </p:cNvGrpSpPr>
            <p:nvPr/>
          </p:nvGrpSpPr>
          <p:grpSpPr bwMode="auto">
            <a:xfrm>
              <a:off x="1478" y="1958"/>
              <a:ext cx="251" cy="598"/>
              <a:chOff x="1910" y="2021"/>
              <a:chExt cx="251" cy="598"/>
            </a:xfrm>
          </p:grpSpPr>
          <p:sp>
            <p:nvSpPr>
              <p:cNvPr id="48" name="Text Box 38"/>
              <p:cNvSpPr txBox="1">
                <a:spLocks noChangeArrowheads="1"/>
              </p:cNvSpPr>
              <p:nvPr/>
            </p:nvSpPr>
            <p:spPr bwMode="auto">
              <a:xfrm>
                <a:off x="1910" y="2021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Text Box 39"/>
              <p:cNvSpPr txBox="1">
                <a:spLocks noChangeArrowheads="1"/>
              </p:cNvSpPr>
              <p:nvPr/>
            </p:nvSpPr>
            <p:spPr bwMode="auto">
              <a:xfrm>
                <a:off x="1921" y="2292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>
                <a:off x="1934" y="234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3566102" y="368123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/>
      <p:bldP spid="46102" grpId="0"/>
      <p:bldP spid="48179" grpId="0"/>
      <p:bldP spid="48197" grpId="0"/>
      <p:bldP spid="46126" grpId="0" animBg="1"/>
      <p:bldP spid="37" grpId="0"/>
      <p:bldP spid="44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6">
            <a:extLst>
              <a:ext uri="{FF2B5EF4-FFF2-40B4-BE49-F238E27FC236}">
                <a16:creationId xmlns:a16="http://schemas.microsoft.com/office/drawing/2014/main" id="{91E558D3-0B22-4E8B-956A-C6A70CF5CCC0}"/>
              </a:ext>
            </a:extLst>
          </p:cNvPr>
          <p:cNvGrpSpPr>
            <a:grpSpLocks/>
          </p:cNvGrpSpPr>
          <p:nvPr/>
        </p:nvGrpSpPr>
        <p:grpSpPr bwMode="auto">
          <a:xfrm>
            <a:off x="177008" y="285138"/>
            <a:ext cx="8526462" cy="1524000"/>
            <a:chOff x="0" y="2640"/>
            <a:chExt cx="5371" cy="960"/>
          </a:xfrm>
        </p:grpSpPr>
        <p:grpSp>
          <p:nvGrpSpPr>
            <p:cNvPr id="18451" name="Group 185">
              <a:extLst>
                <a:ext uri="{FF2B5EF4-FFF2-40B4-BE49-F238E27FC236}">
                  <a16:creationId xmlns:a16="http://schemas.microsoft.com/office/drawing/2014/main" id="{F62EB324-8517-459C-9895-C410C4214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9" y="2640"/>
              <a:ext cx="264" cy="534"/>
              <a:chOff x="5539" y="3264"/>
              <a:chExt cx="264" cy="534"/>
            </a:xfrm>
          </p:grpSpPr>
          <p:sp>
            <p:nvSpPr>
              <p:cNvPr id="18453" name="Text Box 131">
                <a:extLst>
                  <a:ext uri="{FF2B5EF4-FFF2-40B4-BE49-F238E27FC236}">
                    <a16:creationId xmlns:a16="http://schemas.microsoft.com/office/drawing/2014/main" id="{8869FED9-948F-4C97-8C21-4D67B51DE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9" y="3264"/>
                <a:ext cx="21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fol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8454" name="Text Box 132">
                <a:extLst>
                  <a:ext uri="{FF2B5EF4-FFF2-40B4-BE49-F238E27FC236}">
                    <a16:creationId xmlns:a16="http://schemas.microsoft.com/office/drawing/2014/main" id="{1FEDA416-928B-4A57-8522-4C7237110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0" y="3468"/>
                <a:ext cx="26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chemeClr val="fol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8455" name="Line 133">
                <a:extLst>
                  <a:ext uri="{FF2B5EF4-FFF2-40B4-BE49-F238E27FC236}">
                    <a16:creationId xmlns:a16="http://schemas.microsoft.com/office/drawing/2014/main" id="{8BE274D9-3E87-4CCA-BBB9-AC92293CF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0" y="3504"/>
                <a:ext cx="151" cy="5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452" name="Text Box 129">
              <a:extLst>
                <a:ext uri="{FF2B5EF4-FFF2-40B4-BE49-F238E27FC236}">
                  <a16:creationId xmlns:a16="http://schemas.microsoft.com/office/drawing/2014/main" id="{8388E13E-AD93-4ECF-A31D-5BA7E6EE1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28"/>
              <a:ext cx="5371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435" name="Text Box 134">
            <a:extLst>
              <a:ext uri="{FF2B5EF4-FFF2-40B4-BE49-F238E27FC236}">
                <a16:creationId xmlns:a16="http://schemas.microsoft.com/office/drawing/2014/main" id="{E589E5DE-9F06-4FAB-B8F3-0510D28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" y="445351"/>
            <a:ext cx="14920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18436" name="Text Box 135">
            <a:extLst>
              <a:ext uri="{FF2B5EF4-FFF2-40B4-BE49-F238E27FC236}">
                <a16:creationId xmlns:a16="http://schemas.microsoft.com/office/drawing/2014/main" id="{55039CCA-8EC9-4354-AA05-B8B3D4828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19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105" name="Text Box 137">
            <a:extLst>
              <a:ext uri="{FF2B5EF4-FFF2-40B4-BE49-F238E27FC236}">
                <a16:creationId xmlns:a16="http://schemas.microsoft.com/office/drawing/2014/main" id="{E82889DB-7936-4030-B8CF-52564BFE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688" y="2537421"/>
            <a:ext cx="7620000" cy="8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i="1" u="sng" dirty="0">
              <a:solidFill>
                <a:srgbClr val="1A0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4106" name="Group 138">
            <a:extLst>
              <a:ext uri="{FF2B5EF4-FFF2-40B4-BE49-F238E27FC236}">
                <a16:creationId xmlns:a16="http://schemas.microsoft.com/office/drawing/2014/main" id="{CF80F7A2-D74E-4BEA-BE06-108DFB6FC67F}"/>
              </a:ext>
            </a:extLst>
          </p:cNvPr>
          <p:cNvGrpSpPr>
            <a:grpSpLocks/>
          </p:cNvGrpSpPr>
          <p:nvPr/>
        </p:nvGrpSpPr>
        <p:grpSpPr bwMode="auto">
          <a:xfrm>
            <a:off x="5437188" y="3314903"/>
            <a:ext cx="457200" cy="1057275"/>
            <a:chOff x="5136" y="3706"/>
            <a:chExt cx="288" cy="666"/>
          </a:xfrm>
        </p:grpSpPr>
        <p:sp>
          <p:nvSpPr>
            <p:cNvPr id="18447" name="Line 139">
              <a:extLst>
                <a:ext uri="{FF2B5EF4-FFF2-40B4-BE49-F238E27FC236}">
                  <a16:creationId xmlns:a16="http://schemas.microsoft.com/office/drawing/2014/main" id="{DD37B132-3EA6-4CCF-8E09-1C983CA56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4074"/>
              <a:ext cx="144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448" name="Group 140">
              <a:extLst>
                <a:ext uri="{FF2B5EF4-FFF2-40B4-BE49-F238E27FC236}">
                  <a16:creationId xmlns:a16="http://schemas.microsoft.com/office/drawing/2014/main" id="{A0491B75-311D-48D1-8A4B-DBCA92194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706"/>
              <a:ext cx="288" cy="666"/>
              <a:chOff x="720" y="3178"/>
              <a:chExt cx="288" cy="666"/>
            </a:xfrm>
          </p:grpSpPr>
          <p:sp>
            <p:nvSpPr>
              <p:cNvPr id="18449" name="Text Box 141">
                <a:extLst>
                  <a:ext uri="{FF2B5EF4-FFF2-40B4-BE49-F238E27FC236}">
                    <a16:creationId xmlns:a16="http://schemas.microsoft.com/office/drawing/2014/main" id="{1A556CF6-123A-4A8B-B48E-7033920E4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3178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8450" name="Text Box 142">
                <a:extLst>
                  <a:ext uri="{FF2B5EF4-FFF2-40B4-BE49-F238E27FC236}">
                    <a16:creationId xmlns:a16="http://schemas.microsoft.com/office/drawing/2014/main" id="{B34ABD23-1642-42C4-96FA-622E14093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3514"/>
                <a:ext cx="28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84111" name="Text Box 143">
            <a:extLst>
              <a:ext uri="{FF2B5EF4-FFF2-40B4-BE49-F238E27FC236}">
                <a16:creationId xmlns:a16="http://schemas.microsoft.com/office/drawing/2014/main" id="{AB119D1C-BDEF-4DD0-84F4-CBA6F94C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597407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112" name="Text Box 144">
            <a:extLst>
              <a:ext uri="{FF2B5EF4-FFF2-40B4-BE49-F238E27FC236}">
                <a16:creationId xmlns:a16="http://schemas.microsoft.com/office/drawing/2014/main" id="{39985B9C-FA5C-4678-ACE6-C251E4EC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3592644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học sinh )</a:t>
            </a:r>
          </a:p>
        </p:txBody>
      </p:sp>
      <p:sp>
        <p:nvSpPr>
          <p:cNvPr id="84113" name="Text Box 145">
            <a:extLst>
              <a:ext uri="{FF2B5EF4-FFF2-40B4-BE49-F238E27FC236}">
                <a16:creationId xmlns:a16="http://schemas.microsoft.com/office/drawing/2014/main" id="{62F5612C-D17B-441F-8293-15E9789EF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79898"/>
            <a:ext cx="518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i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21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114" name="Rectangle 146">
            <a:extLst>
              <a:ext uri="{FF2B5EF4-FFF2-40B4-BE49-F238E27FC236}">
                <a16:creationId xmlns:a16="http://schemas.microsoft.com/office/drawing/2014/main" id="{25C1D969-D2BA-4133-8A0F-967F095F1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8" y="3592644"/>
            <a:ext cx="389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4115" name="Rectangle 147">
            <a:extLst>
              <a:ext uri="{FF2B5EF4-FFF2-40B4-BE49-F238E27FC236}">
                <a16:creationId xmlns:a16="http://schemas.microsoft.com/office/drawing/2014/main" id="{366D5544-80C0-4150-8C1E-6F39BD53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843" y="356986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84116" name="Rectangle 148">
            <a:extLst>
              <a:ext uri="{FF2B5EF4-FFF2-40B4-BE49-F238E27FC236}">
                <a16:creationId xmlns:a16="http://schemas.microsoft.com/office/drawing/2014/main" id="{4EE29174-FFD6-4647-81D8-C20C1D98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3587882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8D131-3CA6-4909-A713-3D7D7D33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4038"/>
            <a:ext cx="3906839" cy="46166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Nháp:  35 : 5 x 3 =  7 x 3 = 21</a:t>
            </a:r>
          </a:p>
        </p:txBody>
      </p:sp>
      <p:sp>
        <p:nvSpPr>
          <p:cNvPr id="24" name="Text Box 66">
            <a:extLst>
              <a:ext uri="{FF2B5EF4-FFF2-40B4-BE49-F238E27FC236}">
                <a16:creationId xmlns:a16="http://schemas.microsoft.com/office/drawing/2014/main" id="{4DAD1A08-9D51-42B4-972C-96BC905C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70" y="291476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68CF5C-B8EE-4D5E-A350-92E792F906B7}"/>
              </a:ext>
            </a:extLst>
          </p:cNvPr>
          <p:cNvSpPr/>
          <p:nvPr/>
        </p:nvSpPr>
        <p:spPr>
          <a:xfrm>
            <a:off x="88503" y="3638034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35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B21079A8-26A0-4C48-9804-E613D1DB79D2}"/>
              </a:ext>
            </a:extLst>
          </p:cNvPr>
          <p:cNvGrpSpPr>
            <a:grpSpLocks/>
          </p:cNvGrpSpPr>
          <p:nvPr/>
        </p:nvGrpSpPr>
        <p:grpSpPr bwMode="auto">
          <a:xfrm>
            <a:off x="698670" y="4064000"/>
            <a:ext cx="457200" cy="779462"/>
            <a:chOff x="1854" y="1771"/>
            <a:chExt cx="288" cy="491"/>
          </a:xfrm>
        </p:grpSpPr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8E697136-DE93-4CE2-9A25-DC979005C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1771"/>
              <a:ext cx="27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FC0A7F40-39F0-4328-8BE0-EC34194FB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4" y="2016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1D382C2-26FC-4E53-BB20-C36C0176CF97}"/>
              </a:ext>
            </a:extLst>
          </p:cNvPr>
          <p:cNvSpPr/>
          <p:nvPr/>
        </p:nvSpPr>
        <p:spPr>
          <a:xfrm>
            <a:off x="92946" y="4943569"/>
            <a:ext cx="166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..HS?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1145A9-9D84-400B-BD17-9826C827721D}"/>
              </a:ext>
            </a:extLst>
          </p:cNvPr>
          <p:cNvCxnSpPr>
            <a:cxnSpLocks/>
          </p:cNvCxnSpPr>
          <p:nvPr/>
        </p:nvCxnSpPr>
        <p:spPr>
          <a:xfrm>
            <a:off x="1761594" y="4537924"/>
            <a:ext cx="343444" cy="249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3C77B01-FC07-4590-B565-C9A85DA48723}"/>
              </a:ext>
            </a:extLst>
          </p:cNvPr>
          <p:cNvSpPr txBox="1"/>
          <p:nvPr/>
        </p:nvSpPr>
        <p:spPr>
          <a:xfrm>
            <a:off x="2003044" y="3830365"/>
            <a:ext cx="191937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?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A66B10-1987-4DB0-A69C-78D54A13DC60}"/>
              </a:ext>
            </a:extLst>
          </p:cNvPr>
          <p:cNvSpPr txBox="1"/>
          <p:nvPr/>
        </p:nvSpPr>
        <p:spPr>
          <a:xfrm>
            <a:off x="2111973" y="4511994"/>
            <a:ext cx="216277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35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AB61B7-1246-42B2-B3C2-D60CA7184E2C}"/>
              </a:ext>
            </a:extLst>
          </p:cNvPr>
          <p:cNvSpPr/>
          <p:nvPr/>
        </p:nvSpPr>
        <p:spPr>
          <a:xfrm>
            <a:off x="42947" y="4261406"/>
            <a:ext cx="1895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D7EC54-F1F9-4136-BEB4-6508B9355F6E}"/>
              </a:ext>
            </a:extLst>
          </p:cNvPr>
          <p:cNvCxnSpPr/>
          <p:nvPr/>
        </p:nvCxnSpPr>
        <p:spPr>
          <a:xfrm flipV="1">
            <a:off x="1748861" y="4056876"/>
            <a:ext cx="254183" cy="409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ular Callout 44">
            <a:extLst>
              <a:ext uri="{FF2B5EF4-FFF2-40B4-BE49-F238E27FC236}">
                <a16:creationId xmlns:a16="http://schemas.microsoft.com/office/drawing/2014/main" id="{FE27A129-D362-41BA-ACEB-ACEE837D0F35}"/>
              </a:ext>
            </a:extLst>
          </p:cNvPr>
          <p:cNvSpPr/>
          <p:nvPr/>
        </p:nvSpPr>
        <p:spPr>
          <a:xfrm>
            <a:off x="2685128" y="218711"/>
            <a:ext cx="5486400" cy="118872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8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0"/>
                                        <p:tgtEl>
                                          <p:spTgt spid="8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0"/>
                                        <p:tgtEl>
                                          <p:spTgt spid="8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0"/>
                                        <p:tgtEl>
                                          <p:spTgt spid="8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84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8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8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8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8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8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8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8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8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8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8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12" grpId="0"/>
      <p:bldP spid="84113" grpId="0"/>
      <p:bldP spid="84114" grpId="0"/>
      <p:bldP spid="3" grpId="0" animBg="1"/>
      <p:bldP spid="3" grpId="1" animBg="1"/>
      <p:bldP spid="24" grpId="0"/>
      <p:bldP spid="25" grpId="0"/>
      <p:bldP spid="29" grpId="0"/>
      <p:bldP spid="31" grpId="0" animBg="1"/>
      <p:bldP spid="32" grpId="0" animBg="1"/>
      <p:bldP spid="33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4">
            <a:extLst>
              <a:ext uri="{FF2B5EF4-FFF2-40B4-BE49-F238E27FC236}">
                <a16:creationId xmlns:a16="http://schemas.microsoft.com/office/drawing/2014/main" id="{B0A2B717-947E-4A0B-85C3-E61B9A59E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0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200"/>
          </a:p>
        </p:txBody>
      </p:sp>
      <p:grpSp>
        <p:nvGrpSpPr>
          <p:cNvPr id="19460" name="Group 99">
            <a:extLst>
              <a:ext uri="{FF2B5EF4-FFF2-40B4-BE49-F238E27FC236}">
                <a16:creationId xmlns:a16="http://schemas.microsoft.com/office/drawing/2014/main" id="{04AA9E9C-2234-4327-BA87-F90A6C654187}"/>
              </a:ext>
            </a:extLst>
          </p:cNvPr>
          <p:cNvGrpSpPr>
            <a:grpSpLocks/>
          </p:cNvGrpSpPr>
          <p:nvPr/>
        </p:nvGrpSpPr>
        <p:grpSpPr bwMode="auto">
          <a:xfrm>
            <a:off x="169863" y="523875"/>
            <a:ext cx="8724900" cy="1570036"/>
            <a:chOff x="-156" y="2806"/>
            <a:chExt cx="5496" cy="989"/>
          </a:xfrm>
        </p:grpSpPr>
        <p:sp>
          <p:nvSpPr>
            <p:cNvPr id="19473" name="Text Box 100">
              <a:extLst>
                <a:ext uri="{FF2B5EF4-FFF2-40B4-BE49-F238E27FC236}">
                  <a16:creationId xmlns:a16="http://schemas.microsoft.com/office/drawing/2014/main" id="{A095C378-B612-49E6-879D-C68C07ED2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6" y="2806"/>
              <a:ext cx="54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Times New Roman" panose="02020603050405020304" pitchFamily="18" charset="0"/>
                </a:rPr>
                <a:t>         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sân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trường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nhật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dài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120m,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rộng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bằng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     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dài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.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rộng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sân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trường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9474" name="Group 101">
              <a:extLst>
                <a:ext uri="{FF2B5EF4-FFF2-40B4-BE49-F238E27FC236}">
                  <a16:creationId xmlns:a16="http://schemas.microsoft.com/office/drawing/2014/main" id="{318428E7-F569-41AF-9849-DDEE5AC2F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3" y="3054"/>
              <a:ext cx="290" cy="663"/>
              <a:chOff x="2254" y="3438"/>
              <a:chExt cx="290" cy="663"/>
            </a:xfrm>
          </p:grpSpPr>
          <p:sp>
            <p:nvSpPr>
              <p:cNvPr id="19475" name="Line 102">
                <a:extLst>
                  <a:ext uri="{FF2B5EF4-FFF2-40B4-BE49-F238E27FC236}">
                    <a16:creationId xmlns:a16="http://schemas.microsoft.com/office/drawing/2014/main" id="{94044409-DEAF-4530-A7B6-CEE3D4FCA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3" y="377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19476" name="Text Box 103">
                <a:extLst>
                  <a:ext uri="{FF2B5EF4-FFF2-40B4-BE49-F238E27FC236}">
                    <a16:creationId xmlns:a16="http://schemas.microsoft.com/office/drawing/2014/main" id="{EEE3A9B0-B8D6-434C-9BB4-DD88DA3D1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" y="3438"/>
                <a:ext cx="29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9477" name="Text Box 104">
                <a:extLst>
                  <a:ext uri="{FF2B5EF4-FFF2-40B4-BE49-F238E27FC236}">
                    <a16:creationId xmlns:a16="http://schemas.microsoft.com/office/drawing/2014/main" id="{6F4C3F00-9854-4EEA-BD1A-E29F4B7E0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" y="3733"/>
                <a:ext cx="29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142441" name="Text Box 105">
            <a:extLst>
              <a:ext uri="{FF2B5EF4-FFF2-40B4-BE49-F238E27FC236}">
                <a16:creationId xmlns:a16="http://schemas.microsoft.com/office/drawing/2014/main" id="{9351F345-7368-4830-8143-4052CCD0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96" y="2550219"/>
            <a:ext cx="6248400" cy="8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latin typeface="Times New Roman" panose="02020603050405020304" pitchFamily="18" charset="0"/>
              </a:rPr>
              <a:t>                                        </a:t>
            </a:r>
          </a:p>
        </p:txBody>
      </p:sp>
      <p:sp>
        <p:nvSpPr>
          <p:cNvPr id="142442" name="Text Box 106">
            <a:extLst>
              <a:ext uri="{FF2B5EF4-FFF2-40B4-BE49-F238E27FC236}">
                <a16:creationId xmlns:a16="http://schemas.microsoft.com/office/drawing/2014/main" id="{C629ADCB-E9BC-4502-90B8-4C0C9C6C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3682105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 m )</a:t>
            </a:r>
          </a:p>
        </p:txBody>
      </p:sp>
      <p:sp>
        <p:nvSpPr>
          <p:cNvPr id="142443" name="Text Box 107">
            <a:extLst>
              <a:ext uri="{FF2B5EF4-FFF2-40B4-BE49-F238E27FC236}">
                <a16:creationId xmlns:a16="http://schemas.microsoft.com/office/drawing/2014/main" id="{6AE6073D-26FA-4C0C-8A16-2F014608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88" y="3702452"/>
            <a:ext cx="1181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grpSp>
        <p:nvGrpSpPr>
          <p:cNvPr id="142444" name="Group 108">
            <a:extLst>
              <a:ext uri="{FF2B5EF4-FFF2-40B4-BE49-F238E27FC236}">
                <a16:creationId xmlns:a16="http://schemas.microsoft.com/office/drawing/2014/main" id="{6ACCD7D6-F9A9-4D21-A715-BC96EEF244FF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3450328"/>
            <a:ext cx="457200" cy="1054099"/>
            <a:chOff x="2352" y="3559"/>
            <a:chExt cx="288" cy="664"/>
          </a:xfrm>
        </p:grpSpPr>
        <p:sp>
          <p:nvSpPr>
            <p:cNvPr id="19470" name="Text Box 109">
              <a:extLst>
                <a:ext uri="{FF2B5EF4-FFF2-40B4-BE49-F238E27FC236}">
                  <a16:creationId xmlns:a16="http://schemas.microsoft.com/office/drawing/2014/main" id="{881D3BF8-D397-4C8D-ACC3-82B1B5977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9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471" name="Text Box 110">
              <a:extLst>
                <a:ext uri="{FF2B5EF4-FFF2-40B4-BE49-F238E27FC236}">
                  <a16:creationId xmlns:a16="http://schemas.microsoft.com/office/drawing/2014/main" id="{749E073B-0707-4099-906B-D1B282C35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855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9472" name="Line 111">
              <a:extLst>
                <a:ext uri="{FF2B5EF4-FFF2-40B4-BE49-F238E27FC236}">
                  <a16:creationId xmlns:a16="http://schemas.microsoft.com/office/drawing/2014/main" id="{80E6843D-F035-44A7-ABFD-181E7787D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5" y="3902"/>
              <a:ext cx="192" cy="0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2448" name="Rectangle 112">
            <a:extLst>
              <a:ext uri="{FF2B5EF4-FFF2-40B4-BE49-F238E27FC236}">
                <a16:creationId xmlns:a16="http://schemas.microsoft.com/office/drawing/2014/main" id="{1A4BF760-E1E5-40B9-8F1B-71C96E84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965" y="3644005"/>
            <a:ext cx="492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2449" name="Rectangle 113">
            <a:extLst>
              <a:ext uri="{FF2B5EF4-FFF2-40B4-BE49-F238E27FC236}">
                <a16:creationId xmlns:a16="http://schemas.microsoft.com/office/drawing/2014/main" id="{AC18F70A-6A6D-4ADA-8EA8-A3C5B5A8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192" y="3725862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2450" name="Text Box 114">
            <a:extLst>
              <a:ext uri="{FF2B5EF4-FFF2-40B4-BE49-F238E27FC236}">
                <a16:creationId xmlns:a16="http://schemas.microsoft.com/office/drawing/2014/main" id="{0314B789-EAD1-4DE4-B7B9-AA30E0A64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819" y="4603426"/>
            <a:ext cx="320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100 m.</a:t>
            </a:r>
          </a:p>
        </p:txBody>
      </p:sp>
      <p:sp>
        <p:nvSpPr>
          <p:cNvPr id="19468" name="Text Box 115">
            <a:extLst>
              <a:ext uri="{FF2B5EF4-FFF2-40B4-BE49-F238E27FC236}">
                <a16:creationId xmlns:a16="http://schemas.microsoft.com/office/drawing/2014/main" id="{6EA1B45D-9659-4E64-BFBA-6AC7D1FBC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565152"/>
            <a:ext cx="1792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chemeClr val="folHlink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3200" b="1">
                <a:solidFill>
                  <a:schemeClr val="folHlink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F350936-2719-4319-819F-B9B48E36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40" y="5708073"/>
            <a:ext cx="5764720" cy="5847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120 : 6 x 5 =  20 x 5 =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2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2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2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4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2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2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2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4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42" grpId="0"/>
      <p:bldP spid="142443" grpId="0"/>
      <p:bldP spid="142448" grpId="0"/>
      <p:bldP spid="142449" grpId="0"/>
      <p:bldP spid="142450" grpId="0"/>
      <p:bldP spid="112" grpId="0" animBg="1"/>
      <p:bldP spid="1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0">
            <a:extLst>
              <a:ext uri="{FF2B5EF4-FFF2-40B4-BE49-F238E27FC236}">
                <a16:creationId xmlns:a16="http://schemas.microsoft.com/office/drawing/2014/main" id="{28A6E08E-23F7-42FA-8EF2-A472E5C23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"/>
            <a:ext cx="8382000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4" name="Line 103">
            <a:extLst>
              <a:ext uri="{FF2B5EF4-FFF2-40B4-BE49-F238E27FC236}">
                <a16:creationId xmlns:a16="http://schemas.microsoft.com/office/drawing/2014/main" id="{B37A1208-4BF2-4E05-9D9A-1C4683D0EC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75675" y="863600"/>
            <a:ext cx="254000" cy="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5" name="Text Box 105">
            <a:extLst>
              <a:ext uri="{FF2B5EF4-FFF2-40B4-BE49-F238E27FC236}">
                <a16:creationId xmlns:a16="http://schemas.microsoft.com/office/drawing/2014/main" id="{DE1F77D9-2C68-47F5-BFC3-F20A7337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2133600"/>
            <a:ext cx="1566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43466" name="Text Box 106">
            <a:extLst>
              <a:ext uri="{FF2B5EF4-FFF2-40B4-BE49-F238E27FC236}">
                <a16:creationId xmlns:a16="http://schemas.microsoft.com/office/drawing/2014/main" id="{81390F97-7DF7-4297-AE68-D0D89F64E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590800"/>
            <a:ext cx="4899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học sinh nữ của lớp 4A là:</a:t>
            </a:r>
          </a:p>
        </p:txBody>
      </p:sp>
      <p:sp>
        <p:nvSpPr>
          <p:cNvPr id="143467" name="Text Box 107">
            <a:extLst>
              <a:ext uri="{FF2B5EF4-FFF2-40B4-BE49-F238E27FC236}">
                <a16:creationId xmlns:a16="http://schemas.microsoft.com/office/drawing/2014/main" id="{98952349-83EB-4DA7-B4D3-EF51FFE7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352800"/>
            <a:ext cx="11763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68" name="Group 108">
            <a:extLst>
              <a:ext uri="{FF2B5EF4-FFF2-40B4-BE49-F238E27FC236}">
                <a16:creationId xmlns:a16="http://schemas.microsoft.com/office/drawing/2014/main" id="{F183A9EF-F28E-4336-AA1A-87D32AC9D960}"/>
              </a:ext>
            </a:extLst>
          </p:cNvPr>
          <p:cNvGrpSpPr>
            <a:grpSpLocks/>
          </p:cNvGrpSpPr>
          <p:nvPr/>
        </p:nvGrpSpPr>
        <p:grpSpPr bwMode="auto">
          <a:xfrm>
            <a:off x="3705225" y="3073400"/>
            <a:ext cx="430213" cy="1168400"/>
            <a:chOff x="751" y="3472"/>
            <a:chExt cx="271" cy="736"/>
          </a:xfrm>
        </p:grpSpPr>
        <p:sp>
          <p:nvSpPr>
            <p:cNvPr id="20497" name="Line 109">
              <a:extLst>
                <a:ext uri="{FF2B5EF4-FFF2-40B4-BE49-F238E27FC236}">
                  <a16:creationId xmlns:a16="http://schemas.microsoft.com/office/drawing/2014/main" id="{45AC27E0-DD80-45BE-93C0-0F510EC7E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3840"/>
              <a:ext cx="222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8" name="Text Box 110">
              <a:extLst>
                <a:ext uri="{FF2B5EF4-FFF2-40B4-BE49-F238E27FC236}">
                  <a16:creationId xmlns:a16="http://schemas.microsoft.com/office/drawing/2014/main" id="{C65CF594-76D4-406C-9867-511B41E2E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" y="3472"/>
              <a:ext cx="17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0499" name="Text Box 111">
              <a:extLst>
                <a:ext uri="{FF2B5EF4-FFF2-40B4-BE49-F238E27FC236}">
                  <a16:creationId xmlns:a16="http://schemas.microsoft.com/office/drawing/2014/main" id="{699C3121-32E4-4F3F-8EA3-44F471104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" y="3840"/>
              <a:ext cx="26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1A059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143472" name="Text Box 112">
            <a:extLst>
              <a:ext uri="{FF2B5EF4-FFF2-40B4-BE49-F238E27FC236}">
                <a16:creationId xmlns:a16="http://schemas.microsoft.com/office/drawing/2014/main" id="{5AEAE317-AC87-4468-85A5-9A001604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4267200"/>
            <a:ext cx="41608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18 học sinh nữ.</a:t>
            </a:r>
          </a:p>
        </p:txBody>
      </p:sp>
      <p:sp>
        <p:nvSpPr>
          <p:cNvPr id="143473" name="Rectangle 113">
            <a:extLst>
              <a:ext uri="{FF2B5EF4-FFF2-40B4-BE49-F238E27FC236}">
                <a16:creationId xmlns:a16="http://schemas.microsoft.com/office/drawing/2014/main" id="{CF6C767C-87D6-4833-9FB8-49F0C8BFE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335280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3474" name="Rectangle 114">
            <a:extLst>
              <a:ext uri="{FF2B5EF4-FFF2-40B4-BE49-F238E27FC236}">
                <a16:creationId xmlns:a16="http://schemas.microsoft.com/office/drawing/2014/main" id="{5055253B-4201-4025-9899-DD19E4E15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357563"/>
            <a:ext cx="419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3475" name="Rectangle 115">
            <a:extLst>
              <a:ext uri="{FF2B5EF4-FFF2-40B4-BE49-F238E27FC236}">
                <a16:creationId xmlns:a16="http://schemas.microsoft.com/office/drawing/2014/main" id="{4C651F43-13CC-46B9-B790-96F0AD306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3352800"/>
            <a:ext cx="2622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( học sinh )</a:t>
            </a:r>
          </a:p>
        </p:txBody>
      </p:sp>
      <p:sp>
        <p:nvSpPr>
          <p:cNvPr id="20493" name="Rectangle 116">
            <a:extLst>
              <a:ext uri="{FF2B5EF4-FFF2-40B4-BE49-F238E27FC236}">
                <a16:creationId xmlns:a16="http://schemas.microsoft.com/office/drawing/2014/main" id="{74DA9D2A-C2A2-4C43-AB54-883A66C9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534988"/>
            <a:ext cx="954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0494" name="Group 1">
            <a:extLst>
              <a:ext uri="{FF2B5EF4-FFF2-40B4-BE49-F238E27FC236}">
                <a16:creationId xmlns:a16="http://schemas.microsoft.com/office/drawing/2014/main" id="{2556CB81-2EC9-4CEA-8938-BB84D9674164}"/>
              </a:ext>
            </a:extLst>
          </p:cNvPr>
          <p:cNvGrpSpPr>
            <a:grpSpLocks/>
          </p:cNvGrpSpPr>
          <p:nvPr/>
        </p:nvGrpSpPr>
        <p:grpSpPr bwMode="auto">
          <a:xfrm>
            <a:off x="8512175" y="282575"/>
            <a:ext cx="381000" cy="962025"/>
            <a:chOff x="8458200" y="2514600"/>
            <a:chExt cx="381000" cy="960967"/>
          </a:xfrm>
        </p:grpSpPr>
        <p:sp>
          <p:nvSpPr>
            <p:cNvPr id="20495" name="Text Box 104">
              <a:extLst>
                <a:ext uri="{FF2B5EF4-FFF2-40B4-BE49-F238E27FC236}">
                  <a16:creationId xmlns:a16="http://schemas.microsoft.com/office/drawing/2014/main" id="{CFF0E0C6-1960-4896-BDBD-1EE6C35B0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895600"/>
              <a:ext cx="381000" cy="57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496" name="Text Box 102">
              <a:extLst>
                <a:ext uri="{FF2B5EF4-FFF2-40B4-BE49-F238E27FC236}">
                  <a16:creationId xmlns:a16="http://schemas.microsoft.com/office/drawing/2014/main" id="{842EA412-D3C8-4F9D-9391-B2E336438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7725" y="2514600"/>
              <a:ext cx="254000" cy="57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5" grpId="0"/>
      <p:bldP spid="143466" grpId="0"/>
      <p:bldP spid="143467" grpId="0"/>
      <p:bldP spid="143472" grpId="0"/>
      <p:bldP spid="143473" grpId="0"/>
      <p:bldP spid="143474" grpId="0"/>
      <p:bldP spid="1434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822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C17B6354-9516-46DC-BA89-90325E4F0B37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2438400" cy="838200"/>
            <a:chOff x="0" y="48"/>
            <a:chExt cx="1536" cy="528"/>
          </a:xfrm>
        </p:grpSpPr>
        <p:sp>
          <p:nvSpPr>
            <p:cNvPr id="21556" name="Oval 3">
              <a:extLst>
                <a:ext uri="{FF2B5EF4-FFF2-40B4-BE49-F238E27FC236}">
                  <a16:creationId xmlns:a16="http://schemas.microsoft.com/office/drawing/2014/main" id="{8C463DA0-D7B9-462C-B0F0-5D9C769C5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"/>
              <a:ext cx="1536" cy="48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7" name="Text Box 4">
              <a:extLst>
                <a:ext uri="{FF2B5EF4-FFF2-40B4-BE49-F238E27FC236}">
                  <a16:creationId xmlns:a16="http://schemas.microsoft.com/office/drawing/2014/main" id="{27622A98-1318-4567-8522-0DE23B6DB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48"/>
              <a:ext cx="128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 dirty="0" err="1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altLang="en-US" sz="4000" b="1" dirty="0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altLang="en-US" sz="40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389" name="Group 5">
            <a:extLst>
              <a:ext uri="{FF2B5EF4-FFF2-40B4-BE49-F238E27FC236}">
                <a16:creationId xmlns:a16="http://schemas.microsoft.com/office/drawing/2014/main" id="{E0CDF32C-E89A-458A-86B4-B96D5AB21B4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071938"/>
            <a:ext cx="2209800" cy="1109662"/>
            <a:chOff x="1872" y="2565"/>
            <a:chExt cx="1392" cy="699"/>
          </a:xfrm>
        </p:grpSpPr>
        <p:sp>
          <p:nvSpPr>
            <p:cNvPr id="21550" name="AutoShape 6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2F4D1A14-5C47-4435-A3EE-20DB30FC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635"/>
              <a:ext cx="1344" cy="629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1" name="Text Box 7">
              <a:extLst>
                <a:ext uri="{FF2B5EF4-FFF2-40B4-BE49-F238E27FC236}">
                  <a16:creationId xmlns:a16="http://schemas.microsoft.com/office/drawing/2014/main" id="{C0BF51B5-3F1B-4B3D-8BB1-B381DC192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2688"/>
              <a:ext cx="1254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của 18 là…</a:t>
              </a:r>
            </a:p>
          </p:txBody>
        </p:sp>
        <p:grpSp>
          <p:nvGrpSpPr>
            <p:cNvPr id="21552" name="Group 8">
              <a:extLst>
                <a:ext uri="{FF2B5EF4-FFF2-40B4-BE49-F238E27FC236}">
                  <a16:creationId xmlns:a16="http://schemas.microsoft.com/office/drawing/2014/main" id="{1D0BCE00-7600-47E9-8605-2CA61FEFF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565"/>
              <a:ext cx="192" cy="555"/>
              <a:chOff x="1632" y="2565"/>
              <a:chExt cx="192" cy="555"/>
            </a:xfrm>
          </p:grpSpPr>
          <p:sp>
            <p:nvSpPr>
              <p:cNvPr id="21553" name="Text Box 9">
                <a:extLst>
                  <a:ext uri="{FF2B5EF4-FFF2-40B4-BE49-F238E27FC236}">
                    <a16:creationId xmlns:a16="http://schemas.microsoft.com/office/drawing/2014/main" id="{D4C2795A-89C1-442D-AF65-7EE51EBA3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56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1554" name="Text Box 10">
                <a:extLst>
                  <a:ext uri="{FF2B5EF4-FFF2-40B4-BE49-F238E27FC236}">
                    <a16:creationId xmlns:a16="http://schemas.microsoft.com/office/drawing/2014/main" id="{D33F1E90-192A-4390-B02C-231A73D0A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832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1A059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1555" name="Line 11">
                <a:extLst>
                  <a:ext uri="{FF2B5EF4-FFF2-40B4-BE49-F238E27FC236}">
                    <a16:creationId xmlns:a16="http://schemas.microsoft.com/office/drawing/2014/main" id="{E3826D8E-84D2-4950-8914-7ECD9264F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396" name="Group 12">
            <a:extLst>
              <a:ext uri="{FF2B5EF4-FFF2-40B4-BE49-F238E27FC236}">
                <a16:creationId xmlns:a16="http://schemas.microsoft.com/office/drawing/2014/main" id="{F83BBC97-A262-4878-8768-DD58E915732D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410200"/>
            <a:ext cx="2133600" cy="1109663"/>
            <a:chOff x="1920" y="3477"/>
            <a:chExt cx="1344" cy="699"/>
          </a:xfrm>
        </p:grpSpPr>
        <p:sp>
          <p:nvSpPr>
            <p:cNvPr id="21544" name="AutoShape 13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4F485644-8332-4B20-9876-F549FA61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553"/>
              <a:ext cx="1344" cy="623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5" name="Text Box 14">
              <a:extLst>
                <a:ext uri="{FF2B5EF4-FFF2-40B4-BE49-F238E27FC236}">
                  <a16:creationId xmlns:a16="http://schemas.microsoft.com/office/drawing/2014/main" id="{044958A0-B36B-4491-BBB7-210BBCAB3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3600"/>
              <a:ext cx="1245" cy="231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của 72 là….</a:t>
              </a:r>
            </a:p>
          </p:txBody>
        </p:sp>
        <p:grpSp>
          <p:nvGrpSpPr>
            <p:cNvPr id="21546" name="Group 15">
              <a:extLst>
                <a:ext uri="{FF2B5EF4-FFF2-40B4-BE49-F238E27FC236}">
                  <a16:creationId xmlns:a16="http://schemas.microsoft.com/office/drawing/2014/main" id="{AB6E34C1-3B26-4D71-9F44-FD35E76D3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477"/>
              <a:ext cx="192" cy="555"/>
              <a:chOff x="1152" y="2016"/>
              <a:chExt cx="192" cy="555"/>
            </a:xfrm>
          </p:grpSpPr>
          <p:sp>
            <p:nvSpPr>
              <p:cNvPr id="21547" name="Text Box 16">
                <a:extLst>
                  <a:ext uri="{FF2B5EF4-FFF2-40B4-BE49-F238E27FC236}">
                    <a16:creationId xmlns:a16="http://schemas.microsoft.com/office/drawing/2014/main" id="{6F02A325-E1A6-44F3-8495-915F59C9C8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01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548" name="Text Box 17">
                <a:extLst>
                  <a:ext uri="{FF2B5EF4-FFF2-40B4-BE49-F238E27FC236}">
                    <a16:creationId xmlns:a16="http://schemas.microsoft.com/office/drawing/2014/main" id="{5F9369D5-EC59-4D75-8A5E-620698A89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2283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1A059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1549" name="Line 18">
                <a:extLst>
                  <a:ext uri="{FF2B5EF4-FFF2-40B4-BE49-F238E27FC236}">
                    <a16:creationId xmlns:a16="http://schemas.microsoft.com/office/drawing/2014/main" id="{2A84E60D-0A92-4F73-8412-FF76ACF99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83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403" name="Group 19">
            <a:extLst>
              <a:ext uri="{FF2B5EF4-FFF2-40B4-BE49-F238E27FC236}">
                <a16:creationId xmlns:a16="http://schemas.microsoft.com/office/drawing/2014/main" id="{13D56BE8-6F2F-40C9-BDAB-FEE59D46F88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605088"/>
            <a:ext cx="2133600" cy="1204912"/>
            <a:chOff x="1920" y="1641"/>
            <a:chExt cx="1344" cy="759"/>
          </a:xfrm>
        </p:grpSpPr>
        <p:sp>
          <p:nvSpPr>
            <p:cNvPr id="21538" name="AutoShape 20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9C520305-FD08-4A0C-8F71-CEEED811B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29"/>
              <a:ext cx="1344" cy="671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9" name="Text Box 21">
              <a:extLst>
                <a:ext uri="{FF2B5EF4-FFF2-40B4-BE49-F238E27FC236}">
                  <a16:creationId xmlns:a16="http://schemas.microsoft.com/office/drawing/2014/main" id="{A9C13812-CF24-49A0-9829-DC50F6C77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746"/>
              <a:ext cx="1257" cy="231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của 35 là…</a:t>
              </a:r>
            </a:p>
          </p:txBody>
        </p:sp>
        <p:grpSp>
          <p:nvGrpSpPr>
            <p:cNvPr id="21540" name="Group 22">
              <a:extLst>
                <a:ext uri="{FF2B5EF4-FFF2-40B4-BE49-F238E27FC236}">
                  <a16:creationId xmlns:a16="http://schemas.microsoft.com/office/drawing/2014/main" id="{E6F4A00A-C0E2-4F2A-B2C0-34B263ADA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3" y="1641"/>
              <a:ext cx="198" cy="483"/>
              <a:chOff x="1557" y="1965"/>
              <a:chExt cx="198" cy="483"/>
            </a:xfrm>
          </p:grpSpPr>
          <p:sp>
            <p:nvSpPr>
              <p:cNvPr id="21541" name="Text Box 23">
                <a:extLst>
                  <a:ext uri="{FF2B5EF4-FFF2-40B4-BE49-F238E27FC236}">
                    <a16:creationId xmlns:a16="http://schemas.microsoft.com/office/drawing/2014/main" id="{0AD06558-DF99-4E9F-973B-E7B479310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196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1542" name="Text Box 24">
                <a:extLst>
                  <a:ext uri="{FF2B5EF4-FFF2-40B4-BE49-F238E27FC236}">
                    <a16:creationId xmlns:a16="http://schemas.microsoft.com/office/drawing/2014/main" id="{3205EF0D-23F4-472B-9792-6264B9F78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7" y="216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1A059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1543" name="Line 25">
                <a:extLst>
                  <a:ext uri="{FF2B5EF4-FFF2-40B4-BE49-F238E27FC236}">
                    <a16:creationId xmlns:a16="http://schemas.microsoft.com/office/drawing/2014/main" id="{C8746090-07EF-47B3-B4E3-129A931BA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410" name="Group 26">
            <a:extLst>
              <a:ext uri="{FF2B5EF4-FFF2-40B4-BE49-F238E27FC236}">
                <a16:creationId xmlns:a16="http://schemas.microsoft.com/office/drawing/2014/main" id="{BCCDB576-5DC8-4917-AB22-A38DA1710391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219200"/>
            <a:ext cx="2133600" cy="1252538"/>
            <a:chOff x="2124" y="756"/>
            <a:chExt cx="1344" cy="789"/>
          </a:xfrm>
        </p:grpSpPr>
        <p:sp>
          <p:nvSpPr>
            <p:cNvPr id="21532" name="AutoShape 27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5FAB2D8D-318D-46A6-A5D5-0EFC8D67B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826"/>
              <a:ext cx="1344" cy="719"/>
            </a:xfrm>
            <a:prstGeom prst="actionButtonHom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3" name="Text Box 28">
              <a:hlinkClick r:id="rId3" action="ppaction://hlinksldjump"/>
              <a:extLst>
                <a:ext uri="{FF2B5EF4-FFF2-40B4-BE49-F238E27FC236}">
                  <a16:creationId xmlns:a16="http://schemas.microsoft.com/office/drawing/2014/main" id="{CDE215EE-AC14-4382-ABB3-334058B83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" y="873"/>
              <a:ext cx="1344" cy="231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của 15 là…</a:t>
              </a: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pSp>
          <p:nvGrpSpPr>
            <p:cNvPr id="21534" name="Group 29">
              <a:extLst>
                <a:ext uri="{FF2B5EF4-FFF2-40B4-BE49-F238E27FC236}">
                  <a16:creationId xmlns:a16="http://schemas.microsoft.com/office/drawing/2014/main" id="{A6332828-B96C-4B83-8E19-42A6459A0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2" y="756"/>
              <a:ext cx="192" cy="555"/>
              <a:chOff x="1893" y="756"/>
              <a:chExt cx="192" cy="555"/>
            </a:xfrm>
          </p:grpSpPr>
          <p:sp>
            <p:nvSpPr>
              <p:cNvPr id="21535" name="Text Box 30">
                <a:extLst>
                  <a:ext uri="{FF2B5EF4-FFF2-40B4-BE49-F238E27FC236}">
                    <a16:creationId xmlns:a16="http://schemas.microsoft.com/office/drawing/2014/main" id="{7970259F-687A-4036-889C-48C4706A2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" y="75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536" name="Text Box 31">
                <a:extLst>
                  <a:ext uri="{FF2B5EF4-FFF2-40B4-BE49-F238E27FC236}">
                    <a16:creationId xmlns:a16="http://schemas.microsoft.com/office/drawing/2014/main" id="{D596C0BF-EECF-4810-A83E-7DCA319D6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3" y="1023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1A059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1A059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1537" name="Line 32">
                <a:extLst>
                  <a:ext uri="{FF2B5EF4-FFF2-40B4-BE49-F238E27FC236}">
                    <a16:creationId xmlns:a16="http://schemas.microsoft.com/office/drawing/2014/main" id="{AF48B500-93A8-4AAB-9ADF-B9E18B4F6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3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511" name="WordArt 33">
            <a:extLst>
              <a:ext uri="{FF2B5EF4-FFF2-40B4-BE49-F238E27FC236}">
                <a16:creationId xmlns:a16="http://schemas.microsoft.com/office/drawing/2014/main" id="{990B6F10-0323-41FD-AE67-0E115A6C02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30099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 tìm nhà</a:t>
            </a:r>
          </a:p>
        </p:txBody>
      </p:sp>
      <p:grpSp>
        <p:nvGrpSpPr>
          <p:cNvPr id="144418" name="Group 34">
            <a:extLst>
              <a:ext uri="{FF2B5EF4-FFF2-40B4-BE49-F238E27FC236}">
                <a16:creationId xmlns:a16="http://schemas.microsoft.com/office/drawing/2014/main" id="{6A1FCEA9-8134-4512-8F1F-D1A28CF02A2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130425"/>
            <a:ext cx="1295400" cy="1146175"/>
            <a:chOff x="4320" y="1342"/>
            <a:chExt cx="816" cy="722"/>
          </a:xfrm>
        </p:grpSpPr>
        <p:pic>
          <p:nvPicPr>
            <p:cNvPr id="21529" name="Picture 35" descr="j0304933">
              <a:extLst>
                <a:ext uri="{FF2B5EF4-FFF2-40B4-BE49-F238E27FC236}">
                  <a16:creationId xmlns:a16="http://schemas.microsoft.com/office/drawing/2014/main" id="{5947999A-E416-4609-9D35-DC69F1A41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320" y="1555"/>
              <a:ext cx="81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36" descr="hoa cuc">
              <a:extLst>
                <a:ext uri="{FF2B5EF4-FFF2-40B4-BE49-F238E27FC236}">
                  <a16:creationId xmlns:a16="http://schemas.microsoft.com/office/drawing/2014/main" id="{E40F4E10-B2FD-43D1-8A9F-24159FC33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1342"/>
              <a:ext cx="35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1" name="Text Box 37">
              <a:extLst>
                <a:ext uri="{FF2B5EF4-FFF2-40B4-BE49-F238E27FC236}">
                  <a16:creationId xmlns:a16="http://schemas.microsoft.com/office/drawing/2014/main" id="{AC455C1F-422B-4A7E-8280-E595EC584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598" y="1354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44422" name="Group 38">
            <a:extLst>
              <a:ext uri="{FF2B5EF4-FFF2-40B4-BE49-F238E27FC236}">
                <a16:creationId xmlns:a16="http://schemas.microsoft.com/office/drawing/2014/main" id="{F992EB84-71CD-443B-AC35-8FFA68FC98D0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191000"/>
            <a:ext cx="1600200" cy="1219200"/>
            <a:chOff x="4488" y="2640"/>
            <a:chExt cx="1008" cy="768"/>
          </a:xfrm>
        </p:grpSpPr>
        <p:pic>
          <p:nvPicPr>
            <p:cNvPr id="21526" name="Picture 39" descr="j0304933">
              <a:extLst>
                <a:ext uri="{FF2B5EF4-FFF2-40B4-BE49-F238E27FC236}">
                  <a16:creationId xmlns:a16="http://schemas.microsoft.com/office/drawing/2014/main" id="{9E37F7BE-C7C6-48DA-AA22-F2A2FE1A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 flipH="1">
              <a:off x="4488" y="2865"/>
              <a:ext cx="100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40" descr="hoa cuc">
              <a:extLst>
                <a:ext uri="{FF2B5EF4-FFF2-40B4-BE49-F238E27FC236}">
                  <a16:creationId xmlns:a16="http://schemas.microsoft.com/office/drawing/2014/main" id="{A33E8261-DF19-49DA-9920-8CBD0BD93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1" y="2640"/>
              <a:ext cx="443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8" name="Text Box 41">
              <a:extLst>
                <a:ext uri="{FF2B5EF4-FFF2-40B4-BE49-F238E27FC236}">
                  <a16:creationId xmlns:a16="http://schemas.microsoft.com/office/drawing/2014/main" id="{7760E6E4-3877-4408-9C16-AB61E9BCF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911" y="267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44426" name="Group 42">
            <a:extLst>
              <a:ext uri="{FF2B5EF4-FFF2-40B4-BE49-F238E27FC236}">
                <a16:creationId xmlns:a16="http://schemas.microsoft.com/office/drawing/2014/main" id="{437CB711-4311-43B3-A90A-6859ACBAB2D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76400"/>
            <a:ext cx="1066800" cy="1285875"/>
            <a:chOff x="528" y="1062"/>
            <a:chExt cx="672" cy="810"/>
          </a:xfrm>
        </p:grpSpPr>
        <p:pic>
          <p:nvPicPr>
            <p:cNvPr id="21523" name="Picture 43" descr="j0304933">
              <a:extLst>
                <a:ext uri="{FF2B5EF4-FFF2-40B4-BE49-F238E27FC236}">
                  <a16:creationId xmlns:a16="http://schemas.microsoft.com/office/drawing/2014/main" id="{CB5B0957-E8F6-41E5-B9A4-D84CE57FE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528" y="1300"/>
              <a:ext cx="672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44" descr="hoa cuc">
              <a:extLst>
                <a:ext uri="{FF2B5EF4-FFF2-40B4-BE49-F238E27FC236}">
                  <a16:creationId xmlns:a16="http://schemas.microsoft.com/office/drawing/2014/main" id="{18CEF1EB-F4A6-435F-BD4D-15343B63A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62"/>
              <a:ext cx="43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Text Box 45">
              <a:extLst>
                <a:ext uri="{FF2B5EF4-FFF2-40B4-BE49-F238E27FC236}">
                  <a16:creationId xmlns:a16="http://schemas.microsoft.com/office/drawing/2014/main" id="{F4A618FE-4F8F-473E-A675-FFB6EAF92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" y="1104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144430" name="Group 46">
            <a:extLst>
              <a:ext uri="{FF2B5EF4-FFF2-40B4-BE49-F238E27FC236}">
                <a16:creationId xmlns:a16="http://schemas.microsoft.com/office/drawing/2014/main" id="{92C624FA-52DA-4C72-ADEA-F69E59A6548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37013"/>
            <a:ext cx="1295400" cy="1220787"/>
            <a:chOff x="288" y="2543"/>
            <a:chExt cx="816" cy="769"/>
          </a:xfrm>
        </p:grpSpPr>
        <p:pic>
          <p:nvPicPr>
            <p:cNvPr id="21520" name="Picture 47" descr="j0304933">
              <a:extLst>
                <a:ext uri="{FF2B5EF4-FFF2-40B4-BE49-F238E27FC236}">
                  <a16:creationId xmlns:a16="http://schemas.microsoft.com/office/drawing/2014/main" id="{A31F6CBD-0849-425A-AB56-78DE36B8B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419" b="-476"/>
            <a:stretch>
              <a:fillRect/>
            </a:stretch>
          </p:blipFill>
          <p:spPr bwMode="auto">
            <a:xfrm>
              <a:off x="288" y="2803"/>
              <a:ext cx="81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48" descr="hoa cuc">
              <a:extLst>
                <a:ext uri="{FF2B5EF4-FFF2-40B4-BE49-F238E27FC236}">
                  <a16:creationId xmlns:a16="http://schemas.microsoft.com/office/drawing/2014/main" id="{EDA71D13-E324-4ACB-836D-BD6396450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3"/>
              <a:ext cx="41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49">
              <a:extLst>
                <a:ext uri="{FF2B5EF4-FFF2-40B4-BE49-F238E27FC236}">
                  <a16:creationId xmlns:a16="http://schemas.microsoft.com/office/drawing/2014/main" id="{134779A9-C59C-4280-9E1E-4C598FDF6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559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44435" name="AutoShape 51">
            <a:extLst>
              <a:ext uri="{FF2B5EF4-FFF2-40B4-BE49-F238E27FC236}">
                <a16:creationId xmlns:a16="http://schemas.microsoft.com/office/drawing/2014/main" id="{5C5E88BE-384A-4218-B266-46009542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57500"/>
            <a:ext cx="2590800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31124064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438" name="AutoShape 54">
            <a:extLst>
              <a:ext uri="{FF2B5EF4-FFF2-40B4-BE49-F238E27FC236}">
                <a16:creationId xmlns:a16="http://schemas.microsoft.com/office/drawing/2014/main" id="{4171418B-F908-4254-B3F5-7E03B4D8E731}"/>
              </a:ext>
            </a:extLst>
          </p:cNvPr>
          <p:cNvCxnSpPr>
            <a:cxnSpLocks noChangeShapeType="1"/>
            <a:stCxn id="21532" idx="0"/>
            <a:endCxn id="21527" idx="3"/>
          </p:cNvCxnSpPr>
          <p:nvPr/>
        </p:nvCxnSpPr>
        <p:spPr bwMode="auto">
          <a:xfrm>
            <a:off x="5110163" y="1901825"/>
            <a:ext cx="2262187" cy="2574925"/>
          </a:xfrm>
          <a:prstGeom prst="bentConnector3">
            <a:avLst>
              <a:gd name="adj1" fmla="val 51509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440" name="AutoShape 56">
            <a:extLst>
              <a:ext uri="{FF2B5EF4-FFF2-40B4-BE49-F238E27FC236}">
                <a16:creationId xmlns:a16="http://schemas.microsoft.com/office/drawing/2014/main" id="{25602EF6-B30E-4BE7-BC95-0276C082BCDD}"/>
              </a:ext>
            </a:extLst>
          </p:cNvPr>
          <p:cNvCxnSpPr>
            <a:cxnSpLocks noChangeShapeType="1"/>
            <a:stCxn id="21524" idx="3"/>
            <a:endCxn id="21548" idx="1"/>
          </p:cNvCxnSpPr>
          <p:nvPr/>
        </p:nvCxnSpPr>
        <p:spPr bwMode="auto">
          <a:xfrm>
            <a:off x="1447800" y="1979613"/>
            <a:ext cx="1676400" cy="40830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441" name="Line 57">
            <a:extLst>
              <a:ext uri="{FF2B5EF4-FFF2-40B4-BE49-F238E27FC236}">
                <a16:creationId xmlns:a16="http://schemas.microsoft.com/office/drawing/2014/main" id="{152FB430-50DB-42F5-96EF-47B31A0D6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514600"/>
            <a:ext cx="19812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4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4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62 C -0.0059 -0.01157 -0.02656 -0.02129 -0.03368 -0.02129 C -0.07916 -0.02129 -0.12586 0.13658 -0.12586 0.29468 C -0.12586 0.21482 -0.1493 0.13658 -0.17152 0.13658 C -0.19479 0.13658 -0.21701 0.21574 -0.21701 0.29468 C -0.21701 0.2551 -0.22864 0.21482 -0.24045 0.21482 C -0.25208 0.21482 -0.26371 0.25417 -0.26371 0.29468 C -0.26371 0.27431 -0.26961 0.2551 -0.27552 0.2551 C -0.28125 0.2551 -0.28715 0.275 -0.28715 0.29468 C -0.28715 0.28426 -0.29027 0.27431 -0.29305 0.27431 C -0.29461 0.27431 -0.29878 0.28426 -0.29878 0.29468 C -0.29878 0.28912 -0.30034 0.28426 -0.30191 0.28426 C -0.30191 0.28287 -0.30503 0.28912 -0.30503 0.29468 C -0.30503 0.29167 -0.30503 0.28912 -0.30642 0.28912 C -0.30642 0.29074 -0.30798 0.2919 -0.30798 0.29468 C -0.30798 0.29306 -0.30798 0.29167 -0.30798 0.29074 C -0.30955 0.29074 -0.30955 0.2919 -0.30955 0.29329 C -0.31111 0.29329 -0.31111 0.2919 -0.31111 0.29074 C -0.3125 0.29074 -0.3125 0.2919 -0.3125 0.29329 " pathEditMode="relative" rAng="0" ptsTypes="fffffffffffffffffff">
                                      <p:cBhvr>
                                        <p:cTn id="75" dur="2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4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1667 C 0.04878 -0.02083 0.04826 -0.01875 0.08212 -0.02778 C 0.09826 -0.04931 0.07587 -0.02014 0.09878 -0.04722 C 0.10174 -0.05069 0.1033 -0.05671 0.10712 -0.05833 C 0.11788 -0.06273 0.12934 -0.06204 0.14045 -0.06389 C 0.11337 -0.07292 0.11267 -0.06134 0.11753 -0.08056 C 0.11545 -0.08426 0.11215 -0.08727 0.11128 -0.09167 C 0.11042 -0.09676 0.11615 -0.11042 0.11753 -0.11389 C 0.11997 -0.1331 0.1191 -0.14606 0.11337 -0.16389 C 0.1125 -0.16667 0.11285 -0.17014 0.11128 -0.17222 C 0.10972 -0.17431 0.10712 -0.17407 0.10503 -0.175 C 0.09722 -0.19074 0.08819 -0.18611 0.07587 -0.19444 C 0.06476 -0.20185 0.05382 -0.20926 0.04253 -0.21667 C 0.03976 -0.22222 0.03698 -0.22778 0.0342 -0.23333 C 0.03194 -0.23796 0.03542 -0.24468 0.03628 -0.25 C 0.03941 -0.26875 0.05295 -0.275 0.06545 -0.27778 C 0.07517 -0.28634 0.07031 -0.28866 0.08003 -0.29722 C 0.0809 -0.30093 0.08802 -0.32083 0.0717 -0.30278 C 0.06563 -0.29606 0.06198 -0.28611 0.05712 -0.27778 C 0.05938 -0.28681 0.06319 -0.29375 0.06545 -0.30278 C 0.06858 -0.33681 0.06962 -0.35 0.08003 -0.37778 C 0.07934 -0.38981 0.08021 -0.40231 0.07795 -0.41389 C 0.07726 -0.41713 0.07326 -0.4169 0.0717 -0.41944 C 0.0684 -0.42454 0.06615 -0.43056 0.06337 -0.43611 C 0.05608 -0.45069 0.04566 -0.45602 0.03628 -0.46667 C 0.02344 -0.48125 0.01094 -0.50116 -0.00538 -0.50833 C -0.00781 -0.50718 -0.03073 -0.49676 -0.03247 -0.49722 C -0.0349 -0.49792 -0.02969 -0.50278 -0.0283 -0.50556 C -0.05486 -0.52917 -0.06146 -0.51736 -0.10747 -0.51944 C -0.15972 -0.53333 -0.21337 -0.52014 -0.2658 -0.51389 C -0.27604 -0.50926 -0.28455 -0.50556 -0.29497 -0.50278 C -0.29913 -0.49907 -0.3033 -0.49537 -0.30747 -0.49167 C -0.30955 -0.48981 -0.31372 -0.48611 -0.31372 -0.48588 C -0.31771 -0.46991 -0.31267 -0.48472 -0.32205 -0.47222 C -0.32587 -0.46713 -0.32865 -0.46065 -0.33247 -0.45556 C -0.33646 -0.43935 -0.3375 -0.42778 -0.32205 -0.42778 " pathEditMode="relative" rAng="0" ptsTypes="fffffffffffffffffffffffffffffffffffA">
                                      <p:cBhvr>
                                        <p:cTn id="80" dur="20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4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625 L 0.05694 0.00625 L 0.05694 0.08635 L 0.11406 0.08635 L 0.11406 0.16644 L 0.17118 0.16644 L 0.17118 0.24676 L 0.2283 0.24676 L 0.2283 0.32709 L 0.28542 0.32709 L 0.28542 0.40741 L 0.34253 0.40741 L 0.34253 0.4875 L 0.4 0.4875 L 0.4 0.56806 " pathEditMode="relative" rAng="0" ptsTypes="FFFFFFFFFFFFFFF">
                                      <p:cBhvr>
                                        <p:cTn id="85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4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6689 L 0.22084 0.06689 C 0.30261 0.06689 0.40417 -0.00718 0.40417 -0.06644 L 0.40417 -0.19977 " pathEditMode="relative" rAng="0" ptsTypes="FfFF">
                                      <p:cBhvr>
                                        <p:cTn id="90" dur="20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472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 thiện bài tập 1,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(SGK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135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trong vở ô li;  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125(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46)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BT Toán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9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hao hoa"/>
          <p:cNvPicPr>
            <a:picLocks noChangeAspect="1" noChangeArrowheads="1" noCrop="1"/>
          </p:cNvPicPr>
          <p:nvPr/>
        </p:nvPicPr>
        <p:blipFill>
          <a:blip r:embed="rId3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anhkhung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3400" y="4648200"/>
            <a:ext cx="7696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chăm ngoan.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0" y="2286000"/>
            <a:ext cx="9067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4400" b="1" kern="10" spc="-44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kết thúc</a:t>
            </a:r>
          </a:p>
          <a:p>
            <a:pPr algn="ctr"/>
            <a:r>
              <a:rPr lang="vi-VN" sz="4400" b="1" kern="10" spc="-44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giáo !</a:t>
            </a:r>
            <a:endParaRPr lang="en-US" sz="4400" b="1" kern="10" spc="-44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push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37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5442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56587" y="384883"/>
            <a:ext cx="6518115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205708" y="3602037"/>
            <a:ext cx="4876800" cy="1419225"/>
            <a:chOff x="1488" y="2016"/>
            <a:chExt cx="3072" cy="1008"/>
          </a:xfrm>
        </p:grpSpPr>
        <p:sp>
          <p:nvSpPr>
            <p:cNvPr id="8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  <a:p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</a:p>
          </p:txBody>
        </p:sp>
        <p:pic>
          <p:nvPicPr>
            <p:cNvPr id="9" name="Picture 3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3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4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5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6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7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9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0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1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2" descr="0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45"/>
          <p:cNvSpPr>
            <a:spLocks/>
          </p:cNvSpPr>
          <p:nvPr/>
        </p:nvSpPr>
        <p:spPr bwMode="auto">
          <a:xfrm rot="-5400000">
            <a:off x="2658271" y="3636962"/>
            <a:ext cx="323850" cy="3105150"/>
          </a:xfrm>
          <a:prstGeom prst="leftBrace">
            <a:avLst>
              <a:gd name="adj1" fmla="val 7990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54"/>
          <p:cNvSpPr>
            <a:spLocks/>
          </p:cNvSpPr>
          <p:nvPr/>
        </p:nvSpPr>
        <p:spPr bwMode="auto">
          <a:xfrm rot="5400000">
            <a:off x="3527427" y="1118393"/>
            <a:ext cx="214312" cy="4695825"/>
          </a:xfrm>
          <a:prstGeom prst="leftBrace">
            <a:avLst>
              <a:gd name="adj1" fmla="val 182593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2748758" y="5207000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2858295" y="3592512"/>
            <a:ext cx="0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H="1">
            <a:off x="4458495" y="3592512"/>
            <a:ext cx="14288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75"/>
          <p:cNvSpPr txBox="1">
            <a:spLocks noChangeArrowheads="1"/>
          </p:cNvSpPr>
          <p:nvPr/>
        </p:nvSpPr>
        <p:spPr bwMode="auto">
          <a:xfrm>
            <a:off x="2553495" y="52832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2553495" y="559435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Line 177"/>
          <p:cNvSpPr>
            <a:spLocks noChangeShapeType="1"/>
          </p:cNvSpPr>
          <p:nvPr/>
        </p:nvSpPr>
        <p:spPr bwMode="auto">
          <a:xfrm>
            <a:off x="2567783" y="56515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5"/>
          <p:cNvSpPr>
            <a:spLocks/>
          </p:cNvSpPr>
          <p:nvPr/>
        </p:nvSpPr>
        <p:spPr bwMode="auto">
          <a:xfrm rot="-5400000">
            <a:off x="5134770" y="4421187"/>
            <a:ext cx="323850" cy="1676400"/>
          </a:xfrm>
          <a:prstGeom prst="leftBrace">
            <a:avLst>
              <a:gd name="adj1" fmla="val 43137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80"/>
          <p:cNvSpPr txBox="1">
            <a:spLocks noChangeArrowheads="1"/>
          </p:cNvSpPr>
          <p:nvPr/>
        </p:nvSpPr>
        <p:spPr bwMode="auto">
          <a:xfrm>
            <a:off x="4968083" y="5313362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181"/>
          <p:cNvSpPr txBox="1">
            <a:spLocks noChangeArrowheads="1"/>
          </p:cNvSpPr>
          <p:nvPr/>
        </p:nvSpPr>
        <p:spPr bwMode="auto">
          <a:xfrm>
            <a:off x="4968083" y="5638800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Line 182"/>
          <p:cNvSpPr>
            <a:spLocks noChangeShapeType="1"/>
          </p:cNvSpPr>
          <p:nvPr/>
        </p:nvSpPr>
        <p:spPr bwMode="auto">
          <a:xfrm>
            <a:off x="4982370" y="5681662"/>
            <a:ext cx="287338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955550" y="428973"/>
            <a:ext cx="7120191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 Box 179"/>
          <p:cNvSpPr txBox="1">
            <a:spLocks noChangeArrowheads="1"/>
          </p:cNvSpPr>
          <p:nvPr/>
        </p:nvSpPr>
        <p:spPr bwMode="auto">
          <a:xfrm>
            <a:off x="2901158" y="2935980"/>
            <a:ext cx="1876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1113713" y="277233"/>
            <a:ext cx="6518115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1/3?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269708" y="5272231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48" name="Text Box 175"/>
          <p:cNvSpPr txBox="1">
            <a:spLocks noChangeArrowheads="1"/>
          </p:cNvSpPr>
          <p:nvPr/>
        </p:nvSpPr>
        <p:spPr bwMode="auto">
          <a:xfrm>
            <a:off x="2041116" y="50914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176"/>
          <p:cNvSpPr txBox="1">
            <a:spLocks noChangeArrowheads="1"/>
          </p:cNvSpPr>
          <p:nvPr/>
        </p:nvSpPr>
        <p:spPr bwMode="auto">
          <a:xfrm>
            <a:off x="2041116" y="82029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Line 177"/>
          <p:cNvSpPr>
            <a:spLocks noChangeShapeType="1"/>
          </p:cNvSpPr>
          <p:nvPr/>
        </p:nvSpPr>
        <p:spPr bwMode="auto">
          <a:xfrm>
            <a:off x="2055404" y="877445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25304" y="541280"/>
            <a:ext cx="300038" cy="230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11017" y="866364"/>
            <a:ext cx="300038" cy="206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34495" y="318488"/>
            <a:ext cx="442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06234" y="877445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75"/>
          <p:cNvSpPr txBox="1">
            <a:spLocks noChangeArrowheads="1"/>
          </p:cNvSpPr>
          <p:nvPr/>
        </p:nvSpPr>
        <p:spPr bwMode="auto">
          <a:xfrm>
            <a:off x="1537426" y="206239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 Box 176"/>
          <p:cNvSpPr txBox="1">
            <a:spLocks noChangeArrowheads="1"/>
          </p:cNvSpPr>
          <p:nvPr/>
        </p:nvSpPr>
        <p:spPr bwMode="auto">
          <a:xfrm>
            <a:off x="1537426" y="237354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Line 177"/>
          <p:cNvSpPr>
            <a:spLocks noChangeShapeType="1"/>
          </p:cNvSpPr>
          <p:nvPr/>
        </p:nvSpPr>
        <p:spPr bwMode="auto">
          <a:xfrm>
            <a:off x="1551714" y="2430697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021614" y="2094532"/>
            <a:ext cx="300038" cy="2308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007327" y="2419616"/>
            <a:ext cx="300038" cy="2065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92615" y="1819655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78167" y="2357520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2" grpId="0" animBg="1"/>
      <p:bldP spid="23" grpId="0"/>
      <p:bldP spid="23" grpId="1"/>
      <p:bldP spid="24" grpId="0" animBg="1"/>
      <p:bldP spid="25" grpId="0" animBg="1"/>
      <p:bldP spid="27" grpId="0"/>
      <p:bldP spid="28" grpId="0"/>
      <p:bldP spid="29" grpId="0" animBg="1"/>
      <p:bldP spid="30" grpId="0" animBg="1"/>
      <p:bldP spid="32" grpId="0"/>
      <p:bldP spid="33" grpId="0"/>
      <p:bldP spid="34" grpId="0" animBg="1"/>
      <p:bldP spid="39" grpId="0" animBg="1"/>
      <p:bldP spid="39" grpId="1" animBg="1"/>
      <p:bldP spid="40" grpId="0"/>
      <p:bldP spid="41" grpId="0" animBg="1"/>
      <p:bldP spid="41" grpId="1" animBg="1"/>
      <p:bldP spid="43" grpId="0"/>
      <p:bldP spid="43" grpId="1"/>
      <p:bldP spid="48" grpId="0"/>
      <p:bldP spid="49" grpId="0"/>
      <p:bldP spid="50" grpId="0" animBg="1"/>
      <p:bldP spid="56" grpId="0"/>
      <p:bldP spid="61" grpId="0"/>
      <p:bldP spid="62" grpId="0"/>
      <p:bldP spid="63" grpId="0"/>
      <p:bldP spid="64" grpId="0" animBg="1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1086462" y="1770300"/>
            <a:ext cx="697107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CỦA MỘT SỐ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4469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324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727549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5124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919163"/>
            <a:ext cx="20986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360121383"/>
              </p:ext>
            </p:extLst>
          </p:nvPr>
        </p:nvGraphicFramePr>
        <p:xfrm>
          <a:off x="545123" y="1661746"/>
          <a:ext cx="7253654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644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60" y="3542110"/>
            <a:ext cx="2235994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2081"/>
            <a:ext cx="5439966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3681547" y="2672138"/>
            <a:ext cx="2821781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33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9568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85" name="Text Box 13"/>
              <p:cNvSpPr txBox="1">
                <a:spLocks noChangeArrowheads="1"/>
              </p:cNvSpPr>
              <p:nvPr/>
            </p:nvSpPr>
            <p:spPr bwMode="auto">
              <a:xfrm>
                <a:off x="147638" y="1189250"/>
                <a:ext cx="3943350" cy="1529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rổ cam có 12 quả.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?</a:t>
                </a:r>
              </a:p>
            </p:txBody>
          </p:sp>
        </mc:Choice>
        <mc:Fallback>
          <p:sp>
            <p:nvSpPr>
              <p:cNvPr id="308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8" y="1189250"/>
                <a:ext cx="3943350" cy="1529906"/>
              </a:xfrm>
              <a:prstGeom prst="rect">
                <a:avLst/>
              </a:prstGeom>
              <a:blipFill>
                <a:blip r:embed="rId2"/>
                <a:stretch>
                  <a:fillRect l="-2318" t="-3187" b="-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294589" y="2729258"/>
            <a:ext cx="1872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149614" y="108809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138613" y="1704975"/>
            <a:ext cx="4876800" cy="1419225"/>
            <a:chOff x="1488" y="2016"/>
            <a:chExt cx="3072" cy="1008"/>
          </a:xfrm>
        </p:grpSpPr>
        <p:sp>
          <p:nvSpPr>
            <p:cNvPr id="3225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  <a:p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</a:p>
          </p:txBody>
        </p:sp>
        <p:pic>
          <p:nvPicPr>
            <p:cNvPr id="3226" name="Picture 31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7" name="Picture 32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8" name="Picture 33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9" name="Picture 34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0" name="Picture 35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1" name="Picture 36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2" name="Picture 37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3" name="Picture 38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4" name="Picture 39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5" name="Picture 40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6" name="Picture 41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7" name="Picture 42" descr="00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101" name="AutoShape 45"/>
          <p:cNvSpPr>
            <a:spLocks/>
          </p:cNvSpPr>
          <p:nvPr/>
        </p:nvSpPr>
        <p:spPr bwMode="auto">
          <a:xfrm rot="-5400000">
            <a:off x="5605463" y="1733550"/>
            <a:ext cx="323850" cy="3105150"/>
          </a:xfrm>
          <a:prstGeom prst="leftBrace">
            <a:avLst>
              <a:gd name="adj1" fmla="val 7990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10" name="AutoShape 54"/>
          <p:cNvSpPr>
            <a:spLocks/>
          </p:cNvSpPr>
          <p:nvPr/>
        </p:nvSpPr>
        <p:spPr bwMode="auto">
          <a:xfrm rot="5400000">
            <a:off x="6460332" y="-778669"/>
            <a:ext cx="214312" cy="4695825"/>
          </a:xfrm>
          <a:prstGeom prst="leftBrace">
            <a:avLst>
              <a:gd name="adj1" fmla="val 182593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1852613" y="5052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của một số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6172200" y="109220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quả</a:t>
            </a: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5681663" y="3309938"/>
            <a:ext cx="1225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5791200" y="1695450"/>
            <a:ext cx="0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H="1">
            <a:off x="7391400" y="1695450"/>
            <a:ext cx="14288" cy="143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6" name="Text Box 174"/>
          <p:cNvSpPr txBox="1">
            <a:spLocks noChangeArrowheads="1"/>
          </p:cNvSpPr>
          <p:nvPr/>
        </p:nvSpPr>
        <p:spPr bwMode="auto">
          <a:xfrm>
            <a:off x="6357142" y="323908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</p:txBody>
      </p:sp>
      <p:sp>
        <p:nvSpPr>
          <p:cNvPr id="3247" name="Text Box 175"/>
          <p:cNvSpPr txBox="1">
            <a:spLocks noChangeArrowheads="1"/>
          </p:cNvSpPr>
          <p:nvPr/>
        </p:nvSpPr>
        <p:spPr bwMode="auto">
          <a:xfrm>
            <a:off x="5943763" y="311633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48" name="Text Box 176"/>
          <p:cNvSpPr txBox="1">
            <a:spLocks noChangeArrowheads="1"/>
          </p:cNvSpPr>
          <p:nvPr/>
        </p:nvSpPr>
        <p:spPr bwMode="auto">
          <a:xfrm>
            <a:off x="5975808" y="3406482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49" name="Line 177"/>
          <p:cNvSpPr>
            <a:spLocks noChangeShapeType="1"/>
          </p:cNvSpPr>
          <p:nvPr/>
        </p:nvSpPr>
        <p:spPr bwMode="auto">
          <a:xfrm>
            <a:off x="5965192" y="3515574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5"/>
          <p:cNvSpPr>
            <a:spLocks/>
          </p:cNvSpPr>
          <p:nvPr/>
        </p:nvSpPr>
        <p:spPr bwMode="auto">
          <a:xfrm rot="-5400000">
            <a:off x="8067675" y="2524125"/>
            <a:ext cx="323850" cy="1676400"/>
          </a:xfrm>
          <a:prstGeom prst="leftBrace">
            <a:avLst>
              <a:gd name="adj1" fmla="val 43137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1" name="Text Box 179"/>
          <p:cNvSpPr txBox="1">
            <a:spLocks noChangeArrowheads="1"/>
          </p:cNvSpPr>
          <p:nvPr/>
        </p:nvSpPr>
        <p:spPr bwMode="auto">
          <a:xfrm>
            <a:off x="8167688" y="3544888"/>
            <a:ext cx="121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52" name="Text Box 180"/>
          <p:cNvSpPr txBox="1">
            <a:spLocks noChangeArrowheads="1"/>
          </p:cNvSpPr>
          <p:nvPr/>
        </p:nvSpPr>
        <p:spPr bwMode="auto">
          <a:xfrm>
            <a:off x="7900988" y="3416300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53" name="Text Box 181"/>
          <p:cNvSpPr txBox="1">
            <a:spLocks noChangeArrowheads="1"/>
          </p:cNvSpPr>
          <p:nvPr/>
        </p:nvSpPr>
        <p:spPr bwMode="auto">
          <a:xfrm>
            <a:off x="7900988" y="3741738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54" name="Line 182"/>
          <p:cNvSpPr>
            <a:spLocks noChangeShapeType="1"/>
          </p:cNvSpPr>
          <p:nvPr/>
        </p:nvSpPr>
        <p:spPr bwMode="auto">
          <a:xfrm>
            <a:off x="7915275" y="3784600"/>
            <a:ext cx="287338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5" name="Text Box 183"/>
          <p:cNvSpPr txBox="1">
            <a:spLocks noChangeArrowheads="1"/>
          </p:cNvSpPr>
          <p:nvPr/>
        </p:nvSpPr>
        <p:spPr bwMode="auto">
          <a:xfrm>
            <a:off x="459263" y="3455186"/>
            <a:ext cx="3365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56" name="Text Box 184"/>
          <p:cNvSpPr txBox="1">
            <a:spLocks noChangeArrowheads="1"/>
          </p:cNvSpPr>
          <p:nvPr/>
        </p:nvSpPr>
        <p:spPr bwMode="auto">
          <a:xfrm>
            <a:off x="247357" y="3337769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57" name="Text Box 185"/>
          <p:cNvSpPr txBox="1">
            <a:spLocks noChangeArrowheads="1"/>
          </p:cNvSpPr>
          <p:nvPr/>
        </p:nvSpPr>
        <p:spPr bwMode="auto">
          <a:xfrm>
            <a:off x="247357" y="3722004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58" name="Line 186"/>
          <p:cNvSpPr>
            <a:spLocks noChangeShapeType="1"/>
          </p:cNvSpPr>
          <p:nvPr/>
        </p:nvSpPr>
        <p:spPr bwMode="auto">
          <a:xfrm>
            <a:off x="247357" y="3722004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9" name="Text Box 187"/>
          <p:cNvSpPr txBox="1">
            <a:spLocks noChangeArrowheads="1"/>
          </p:cNvSpPr>
          <p:nvPr/>
        </p:nvSpPr>
        <p:spPr bwMode="auto">
          <a:xfrm>
            <a:off x="3630268" y="3489650"/>
            <a:ext cx="2208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60" name="Text Box 188"/>
          <p:cNvSpPr txBox="1">
            <a:spLocks noChangeArrowheads="1"/>
          </p:cNvSpPr>
          <p:nvPr/>
        </p:nvSpPr>
        <p:spPr bwMode="auto">
          <a:xfrm>
            <a:off x="3382055" y="3337769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61" name="Text Box 189"/>
          <p:cNvSpPr txBox="1">
            <a:spLocks noChangeArrowheads="1"/>
          </p:cNvSpPr>
          <p:nvPr/>
        </p:nvSpPr>
        <p:spPr bwMode="auto">
          <a:xfrm>
            <a:off x="3389742" y="3651861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62" name="Line 190"/>
          <p:cNvSpPr>
            <a:spLocks noChangeShapeType="1"/>
          </p:cNvSpPr>
          <p:nvPr/>
        </p:nvSpPr>
        <p:spPr bwMode="auto">
          <a:xfrm>
            <a:off x="3394641" y="3722004"/>
            <a:ext cx="287337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1406914" y="321571"/>
            <a:ext cx="6698932" cy="405104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419" y="566438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989486" y="4069989"/>
            <a:ext cx="5163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 12 : 3 = 4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916376" y="4579075"/>
            <a:ext cx="4614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  4 x 2 = 8 (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02906" y="4111048"/>
            <a:ext cx="589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549664" y="4515575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549664" y="4826725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563951" y="4883875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682285" y="3969459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682285" y="4338054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Line 18"/>
          <p:cNvSpPr>
            <a:spLocks noChangeShapeType="1"/>
          </p:cNvSpPr>
          <p:nvPr/>
        </p:nvSpPr>
        <p:spPr bwMode="auto">
          <a:xfrm>
            <a:off x="691810" y="4431124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508546" y="5159839"/>
            <a:ext cx="5665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tìm        số cam trong rổ như sau: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2327580" y="5059519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2332343" y="5370669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2346630" y="5413532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37"/>
          <p:cNvSpPr txBox="1">
            <a:spLocks noChangeArrowheads="1"/>
          </p:cNvSpPr>
          <p:nvPr/>
        </p:nvSpPr>
        <p:spPr bwMode="auto">
          <a:xfrm>
            <a:off x="200875" y="5159839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88" name="Text Box 38"/>
          <p:cNvSpPr txBox="1">
            <a:spLocks noChangeArrowheads="1"/>
          </p:cNvSpPr>
          <p:nvPr/>
        </p:nvSpPr>
        <p:spPr bwMode="auto">
          <a:xfrm>
            <a:off x="6401567" y="553105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6394380" y="5859281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>
            <a:off x="6424441" y="5956547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41"/>
          <p:cNvSpPr txBox="1">
            <a:spLocks noChangeArrowheads="1"/>
          </p:cNvSpPr>
          <p:nvPr/>
        </p:nvSpPr>
        <p:spPr bwMode="auto">
          <a:xfrm>
            <a:off x="5675854" y="5706135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2" name="Text Box 42"/>
          <p:cNvSpPr txBox="1">
            <a:spLocks noChangeArrowheads="1"/>
          </p:cNvSpPr>
          <p:nvPr/>
        </p:nvSpPr>
        <p:spPr bwMode="auto">
          <a:xfrm>
            <a:off x="6094954" y="5700881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6771510" y="572584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4" name="Text Box 44"/>
          <p:cNvSpPr txBox="1">
            <a:spLocks noChangeArrowheads="1"/>
          </p:cNvSpPr>
          <p:nvPr/>
        </p:nvSpPr>
        <p:spPr bwMode="auto">
          <a:xfrm>
            <a:off x="7031091" y="5716768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5" name="Text Box 45"/>
          <p:cNvSpPr txBox="1">
            <a:spLocks noChangeArrowheads="1"/>
          </p:cNvSpPr>
          <p:nvPr/>
        </p:nvSpPr>
        <p:spPr bwMode="auto">
          <a:xfrm>
            <a:off x="7228710" y="569250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7" name="Text Box 41"/>
          <p:cNvSpPr txBox="1">
            <a:spLocks noChangeArrowheads="1"/>
          </p:cNvSpPr>
          <p:nvPr/>
        </p:nvSpPr>
        <p:spPr bwMode="auto">
          <a:xfrm>
            <a:off x="4718988" y="5696472"/>
            <a:ext cx="10817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8" name="Text Box 33"/>
          <p:cNvSpPr txBox="1">
            <a:spLocks noChangeArrowheads="1"/>
          </p:cNvSpPr>
          <p:nvPr/>
        </p:nvSpPr>
        <p:spPr bwMode="auto">
          <a:xfrm>
            <a:off x="628357" y="5665056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12 : 3 x 2= 8 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9" name="Rounded Rectangular Callout 98"/>
          <p:cNvSpPr/>
          <p:nvPr/>
        </p:nvSpPr>
        <p:spPr>
          <a:xfrm>
            <a:off x="1406914" y="109186"/>
            <a:ext cx="7019081" cy="615027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127" grpId="0"/>
      <p:bldP spid="45101" grpId="0" animBg="1"/>
      <p:bldP spid="45110" grpId="0" animBg="1"/>
      <p:bldP spid="45078" grpId="0"/>
      <p:bldP spid="45103" grpId="0"/>
      <p:bldP spid="45111" grpId="0"/>
      <p:bldP spid="45111" grpId="1"/>
      <p:bldP spid="45099" grpId="0" animBg="1"/>
      <p:bldP spid="45100" grpId="0" animBg="1"/>
      <p:bldP spid="3246" grpId="0"/>
      <p:bldP spid="3247" grpId="0"/>
      <p:bldP spid="3248" grpId="0"/>
      <p:bldP spid="3249" grpId="0" animBg="1"/>
      <p:bldP spid="2" grpId="0" animBg="1"/>
      <p:bldP spid="3251" grpId="0"/>
      <p:bldP spid="3252" grpId="0"/>
      <p:bldP spid="3253" grpId="0"/>
      <p:bldP spid="3254" grpId="0" animBg="1"/>
      <p:bldP spid="3255" grpId="0"/>
      <p:bldP spid="3256" grpId="0"/>
      <p:bldP spid="3257" grpId="0"/>
      <p:bldP spid="3258" grpId="0" animBg="1"/>
      <p:bldP spid="3259" grpId="0"/>
      <p:bldP spid="3260" grpId="0"/>
      <p:bldP spid="3261" grpId="0"/>
      <p:bldP spid="3262" grpId="0" animBg="1"/>
      <p:bldP spid="48" grpId="0" animBg="1"/>
      <p:bldP spid="48" grpId="1" animBg="1"/>
      <p:bldP spid="74" grpId="0"/>
      <p:bldP spid="75" grpId="0"/>
      <p:bldP spid="76" grpId="0"/>
      <p:bldP spid="77" grpId="0"/>
      <p:bldP spid="78" grpId="0"/>
      <p:bldP spid="79" grpId="0" animBg="1"/>
      <p:bldP spid="80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 animBg="1"/>
      <p:bldP spid="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3276600" y="152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10200" y="141446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10200" y="172561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5410200" y="1849212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791200" y="1524000"/>
            <a:ext cx="2896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272088" y="2103437"/>
            <a:ext cx="590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672138" y="2089150"/>
            <a:ext cx="14525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x 2 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511637" y="208915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829858" y="2073275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124700" y="2072409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711130" y="2717726"/>
            <a:ext cx="31943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>
            <a:off x="5181600" y="1250950"/>
            <a:ext cx="0" cy="1905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1000" y="85084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294751" y="1454693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294751" y="184921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294751" y="18889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675750" y="1647600"/>
            <a:ext cx="29763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1606209" y="2788288"/>
            <a:ext cx="3194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215810" y="205714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2226902" y="2444691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2229957" y="2488143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58419" y="2286647"/>
            <a:ext cx="769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1841813" y="2275858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2539519" y="2259543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2787310" y="227171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2981758" y="2252555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290731" y="701549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>
            <a:off x="211931" y="3314344"/>
            <a:ext cx="6129338" cy="1371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C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1948095" y="358788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1948095" y="4001791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>
            <a:off x="1962383" y="4058941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>
            <a:off x="178593" y="4208206"/>
            <a:ext cx="8786813" cy="2649794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E8F4AA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err="1">
                <a:solidFill>
                  <a:srgbClr val="808000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12 ta </a:t>
            </a:r>
            <a:r>
              <a:rPr lang="en-US" sz="28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      hay </a:t>
            </a:r>
            <a:r>
              <a:rPr lang="en-US" sz="2800" dirty="0" err="1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endParaRPr lang="en-US" sz="2800" dirty="0">
              <a:solidFill>
                <a:srgbClr val="8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8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chia 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</a:p>
        </p:txBody>
      </p:sp>
      <p:sp>
        <p:nvSpPr>
          <p:cNvPr id="43" name="Text Box 48"/>
          <p:cNvSpPr txBox="1">
            <a:spLocks noChangeArrowheads="1"/>
          </p:cNvSpPr>
          <p:nvPr/>
        </p:nvSpPr>
        <p:spPr bwMode="auto">
          <a:xfrm>
            <a:off x="1808905" y="4743356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1794618" y="5157263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Line 50"/>
          <p:cNvSpPr>
            <a:spLocks noChangeShapeType="1"/>
          </p:cNvSpPr>
          <p:nvPr/>
        </p:nvSpPr>
        <p:spPr bwMode="auto">
          <a:xfrm>
            <a:off x="1828800" y="5210748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51"/>
          <p:cNvSpPr txBox="1">
            <a:spLocks noChangeArrowheads="1"/>
          </p:cNvSpPr>
          <p:nvPr/>
        </p:nvSpPr>
        <p:spPr bwMode="auto">
          <a:xfrm>
            <a:off x="6017419" y="475021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6017419" y="510892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Line 53"/>
          <p:cNvSpPr>
            <a:spLocks noChangeShapeType="1"/>
          </p:cNvSpPr>
          <p:nvPr/>
        </p:nvSpPr>
        <p:spPr bwMode="auto">
          <a:xfrm>
            <a:off x="6014631" y="5210748"/>
            <a:ext cx="304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/>
      <p:bldP spid="18" grpId="0"/>
      <p:bldP spid="19" grpId="0"/>
      <p:bldP spid="20" grpId="0" animBg="1"/>
      <p:bldP spid="21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37" grpId="0" animBg="1"/>
      <p:bldP spid="37" grpId="1" animBg="1"/>
      <p:bldP spid="38" grpId="0"/>
      <p:bldP spid="38" grpId="1"/>
      <p:bldP spid="39" grpId="0"/>
      <p:bldP spid="39" grpId="1"/>
      <p:bldP spid="40" grpId="0" animBg="1"/>
      <p:bldP spid="40" grpId="1" animBg="1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480184" y="2384778"/>
            <a:ext cx="701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126849" y="2427995"/>
            <a:ext cx="2807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3    x     2 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531427" y="2554340"/>
            <a:ext cx="452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054818" y="2427995"/>
            <a:ext cx="452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87579" y="3044808"/>
            <a:ext cx="76061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777799" y="3072516"/>
            <a:ext cx="111409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553351" y="3044808"/>
            <a:ext cx="99604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100318" y="3075586"/>
            <a:ext cx="77648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endCxn id="26" idx="0"/>
          </p:cNvCxnSpPr>
          <p:nvPr/>
        </p:nvCxnSpPr>
        <p:spPr>
          <a:xfrm flipH="1">
            <a:off x="567888" y="2689605"/>
            <a:ext cx="107098" cy="3552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9" idx="0"/>
          </p:cNvCxnSpPr>
          <p:nvPr/>
        </p:nvCxnSpPr>
        <p:spPr>
          <a:xfrm>
            <a:off x="4245319" y="2767519"/>
            <a:ext cx="243240" cy="30806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27" idx="0"/>
          </p:cNvCxnSpPr>
          <p:nvPr/>
        </p:nvCxnSpPr>
        <p:spPr>
          <a:xfrm>
            <a:off x="2902822" y="2806013"/>
            <a:ext cx="432024" cy="2665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1828800" y="2763150"/>
            <a:ext cx="105550" cy="28876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61" y="5105400"/>
            <a:ext cx="9140339" cy="954107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02102" y="417876"/>
            <a:ext cx="7589520" cy="1005840"/>
          </a:xfrm>
          <a:prstGeom prst="wedgeRoundRectCallout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34584" y="2554340"/>
            <a:ext cx="0" cy="25510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6467475" y="2763150"/>
            <a:ext cx="452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481763" y="2806013"/>
            <a:ext cx="36219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5719762" y="2591700"/>
            <a:ext cx="633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6119813" y="2577413"/>
            <a:ext cx="452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6791325" y="2577413"/>
            <a:ext cx="452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7029450" y="2575825"/>
            <a:ext cx="452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6496050" y="2415938"/>
            <a:ext cx="452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479732" y="3229518"/>
            <a:ext cx="76061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797609" y="2874315"/>
            <a:ext cx="167366" cy="35520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389368" y="3229329"/>
            <a:ext cx="93039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>
            <a:stCxn id="56" idx="2"/>
          </p:cNvCxnSpPr>
          <p:nvPr/>
        </p:nvCxnSpPr>
        <p:spPr>
          <a:xfrm>
            <a:off x="6722424" y="2877603"/>
            <a:ext cx="175718" cy="42881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7410449" y="3186855"/>
            <a:ext cx="77648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cxnSpLocks/>
            <a:endCxn id="62" idx="0"/>
          </p:cNvCxnSpPr>
          <p:nvPr/>
        </p:nvCxnSpPr>
        <p:spPr>
          <a:xfrm>
            <a:off x="7345942" y="2889660"/>
            <a:ext cx="452748" cy="29719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6" grpId="0" animBg="1"/>
      <p:bldP spid="27" grpId="0" animBg="1"/>
      <p:bldP spid="28" grpId="0" animBg="1"/>
      <p:bldP spid="29" grpId="0" animBg="1"/>
      <p:bldP spid="44" grpId="0" animBg="1"/>
      <p:bldP spid="47" grpId="0" animBg="1"/>
      <p:bldP spid="50" grpId="0"/>
      <p:bldP spid="51" grpId="0" animBg="1"/>
      <p:bldP spid="52" grpId="0"/>
      <p:bldP spid="53" grpId="0"/>
      <p:bldP spid="54" grpId="0"/>
      <p:bldP spid="55" grpId="0"/>
      <p:bldP spid="56" grpId="0"/>
      <p:bldP spid="57" grpId="0" animBg="1"/>
      <p:bldP spid="59" grpId="0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90773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933</Words>
  <Application>Microsoft Office PowerPoint</Application>
  <PresentationFormat>On-screen Show (4:3)</PresentationFormat>
  <Paragraphs>235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Lâm Thị Huyền</cp:lastModifiedBy>
  <cp:revision>127</cp:revision>
  <dcterms:created xsi:type="dcterms:W3CDTF">2008-01-11T02:20:18Z</dcterms:created>
  <dcterms:modified xsi:type="dcterms:W3CDTF">2022-03-03T10:29:37Z</dcterms:modified>
</cp:coreProperties>
</file>