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909" r:id="rId2"/>
    <p:sldMasterId id="2147484684" r:id="rId3"/>
    <p:sldMasterId id="2147484697" r:id="rId4"/>
    <p:sldMasterId id="2147484709" r:id="rId5"/>
  </p:sldMasterIdLst>
  <p:notesMasterIdLst>
    <p:notesMasterId r:id="rId36"/>
  </p:notesMasterIdLst>
  <p:sldIdLst>
    <p:sldId id="362" r:id="rId6"/>
    <p:sldId id="374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5" r:id="rId15"/>
    <p:sldId id="376" r:id="rId16"/>
    <p:sldId id="378" r:id="rId17"/>
    <p:sldId id="385" r:id="rId18"/>
    <p:sldId id="386" r:id="rId19"/>
    <p:sldId id="387" r:id="rId20"/>
    <p:sldId id="336" r:id="rId21"/>
    <p:sldId id="357" r:id="rId22"/>
    <p:sldId id="358" r:id="rId23"/>
    <p:sldId id="372" r:id="rId24"/>
    <p:sldId id="384" r:id="rId25"/>
    <p:sldId id="359" r:id="rId26"/>
    <p:sldId id="380" r:id="rId27"/>
    <p:sldId id="352" r:id="rId28"/>
    <p:sldId id="353" r:id="rId29"/>
    <p:sldId id="354" r:id="rId30"/>
    <p:sldId id="355" r:id="rId31"/>
    <p:sldId id="356" r:id="rId32"/>
    <p:sldId id="382" r:id="rId33"/>
    <p:sldId id="383" r:id="rId34"/>
    <p:sldId id="379" r:id="rId35"/>
  </p:sldIdLst>
  <p:sldSz cx="12192000" cy="6858000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CCFFFF"/>
    <a:srgbClr val="CCFFCC"/>
    <a:srgbClr val="04D3FC"/>
    <a:srgbClr val="66FFCC"/>
    <a:srgbClr val="92A35D"/>
    <a:srgbClr val="82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96398" autoAdjust="0"/>
  </p:normalViewPr>
  <p:slideViewPr>
    <p:cSldViewPr>
      <p:cViewPr varScale="1">
        <p:scale>
          <a:sx n="74" d="100"/>
          <a:sy n="74" d="100"/>
        </p:scale>
        <p:origin x="77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BDACFDE-0FC0-4F48-96C9-76E84AA91D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1706E1C-42FD-4EDC-A4EB-B6B5F387A4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FB1E0F1F-5C0A-4981-B0E6-849A301171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8387A502-9FA4-4F3F-AF6B-F3C117FAF0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7704BB60-334B-4D58-AFAE-5068DFBCA8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4370D0D6-E43E-4007-AC82-E76FC3E35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BC31D3-FCD6-4990-A3F9-A82BCF8BA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32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C96858-9AE2-4384-B671-0ABA7B7B7B72}" type="slidenum">
              <a:rPr lang="en-US" altLang="en-US" smtClean="0">
                <a:latin typeface="Arial" panose="020B0604020202020204" pitchFamily="34" charset="0"/>
              </a:r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0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17CF712-49AF-41FA-B49C-79AEF76335B7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5A99C18-A0DA-41D4-BA17-4C689D0DF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D4F72737-3DFE-49AD-AC02-97312966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3B527B5F-AA1A-46E1-9F1A-BEE306BDD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D51AA5A-006B-4324-A033-3F2ECDEAF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C3253565-B9C8-4BD6-89D9-CC4A2FF21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E4D30330-015F-447E-BC3A-9E7B9EE50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6BA2933E-DD9D-4B7D-B2A6-339FAB83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17B21615-2C90-4862-95DA-7ABB7671B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991A1986-95E2-452B-ADCD-0EDCA83F41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44D4FB8-D73B-4CA8-994B-0E185CE27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9E5D7F84-A0C4-41F5-8202-5EAC0D3AA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A76B9389-74E6-45A5-88DC-D1D1462F0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0830C2-CE8F-4B7A-904C-DE6379F78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99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968C1F54-A9E7-4B33-A067-2E22C856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E0EBCD8-A470-4DEB-A7C9-6E90E462F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976AAD8-792D-41F2-85C9-CCA9F0635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14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5067C94-1386-4C88-87CE-895ABFAA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665AD94-14FA-41B8-BBFA-839610393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2EB7BE6-6B58-4A31-A256-E836CF4573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4A57-56F2-4475-BD36-A8427BD72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6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64DFD36-927B-458C-8DBF-0E60CC7F6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4425AE9-62DF-4B3D-8B62-31D6FBEBC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28BBEEC-197E-4D73-BB8D-E6DB4C381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F6EE-B6B5-455B-A262-A9A296B0FC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286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398372E-771B-421A-8E30-BADD14C71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6E40D80-ABCA-4307-AD07-2D9499284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D66B8B7-1460-41D1-83F9-5BADEB0A2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011D-C443-4B0F-B6AA-8FC4861FD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79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6D58C82-98F0-4562-9007-06B4B7694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1519064-6F81-491C-8BF8-A08D8F315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55D3F1B-6D9E-4820-99A6-71A4E247E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8D74-115D-4FD5-ABBE-0F3231E80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50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B50840-D419-4C05-9EF8-604477FA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1078C3-B86D-4E52-BF14-3AB795E3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3161F9-F629-463F-93BB-9316C624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DD5A-3E01-4DC6-974F-6DA8795C0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0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0868504-9C81-4D44-9312-A99B152260A4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6F1203F-F02A-4BF9-8428-56EEBE4ACD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D90CBE07-5F6E-4B7A-8C2F-07CA8248F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45CFE3BC-8787-4ACE-A26C-7189998F3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ED0D4B9-D1FB-4914-93AB-5F4132152C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FEB8F67A-BEE0-4D89-B39E-34C29446B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DA622937-AFC4-485E-A9C1-4B47C3B6C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C873960-A132-48B1-A1C6-A719267E7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A33E856-2F0D-4E8F-9D7D-F67D3D25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B5AB19AE-5E61-42D6-9333-64D58267CB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C864CDD-0E66-45A8-8816-AB6FFA61D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BF652F3-F75E-401B-B792-E1C0B863B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32E4804-0A78-4CC8-B518-012F1FE8E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A0B88918-DF4E-4FB4-BFFD-24B2C1EF4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0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7D4F18E-482A-4616-A1EC-1CFE4961E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17F4B90-8544-478A-A220-4B9680218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972210-33A5-4303-8BCF-9DEF3DCDA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5992-1BAB-4CEB-B394-4F1700D96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220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FD6BD2F-8DC7-4370-A1D6-3429DD3DF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FA4F689-9FB8-4FCD-8AA2-D1E29E2507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EC6CB1F-F2DA-43AE-A19B-1866FADFD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1595-200A-4216-BF36-9CE9F1DE0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411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547DE73-56EC-4BEE-AE12-7F6FD30DC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57672CE-0533-43CB-9F1D-D567FBA96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DB09300-A137-4BD1-8C3E-6AEF7F592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D745-7EDB-4CB1-8C51-ED2CC8676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02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7317A48-08B4-46F1-BC10-9BD49209E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E37D84D-9063-4465-844B-D3ABCAF03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F6B05DA-8A0B-45A6-B049-395684257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724C-A2BB-4BDB-AABC-909951A54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831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88C3E5A-B326-45AE-BBB9-21F918A3A1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45F1FFA-5D89-4F12-83D3-13F574AFA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A38988E-462D-476E-8D08-F41334DCB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B7FC-ACCC-42FC-9E74-B2CDAFCF3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769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6EB72E0A-B041-473B-A7B3-682E8E66A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CACE2E4-B71C-4617-BE2B-321A0DCAB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71EA30A-4607-4B3F-92FD-B4FB3B5AC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34FC-B6E1-4CAF-9BCE-02A30311E9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068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F22F8EE-1210-45F4-A605-A38B439D6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FC6A930-C94A-45CA-876E-9FE643B03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92E70DA-B5C1-4901-A255-289F1A176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2DEF-9817-43AF-A5A7-AC01DDB78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969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D7D4CE0-79EB-400C-AB80-9AF417439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D926DB3-4C6A-4ECC-97AD-37D574D4F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01D630C-CCC4-47FC-8B62-F6F04A24B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9191-FCD1-4A11-BA64-82EEEF520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263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02023A8-9A34-4CD8-8850-09A8191A0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1C2E353-A974-4849-BC67-BF7CF066C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A282C14-09CD-4E12-A918-2EDEFD99C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337B-BC33-4EF5-95B6-CF8108C5E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03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21ECE6A-1CCD-401F-B45F-0DF9A547C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B0CCC70-4692-4678-BF6B-0538105DE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5A398A1-76CF-428E-A5FA-1A8CA5C48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BAAA-7148-43C2-BF4A-B45CFCB49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43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8685597-5F5F-4789-A589-4711F9BF4E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B2A60CF-4BD2-428E-A3E4-057549155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E6F8DBD-B55D-4076-A647-DC1088F93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807A-4D0A-4F1F-9502-5DEBE19BE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31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3DFAB-1BBD-4931-B54A-092C87CA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0AB96C-EC42-465F-9DBA-C4D40388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697C7-97FB-4570-8BDD-DB470292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5B9C-4AFA-40A3-AD83-DCAA7EF39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098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17CF712-49AF-41FA-B49C-79AEF76335B7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5A99C18-A0DA-41D4-BA17-4C689D0DF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D4F72737-3DFE-49AD-AC02-97312966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3B527B5F-AA1A-46E1-9F1A-BEE306BDD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D51AA5A-006B-4324-A033-3F2ECDEAF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C3253565-B9C8-4BD6-89D9-CC4A2FF21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E4D30330-015F-447E-BC3A-9E7B9EE50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6BA2933E-DD9D-4B7D-B2A6-339FAB83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17B21615-2C90-4862-95DA-7ABB7671B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991A1986-95E2-452B-ADCD-0EDCA83F41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44D4FB8-D73B-4CA8-994B-0E185CE27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9E5D7F84-A0C4-41F5-8202-5EAC0D3AA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A76B9389-74E6-45A5-88DC-D1D1462F0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0830C2-CE8F-4B7A-904C-DE6379F7889C}" type="slidenum">
              <a:rPr lang="en-US" alt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31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7317A48-08B4-46F1-BC10-9BD49209E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E37D84D-9063-4465-844B-D3ABCAF03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F6B05DA-8A0B-45A6-B049-395684257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724C-A2BB-4BDB-AABC-909951A547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8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BD0E75-471F-48D4-8245-307CEDFD9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9DED0CA-1913-44CB-B830-B06835A8D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05D441E-D7DF-4443-9CA1-719869765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5D73-964E-4AED-ADB5-7A8CF5C87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405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BD0E75-471F-48D4-8245-307CEDFD9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9DED0CA-1913-44CB-B830-B06835A8D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05D441E-D7DF-4443-9CA1-719869765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5D73-964E-4AED-ADB5-7A8CF5C870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7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34A4F88-2E39-4B13-B826-9140E6313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A34B874-D445-434F-855D-13B80701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7430EEF-F424-4260-8A38-BF3C57F2A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D8A4-8AF1-4099-BBBC-C9C4774E37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74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40E85DC-3AAD-4630-985C-DE50F849D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0BEFC9D-FA7A-46FA-B1EE-3CDDF289D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3A2769B-F2A1-4EE4-AB11-DFFAB36F1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37D-986C-4284-9220-6D4670EC0E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59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9274B51-1D01-49FA-BFC3-7E965B259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845F994-D937-4ADF-A3EA-244AEA325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B0B081C-A860-4E6C-B07F-6A3599242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6FFE-9DD2-4C8F-8868-09BF723E4D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13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968C1F54-A9E7-4B33-A067-2E22C856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E0EBCD8-A470-4DEB-A7C9-6E90E462F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976AAD8-792D-41F2-85C9-CCA9F0635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02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5067C94-1386-4C88-87CE-895ABFAA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665AD94-14FA-41B8-BBFA-839610393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2EB7BE6-6B58-4A31-A256-E836CF4573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4A57-56F2-4475-BD36-A8427BD72D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48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64DFD36-927B-458C-8DBF-0E60CC7F6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4425AE9-62DF-4B3D-8B62-31D6FBEBC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28BBEEC-197E-4D73-BB8D-E6DB4C381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F6EE-B6B5-455B-A262-A9A296B0FC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90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398372E-771B-421A-8E30-BADD14C71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6E40D80-ABCA-4307-AD07-2D9499284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D66B8B7-1460-41D1-83F9-5BADEB0A2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011D-C443-4B0F-B6AA-8FC4861FD0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33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6D58C82-98F0-4562-9007-06B4B7694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1519064-6F81-491C-8BF8-A08D8F315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55D3F1B-6D9E-4820-99A6-71A4E247E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8D74-115D-4FD5-ABBE-0F3231E804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00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B50840-D419-4C05-9EF8-604477FA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1078C3-B86D-4E52-BF14-3AB795E3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3161F9-F629-463F-93BB-9316C624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DD5A-3E01-4DC6-974F-6DA8795C08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8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34A4F88-2E39-4B13-B826-9140E6313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A34B874-D445-434F-855D-13B80701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7430EEF-F424-4260-8A38-BF3C57F2A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D8A4-8AF1-4099-BBBC-C9C4774E3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625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2BAED-48DC-4A69-A328-CCAF5DDA06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96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C072E-D33E-47C9-A4DC-E0D5E11451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035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24924-6F48-45FA-ABAA-50486734E8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037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6FF23-B08C-4F4E-913B-98471FD482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018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93AEE-306D-4BD1-AE86-00A99FFFB5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469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D5E18-C95B-435A-B4CA-25E1D8F723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98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7184B-F3A4-4719-8D0A-F75ABB39FA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624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CD7E5-A367-4BEC-B50C-07427A5CF9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82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70C3F-950B-4181-B6E4-20C095FB16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004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29E9-04B3-4C33-A240-0DFC7874D3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9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40E85DC-3AAD-4630-985C-DE50F849D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0BEFC9D-FA7A-46FA-B1EE-3CDDF289D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3A2769B-F2A1-4EE4-AB11-DFFAB36F1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37D-986C-4284-9220-6D4670EC0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02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D8E0A-4315-4DC0-B6E1-BB0D9541BD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15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22988-09B4-4F3C-ABE6-56D056FE44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287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234D7-581C-4044-9154-1AF3FB386C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744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25B35-30A8-4013-A7C1-6D8D8DD420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3600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A1E6D-A35F-49D5-ABF0-9D26EF7C52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27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64117-1D8E-41C3-8326-B5609B9996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523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26302-7FFB-438F-9373-3D8219CB3E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3300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D6577-37AA-4A47-9908-1D97EC4BF9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085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29070-4F3F-4530-88BF-2FFE217C83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5185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CF073-88BE-4550-8744-6C1CF4D9D8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44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9274B51-1D01-49FA-BFC3-7E965B259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845F994-D937-4ADF-A3EA-244AEA325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B0B081C-A860-4E6C-B07F-6A3599242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6FFE-9DD2-4C8F-8868-09BF723E4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750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23F93-2C6E-4795-832D-F6355243A8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6456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31E76-7C88-4A26-A331-AF4ADE9298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03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968C1F54-A9E7-4B33-A067-2E22C856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E0EBCD8-A470-4DEB-A7C9-6E90E462F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976AAD8-792D-41F2-85C9-CCA9F0635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6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968C1F54-A9E7-4B33-A067-2E22C856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E0EBCD8-A470-4DEB-A7C9-6E90E462F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976AAD8-792D-41F2-85C9-CCA9F0635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83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968C1F54-A9E7-4B33-A067-2E22C856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E0EBCD8-A470-4DEB-A7C9-6E90E462F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976AAD8-792D-41F2-85C9-CCA9F0635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84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8D39F2-BCAB-4ABD-8C1C-0570DE9B685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63AA48-57B2-4F52-B0B0-F209C30CD6C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26927B-30CF-404B-B8EE-2948DA88A08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97C7B2-D410-4A4F-9E75-B3801818760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FDBFDF-B783-42A6-BABB-FE23D5EFB82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9261DC0-955E-435C-900F-C180B7ABA5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D3EFF50-169C-4A37-A40B-5A5F57F764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F67BF301-FCAD-46E4-B18D-838A0C2A9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41B1D1E6-A28F-40A7-B0A3-629600E47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>
            <a:extLst>
              <a:ext uri="{FF2B5EF4-FFF2-40B4-BE49-F238E27FC236}">
                <a16:creationId xmlns:a16="http://schemas.microsoft.com/office/drawing/2014/main" id="{6D027DFC-375A-4725-98F3-0D18068EEA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>
            <a:extLst>
              <a:ext uri="{FF2B5EF4-FFF2-40B4-BE49-F238E27FC236}">
                <a16:creationId xmlns:a16="http://schemas.microsoft.com/office/drawing/2014/main" id="{D1217A5E-2567-4D72-A323-0E2FAD076E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>
            <a:extLst>
              <a:ext uri="{FF2B5EF4-FFF2-40B4-BE49-F238E27FC236}">
                <a16:creationId xmlns:a16="http://schemas.microsoft.com/office/drawing/2014/main" id="{E245D6D6-6D28-44A4-A2D6-0F307B07AC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4E4426-5F9E-4D3A-BE04-BFFB6834C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723" r:id="rId8"/>
    <p:sldLayoutId id="2147484722" r:id="rId9"/>
    <p:sldLayoutId id="2147484721" r:id="rId10"/>
    <p:sldLayoutId id="2147484645" r:id="rId11"/>
    <p:sldLayoutId id="2147484646" r:id="rId12"/>
    <p:sldLayoutId id="2147484647" r:id="rId13"/>
    <p:sldLayoutId id="2147484648" r:id="rId14"/>
    <p:sldLayoutId id="214748464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8C3B7DE-AAF4-4725-A7D4-765ED18E8D7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2B4D1D4-1B84-46E5-9D88-ECBC595AB14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48F8FC9-5F05-4E1D-A64E-5B3F8E333DC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7C6D7CE-339E-4EDF-ADFE-A54FF364E3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540CB56-113E-46EC-9571-E576EDDA0FC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37D9EE0-A70B-4290-81BF-CFFCBD5EBD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3B1ED34E-8D0C-4671-942F-6CA3047FEA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394673F5-A881-4F28-A6C6-F035C1CCB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2BB25B6D-322D-4F51-83F5-1A21A4E1C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>
            <a:extLst>
              <a:ext uri="{FF2B5EF4-FFF2-40B4-BE49-F238E27FC236}">
                <a16:creationId xmlns:a16="http://schemas.microsoft.com/office/drawing/2014/main" id="{FB17A403-F81B-43C6-B77E-11B2C6BA39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>
            <a:extLst>
              <a:ext uri="{FF2B5EF4-FFF2-40B4-BE49-F238E27FC236}">
                <a16:creationId xmlns:a16="http://schemas.microsoft.com/office/drawing/2014/main" id="{6A887F44-2481-4209-80BE-6ADEE6430B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>
            <a:extLst>
              <a:ext uri="{FF2B5EF4-FFF2-40B4-BE49-F238E27FC236}">
                <a16:creationId xmlns:a16="http://schemas.microsoft.com/office/drawing/2014/main" id="{2E2A6ABE-4FA1-4637-8053-A4955F229D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6536BE-5D1D-4DF1-956C-1BE7B7EA6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  <p:sldLayoutId id="2147484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8D39F2-BCAB-4ABD-8C1C-0570DE9B685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63AA48-57B2-4F52-B0B0-F209C30CD6C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26927B-30CF-404B-B8EE-2948DA88A08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97C7B2-D410-4A4F-9E75-B3801818760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FDBFDF-B783-42A6-BABB-FE23D5EFB82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9261DC0-955E-435C-900F-C180B7ABA5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D3EFF50-169C-4A37-A40B-5A5F57F764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F67BF301-FCAD-46E4-B18D-838A0C2A9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41B1D1E6-A28F-40A7-B0A3-629600E47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>
            <a:extLst>
              <a:ext uri="{FF2B5EF4-FFF2-40B4-BE49-F238E27FC236}">
                <a16:creationId xmlns:a16="http://schemas.microsoft.com/office/drawing/2014/main" id="{6D027DFC-375A-4725-98F3-0D18068EEA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820" name="Rectangle 12">
            <a:extLst>
              <a:ext uri="{FF2B5EF4-FFF2-40B4-BE49-F238E27FC236}">
                <a16:creationId xmlns:a16="http://schemas.microsoft.com/office/drawing/2014/main" id="{D1217A5E-2567-4D72-A323-0E2FAD076E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821" name="Rectangle 13">
            <a:extLst>
              <a:ext uri="{FF2B5EF4-FFF2-40B4-BE49-F238E27FC236}">
                <a16:creationId xmlns:a16="http://schemas.microsoft.com/office/drawing/2014/main" id="{E245D6D6-6D28-44A4-A2D6-0F307B07AC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4E4426-5F9E-4D3A-BE04-BFFB6834CE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3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  <p:sldLayoutId id="2147484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4E4426-5F9E-4D3A-BE04-BFFB6834CE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34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701" r:id="rId4"/>
    <p:sldLayoutId id="2147484702" r:id="rId5"/>
    <p:sldLayoutId id="2147484703" r:id="rId6"/>
    <p:sldLayoutId id="2147484704" r:id="rId7"/>
    <p:sldLayoutId id="2147484705" r:id="rId8"/>
    <p:sldLayoutId id="2147484706" r:id="rId9"/>
    <p:sldLayoutId id="2147484707" r:id="rId10"/>
    <p:sldLayoutId id="2147484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4E4426-5F9E-4D3A-BE04-BFFB6834CE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24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3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0.png"/><Relationship Id="rId7" Type="http://schemas.openxmlformats.org/officeDocument/2006/relationships/image" Target="../media/image66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0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70.jpeg"/><Relationship Id="rId7" Type="http://schemas.openxmlformats.org/officeDocument/2006/relationships/image" Target="../media/image66.wmf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65.wmf"/><Relationship Id="rId15" Type="http://schemas.openxmlformats.org/officeDocument/2006/relationships/image" Target="../media/image69.wmf"/><Relationship Id="rId10" Type="http://schemas.openxmlformats.org/officeDocument/2006/relationships/image" Target="../media/image67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76.wmf"/><Relationship Id="rId3" Type="http://schemas.openxmlformats.org/officeDocument/2006/relationships/image" Target="../media/image80.jpeg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79.wmf"/><Relationship Id="rId5" Type="http://schemas.openxmlformats.org/officeDocument/2006/relationships/image" Target="../media/image71.wmf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10" Type="http://schemas.openxmlformats.org/officeDocument/2006/relationships/oleObject" Target="../embeddings/oleObject14.bin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73.wmf"/><Relationship Id="rId14" Type="http://schemas.openxmlformats.org/officeDocument/2006/relationships/image" Target="../media/image74.wmf"/><Relationship Id="rId22" Type="http://schemas.openxmlformats.org/officeDocument/2006/relationships/image" Target="../media/image7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90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2.wmf"/><Relationship Id="rId11" Type="http://schemas.openxmlformats.org/officeDocument/2006/relationships/image" Target="../media/image81.png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71.wmf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86.wmf"/><Relationship Id="rId3" Type="http://schemas.openxmlformats.org/officeDocument/2006/relationships/image" Target="../media/image88.png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8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wmf"/><Relationship Id="rId7" Type="http://schemas.openxmlformats.org/officeDocument/2006/relationships/image" Target="../media/image9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94.wmf"/><Relationship Id="rId7" Type="http://schemas.openxmlformats.org/officeDocument/2006/relationships/image" Target="../media/image10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4.wmf"/><Relationship Id="rId7" Type="http://schemas.openxmlformats.org/officeDocument/2006/relationships/image" Target="../media/image1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94.wmf"/><Relationship Id="rId7" Type="http://schemas.openxmlformats.org/officeDocument/2006/relationships/image" Target="../media/image1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8.wdp"/><Relationship Id="rId18" Type="http://schemas.openxmlformats.org/officeDocument/2006/relationships/image" Target="../media/image14.png"/><Relationship Id="rId26" Type="http://schemas.microsoft.com/office/2007/relationships/hdphoto" Target="../media/hdphoto14.wdp"/><Relationship Id="rId3" Type="http://schemas.microsoft.com/office/2007/relationships/hdphoto" Target="../media/hdphoto3.wdp"/><Relationship Id="rId21" Type="http://schemas.openxmlformats.org/officeDocument/2006/relationships/image" Target="../media/image16.png"/><Relationship Id="rId34" Type="http://schemas.openxmlformats.org/officeDocument/2006/relationships/image" Target="../media/image22.png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17" Type="http://schemas.microsoft.com/office/2007/relationships/hdphoto" Target="../media/hdphoto10.wdp"/><Relationship Id="rId25" Type="http://schemas.openxmlformats.org/officeDocument/2006/relationships/image" Target="../media/image18.png"/><Relationship Id="rId33" Type="http://schemas.openxmlformats.org/officeDocument/2006/relationships/slide" Target="slide6.xml"/><Relationship Id="rId38" Type="http://schemas.microsoft.com/office/2007/relationships/hdphoto" Target="../media/hdphoto18.wdp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24" Type="http://schemas.microsoft.com/office/2007/relationships/hdphoto" Target="../media/hdphoto13.wdp"/><Relationship Id="rId32" Type="http://schemas.microsoft.com/office/2007/relationships/hdphoto" Target="../media/hdphoto16.wdp"/><Relationship Id="rId37" Type="http://schemas.openxmlformats.org/officeDocument/2006/relationships/image" Target="../media/image23.png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openxmlformats.org/officeDocument/2006/relationships/image" Target="../media/image17.png"/><Relationship Id="rId28" Type="http://schemas.microsoft.com/office/2007/relationships/hdphoto" Target="../media/hdphoto15.wdp"/><Relationship Id="rId36" Type="http://schemas.openxmlformats.org/officeDocument/2006/relationships/slide" Target="slide7.xml"/><Relationship Id="rId10" Type="http://schemas.openxmlformats.org/officeDocument/2006/relationships/image" Target="../media/image10.png"/><Relationship Id="rId19" Type="http://schemas.microsoft.com/office/2007/relationships/hdphoto" Target="../media/hdphoto11.wdp"/><Relationship Id="rId31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microsoft.com/office/2007/relationships/hdphoto" Target="../media/hdphoto6.wdp"/><Relationship Id="rId14" Type="http://schemas.openxmlformats.org/officeDocument/2006/relationships/image" Target="../media/image12.png"/><Relationship Id="rId22" Type="http://schemas.microsoft.com/office/2007/relationships/hdphoto" Target="../media/hdphoto12.wdp"/><Relationship Id="rId27" Type="http://schemas.openxmlformats.org/officeDocument/2006/relationships/image" Target="../media/image19.png"/><Relationship Id="rId30" Type="http://schemas.openxmlformats.org/officeDocument/2006/relationships/slide" Target="slide5.xml"/><Relationship Id="rId35" Type="http://schemas.microsoft.com/office/2007/relationships/hdphoto" Target="../media/hdphoto1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19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microsoft.com/office/2007/relationships/hdphoto" Target="../media/hdphoto19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slide" Target="slide4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microsoft.com/office/2007/relationships/hdphoto" Target="../media/hdphoto19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6764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 –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77025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 TẬP – TRANG 133</a:t>
            </a:r>
          </a:p>
        </p:txBody>
      </p:sp>
    </p:spTree>
    <p:extLst>
      <p:ext uri="{BB962C8B-B14F-4D97-AF65-F5344CB8AC3E}">
        <p14:creationId xmlns:p14="http://schemas.microsoft.com/office/powerpoint/2010/main" val="348236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82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1" y="2228850"/>
            <a:ext cx="411341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endParaRPr lang="vi-VN" sz="4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865258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4854048" y="929153"/>
            <a:ext cx="28969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3647209" y="1734760"/>
            <a:ext cx="6626612" cy="92333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về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EEF7544-6605-45BE-8E7B-F62201E5384C}"/>
              </a:ext>
            </a:extLst>
          </p:cNvPr>
          <p:cNvSpPr txBox="1"/>
          <p:nvPr/>
        </p:nvSpPr>
        <p:spPr>
          <a:xfrm>
            <a:off x="3672550" y="2747635"/>
            <a:ext cx="5429250" cy="95410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2EEF7544-6605-45BE-8E7B-F62201E5384C}"/>
              </a:ext>
            </a:extLst>
          </p:cNvPr>
          <p:cNvSpPr txBox="1"/>
          <p:nvPr/>
        </p:nvSpPr>
        <p:spPr>
          <a:xfrm>
            <a:off x="3650673" y="3886202"/>
            <a:ext cx="3409492" cy="50783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thận.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0"/>
            <a:ext cx="12140865" cy="683297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819400" y="914400"/>
            <a:ext cx="6629400" cy="29718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2947988" y="457201"/>
            <a:ext cx="6296025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349" name="Rectangle 28"/>
          <p:cNvSpPr>
            <a:spLocks noChangeArrowheads="1"/>
          </p:cNvSpPr>
          <p:nvPr/>
        </p:nvSpPr>
        <p:spPr bwMode="auto">
          <a:xfrm>
            <a:off x="1600201" y="13726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983" name="Object 31"/>
              <p:cNvSpPr txBox="1"/>
              <p:nvPr/>
            </p:nvSpPr>
            <p:spPr bwMode="auto">
              <a:xfrm>
                <a:off x="2761055" y="1224337"/>
                <a:ext cx="1312863" cy="9001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25983" name="Object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1055" y="1224337"/>
                <a:ext cx="1312863" cy="900143"/>
              </a:xfrm>
              <a:prstGeom prst="rect">
                <a:avLst/>
              </a:prstGeom>
              <a:blipFill>
                <a:blip r:embed="rId2"/>
                <a:stretch>
                  <a:fillRect b="-67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984" name="Object 32"/>
              <p:cNvSpPr txBox="1"/>
              <p:nvPr/>
            </p:nvSpPr>
            <p:spPr bwMode="auto">
              <a:xfrm>
                <a:off x="3900962" y="1209528"/>
                <a:ext cx="1849438" cy="76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25984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0962" y="1209528"/>
                <a:ext cx="1849438" cy="762000"/>
              </a:xfrm>
              <a:prstGeom prst="rect">
                <a:avLst/>
              </a:prstGeom>
              <a:blipFill>
                <a:blip r:embed="rId3"/>
                <a:stretch>
                  <a:fillRect b="-288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985" name="Object 33"/>
              <p:cNvSpPr txBox="1"/>
              <p:nvPr/>
            </p:nvSpPr>
            <p:spPr bwMode="auto">
              <a:xfrm>
                <a:off x="5490827" y="1198099"/>
                <a:ext cx="1752600" cy="76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2×5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9×1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25985" name="Object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0827" y="1198099"/>
                <a:ext cx="1752600" cy="762000"/>
              </a:xfrm>
              <a:prstGeom prst="rect">
                <a:avLst/>
              </a:prstGeom>
              <a:blipFill>
                <a:blip r:embed="rId4"/>
                <a:stretch>
                  <a:fillRect b="-28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986" name="Object 34"/>
              <p:cNvSpPr txBox="1"/>
              <p:nvPr/>
            </p:nvSpPr>
            <p:spPr bwMode="auto">
              <a:xfrm>
                <a:off x="7034653" y="1209528"/>
                <a:ext cx="1266825" cy="76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25986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4653" y="1209528"/>
                <a:ext cx="1266825" cy="762000"/>
              </a:xfrm>
              <a:prstGeom prst="rect">
                <a:avLst/>
              </a:prstGeom>
              <a:blipFill>
                <a:blip r:embed="rId5"/>
                <a:stretch>
                  <a:fillRect b="-272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87" name="Text Box 35"/>
          <p:cNvSpPr txBox="1">
            <a:spLocks noChangeArrowheads="1"/>
          </p:cNvSpPr>
          <p:nvPr/>
        </p:nvSpPr>
        <p:spPr bwMode="auto">
          <a:xfrm>
            <a:off x="1373189" y="2507932"/>
            <a:ext cx="1775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gọn:</a:t>
            </a:r>
          </a:p>
        </p:txBody>
      </p: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1386878" y="1389857"/>
            <a:ext cx="1119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992" name="Object 40"/>
              <p:cNvSpPr txBox="1"/>
              <p:nvPr/>
            </p:nvSpPr>
            <p:spPr bwMode="auto">
              <a:xfrm>
                <a:off x="3198411" y="2430606"/>
                <a:ext cx="1751013" cy="9422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×5=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25992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8411" y="2430606"/>
                <a:ext cx="1751013" cy="942256"/>
              </a:xfrm>
              <a:prstGeom prst="rect">
                <a:avLst/>
              </a:prstGeom>
              <a:blipFill>
                <a:blip r:embed="rId6"/>
                <a:stretch>
                  <a:fillRect b="-259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994" name="Object 42"/>
              <p:cNvSpPr txBox="1"/>
              <p:nvPr/>
            </p:nvSpPr>
            <p:spPr bwMode="auto">
              <a:xfrm>
                <a:off x="4781976" y="2407748"/>
                <a:ext cx="1752600" cy="8803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2×5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25994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1976" y="2407748"/>
                <a:ext cx="1752600" cy="880354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995" name="Object 43"/>
              <p:cNvSpPr txBox="1"/>
              <p:nvPr/>
            </p:nvSpPr>
            <p:spPr bwMode="auto">
              <a:xfrm>
                <a:off x="6255190" y="2452271"/>
                <a:ext cx="779463" cy="1447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25995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5190" y="2452271"/>
                <a:ext cx="779463" cy="1447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157540" y="3979713"/>
            <a:ext cx="75104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1593851" y="3916223"/>
            <a:ext cx="90789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2" y="3969759"/>
            <a:ext cx="1116114" cy="111611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337964" y="198790"/>
            <a:ext cx="2660074" cy="6807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84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7" grpId="0"/>
      <p:bldP spid="125992" grpId="0"/>
      <p:bldP spid="125994" grpId="0"/>
      <p:bldP spid="125995" grpId="0"/>
      <p:bldP spid="20" grpId="0"/>
      <p:bldP spid="20" grpId="1"/>
      <p:bldP spid="21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-458630" y="-14696"/>
            <a:ext cx="62960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ject 37"/>
              <p:cNvSpPr txBox="1"/>
              <p:nvPr/>
            </p:nvSpPr>
            <p:spPr bwMode="auto">
              <a:xfrm>
                <a:off x="4119719" y="143460"/>
                <a:ext cx="1491725" cy="10124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×8</m:t>
                      </m:r>
                    </m:oMath>
                  </m:oMathPara>
                </a14:m>
                <a:endParaRPr lang="en-US" sz="24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6" name="Object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9719" y="143460"/>
                <a:ext cx="1491725" cy="1012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ject 39"/>
              <p:cNvSpPr txBox="1"/>
              <p:nvPr/>
            </p:nvSpPr>
            <p:spPr bwMode="auto">
              <a:xfrm>
                <a:off x="6195597" y="134643"/>
                <a:ext cx="1371391" cy="1030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×7</m:t>
                      </m:r>
                    </m:oMath>
                  </m:oMathPara>
                </a14:m>
                <a:endParaRPr lang="en-US" sz="24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7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5597" y="134643"/>
                <a:ext cx="1371391" cy="1030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40"/>
              <p:cNvSpPr txBox="1"/>
              <p:nvPr/>
            </p:nvSpPr>
            <p:spPr bwMode="auto">
              <a:xfrm>
                <a:off x="8317386" y="129974"/>
                <a:ext cx="1294626" cy="1025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US" sz="24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8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7386" y="129974"/>
                <a:ext cx="1294626" cy="1025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ject 41"/>
              <p:cNvSpPr txBox="1"/>
              <p:nvPr/>
            </p:nvSpPr>
            <p:spPr bwMode="auto">
              <a:xfrm>
                <a:off x="10362412" y="86923"/>
                <a:ext cx="1462119" cy="1069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×0</m:t>
                      </m:r>
                    </m:oMath>
                  </m:oMathPara>
                </a14:m>
                <a:endParaRPr lang="en-US" sz="24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9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62412" y="86923"/>
                <a:ext cx="1462119" cy="10690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bject 37"/>
              <p:cNvSpPr txBox="1"/>
              <p:nvPr/>
            </p:nvSpPr>
            <p:spPr bwMode="auto">
              <a:xfrm>
                <a:off x="533403" y="1148575"/>
                <a:ext cx="2106466" cy="1036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×8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0" name="Object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3" y="1148575"/>
                <a:ext cx="2106466" cy="1036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37"/>
              <p:cNvSpPr txBox="1"/>
              <p:nvPr/>
            </p:nvSpPr>
            <p:spPr bwMode="auto">
              <a:xfrm>
                <a:off x="2262996" y="1154172"/>
                <a:ext cx="3345672" cy="1036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9×8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1" name="Object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2996" y="1154172"/>
                <a:ext cx="3345672" cy="1036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bject 39"/>
              <p:cNvSpPr txBox="1"/>
              <p:nvPr/>
            </p:nvSpPr>
            <p:spPr bwMode="auto">
              <a:xfrm>
                <a:off x="579372" y="2333924"/>
                <a:ext cx="2106466" cy="105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×7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2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372" y="2333924"/>
                <a:ext cx="2106466" cy="1054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bject 39"/>
              <p:cNvSpPr txBox="1"/>
              <p:nvPr/>
            </p:nvSpPr>
            <p:spPr bwMode="auto">
              <a:xfrm>
                <a:off x="2142576" y="2331586"/>
                <a:ext cx="3738720" cy="1054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5×7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3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2576" y="2331586"/>
                <a:ext cx="3738720" cy="10542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bject 40"/>
              <p:cNvSpPr txBox="1"/>
              <p:nvPr/>
            </p:nvSpPr>
            <p:spPr bwMode="auto">
              <a:xfrm>
                <a:off x="532124" y="3797936"/>
                <a:ext cx="1882566" cy="1050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4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124" y="3797936"/>
                <a:ext cx="1882566" cy="10500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bject 40"/>
              <p:cNvSpPr txBox="1"/>
              <p:nvPr/>
            </p:nvSpPr>
            <p:spPr bwMode="auto">
              <a:xfrm>
                <a:off x="2057400" y="3795597"/>
                <a:ext cx="2905088" cy="10500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4×1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/>
              </a:p>
            </p:txBody>
          </p:sp>
        </mc:Choice>
        <mc:Fallback>
          <p:sp>
            <p:nvSpPr>
              <p:cNvPr id="25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3795597"/>
                <a:ext cx="2905088" cy="1050047"/>
              </a:xfrm>
              <a:prstGeom prst="rect">
                <a:avLst/>
              </a:prstGeom>
              <a:blipFill>
                <a:blip r:embed="rId11"/>
                <a:stretch>
                  <a:fillRect b="-2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Object 41"/>
              <p:cNvSpPr txBox="1"/>
              <p:nvPr/>
            </p:nvSpPr>
            <p:spPr bwMode="auto">
              <a:xfrm>
                <a:off x="549828" y="5162328"/>
                <a:ext cx="1642908" cy="1073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6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828" y="5162328"/>
                <a:ext cx="1642908" cy="10731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Object 41"/>
              <p:cNvSpPr txBox="1"/>
              <p:nvPr/>
            </p:nvSpPr>
            <p:spPr bwMode="auto">
              <a:xfrm>
                <a:off x="2160949" y="5162328"/>
                <a:ext cx="3074229" cy="1073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5×0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7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0949" y="5162328"/>
                <a:ext cx="3074229" cy="10731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6103088" y="1875927"/>
            <a:ext cx="5638349" cy="120032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6103088" y="3795597"/>
            <a:ext cx="5037917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6195597" y="5162328"/>
            <a:ext cx="5545840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7D0616D4-544C-45B7-88F0-1A06C3476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442" y="933647"/>
            <a:ext cx="6886995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Qua bài 1, con rút ra được kiến thức gì cần lưu ý?</a:t>
            </a:r>
            <a:endParaRPr lang="vi-VN" alt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88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-810922" y="-29442"/>
            <a:ext cx="4911726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762000" y="801688"/>
            <a:ext cx="1119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2598" name="Object 22"/>
              <p:cNvSpPr txBox="1"/>
              <p:nvPr/>
            </p:nvSpPr>
            <p:spPr bwMode="auto">
              <a:xfrm>
                <a:off x="2609864" y="616671"/>
                <a:ext cx="1312863" cy="8413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52598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9864" y="616671"/>
                <a:ext cx="1312863" cy="841340"/>
              </a:xfrm>
              <a:prstGeom prst="rect">
                <a:avLst/>
              </a:prstGeom>
              <a:blipFill>
                <a:blip r:embed="rId3"/>
                <a:stretch>
                  <a:fillRect b="-1449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599" name="Object 23"/>
              <p:cNvSpPr txBox="1"/>
              <p:nvPr/>
            </p:nvSpPr>
            <p:spPr bwMode="auto">
              <a:xfrm>
                <a:off x="3869523" y="580037"/>
                <a:ext cx="1847850" cy="1447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52599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9523" y="580037"/>
                <a:ext cx="1847850" cy="1447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600" name="Object 24"/>
              <p:cNvSpPr txBox="1"/>
              <p:nvPr/>
            </p:nvSpPr>
            <p:spPr bwMode="auto">
              <a:xfrm>
                <a:off x="5505209" y="580037"/>
                <a:ext cx="1752600" cy="1447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2×3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1×7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52600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5209" y="580037"/>
                <a:ext cx="1752600" cy="1447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601" name="Object 25"/>
              <p:cNvSpPr txBox="1"/>
              <p:nvPr/>
            </p:nvSpPr>
            <p:spPr bwMode="auto">
              <a:xfrm>
                <a:off x="7148163" y="569066"/>
                <a:ext cx="1022350" cy="1447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52601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163" y="569066"/>
                <a:ext cx="1022350" cy="1447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605" name="Text Box 29"/>
          <p:cNvSpPr txBox="1">
            <a:spLocks noChangeArrowheads="1"/>
          </p:cNvSpPr>
          <p:nvPr/>
        </p:nvSpPr>
        <p:spPr bwMode="auto">
          <a:xfrm>
            <a:off x="584995" y="1733441"/>
            <a:ext cx="1775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2606" name="Object 30"/>
              <p:cNvSpPr txBox="1"/>
              <p:nvPr/>
            </p:nvSpPr>
            <p:spPr bwMode="auto">
              <a:xfrm>
                <a:off x="2486080" y="1999430"/>
                <a:ext cx="1312863" cy="1446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2606" name="Object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6080" y="1999430"/>
                <a:ext cx="1312863" cy="1446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608" name="Object 32"/>
              <p:cNvSpPr txBox="1"/>
              <p:nvPr/>
            </p:nvSpPr>
            <p:spPr bwMode="auto">
              <a:xfrm>
                <a:off x="3611167" y="1999430"/>
                <a:ext cx="1752600" cy="1447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2×3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2608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1167" y="1999430"/>
                <a:ext cx="1752600" cy="1447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609" name="Object 33"/>
              <p:cNvSpPr txBox="1"/>
              <p:nvPr/>
            </p:nvSpPr>
            <p:spPr bwMode="auto">
              <a:xfrm>
                <a:off x="5229733" y="1986332"/>
                <a:ext cx="1022350" cy="1447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2609" name="Object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9733" y="1986332"/>
                <a:ext cx="1022350" cy="14478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556543" y="3458740"/>
            <a:ext cx="90789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5" y="3308712"/>
            <a:ext cx="1059649" cy="1059649"/>
          </a:xfrm>
          <a:prstGeom prst="rect">
            <a:avLst/>
          </a:prstGeom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644644" y="3643653"/>
            <a:ext cx="101301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376181" y="163405"/>
            <a:ext cx="1776412" cy="56321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6" grpId="0"/>
      <p:bldP spid="152597" grpId="0"/>
      <p:bldP spid="152605" grpId="0"/>
      <p:bldP spid="152606" grpId="0"/>
      <p:bldP spid="152608" grpId="0"/>
      <p:bldP spid="152609" grpId="0"/>
      <p:bldP spid="16" grpId="0"/>
      <p:bldP spid="18" grpId="0"/>
      <p:bldP spid="18" grpId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542" name="Object 50">
                <a:extLst>
                  <a:ext uri="{FF2B5EF4-FFF2-40B4-BE49-F238E27FC236}">
                    <a16:creationId xmlns:a16="http://schemas.microsoft.com/office/drawing/2014/main" id="{EE0D31FD-99E2-44AC-B426-D63295178D48}"/>
                  </a:ext>
                </a:extLst>
              </p:cNvPr>
              <p:cNvSpPr txBox="1"/>
              <p:nvPr/>
            </p:nvSpPr>
            <p:spPr bwMode="auto">
              <a:xfrm>
                <a:off x="2233246" y="488950"/>
                <a:ext cx="1551515" cy="116610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)4×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542" name="Object 50">
                <a:extLst>
                  <a:ext uri="{FF2B5EF4-FFF2-40B4-BE49-F238E27FC236}">
                    <a16:creationId xmlns:a16="http://schemas.microsoft.com/office/drawing/2014/main" id="{EE0D31FD-99E2-44AC-B426-D63295178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3246" y="488950"/>
                <a:ext cx="1551515" cy="1166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543" name="Object 51">
                <a:extLst>
                  <a:ext uri="{FF2B5EF4-FFF2-40B4-BE49-F238E27FC236}">
                    <a16:creationId xmlns:a16="http://schemas.microsoft.com/office/drawing/2014/main" id="{3386F4B0-0D06-49E2-8B85-9FD49F7B0746}"/>
                  </a:ext>
                </a:extLst>
              </p:cNvPr>
              <p:cNvSpPr txBox="1"/>
              <p:nvPr/>
            </p:nvSpPr>
            <p:spPr bwMode="auto">
              <a:xfrm>
                <a:off x="4471989" y="514430"/>
                <a:ext cx="1561397" cy="111373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)3×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543" name="Object 51">
                <a:extLst>
                  <a:ext uri="{FF2B5EF4-FFF2-40B4-BE49-F238E27FC236}">
                    <a16:creationId xmlns:a16="http://schemas.microsoft.com/office/drawing/2014/main" id="{3386F4B0-0D06-49E2-8B85-9FD49F7B0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1989" y="514430"/>
                <a:ext cx="1561397" cy="1113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544" name="Object 52">
                <a:extLst>
                  <a:ext uri="{FF2B5EF4-FFF2-40B4-BE49-F238E27FC236}">
                    <a16:creationId xmlns:a16="http://schemas.microsoft.com/office/drawing/2014/main" id="{3B37A5F4-ECAD-4316-BA1B-054BF69F7D37}"/>
                  </a:ext>
                </a:extLst>
              </p:cNvPr>
              <p:cNvSpPr txBox="1"/>
              <p:nvPr/>
            </p:nvSpPr>
            <p:spPr bwMode="auto">
              <a:xfrm>
                <a:off x="6720614" y="409678"/>
                <a:ext cx="1495185" cy="121848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)1×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544" name="Object 52">
                <a:extLst>
                  <a:ext uri="{FF2B5EF4-FFF2-40B4-BE49-F238E27FC236}">
                    <a16:creationId xmlns:a16="http://schemas.microsoft.com/office/drawing/2014/main" id="{3B37A5F4-ECAD-4316-BA1B-054BF69F7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0614" y="409678"/>
                <a:ext cx="1495185" cy="1218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545" name="Object 53">
                <a:extLst>
                  <a:ext uri="{FF2B5EF4-FFF2-40B4-BE49-F238E27FC236}">
                    <a16:creationId xmlns:a16="http://schemas.microsoft.com/office/drawing/2014/main" id="{E99BCC76-9345-43C2-9A70-9C73CFEEB140}"/>
                  </a:ext>
                </a:extLst>
              </p:cNvPr>
              <p:cNvSpPr txBox="1"/>
              <p:nvPr/>
            </p:nvSpPr>
            <p:spPr bwMode="auto">
              <a:xfrm>
                <a:off x="8805864" y="409678"/>
                <a:ext cx="1633537" cy="11918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)0×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545" name="Object 53">
                <a:extLst>
                  <a:ext uri="{FF2B5EF4-FFF2-40B4-BE49-F238E27FC236}">
                    <a16:creationId xmlns:a16="http://schemas.microsoft.com/office/drawing/2014/main" id="{E99BCC76-9345-43C2-9A70-9C73CFEEB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05864" y="409678"/>
                <a:ext cx="1633537" cy="1191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26">
            <a:extLst>
              <a:ext uri="{FF2B5EF4-FFF2-40B4-BE49-F238E27FC236}">
                <a16:creationId xmlns:a16="http://schemas.microsoft.com/office/drawing/2014/main" id="{8AB2B78A-677C-4E32-831A-36FA929E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883" y="-26160"/>
            <a:ext cx="6296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50">
                <a:extLst>
                  <a:ext uri="{FF2B5EF4-FFF2-40B4-BE49-F238E27FC236}">
                    <a16:creationId xmlns:a16="http://schemas.microsoft.com/office/drawing/2014/main" id="{34B2F5A5-9104-480A-BB8D-D394379BD8A4}"/>
                  </a:ext>
                </a:extLst>
              </p:cNvPr>
              <p:cNvSpPr txBox="1"/>
              <p:nvPr/>
            </p:nvSpPr>
            <p:spPr bwMode="auto">
              <a:xfrm>
                <a:off x="1906219" y="1700266"/>
                <a:ext cx="4322762" cy="124552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)4×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4×6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Object 50">
                <a:extLst>
                  <a:ext uri="{FF2B5EF4-FFF2-40B4-BE49-F238E27FC236}">
                    <a16:creationId xmlns:a16="http://schemas.microsoft.com/office/drawing/2014/main" id="{34B2F5A5-9104-480A-BB8D-D394379BD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6219" y="1700266"/>
                <a:ext cx="4322762" cy="1245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51">
                <a:extLst>
                  <a:ext uri="{FF2B5EF4-FFF2-40B4-BE49-F238E27FC236}">
                    <a16:creationId xmlns:a16="http://schemas.microsoft.com/office/drawing/2014/main" id="{F399AFAC-C673-4C22-AA7A-50176F38A7C9}"/>
                  </a:ext>
                </a:extLst>
              </p:cNvPr>
              <p:cNvSpPr txBox="1"/>
              <p:nvPr/>
            </p:nvSpPr>
            <p:spPr bwMode="auto">
              <a:xfrm>
                <a:off x="1906219" y="2794003"/>
                <a:ext cx="4246096" cy="121131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)3×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3×4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Object 51">
                <a:extLst>
                  <a:ext uri="{FF2B5EF4-FFF2-40B4-BE49-F238E27FC236}">
                    <a16:creationId xmlns:a16="http://schemas.microsoft.com/office/drawing/2014/main" id="{F399AFAC-C673-4C22-AA7A-50176F38A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6219" y="2794003"/>
                <a:ext cx="4246096" cy="12113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52">
                <a:extLst>
                  <a:ext uri="{FF2B5EF4-FFF2-40B4-BE49-F238E27FC236}">
                    <a16:creationId xmlns:a16="http://schemas.microsoft.com/office/drawing/2014/main" id="{5B461E13-8A36-40C6-9FE8-53EBCDD4AC28}"/>
                  </a:ext>
                </a:extLst>
              </p:cNvPr>
              <p:cNvSpPr txBox="1"/>
              <p:nvPr/>
            </p:nvSpPr>
            <p:spPr bwMode="auto">
              <a:xfrm>
                <a:off x="1873250" y="3968750"/>
                <a:ext cx="4121150" cy="1206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)1×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Object 52">
                <a:extLst>
                  <a:ext uri="{FF2B5EF4-FFF2-40B4-BE49-F238E27FC236}">
                    <a16:creationId xmlns:a16="http://schemas.microsoft.com/office/drawing/2014/main" id="{5B461E13-8A36-40C6-9FE8-53EBCDD4A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0" y="3968750"/>
                <a:ext cx="4121150" cy="1206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53">
                <a:extLst>
                  <a:ext uri="{FF2B5EF4-FFF2-40B4-BE49-F238E27FC236}">
                    <a16:creationId xmlns:a16="http://schemas.microsoft.com/office/drawing/2014/main" id="{503C0BB8-8AB2-47C0-9CDC-65EA09F883E8}"/>
                  </a:ext>
                </a:extLst>
              </p:cNvPr>
              <p:cNvSpPr txBox="1"/>
              <p:nvPr/>
            </p:nvSpPr>
            <p:spPr bwMode="auto">
              <a:xfrm>
                <a:off x="1906219" y="5179909"/>
                <a:ext cx="5935295" cy="126841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0×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53">
                <a:extLst>
                  <a:ext uri="{FF2B5EF4-FFF2-40B4-BE49-F238E27FC236}">
                    <a16:creationId xmlns:a16="http://schemas.microsoft.com/office/drawing/2014/main" id="{503C0BB8-8AB2-47C0-9CDC-65EA09F88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6219" y="5179909"/>
                <a:ext cx="5935295" cy="12684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4" name="Object 34">
            <a:extLst>
              <a:ext uri="{FF2B5EF4-FFF2-40B4-BE49-F238E27FC236}">
                <a16:creationId xmlns:a16="http://schemas.microsoft.com/office/drawing/2014/main" id="{85B0D3CD-3B54-45C6-B7A3-63895F312B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314077"/>
              </p:ext>
            </p:extLst>
          </p:nvPr>
        </p:nvGraphicFramePr>
        <p:xfrm>
          <a:off x="4800600" y="911909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04" name="Equation" r:id="rId4" imgW="355320" imgH="393480" progId="">
                  <p:embed/>
                </p:oleObj>
              </mc:Choice>
              <mc:Fallback>
                <p:oleObj name="Equation" r:id="rId4" imgW="355320" imgH="393480" progId="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911909"/>
                        <a:ext cx="1428924" cy="1220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5" name="Object 35">
            <a:extLst>
              <a:ext uri="{FF2B5EF4-FFF2-40B4-BE49-F238E27FC236}">
                <a16:creationId xmlns:a16="http://schemas.microsoft.com/office/drawing/2014/main" id="{85B6ED85-C58D-4BB7-B2C6-BDD51A906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387717"/>
              </p:ext>
            </p:extLst>
          </p:nvPr>
        </p:nvGraphicFramePr>
        <p:xfrm>
          <a:off x="6781800" y="922844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05" name="Equation" r:id="rId6" imgW="622030" imgH="393529" progId="">
                  <p:embed/>
                </p:oleObj>
              </mc:Choice>
              <mc:Fallback>
                <p:oleObj name="Equation" r:id="rId6" imgW="622030" imgH="393529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922844"/>
                        <a:ext cx="1912938" cy="1210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6" name="Text Box 36">
            <a:extLst>
              <a:ext uri="{FF2B5EF4-FFF2-40B4-BE49-F238E27FC236}">
                <a16:creationId xmlns:a16="http://schemas.microsoft.com/office/drawing/2014/main" id="{C55FB1BE-65B7-4E57-BF96-1134C89D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255" y="1108685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89820980-4474-484F-837F-93FDAB1F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2" y="363967"/>
            <a:ext cx="6956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34">
            <a:extLst>
              <a:ext uri="{FF2B5EF4-FFF2-40B4-BE49-F238E27FC236}">
                <a16:creationId xmlns:a16="http://schemas.microsoft.com/office/drawing/2014/main" id="{EC2FCD68-0777-431D-AABC-EBBCBBA2B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618854"/>
              </p:ext>
            </p:extLst>
          </p:nvPr>
        </p:nvGraphicFramePr>
        <p:xfrm>
          <a:off x="3581400" y="2398096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06" name="Equation" r:id="rId8" imgW="355320" imgH="393480" progId="">
                  <p:embed/>
                </p:oleObj>
              </mc:Choice>
              <mc:Fallback>
                <p:oleObj name="Equation" r:id="rId8" imgW="355320" imgH="393480" progId="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398096"/>
                        <a:ext cx="1428924" cy="1220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4">
            <a:extLst>
              <a:ext uri="{FF2B5EF4-FFF2-40B4-BE49-F238E27FC236}">
                <a16:creationId xmlns:a16="http://schemas.microsoft.com/office/drawing/2014/main" id="{5A6468EA-25EC-4F1A-827C-CE33ACFD4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474553"/>
              </p:ext>
            </p:extLst>
          </p:nvPr>
        </p:nvGraphicFramePr>
        <p:xfrm>
          <a:off x="4935537" y="2362200"/>
          <a:ext cx="2039938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07" name="Equation" r:id="rId9" imgW="507960" imgH="393480" progId="">
                  <p:embed/>
                </p:oleObj>
              </mc:Choice>
              <mc:Fallback>
                <p:oleObj name="Equation" r:id="rId9" imgW="507960" imgH="393480" progId="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7" y="2362200"/>
                        <a:ext cx="2039938" cy="122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4">
            <a:extLst>
              <a:ext uri="{FF2B5EF4-FFF2-40B4-BE49-F238E27FC236}">
                <a16:creationId xmlns:a16="http://schemas.microsoft.com/office/drawing/2014/main" id="{D2628416-E2FD-4AAE-9FEF-75A072031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55452"/>
              </p:ext>
            </p:extLst>
          </p:nvPr>
        </p:nvGraphicFramePr>
        <p:xfrm>
          <a:off x="6926264" y="2362200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08" name="Equation" r:id="rId11" imgW="304560" imgH="393480" progId="">
                  <p:embed/>
                </p:oleObj>
              </mc:Choice>
              <mc:Fallback>
                <p:oleObj name="Equation" r:id="rId11" imgW="304560" imgH="393480" progId="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4" y="2362200"/>
                        <a:ext cx="1223963" cy="122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0">
            <a:extLst>
              <a:ext uri="{FF2B5EF4-FFF2-40B4-BE49-F238E27FC236}">
                <a16:creationId xmlns:a16="http://schemas.microsoft.com/office/drawing/2014/main" id="{BD7489BE-7E54-4120-AC71-9FE7A3D7D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376" y="5247771"/>
            <a:ext cx="1376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5" name="Object 35">
            <a:extLst>
              <a:ext uri="{FF2B5EF4-FFF2-40B4-BE49-F238E27FC236}">
                <a16:creationId xmlns:a16="http://schemas.microsoft.com/office/drawing/2014/main" id="{976113E6-F551-4C4B-8147-EAFF17DCF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276774"/>
              </p:ext>
            </p:extLst>
          </p:nvPr>
        </p:nvGraphicFramePr>
        <p:xfrm>
          <a:off x="3548907" y="3810001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09" name="Equation" r:id="rId13" imgW="622030" imgH="393529" progId="">
                  <p:embed/>
                </p:oleObj>
              </mc:Choice>
              <mc:Fallback>
                <p:oleObj name="Equation" r:id="rId13" imgW="622030" imgH="393529" progId="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907" y="3810001"/>
                        <a:ext cx="1912938" cy="1210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>
            <a:extLst>
              <a:ext uri="{FF2B5EF4-FFF2-40B4-BE49-F238E27FC236}">
                <a16:creationId xmlns:a16="http://schemas.microsoft.com/office/drawing/2014/main" id="{9EDE5F98-D6A2-4B38-86C5-E27FA87D8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743944"/>
              </p:ext>
            </p:extLst>
          </p:nvPr>
        </p:nvGraphicFramePr>
        <p:xfrm>
          <a:off x="5420519" y="3810001"/>
          <a:ext cx="301148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0" name="Equation" r:id="rId14" imgW="749160" imgH="393480" progId="">
                  <p:embed/>
                </p:oleObj>
              </mc:Choice>
              <mc:Fallback>
                <p:oleObj name="Equation" r:id="rId14" imgW="749160" imgH="393480" progId="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519" y="3810001"/>
                        <a:ext cx="3011488" cy="1220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4">
            <a:extLst>
              <a:ext uri="{FF2B5EF4-FFF2-40B4-BE49-F238E27FC236}">
                <a16:creationId xmlns:a16="http://schemas.microsoft.com/office/drawing/2014/main" id="{6493A9B4-4F36-4A8D-AEFA-B5B252AC79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212182"/>
              </p:ext>
            </p:extLst>
          </p:nvPr>
        </p:nvGraphicFramePr>
        <p:xfrm>
          <a:off x="8229601" y="3810000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1" name="Equation" r:id="rId16" imgW="304560" imgH="393480" progId="">
                  <p:embed/>
                </p:oleObj>
              </mc:Choice>
              <mc:Fallback>
                <p:oleObj name="Equation" r:id="rId16" imgW="304560" imgH="393480" progId="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3810000"/>
                        <a:ext cx="1223963" cy="122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>
            <a:extLst>
              <a:ext uri="{FF2B5EF4-FFF2-40B4-BE49-F238E27FC236}">
                <a16:creationId xmlns:a16="http://schemas.microsoft.com/office/drawing/2014/main" id="{E38FC270-3C01-4934-B339-B7F93631F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376" y="2590801"/>
            <a:ext cx="2003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Object 34">
            <a:extLst>
              <a:ext uri="{FF2B5EF4-FFF2-40B4-BE49-F238E27FC236}">
                <a16:creationId xmlns:a16="http://schemas.microsoft.com/office/drawing/2014/main" id="{B4A3C04D-A4C5-411B-A390-94EF72FA3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109509"/>
              </p:ext>
            </p:extLst>
          </p:nvPr>
        </p:nvGraphicFramePr>
        <p:xfrm>
          <a:off x="3497262" y="5025630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2" name="Equation" r:id="rId17" imgW="355320" imgH="393480" progId="">
                  <p:embed/>
                </p:oleObj>
              </mc:Choice>
              <mc:Fallback>
                <p:oleObj name="Equation" r:id="rId17" imgW="355320" imgH="393480" progId="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5025630"/>
                        <a:ext cx="1428924" cy="1220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6">
            <a:extLst>
              <a:ext uri="{FF2B5EF4-FFF2-40B4-BE49-F238E27FC236}">
                <a16:creationId xmlns:a16="http://schemas.microsoft.com/office/drawing/2014/main" id="{BFA2FA8F-4013-4DE3-8913-379A7DBF7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94485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1" name="Object 35">
            <a:extLst>
              <a:ext uri="{FF2B5EF4-FFF2-40B4-BE49-F238E27FC236}">
                <a16:creationId xmlns:a16="http://schemas.microsoft.com/office/drawing/2014/main" id="{1A504632-D623-428F-BFCF-4C2A45F00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982138"/>
              </p:ext>
            </p:extLst>
          </p:nvPr>
        </p:nvGraphicFramePr>
        <p:xfrm>
          <a:off x="5867400" y="5030687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3" name="Equation" r:id="rId18" imgW="622030" imgH="393529" progId="">
                  <p:embed/>
                </p:oleObj>
              </mc:Choice>
              <mc:Fallback>
                <p:oleObj name="Equation" r:id="rId18" imgW="622030" imgH="393529" progId="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030687"/>
                        <a:ext cx="1912938" cy="1210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9844088" y="888208"/>
            <a:ext cx="1912938" cy="567341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SGK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/>
      <p:bldP spid="10" grpId="0"/>
      <p:bldP spid="14" grpId="0"/>
      <p:bldP spid="18" grpId="0"/>
      <p:bldP spid="20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8" name="Object 24">
            <a:extLst>
              <a:ext uri="{FF2B5EF4-FFF2-40B4-BE49-F238E27FC236}">
                <a16:creationId xmlns:a16="http://schemas.microsoft.com/office/drawing/2014/main" id="{F6741224-C3AC-4C9A-82A9-DC7A8D459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71076"/>
              </p:ext>
            </p:extLst>
          </p:nvPr>
        </p:nvGraphicFramePr>
        <p:xfrm>
          <a:off x="2363788" y="685801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8" name="Equation" r:id="rId4" imgW="583947" imgH="393529" progId="">
                  <p:embed/>
                </p:oleObj>
              </mc:Choice>
              <mc:Fallback>
                <p:oleObj name="Equation" r:id="rId4" imgW="583947" imgH="393529" progId="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685801"/>
                        <a:ext cx="1680882" cy="1133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" name="Object 25">
            <a:extLst>
              <a:ext uri="{FF2B5EF4-FFF2-40B4-BE49-F238E27FC236}">
                <a16:creationId xmlns:a16="http://schemas.microsoft.com/office/drawing/2014/main" id="{F9AD68EC-A2EF-4D2F-A113-ABC3AF774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363036"/>
              </p:ext>
            </p:extLst>
          </p:nvPr>
        </p:nvGraphicFramePr>
        <p:xfrm>
          <a:off x="5064126" y="685801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9" name="Equation" r:id="rId6" imgW="571252" imgH="393529" progId="">
                  <p:embed/>
                </p:oleObj>
              </mc:Choice>
              <mc:Fallback>
                <p:oleObj name="Equation" r:id="rId6" imgW="571252" imgH="393529" progId="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6" y="685801"/>
                        <a:ext cx="1757923" cy="1210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0" name="Object 26">
            <a:extLst>
              <a:ext uri="{FF2B5EF4-FFF2-40B4-BE49-F238E27FC236}">
                <a16:creationId xmlns:a16="http://schemas.microsoft.com/office/drawing/2014/main" id="{B7705DB9-EC07-42D4-B3DE-01E41371E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386659"/>
              </p:ext>
            </p:extLst>
          </p:nvPr>
        </p:nvGraphicFramePr>
        <p:xfrm>
          <a:off x="7841503" y="675995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0" name="Equation" r:id="rId8" imgW="672808" imgH="393529" progId="">
                  <p:embed/>
                </p:oleObj>
              </mc:Choice>
              <mc:Fallback>
                <p:oleObj name="Equation" r:id="rId8" imgW="672808" imgH="393529" progId="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1503" y="675995"/>
                        <a:ext cx="1955426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0">
            <a:extLst>
              <a:ext uri="{FF2B5EF4-FFF2-40B4-BE49-F238E27FC236}">
                <a16:creationId xmlns:a16="http://schemas.microsoft.com/office/drawing/2014/main" id="{40B41271-97DE-41B5-B268-0040CCDA1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-76200"/>
            <a:ext cx="6956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24">
            <a:extLst>
              <a:ext uri="{FF2B5EF4-FFF2-40B4-BE49-F238E27FC236}">
                <a16:creationId xmlns:a16="http://schemas.microsoft.com/office/drawing/2014/main" id="{FF2E1E72-F3B7-4C8F-9139-17A873B82F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465126"/>
              </p:ext>
            </p:extLst>
          </p:nvPr>
        </p:nvGraphicFramePr>
        <p:xfrm>
          <a:off x="3747666" y="2209801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1" name="Equation" r:id="rId10" imgW="583947" imgH="393529" progId="">
                  <p:embed/>
                </p:oleObj>
              </mc:Choice>
              <mc:Fallback>
                <p:oleObj name="Equation" r:id="rId10" imgW="583947" imgH="393529" progId="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666" y="2209801"/>
                        <a:ext cx="1680882" cy="1133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>
            <a:extLst>
              <a:ext uri="{FF2B5EF4-FFF2-40B4-BE49-F238E27FC236}">
                <a16:creationId xmlns:a16="http://schemas.microsoft.com/office/drawing/2014/main" id="{581BB0B6-DF39-4DB4-97DE-E14840DE5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25365"/>
              </p:ext>
            </p:extLst>
          </p:nvPr>
        </p:nvGraphicFramePr>
        <p:xfrm>
          <a:off x="3747667" y="3425327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2" name="Equation" r:id="rId11" imgW="571252" imgH="393529" progId="">
                  <p:embed/>
                </p:oleObj>
              </mc:Choice>
              <mc:Fallback>
                <p:oleObj name="Equation" r:id="rId11" imgW="571252" imgH="393529" progId="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667" y="3425327"/>
                        <a:ext cx="1757923" cy="1210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6">
            <a:extLst>
              <a:ext uri="{FF2B5EF4-FFF2-40B4-BE49-F238E27FC236}">
                <a16:creationId xmlns:a16="http://schemas.microsoft.com/office/drawing/2014/main" id="{E3128594-A29B-4639-AFF2-02C1657915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41634"/>
              </p:ext>
            </p:extLst>
          </p:nvPr>
        </p:nvGraphicFramePr>
        <p:xfrm>
          <a:off x="3747666" y="4756241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3" name="Equation" r:id="rId12" imgW="672808" imgH="393529" progId="">
                  <p:embed/>
                </p:oleObj>
              </mc:Choice>
              <mc:Fallback>
                <p:oleObj name="Equation" r:id="rId12" imgW="672808" imgH="393529" progId="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666" y="4756241"/>
                        <a:ext cx="1955426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>
            <a:extLst>
              <a:ext uri="{FF2B5EF4-FFF2-40B4-BE49-F238E27FC236}">
                <a16:creationId xmlns:a16="http://schemas.microsoft.com/office/drawing/2014/main" id="{546699B2-4EB3-4973-95C1-E8E362578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10377"/>
              </p:ext>
            </p:extLst>
          </p:nvPr>
        </p:nvGraphicFramePr>
        <p:xfrm>
          <a:off x="5376862" y="2232117"/>
          <a:ext cx="2303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4" name="Equation" r:id="rId13" imgW="799920" imgH="393480" progId="">
                  <p:embed/>
                </p:oleObj>
              </mc:Choice>
              <mc:Fallback>
                <p:oleObj name="Equation" r:id="rId13" imgW="799920" imgH="393480" progId="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232117"/>
                        <a:ext cx="2303462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>
            <a:extLst>
              <a:ext uri="{FF2B5EF4-FFF2-40B4-BE49-F238E27FC236}">
                <a16:creationId xmlns:a16="http://schemas.microsoft.com/office/drawing/2014/main" id="{4F61FAB9-1842-49E5-B3F7-F9644AB0C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916850"/>
              </p:ext>
            </p:extLst>
          </p:nvPr>
        </p:nvGraphicFramePr>
        <p:xfrm>
          <a:off x="7680324" y="2246404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5" name="Equation" r:id="rId15" imgW="266400" imgH="393480" progId="">
                  <p:embed/>
                </p:oleObj>
              </mc:Choice>
              <mc:Fallback>
                <p:oleObj name="Equation" r:id="rId15" imgW="266400" imgH="393480" progId="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4" y="2246404"/>
                        <a:ext cx="76835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>
            <a:extLst>
              <a:ext uri="{FF2B5EF4-FFF2-40B4-BE49-F238E27FC236}">
                <a16:creationId xmlns:a16="http://schemas.microsoft.com/office/drawing/2014/main" id="{272F2F22-2635-47D8-94B7-AB417B0118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8170"/>
              </p:ext>
            </p:extLst>
          </p:nvPr>
        </p:nvGraphicFramePr>
        <p:xfrm>
          <a:off x="5470524" y="3456080"/>
          <a:ext cx="242093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6" name="Equation" r:id="rId17" imgW="787320" imgH="393480" progId="">
                  <p:embed/>
                </p:oleObj>
              </mc:Choice>
              <mc:Fallback>
                <p:oleObj name="Equation" r:id="rId17" imgW="787320" imgH="393480" progId="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24" y="3456080"/>
                        <a:ext cx="2420938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>
            <a:extLst>
              <a:ext uri="{FF2B5EF4-FFF2-40B4-BE49-F238E27FC236}">
                <a16:creationId xmlns:a16="http://schemas.microsoft.com/office/drawing/2014/main" id="{4E61E634-7C28-4C15-8096-BA942716B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268703"/>
              </p:ext>
            </p:extLst>
          </p:nvPr>
        </p:nvGraphicFramePr>
        <p:xfrm>
          <a:off x="7834312" y="3532280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7" name="Equation" r:id="rId19" imgW="266400" imgH="393480" progId="">
                  <p:embed/>
                </p:oleObj>
              </mc:Choice>
              <mc:Fallback>
                <p:oleObj name="Equation" r:id="rId19" imgW="266400" imgH="393480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12" y="3532280"/>
                        <a:ext cx="76835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6">
            <a:extLst>
              <a:ext uri="{FF2B5EF4-FFF2-40B4-BE49-F238E27FC236}">
                <a16:creationId xmlns:a16="http://schemas.microsoft.com/office/drawing/2014/main" id="{E2497D66-6924-4050-B0A4-D3536AF48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77686"/>
              </p:ext>
            </p:extLst>
          </p:nvPr>
        </p:nvGraphicFramePr>
        <p:xfrm>
          <a:off x="5605462" y="4756241"/>
          <a:ext cx="24701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8" name="Equation" r:id="rId21" imgW="850680" imgH="393480" progId="">
                  <p:embed/>
                </p:oleObj>
              </mc:Choice>
              <mc:Fallback>
                <p:oleObj name="Equation" r:id="rId21" imgW="850680" imgH="393480" progId="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2" y="4756241"/>
                        <a:ext cx="24701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>
            <a:extLst>
              <a:ext uri="{FF2B5EF4-FFF2-40B4-BE49-F238E27FC236}">
                <a16:creationId xmlns:a16="http://schemas.microsoft.com/office/drawing/2014/main" id="{9762F39B-7CAE-4E96-BCC8-B763F3940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205976"/>
              </p:ext>
            </p:extLst>
          </p:nvPr>
        </p:nvGraphicFramePr>
        <p:xfrm>
          <a:off x="8066088" y="5094379"/>
          <a:ext cx="6207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9" name="Equation" r:id="rId23" imgW="215640" imgH="164880" progId="">
                  <p:embed/>
                </p:oleObj>
              </mc:Choice>
              <mc:Fallback>
                <p:oleObj name="Equation" r:id="rId23" imgW="215640" imgH="164880" progId="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6088" y="5094379"/>
                        <a:ext cx="62071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133600" y="213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1: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96928" y="19755"/>
            <a:ext cx="2349491" cy="6807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1295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2:</a:t>
            </a:r>
            <a:endParaRPr lang="en-US" sz="28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4038600" y="1219200"/>
          <a:ext cx="1676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3" name="Equation" r:id="rId3" imgW="583947" imgH="393529" progId="">
                  <p:embed/>
                </p:oleObj>
              </mc:Choice>
              <mc:Fallback>
                <p:oleObj name="Equation" r:id="rId3" imgW="583947" imgH="3935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19200"/>
                        <a:ext cx="16764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4114800" y="2667000"/>
          <a:ext cx="1752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4" name="Equation" r:id="rId5" imgW="571252" imgH="393529" progId="">
                  <p:embed/>
                </p:oleObj>
              </mc:Choice>
              <mc:Fallback>
                <p:oleObj name="Equation" r:id="rId5" imgW="571252" imgH="39352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667000"/>
                        <a:ext cx="1752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4114800" y="4191000"/>
          <a:ext cx="1943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5" name="Equation" r:id="rId7" imgW="672808" imgH="393529" progId="">
                  <p:embed/>
                </p:oleObj>
              </mc:Choice>
              <mc:Fallback>
                <p:oleObj name="Equation" r:id="rId7" imgW="672808" imgH="39352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191000"/>
                        <a:ext cx="19431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262464" y="1216586"/>
            <a:ext cx="719743" cy="1035068"/>
            <a:chOff x="4690457" y="1300577"/>
            <a:chExt cx="719743" cy="1035068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4690457" y="1300577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5181600" y="1954645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696933" y="1101148"/>
            <a:ext cx="1758048" cy="1150506"/>
            <a:chOff x="3958450" y="1197358"/>
            <a:chExt cx="1758048" cy="11505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Object 1"/>
                <p:cNvSpPr txBox="1"/>
                <p:nvPr/>
              </p:nvSpPr>
              <p:spPr>
                <a:xfrm>
                  <a:off x="4421098" y="1197358"/>
                  <a:ext cx="1295400" cy="1150506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" name="Object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1098" y="1197358"/>
                  <a:ext cx="1295400" cy="115050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3958450" y="153904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</a:p>
          </p:txBody>
        </p:sp>
      </p:grpSp>
      <p:grpSp>
        <p:nvGrpSpPr>
          <p:cNvPr id="150528" name="Group 150527"/>
          <p:cNvGrpSpPr/>
          <p:nvPr/>
        </p:nvGrpSpPr>
        <p:grpSpPr>
          <a:xfrm>
            <a:off x="7172683" y="1172030"/>
            <a:ext cx="793507" cy="1047751"/>
            <a:chOff x="5584880" y="1300112"/>
            <a:chExt cx="793507" cy="1047751"/>
          </a:xfrm>
        </p:grpSpPr>
        <p:sp>
          <p:nvSpPr>
            <p:cNvPr id="11" name="TextBox 10"/>
            <p:cNvSpPr txBox="1"/>
            <p:nvPr/>
          </p:nvSpPr>
          <p:spPr>
            <a:xfrm>
              <a:off x="5584880" y="1535168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6"/>
                <p:cNvSpPr txBox="1"/>
                <p:nvPr/>
              </p:nvSpPr>
              <p:spPr>
                <a:xfrm>
                  <a:off x="5972806" y="1300112"/>
                  <a:ext cx="405581" cy="1047751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806" y="1300112"/>
                  <a:ext cx="405581" cy="1047751"/>
                </a:xfrm>
                <a:prstGeom prst="rect">
                  <a:avLst/>
                </a:prstGeom>
                <a:blipFill>
                  <a:blip r:embed="rId10"/>
                  <a:stretch>
                    <a:fillRect b="-2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6279573" y="2777357"/>
            <a:ext cx="768926" cy="993149"/>
            <a:chOff x="4755573" y="2777356"/>
            <a:chExt cx="768926" cy="993149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5295899" y="2777356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4755573" y="3389505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0529" name="Group 150528"/>
          <p:cNvGrpSpPr/>
          <p:nvPr/>
        </p:nvGrpSpPr>
        <p:grpSpPr>
          <a:xfrm>
            <a:off x="5711157" y="2690867"/>
            <a:ext cx="1468582" cy="1181100"/>
            <a:chOff x="4191114" y="2675461"/>
            <a:chExt cx="1468582" cy="11811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91114" y="2965409"/>
              <a:ext cx="591363" cy="6462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11"/>
                <p:cNvSpPr txBox="1"/>
                <p:nvPr/>
              </p:nvSpPr>
              <p:spPr>
                <a:xfrm>
                  <a:off x="4637924" y="2675461"/>
                  <a:ext cx="1021772" cy="11811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2" name="Object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924" y="2675461"/>
                  <a:ext cx="1021772" cy="11811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533" name="Group 150532"/>
          <p:cNvGrpSpPr/>
          <p:nvPr/>
        </p:nvGrpSpPr>
        <p:grpSpPr>
          <a:xfrm>
            <a:off x="7057378" y="2774910"/>
            <a:ext cx="903909" cy="1074725"/>
            <a:chOff x="5533377" y="2774909"/>
            <a:chExt cx="903909" cy="10747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12"/>
                <p:cNvSpPr txBox="1"/>
                <p:nvPr/>
              </p:nvSpPr>
              <p:spPr>
                <a:xfrm>
                  <a:off x="5973210" y="2774909"/>
                  <a:ext cx="464076" cy="1074725"/>
                </a:xfrm>
                <a:prstGeom prst="rect">
                  <a:avLst/>
                </a:prstGeom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3600"/>
                </a:p>
              </p:txBody>
            </p:sp>
          </mc:Choice>
          <mc:Fallback xmlns="">
            <p:sp>
              <p:nvSpPr>
                <p:cNvPr id="13" name="Object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3210" y="2774909"/>
                  <a:ext cx="464076" cy="107472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3377" y="2989155"/>
              <a:ext cx="591363" cy="64623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484847" y="4288560"/>
            <a:ext cx="1006241" cy="987557"/>
            <a:chOff x="4960846" y="4288559"/>
            <a:chExt cx="1006241" cy="987557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4960846" y="4288559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5738487" y="4895116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609601" y="4259730"/>
            <a:ext cx="798739" cy="1009038"/>
            <a:chOff x="5085600" y="4259730"/>
            <a:chExt cx="798739" cy="1009038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5655739" y="4259730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5085600" y="4887768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0534" name="Group 150533"/>
          <p:cNvGrpSpPr/>
          <p:nvPr/>
        </p:nvGrpSpPr>
        <p:grpSpPr>
          <a:xfrm>
            <a:off x="5860965" y="4205443"/>
            <a:ext cx="1987635" cy="1179307"/>
            <a:chOff x="4405803" y="4212815"/>
            <a:chExt cx="1987635" cy="11793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05803" y="4486424"/>
              <a:ext cx="591363" cy="6462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13"/>
                <p:cNvSpPr txBox="1"/>
                <p:nvPr/>
              </p:nvSpPr>
              <p:spPr>
                <a:xfrm>
                  <a:off x="4876920" y="4212815"/>
                  <a:ext cx="1516518" cy="1179307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4" name="Object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920" y="4212815"/>
                  <a:ext cx="1516518" cy="117930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535" name="Group 150534"/>
          <p:cNvGrpSpPr/>
          <p:nvPr/>
        </p:nvGrpSpPr>
        <p:grpSpPr>
          <a:xfrm>
            <a:off x="7543616" y="4477971"/>
            <a:ext cx="835073" cy="708740"/>
            <a:chOff x="5928883" y="4486424"/>
            <a:chExt cx="835073" cy="7087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bject 25"/>
                <p:cNvSpPr txBox="1"/>
                <p:nvPr/>
              </p:nvSpPr>
              <p:spPr>
                <a:xfrm>
                  <a:off x="6391380" y="4486424"/>
                  <a:ext cx="372576" cy="568494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/>
                </a:p>
              </p:txBody>
            </p:sp>
          </mc:Choice>
          <mc:Fallback xmlns="">
            <p:sp>
              <p:nvSpPr>
                <p:cNvPr id="26" name="Object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1380" y="4486424"/>
                  <a:ext cx="372576" cy="56849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28883" y="4548932"/>
              <a:ext cx="591363" cy="6462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0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5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95750" y="1828800"/>
            <a:ext cx="3771900" cy="2057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5" name="Object 17">
            <a:extLst>
              <a:ext uri="{FF2B5EF4-FFF2-40B4-BE49-F238E27FC236}">
                <a16:creationId xmlns:a16="http://schemas.microsoft.com/office/drawing/2014/main" id="{8A4F79D6-F0AC-43EB-9533-7E63AC61E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853986"/>
              </p:ext>
            </p:extLst>
          </p:nvPr>
        </p:nvGraphicFramePr>
        <p:xfrm>
          <a:off x="9677400" y="122169"/>
          <a:ext cx="914400" cy="106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8" name="Equation" r:id="rId3" imgW="291973" imgH="393529" progId="">
                  <p:embed/>
                </p:oleObj>
              </mc:Choice>
              <mc:Fallback>
                <p:oleObj name="Equation" r:id="rId3" imgW="291973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122169"/>
                        <a:ext cx="914400" cy="1066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>
            <a:extLst>
              <a:ext uri="{FF2B5EF4-FFF2-40B4-BE49-F238E27FC236}">
                <a16:creationId xmlns:a16="http://schemas.microsoft.com/office/drawing/2014/main" id="{413D2163-5D1D-4A00-B0A9-F7F2175E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8022"/>
            <a:ext cx="10668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1904999" y="1553968"/>
            <a:ext cx="8952279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1905000" y="3558616"/>
            <a:ext cx="8952279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905000" y="2442497"/>
            <a:ext cx="8952279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1929245" y="4674735"/>
            <a:ext cx="8952279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  <p:bldP spid="15" grpId="0" animBg="1"/>
      <p:bldP spid="16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5" name="Object 17">
            <a:extLst>
              <a:ext uri="{FF2B5EF4-FFF2-40B4-BE49-F238E27FC236}">
                <a16:creationId xmlns:a16="http://schemas.microsoft.com/office/drawing/2014/main" id="{8A4F79D6-F0AC-43EB-9533-7E63AC61E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759620"/>
              </p:ext>
            </p:extLst>
          </p:nvPr>
        </p:nvGraphicFramePr>
        <p:xfrm>
          <a:off x="2895600" y="597103"/>
          <a:ext cx="981869" cy="114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0" name="Equation" r:id="rId4" imgW="291973" imgH="393529" progId="">
                  <p:embed/>
                </p:oleObj>
              </mc:Choice>
              <mc:Fallback>
                <p:oleObj name="Equation" r:id="rId4" imgW="291973" imgH="393529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97103"/>
                        <a:ext cx="981869" cy="1145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Text Box 18">
            <a:extLst>
              <a:ext uri="{FF2B5EF4-FFF2-40B4-BE49-F238E27FC236}">
                <a16:creationId xmlns:a16="http://schemas.microsoft.com/office/drawing/2014/main" id="{9CAD7BBD-0F8B-4D66-A019-396C87E01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995" y="1644501"/>
            <a:ext cx="229620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51DF000E-8B20-4976-AD62-7426FC59F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197" y="2243156"/>
            <a:ext cx="47761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0663" name="Text Box 20">
            <a:extLst>
              <a:ext uri="{FF2B5EF4-FFF2-40B4-BE49-F238E27FC236}">
                <a16:creationId xmlns:a16="http://schemas.microsoft.com/office/drawing/2014/main" id="{18F000B6-DBFD-4AFE-AC2F-0AA4987E4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442595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7429" name="Text Box 21">
            <a:extLst>
              <a:ext uri="{FF2B5EF4-FFF2-40B4-BE49-F238E27FC236}">
                <a16:creationId xmlns:a16="http://schemas.microsoft.com/office/drawing/2014/main" id="{29910388-AC60-4930-B26A-5BFF1D902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90518"/>
            <a:ext cx="51435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7431" name="Object 23">
            <a:extLst>
              <a:ext uri="{FF2B5EF4-FFF2-40B4-BE49-F238E27FC236}">
                <a16:creationId xmlns:a16="http://schemas.microsoft.com/office/drawing/2014/main" id="{7B886118-2848-4DC0-820D-BBDF61EAB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273404"/>
              </p:ext>
            </p:extLst>
          </p:nvPr>
        </p:nvGraphicFramePr>
        <p:xfrm>
          <a:off x="4918470" y="2776477"/>
          <a:ext cx="2207701" cy="92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1" name="Equation" r:id="rId6" imgW="939392" imgH="393529" progId="">
                  <p:embed/>
                </p:oleObj>
              </mc:Choice>
              <mc:Fallback>
                <p:oleObj name="Equation" r:id="rId6" imgW="939392" imgH="393529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470" y="2776477"/>
                        <a:ext cx="2207701" cy="925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4">
            <a:extLst>
              <a:ext uri="{FF2B5EF4-FFF2-40B4-BE49-F238E27FC236}">
                <a16:creationId xmlns:a16="http://schemas.microsoft.com/office/drawing/2014/main" id="{CE27650E-55B0-45CA-A809-02D8B5E4D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39555"/>
              </p:ext>
            </p:extLst>
          </p:nvPr>
        </p:nvGraphicFramePr>
        <p:xfrm>
          <a:off x="4945038" y="4191177"/>
          <a:ext cx="2370163" cy="90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2" name="Equation" r:id="rId8" imgW="1028254" imgH="393529" progId="">
                  <p:embed/>
                </p:oleObj>
              </mc:Choice>
              <mc:Fallback>
                <p:oleObj name="Equation" r:id="rId8" imgW="1028254" imgH="393529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38" y="4191177"/>
                        <a:ext cx="2370163" cy="906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4" name="Group 26">
            <a:extLst>
              <a:ext uri="{FF2B5EF4-FFF2-40B4-BE49-F238E27FC236}">
                <a16:creationId xmlns:a16="http://schemas.microsoft.com/office/drawing/2014/main" id="{186C2CB5-AE8F-4423-8A3D-9B06AE509023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029199"/>
            <a:ext cx="4267200" cy="1477965"/>
            <a:chOff x="930" y="3403"/>
            <a:chExt cx="2016" cy="931"/>
          </a:xfrm>
        </p:grpSpPr>
        <p:sp>
          <p:nvSpPr>
            <p:cNvPr id="17430" name="Text Box 22">
              <a:extLst>
                <a:ext uri="{FF2B5EF4-FFF2-40B4-BE49-F238E27FC236}">
                  <a16:creationId xmlns:a16="http://schemas.microsoft.com/office/drawing/2014/main" id="{753D176A-61D2-44BF-902A-E3CC49054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450"/>
              <a:ext cx="2016" cy="7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  Chu vi:</a:t>
              </a:r>
              <a:endPara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70672" name="Object 25">
              <a:extLst>
                <a:ext uri="{FF2B5EF4-FFF2-40B4-BE49-F238E27FC236}">
                  <a16:creationId xmlns:a16="http://schemas.microsoft.com/office/drawing/2014/main" id="{923BACFB-2762-4E07-A030-D342C4275A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18600"/>
                </p:ext>
              </p:extLst>
            </p:nvPr>
          </p:nvGraphicFramePr>
          <p:xfrm>
            <a:off x="2154" y="3403"/>
            <a:ext cx="532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23" name="Equation" r:id="rId10" imgW="406080" imgH="393480" progId="">
                    <p:embed/>
                  </p:oleObj>
                </mc:Choice>
                <mc:Fallback>
                  <p:oleObj name="Equation" r:id="rId10" imgW="406080" imgH="393480" progId="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3403"/>
                          <a:ext cx="532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5">
              <a:extLst>
                <a:ext uri="{FF2B5EF4-FFF2-40B4-BE49-F238E27FC236}">
                  <a16:creationId xmlns:a16="http://schemas.microsoft.com/office/drawing/2014/main" id="{41FD894D-AED1-47E1-83F6-39A2C348C8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647163"/>
                </p:ext>
              </p:extLst>
            </p:nvPr>
          </p:nvGraphicFramePr>
          <p:xfrm>
            <a:off x="2268" y="3819"/>
            <a:ext cx="599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24" name="Equation" r:id="rId12" imgW="457200" imgH="393480" progId="">
                    <p:embed/>
                  </p:oleObj>
                </mc:Choice>
                <mc:Fallback>
                  <p:oleObj name="Equation" r:id="rId12" imgW="457200" imgH="393480" progId="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" y="3819"/>
                          <a:ext cx="599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20">
            <a:extLst>
              <a:ext uri="{FF2B5EF4-FFF2-40B4-BE49-F238E27FC236}">
                <a16:creationId xmlns:a16="http://schemas.microsoft.com/office/drawing/2014/main" id="{413D2163-5D1D-4A00-B0A9-F7F2175E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48" y="140920"/>
            <a:ext cx="83063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37964" y="198790"/>
            <a:ext cx="2660074" cy="6807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  <p:bldP spid="17429" grpId="0"/>
      <p:bldP spid="17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323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95750" y="1828800"/>
            <a:ext cx="3771900" cy="2057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48">
            <a:extLst>
              <a:ext uri="{FF2B5EF4-FFF2-40B4-BE49-F238E27FC236}">
                <a16:creationId xmlns:a16="http://schemas.microsoft.com/office/drawing/2014/main" id="{D3D1A449-F38E-4E69-A7F5-38345D6C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0" y="-319086"/>
            <a:ext cx="139446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>
            <a:extLst>
              <a:ext uri="{FF2B5EF4-FFF2-40B4-BE49-F238E27FC236}">
                <a16:creationId xmlns:a16="http://schemas.microsoft.com/office/drawing/2014/main" id="{B2F69944-747A-4339-A2FF-0A8CBB84A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858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>
              <a:solidFill>
                <a:srgbClr val="000000"/>
              </a:solidFill>
              <a:latin typeface="VNI-Book" pitchFamily="2" charset="0"/>
            </a:endParaRP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862772C0-8438-4F5F-9586-99DCEACE8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1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VNI-Book" pitchFamily="2" charset="0"/>
              </a:rPr>
              <a:t>.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E45BAD7C-3683-439E-9334-B6DA532BF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733801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VNI-Book" pitchFamily="2" charset="0"/>
            </a:endParaRPr>
          </a:p>
        </p:txBody>
      </p:sp>
      <p:pic>
        <p:nvPicPr>
          <p:cNvPr id="71686" name="Picture 3" descr="j0423828">
            <a:extLst>
              <a:ext uri="{FF2B5EF4-FFF2-40B4-BE49-F238E27FC236}">
                <a16:creationId xmlns:a16="http://schemas.microsoft.com/office/drawing/2014/main" id="{BEC3F36D-AD00-4EB1-A88F-0E2BB29E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1" y="423127"/>
            <a:ext cx="181133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734CC1FB-4B97-4C4B-9D39-7E2E6D4D198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048000" y="2370146"/>
            <a:ext cx="6629400" cy="1508105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sz="40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, AI ĐÚNG?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>
            <a:extLst>
              <a:ext uri="{FF2B5EF4-FFF2-40B4-BE49-F238E27FC236}">
                <a16:creationId xmlns:a16="http://schemas.microsoft.com/office/drawing/2014/main" id="{44BCD8CA-287B-44BF-A2C3-C39B2A85D3BD}"/>
              </a:ext>
            </a:extLst>
          </p:cNvPr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12-Point Star 12">
            <a:extLst>
              <a:ext uri="{FF2B5EF4-FFF2-40B4-BE49-F238E27FC236}">
                <a16:creationId xmlns:a16="http://schemas.microsoft.com/office/drawing/2014/main" id="{635D67F4-93D2-41AD-9DA4-460665BF532C}"/>
              </a:ext>
            </a:extLst>
          </p:cNvPr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12-Point Star 13">
            <a:extLst>
              <a:ext uri="{FF2B5EF4-FFF2-40B4-BE49-F238E27FC236}">
                <a16:creationId xmlns:a16="http://schemas.microsoft.com/office/drawing/2014/main" id="{FB034C1D-316D-4181-948A-8E143305CCBF}"/>
              </a:ext>
            </a:extLst>
          </p:cNvPr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12-Point Star 14">
            <a:extLst>
              <a:ext uri="{FF2B5EF4-FFF2-40B4-BE49-F238E27FC236}">
                <a16:creationId xmlns:a16="http://schemas.microsoft.com/office/drawing/2014/main" id="{FA60D2A3-C580-499D-BFD9-2D2D3CFD3646}"/>
              </a:ext>
            </a:extLst>
          </p:cNvPr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12-Point Star 15">
            <a:extLst>
              <a:ext uri="{FF2B5EF4-FFF2-40B4-BE49-F238E27FC236}">
                <a16:creationId xmlns:a16="http://schemas.microsoft.com/office/drawing/2014/main" id="{FC79BF68-E20C-4BC4-A9A4-04C3AA87F557}"/>
              </a:ext>
            </a:extLst>
          </p:cNvPr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12-Point Star 16">
            <a:extLst>
              <a:ext uri="{FF2B5EF4-FFF2-40B4-BE49-F238E27FC236}">
                <a16:creationId xmlns:a16="http://schemas.microsoft.com/office/drawing/2014/main" id="{3272610B-DA73-4338-9758-A2999A55D876}"/>
              </a:ext>
            </a:extLst>
          </p:cNvPr>
          <p:cNvSpPr/>
          <p:nvPr/>
        </p:nvSpPr>
        <p:spPr>
          <a:xfrm>
            <a:off x="8007294" y="620689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72717" name="Picture 3" descr="j0423828">
            <a:extLst>
              <a:ext uri="{FF2B5EF4-FFF2-40B4-BE49-F238E27FC236}">
                <a16:creationId xmlns:a16="http://schemas.microsoft.com/office/drawing/2014/main" id="{333F3B0D-2B00-474F-A761-7AF4A680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995" y="1689141"/>
            <a:ext cx="130683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C0628AB-3F5F-4367-BF31-10DCA154F41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8734" y="5115605"/>
            <a:ext cx="1188467" cy="1154227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A4D1B4-B01C-405F-AF32-625FE9276CA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0" y="3724306"/>
            <a:ext cx="1493870" cy="1152495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604CF5-D612-43A4-8627-3C4BB598A71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0573" y="5115605"/>
            <a:ext cx="1514325" cy="1152495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75B061C-D81E-442E-976E-05016ED2C014}"/>
              </a:ext>
            </a:extLst>
          </p:cNvPr>
          <p:cNvSpPr/>
          <p:nvPr/>
        </p:nvSpPr>
        <p:spPr bwMode="auto">
          <a:xfrm>
            <a:off x="3154364" y="5265736"/>
            <a:ext cx="549275" cy="857250"/>
          </a:xfrm>
          <a:prstGeom prst="flowChartConnector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723" name="Object 53">
                <a:extLst>
                  <a:ext uri="{FF2B5EF4-FFF2-40B4-BE49-F238E27FC236}">
                    <a16:creationId xmlns:a16="http://schemas.microsoft.com/office/drawing/2014/main" id="{205F996D-1000-4610-BF26-E0058A579C06}"/>
                  </a:ext>
                </a:extLst>
              </p:cNvPr>
              <p:cNvSpPr txBox="1"/>
              <p:nvPr/>
            </p:nvSpPr>
            <p:spPr bwMode="auto">
              <a:xfrm>
                <a:off x="3352800" y="3657600"/>
                <a:ext cx="1168400" cy="14493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2723" name="Object 53">
                <a:extLst>
                  <a:ext uri="{FF2B5EF4-FFF2-40B4-BE49-F238E27FC236}">
                    <a16:creationId xmlns:a16="http://schemas.microsoft.com/office/drawing/2014/main" id="{205F996D-1000-4610-BF26-E0058A579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3657600"/>
                <a:ext cx="1168400" cy="14493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BA765755-F1DA-4C22-B869-22472B8B67E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1" y="2128839"/>
            <a:ext cx="2064861" cy="1154227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>
            <a:extLst>
              <a:ext uri="{FF2B5EF4-FFF2-40B4-BE49-F238E27FC236}">
                <a16:creationId xmlns:a16="http://schemas.microsoft.com/office/drawing/2014/main" id="{F90942A7-60BE-4D81-9DA7-33F8F76C55D1}"/>
              </a:ext>
            </a:extLst>
          </p:cNvPr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12-Point Star 12">
            <a:extLst>
              <a:ext uri="{FF2B5EF4-FFF2-40B4-BE49-F238E27FC236}">
                <a16:creationId xmlns:a16="http://schemas.microsoft.com/office/drawing/2014/main" id="{8EA8A3EB-52ED-4547-965E-4ED75CBBC3D9}"/>
              </a:ext>
            </a:extLst>
          </p:cNvPr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12-Point Star 13">
            <a:extLst>
              <a:ext uri="{FF2B5EF4-FFF2-40B4-BE49-F238E27FC236}">
                <a16:creationId xmlns:a16="http://schemas.microsoft.com/office/drawing/2014/main" id="{C6BCBBA6-4E23-492D-91A7-0FF1452314DE}"/>
              </a:ext>
            </a:extLst>
          </p:cNvPr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12-Point Star 14">
            <a:extLst>
              <a:ext uri="{FF2B5EF4-FFF2-40B4-BE49-F238E27FC236}">
                <a16:creationId xmlns:a16="http://schemas.microsoft.com/office/drawing/2014/main" id="{19857191-9C00-4FC4-860E-412B9AD6FB3F}"/>
              </a:ext>
            </a:extLst>
          </p:cNvPr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12-Point Star 15">
            <a:extLst>
              <a:ext uri="{FF2B5EF4-FFF2-40B4-BE49-F238E27FC236}">
                <a16:creationId xmlns:a16="http://schemas.microsoft.com/office/drawing/2014/main" id="{350E62C8-BB3D-443D-AFFB-6470810030A9}"/>
              </a:ext>
            </a:extLst>
          </p:cNvPr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12-Point Star 16">
            <a:extLst>
              <a:ext uri="{FF2B5EF4-FFF2-40B4-BE49-F238E27FC236}">
                <a16:creationId xmlns:a16="http://schemas.microsoft.com/office/drawing/2014/main" id="{DBD795B0-D6B3-4D20-BA9D-67AB5E005398}"/>
              </a:ext>
            </a:extLst>
          </p:cNvPr>
          <p:cNvSpPr/>
          <p:nvPr/>
        </p:nvSpPr>
        <p:spPr>
          <a:xfrm>
            <a:off x="8007294" y="620689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73741" name="Picture 3" descr="j0423828">
            <a:extLst>
              <a:ext uri="{FF2B5EF4-FFF2-40B4-BE49-F238E27FC236}">
                <a16:creationId xmlns:a16="http://schemas.microsoft.com/office/drawing/2014/main" id="{4982EFBA-2079-4B51-B30C-F8DDC34A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6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F7A4A0C-3804-4582-B4E2-1DDBEA2C407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0866" y="3673477"/>
            <a:ext cx="1190134" cy="1154227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53220D-9172-444A-A006-07BEBB80D1A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8734" y="5115605"/>
            <a:ext cx="1188467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43E48F-9C5D-4CA8-BF99-0AD7810329F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1" y="3724305"/>
            <a:ext cx="1210139" cy="115647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A278B9-8DF8-4095-BB70-33FBB72F0B5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0573" y="5115604"/>
            <a:ext cx="1230593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48" name="Object 40">
                <a:extLst>
                  <a:ext uri="{FF2B5EF4-FFF2-40B4-BE49-F238E27FC236}">
                    <a16:creationId xmlns:a16="http://schemas.microsoft.com/office/drawing/2014/main" id="{2FEB8995-6A74-4E39-96E2-F2F671269321}"/>
                  </a:ext>
                </a:extLst>
              </p:cNvPr>
              <p:cNvSpPr txBox="1"/>
              <p:nvPr/>
            </p:nvSpPr>
            <p:spPr bwMode="auto">
              <a:xfrm>
                <a:off x="3683000" y="1876425"/>
                <a:ext cx="2260600" cy="15700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×1=?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3748" name="Object 40">
                <a:extLst>
                  <a:ext uri="{FF2B5EF4-FFF2-40B4-BE49-F238E27FC236}">
                    <a16:creationId xmlns:a16="http://schemas.microsoft.com/office/drawing/2014/main" id="{2FEB8995-6A74-4E39-96E2-F2F671269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3000" y="1876425"/>
                <a:ext cx="2260600" cy="15700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F3BA4F93-7BDE-4B88-BDDC-50C2CDE66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334000"/>
            <a:ext cx="831850" cy="935038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>
            <a:extLst>
              <a:ext uri="{FF2B5EF4-FFF2-40B4-BE49-F238E27FC236}">
                <a16:creationId xmlns:a16="http://schemas.microsoft.com/office/drawing/2014/main" id="{71BFA032-C4BA-4C81-B8C7-4F37925D4F6F}"/>
              </a:ext>
            </a:extLst>
          </p:cNvPr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12-Point Star 12">
            <a:extLst>
              <a:ext uri="{FF2B5EF4-FFF2-40B4-BE49-F238E27FC236}">
                <a16:creationId xmlns:a16="http://schemas.microsoft.com/office/drawing/2014/main" id="{75562D77-4364-4146-8E3E-03CDB7009FA9}"/>
              </a:ext>
            </a:extLst>
          </p:cNvPr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12-Point Star 13">
            <a:extLst>
              <a:ext uri="{FF2B5EF4-FFF2-40B4-BE49-F238E27FC236}">
                <a16:creationId xmlns:a16="http://schemas.microsoft.com/office/drawing/2014/main" id="{B59D4132-DB16-42CA-A7A1-A658264EE577}"/>
              </a:ext>
            </a:extLst>
          </p:cNvPr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12-Point Star 14">
            <a:extLst>
              <a:ext uri="{FF2B5EF4-FFF2-40B4-BE49-F238E27FC236}">
                <a16:creationId xmlns:a16="http://schemas.microsoft.com/office/drawing/2014/main" id="{0782E779-1B6B-449F-9008-6A49AA65690B}"/>
              </a:ext>
            </a:extLst>
          </p:cNvPr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12-Point Star 15">
            <a:extLst>
              <a:ext uri="{FF2B5EF4-FFF2-40B4-BE49-F238E27FC236}">
                <a16:creationId xmlns:a16="http://schemas.microsoft.com/office/drawing/2014/main" id="{71486154-8D42-41FE-A4BA-E9E15A940BEC}"/>
              </a:ext>
            </a:extLst>
          </p:cNvPr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12-Point Star 16">
            <a:extLst>
              <a:ext uri="{FF2B5EF4-FFF2-40B4-BE49-F238E27FC236}">
                <a16:creationId xmlns:a16="http://schemas.microsoft.com/office/drawing/2014/main" id="{24084618-014A-4B5A-B326-970D65758562}"/>
              </a:ext>
            </a:extLst>
          </p:cNvPr>
          <p:cNvSpPr/>
          <p:nvPr/>
        </p:nvSpPr>
        <p:spPr>
          <a:xfrm>
            <a:off x="8007294" y="620689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74765" name="Picture 3" descr="j0423828">
            <a:extLst>
              <a:ext uri="{FF2B5EF4-FFF2-40B4-BE49-F238E27FC236}">
                <a16:creationId xmlns:a16="http://schemas.microsoft.com/office/drawing/2014/main" id="{F4884F12-FEDE-4609-8388-3BD556733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6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7B486C-4ED4-4211-B70D-5C4CB1A5E94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0866" y="4032648"/>
            <a:ext cx="1190134" cy="615553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83B6D8-83B2-4B59-B2E8-FA80E5E076A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8734" y="5115605"/>
            <a:ext cx="1188467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C21E39-39DB-4743-AE63-540B8E34154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0573" y="5115604"/>
            <a:ext cx="1230593" cy="115647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71" name="Object 40">
                <a:extLst>
                  <a:ext uri="{FF2B5EF4-FFF2-40B4-BE49-F238E27FC236}">
                    <a16:creationId xmlns:a16="http://schemas.microsoft.com/office/drawing/2014/main" id="{912CA979-DD4C-4166-882A-87ACA62C8673}"/>
                  </a:ext>
                </a:extLst>
              </p:cNvPr>
              <p:cNvSpPr txBox="1"/>
              <p:nvPr/>
            </p:nvSpPr>
            <p:spPr bwMode="auto">
              <a:xfrm>
                <a:off x="3346450" y="1876425"/>
                <a:ext cx="2368550" cy="15700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0×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771" name="Object 40">
                <a:extLst>
                  <a:ext uri="{FF2B5EF4-FFF2-40B4-BE49-F238E27FC236}">
                    <a16:creationId xmlns:a16="http://schemas.microsoft.com/office/drawing/2014/main" id="{912CA979-DD4C-4166-882A-87ACA62C8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6450" y="1876425"/>
                <a:ext cx="2368550" cy="15700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4256D098-E8AE-4F1A-A8F6-6ED19AEDF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3886200"/>
            <a:ext cx="581025" cy="10668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73" name="Object 40">
                <a:extLst>
                  <a:ext uri="{FF2B5EF4-FFF2-40B4-BE49-F238E27FC236}">
                    <a16:creationId xmlns:a16="http://schemas.microsoft.com/office/drawing/2014/main" id="{A2DF9886-3028-4EF6-B374-8E80B6BE717E}"/>
                  </a:ext>
                </a:extLst>
              </p:cNvPr>
              <p:cNvSpPr txBox="1"/>
              <p:nvPr/>
            </p:nvSpPr>
            <p:spPr bwMode="auto">
              <a:xfrm>
                <a:off x="6773863" y="3603625"/>
                <a:ext cx="1219200" cy="15113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4773" name="Object 40">
                <a:extLst>
                  <a:ext uri="{FF2B5EF4-FFF2-40B4-BE49-F238E27FC236}">
                    <a16:creationId xmlns:a16="http://schemas.microsoft.com/office/drawing/2014/main" id="{A2DF9886-3028-4EF6-B374-8E80B6BE7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3863" y="3603625"/>
                <a:ext cx="1219200" cy="15113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>
            <a:extLst>
              <a:ext uri="{FF2B5EF4-FFF2-40B4-BE49-F238E27FC236}">
                <a16:creationId xmlns:a16="http://schemas.microsoft.com/office/drawing/2014/main" id="{4DF3C094-3489-4CC0-B0AD-B58DDA2D902D}"/>
              </a:ext>
            </a:extLst>
          </p:cNvPr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12-Point Star 12">
            <a:extLst>
              <a:ext uri="{FF2B5EF4-FFF2-40B4-BE49-F238E27FC236}">
                <a16:creationId xmlns:a16="http://schemas.microsoft.com/office/drawing/2014/main" id="{CE4DF067-0F97-4AFE-82CE-58FCCC504143}"/>
              </a:ext>
            </a:extLst>
          </p:cNvPr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12-Point Star 13">
            <a:extLst>
              <a:ext uri="{FF2B5EF4-FFF2-40B4-BE49-F238E27FC236}">
                <a16:creationId xmlns:a16="http://schemas.microsoft.com/office/drawing/2014/main" id="{17695E67-C9E6-490F-BCFC-37990622F757}"/>
              </a:ext>
            </a:extLst>
          </p:cNvPr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12-Point Star 14">
            <a:extLst>
              <a:ext uri="{FF2B5EF4-FFF2-40B4-BE49-F238E27FC236}">
                <a16:creationId xmlns:a16="http://schemas.microsoft.com/office/drawing/2014/main" id="{1179722A-844D-4A7F-986B-2FEDC9752FF3}"/>
              </a:ext>
            </a:extLst>
          </p:cNvPr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12-Point Star 15">
            <a:extLst>
              <a:ext uri="{FF2B5EF4-FFF2-40B4-BE49-F238E27FC236}">
                <a16:creationId xmlns:a16="http://schemas.microsoft.com/office/drawing/2014/main" id="{0E780265-DE46-4309-B7DB-0B5439CB7AF3}"/>
              </a:ext>
            </a:extLst>
          </p:cNvPr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12-Point Star 16">
            <a:extLst>
              <a:ext uri="{FF2B5EF4-FFF2-40B4-BE49-F238E27FC236}">
                <a16:creationId xmlns:a16="http://schemas.microsoft.com/office/drawing/2014/main" id="{D3E7A779-2B64-4A54-8B7E-9ED917D950A4}"/>
              </a:ext>
            </a:extLst>
          </p:cNvPr>
          <p:cNvSpPr/>
          <p:nvPr/>
        </p:nvSpPr>
        <p:spPr>
          <a:xfrm>
            <a:off x="8007294" y="620689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75789" name="Picture 3" descr="j0423828">
            <a:extLst>
              <a:ext uri="{FF2B5EF4-FFF2-40B4-BE49-F238E27FC236}">
                <a16:creationId xmlns:a16="http://schemas.microsoft.com/office/drawing/2014/main" id="{27437207-C9AC-45CB-98F2-F7656E48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6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792" name="Object 53">
                <a:extLst>
                  <a:ext uri="{FF2B5EF4-FFF2-40B4-BE49-F238E27FC236}">
                    <a16:creationId xmlns:a16="http://schemas.microsoft.com/office/drawing/2014/main" id="{92B60074-10A2-48CB-A06E-DBDD64BF5286}"/>
                  </a:ext>
                </a:extLst>
              </p:cNvPr>
              <p:cNvSpPr txBox="1"/>
              <p:nvPr/>
            </p:nvSpPr>
            <p:spPr bwMode="auto">
              <a:xfrm>
                <a:off x="3756025" y="1663700"/>
                <a:ext cx="2425700" cy="15367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75792" name="Object 53">
                <a:extLst>
                  <a:ext uri="{FF2B5EF4-FFF2-40B4-BE49-F238E27FC236}">
                    <a16:creationId xmlns:a16="http://schemas.microsoft.com/office/drawing/2014/main" id="{92B60074-10A2-48CB-A06E-DBDD64BF5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6025" y="1663700"/>
                <a:ext cx="2425700" cy="1536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93" name="Object 53">
                <a:extLst>
                  <a:ext uri="{FF2B5EF4-FFF2-40B4-BE49-F238E27FC236}">
                    <a16:creationId xmlns:a16="http://schemas.microsoft.com/office/drawing/2014/main" id="{415FE07A-ACC1-4D78-8EDA-566B57E044F8}"/>
                  </a:ext>
                </a:extLst>
              </p:cNvPr>
              <p:cNvSpPr txBox="1"/>
              <p:nvPr/>
            </p:nvSpPr>
            <p:spPr bwMode="auto">
              <a:xfrm>
                <a:off x="2076450" y="3009900"/>
                <a:ext cx="1536700" cy="15621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75793" name="Object 53">
                <a:extLst>
                  <a:ext uri="{FF2B5EF4-FFF2-40B4-BE49-F238E27FC236}">
                    <a16:creationId xmlns:a16="http://schemas.microsoft.com/office/drawing/2014/main" id="{415FE07A-ACC1-4D78-8EDA-566B57E04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450" y="3009900"/>
                <a:ext cx="1536700" cy="1562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94" name="Object 53">
                <a:extLst>
                  <a:ext uri="{FF2B5EF4-FFF2-40B4-BE49-F238E27FC236}">
                    <a16:creationId xmlns:a16="http://schemas.microsoft.com/office/drawing/2014/main" id="{DB5999DB-26DB-4377-9FE9-69B47042A94B}"/>
                  </a:ext>
                </a:extLst>
              </p:cNvPr>
              <p:cNvSpPr txBox="1"/>
              <p:nvPr/>
            </p:nvSpPr>
            <p:spPr bwMode="auto">
              <a:xfrm>
                <a:off x="6534150" y="3009901"/>
                <a:ext cx="1314450" cy="16287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75794" name="Object 53">
                <a:extLst>
                  <a:ext uri="{FF2B5EF4-FFF2-40B4-BE49-F238E27FC236}">
                    <a16:creationId xmlns:a16="http://schemas.microsoft.com/office/drawing/2014/main" id="{DB5999DB-26DB-4377-9FE9-69B47042A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4150" y="3009901"/>
                <a:ext cx="1314450" cy="1628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95" name="Object 53">
                <a:extLst>
                  <a:ext uri="{FF2B5EF4-FFF2-40B4-BE49-F238E27FC236}">
                    <a16:creationId xmlns:a16="http://schemas.microsoft.com/office/drawing/2014/main" id="{1F3BF6B0-0D5E-4F3D-BE94-81135C080407}"/>
                  </a:ext>
                </a:extLst>
              </p:cNvPr>
              <p:cNvSpPr txBox="1"/>
              <p:nvPr/>
            </p:nvSpPr>
            <p:spPr bwMode="auto">
              <a:xfrm>
                <a:off x="2081214" y="4876800"/>
                <a:ext cx="1571625" cy="1600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75795" name="Object 53">
                <a:extLst>
                  <a:ext uri="{FF2B5EF4-FFF2-40B4-BE49-F238E27FC236}">
                    <a16:creationId xmlns:a16="http://schemas.microsoft.com/office/drawing/2014/main" id="{1F3BF6B0-0D5E-4F3D-BE94-81135C080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1214" y="4876800"/>
                <a:ext cx="1571625" cy="1600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96" name="Object 53">
                <a:extLst>
                  <a:ext uri="{FF2B5EF4-FFF2-40B4-BE49-F238E27FC236}">
                    <a16:creationId xmlns:a16="http://schemas.microsoft.com/office/drawing/2014/main" id="{7B4A92C0-3550-4F73-A0B0-24C808A5CAD3}"/>
                  </a:ext>
                </a:extLst>
              </p:cNvPr>
              <p:cNvSpPr txBox="1"/>
              <p:nvPr/>
            </p:nvSpPr>
            <p:spPr bwMode="auto">
              <a:xfrm>
                <a:off x="6654800" y="4751388"/>
                <a:ext cx="1346200" cy="1600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75796" name="Object 53">
                <a:extLst>
                  <a:ext uri="{FF2B5EF4-FFF2-40B4-BE49-F238E27FC236}">
                    <a16:creationId xmlns:a16="http://schemas.microsoft.com/office/drawing/2014/main" id="{7B4A92C0-3550-4F73-A0B0-24C808A5C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4800" y="4751388"/>
                <a:ext cx="1346200" cy="1600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EBBA25E2-475C-4055-8101-135ABEAB6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3200400"/>
            <a:ext cx="546100" cy="11430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33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1524000"/>
            <a:ext cx="15808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226D8B52-43E8-41B7-BD59-6EDBBA2349EA}"/>
              </a:ext>
            </a:extLst>
          </p:cNvPr>
          <p:cNvSpPr/>
          <p:nvPr/>
        </p:nvSpPr>
        <p:spPr bwMode="auto">
          <a:xfrm>
            <a:off x="3733800" y="4201176"/>
            <a:ext cx="4724400" cy="493059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</a:t>
            </a:r>
          </a:p>
        </p:txBody>
      </p:sp>
      <p:sp>
        <p:nvSpPr>
          <p:cNvPr id="8" name="Pentagon 3">
            <a:extLst>
              <a:ext uri="{FF2B5EF4-FFF2-40B4-BE49-F238E27FC236}">
                <a16:creationId xmlns:a16="http://schemas.microsoft.com/office/drawing/2014/main" id="{41C5B271-7E24-405F-AEA9-55D7C289911A}"/>
              </a:ext>
            </a:extLst>
          </p:cNvPr>
          <p:cNvSpPr/>
          <p:nvPr/>
        </p:nvSpPr>
        <p:spPr bwMode="auto">
          <a:xfrm>
            <a:off x="3733800" y="3124198"/>
            <a:ext cx="4724400" cy="7620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9" name="Pentagon 3">
            <a:extLst>
              <a:ext uri="{FF2B5EF4-FFF2-40B4-BE49-F238E27FC236}">
                <a16:creationId xmlns:a16="http://schemas.microsoft.com/office/drawing/2014/main" id="{41C5B271-7E24-405F-AEA9-55D7C289911A}"/>
              </a:ext>
            </a:extLst>
          </p:cNvPr>
          <p:cNvSpPr/>
          <p:nvPr/>
        </p:nvSpPr>
        <p:spPr bwMode="auto">
          <a:xfrm>
            <a:off x="4001897" y="2166610"/>
            <a:ext cx="4724400" cy="64261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vở Toán</a:t>
            </a:r>
          </a:p>
        </p:txBody>
      </p:sp>
    </p:spTree>
    <p:extLst>
      <p:ext uri="{BB962C8B-B14F-4D97-AF65-F5344CB8AC3E}">
        <p14:creationId xmlns:p14="http://schemas.microsoft.com/office/powerpoint/2010/main" val="9265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467100" y="1257300"/>
            <a:ext cx="6858000" cy="314325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ngoan, học giỏi</a:t>
            </a:r>
            <a:endParaRPr lang="en-US" sz="4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99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49801"/>
            <a:ext cx="25908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7971" y="5334000"/>
            <a:ext cx="22428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</a:t>
            </a:r>
          </a:p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2" y="21662"/>
            <a:ext cx="1709737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446" y="953114"/>
            <a:ext cx="5669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  ngày     tháng 2 năm 2022</a:t>
            </a:r>
          </a:p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2400" b="1" dirty="0">
                <a:latin typeface="+mj-lt"/>
              </a:rPr>
              <a:t>LUYỆN TẬP</a:t>
            </a:r>
            <a:endParaRPr lang="en-US" sz="2400" b="1" dirty="0">
              <a:latin typeface="+mj-lt"/>
            </a:endParaRPr>
          </a:p>
          <a:p>
            <a:pPr algn="ctr"/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967" y="2582811"/>
            <a:ext cx="263117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0038" indent="-300038">
              <a:buAutoNum type="romanU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học (SGK)</a:t>
            </a:r>
          </a:p>
          <a:p>
            <a:pPr marL="300038" indent="-300038">
              <a:buAutoNum type="romanUcPeriod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  <a:p>
            <a:pPr marL="214313" indent="-214313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1: làm vở</a:t>
            </a:r>
          </a:p>
          <a:p>
            <a:pPr marL="214313" indent="-214313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2: làm vở</a:t>
            </a:r>
          </a:p>
          <a:p>
            <a:pPr marL="214313" indent="-214313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3: làm miệng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045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76" y="1215185"/>
            <a:ext cx="806324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2" y="3542420"/>
            <a:ext cx="1749415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675600"/>
            <a:ext cx="2558143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720025"/>
            <a:ext cx="895577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5442" y="-431800"/>
            <a:ext cx="1580158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8" y="2714272"/>
            <a:ext cx="1749415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21001"/>
            <a:ext cx="1136392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2442" y="2862339"/>
            <a:ext cx="10668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45" y="-25399"/>
            <a:ext cx="596871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9401"/>
            <a:ext cx="3071954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94" y="2663849"/>
            <a:ext cx="1683906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25399"/>
            <a:ext cx="591798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84913" y="2692927"/>
            <a:ext cx="765275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0014690" y="3139404"/>
            <a:ext cx="1964133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35" y="-25400"/>
            <a:ext cx="603071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4291733"/>
            <a:ext cx="1481647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10" y="685801"/>
            <a:ext cx="826241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20027"/>
            <a:ext cx="781442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49" y="650340"/>
            <a:ext cx="791253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63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73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-1752600"/>
            <a:ext cx="8534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649933" y="1188437"/>
                <a:ext cx="2892138" cy="2233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66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66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 = ?</a:t>
                </a:r>
              </a:p>
              <a:p>
                <a:pPr algn="ctr"/>
                <a:endPara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933" y="1188437"/>
                <a:ext cx="2892138" cy="2233753"/>
              </a:xfrm>
              <a:prstGeom prst="rect">
                <a:avLst/>
              </a:prstGeom>
              <a:blipFill>
                <a:blip r:embed="rId4"/>
                <a:stretch>
                  <a:fillRect r="-9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73" y="1"/>
            <a:ext cx="16001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562603" y="3632202"/>
                <a:ext cx="1075936" cy="1480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3" y="3632202"/>
                <a:ext cx="1075936" cy="148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3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-1752600"/>
            <a:ext cx="8534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794188" y="1397002"/>
                <a:ext cx="2743060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= ? </a:t>
                </a:r>
                <a:endPara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188" y="1397002"/>
                <a:ext cx="2743060" cy="1292662"/>
              </a:xfrm>
              <a:prstGeom prst="rect">
                <a:avLst/>
              </a:prstGeom>
              <a:blipFill>
                <a:blip r:embed="rId4"/>
                <a:stretch>
                  <a:fillRect r="-1133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73" y="1"/>
            <a:ext cx="16001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644142" y="3632202"/>
                <a:ext cx="688009" cy="1361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kern="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142" y="3632202"/>
                <a:ext cx="688009" cy="13619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6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-1752600"/>
            <a:ext cx="8534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880750" y="1291835"/>
                <a:ext cx="2569934" cy="190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  <a:p>
                <a:pPr algn="ctr"/>
                <a:endPara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750" y="1291835"/>
                <a:ext cx="2569934" cy="1908215"/>
              </a:xfrm>
              <a:prstGeom prst="rect">
                <a:avLst/>
              </a:prstGeom>
              <a:blipFill>
                <a:blip r:embed="rId4"/>
                <a:stretch>
                  <a:fillRect r="-1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73" y="1"/>
            <a:ext cx="16001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550403" y="3533578"/>
                <a:ext cx="947695" cy="1244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403" y="3533578"/>
                <a:ext cx="947695" cy="12447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1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Hình ảnh 3">
            <a:extLst>
              <a:ext uri="{FF2B5EF4-FFF2-40B4-BE49-F238E27FC236}">
                <a16:creationId xmlns:a16="http://schemas.microsoft.com/office/drawing/2014/main" id="{BB033F83-D8B5-41BD-B7A2-71F9E1F1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76500"/>
            <a:ext cx="4395788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>
            <a:extLst>
              <a:ext uri="{FF2B5EF4-FFF2-40B4-BE49-F238E27FC236}">
                <a16:creationId xmlns:a16="http://schemas.microsoft.com/office/drawing/2014/main" id="{53063258-1AEF-4D81-B814-73E05F39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0"/>
            <a:ext cx="5791200" cy="3430588"/>
          </a:xfrm>
          <a:prstGeom prst="cloudCallout">
            <a:avLst>
              <a:gd name="adj1" fmla="val -41398"/>
              <a:gd name="adj2" fmla="val 5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749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5">
            <a:extLst>
              <a:ext uri="{FF2B5EF4-FFF2-40B4-BE49-F238E27FC236}">
                <a16:creationId xmlns:a16="http://schemas.microsoft.com/office/drawing/2014/main" id="{A58C81E3-C6E2-4E8D-88E9-E5B47B7B5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962126"/>
            <a:ext cx="4953000" cy="20005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506BDC25-539E-43FB-A5A0-F65812B79B4D}"/>
              </a:ext>
            </a:extLst>
          </p:cNvPr>
          <p:cNvCxnSpPr/>
          <p:nvPr/>
        </p:nvCxnSpPr>
        <p:spPr>
          <a:xfrm>
            <a:off x="4414586" y="4267200"/>
            <a:ext cx="3362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401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35932903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6836</TotalTime>
  <Words>779</Words>
  <Application>Microsoft Office PowerPoint</Application>
  <PresentationFormat>Widescreen</PresentationFormat>
  <Paragraphs>172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.VnTime</vt:lpstr>
      <vt:lpstr>Arial</vt:lpstr>
      <vt:lpstr>Calibri</vt:lpstr>
      <vt:lpstr>Calibri Light</vt:lpstr>
      <vt:lpstr>Cambria Math</vt:lpstr>
      <vt:lpstr>Tahoma</vt:lpstr>
      <vt:lpstr>Times New Roman</vt:lpstr>
      <vt:lpstr>VNI-Book</vt:lpstr>
      <vt:lpstr>Wingdings</vt:lpstr>
      <vt:lpstr>Blends</vt:lpstr>
      <vt:lpstr>1_Blends</vt:lpstr>
      <vt:lpstr>2_Blends</vt:lpstr>
      <vt:lpstr>2_Default Design</vt:lpstr>
      <vt:lpstr>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Lâm Thị Huyền</cp:lastModifiedBy>
  <cp:revision>396</cp:revision>
  <dcterms:created xsi:type="dcterms:W3CDTF">2009-02-21T02:59:54Z</dcterms:created>
  <dcterms:modified xsi:type="dcterms:W3CDTF">2022-03-03T10:10:06Z</dcterms:modified>
</cp:coreProperties>
</file>