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gif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53" r:id="rId2"/>
    <p:sldMasterId id="2147483807" r:id="rId3"/>
    <p:sldMasterId id="2147483846" r:id="rId4"/>
  </p:sldMasterIdLst>
  <p:notesMasterIdLst>
    <p:notesMasterId r:id="rId26"/>
  </p:notesMasterIdLst>
  <p:sldIdLst>
    <p:sldId id="268" r:id="rId5"/>
    <p:sldId id="267" r:id="rId6"/>
    <p:sldId id="257" r:id="rId7"/>
    <p:sldId id="279" r:id="rId8"/>
    <p:sldId id="269" r:id="rId9"/>
    <p:sldId id="27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4" r:id="rId19"/>
    <p:sldId id="275" r:id="rId20"/>
    <p:sldId id="277" r:id="rId21"/>
    <p:sldId id="278" r:id="rId22"/>
    <p:sldId id="266" r:id="rId23"/>
    <p:sldId id="273" r:id="rId24"/>
    <p:sldId id="256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4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12BD-15FD-49BE-9098-FC388A5AFF9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E466-FE5D-47FA-A738-F75A095C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3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4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7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120E6-78F2-42AF-B8E5-5AD95AB39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0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51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DF1A7BB-1C70-48F2-9A25-EAD3281898F9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208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1E3313-0433-4BC3-B411-5C09AA2BB6F1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36EDCA0-5B9A-47D6-B805-70C2D6BE61AB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F70BC0-7DBD-46D0-BC1A-AE5A404CA490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1CD19B-9925-4DAB-9A51-56247897A1B8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3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AC993A-5942-40E4-A0E1-CCD6EF62B0A5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2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5B23AC-D096-4E36-A352-AE7819D8957D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BF3338D-070A-4977-BD59-F9FB159C9122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29BC1C6-A15F-4832-B856-E08B94F7195B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951F1AD-302C-47CC-8B47-931A211637C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31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9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5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4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2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9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5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13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3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16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2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6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2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8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39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7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2022/2/7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6BC44D3-FE17-4D68-BAAA-7B41576A2DF3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4.png"/><Relationship Id="rId4" Type="http://schemas.openxmlformats.org/officeDocument/2006/relationships/image" Target="../media/image270.png"/><Relationship Id="rId9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4689"/>
            <a:ext cx="9143999" cy="511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4" y="-342900"/>
            <a:ext cx="9143999" cy="6939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616" y="1049788"/>
            <a:ext cx="1256362" cy="420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737" y="812909"/>
            <a:ext cx="1407590" cy="65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150558" y="2265910"/>
            <a:ext cx="4842238" cy="2078282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514350"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507" y="900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050" y="22773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1843459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000" y="2547579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tử số lớn hơn mẫu số thì phân số lớn hơn 1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tử số và mẫu số bằng nhau thì phân số đó bằng 1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108392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28328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1333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656" y="895350"/>
                <a:ext cx="22860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" y="895350"/>
                <a:ext cx="2286000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892978"/>
                <a:ext cx="153439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92978"/>
                <a:ext cx="1534390" cy="803682"/>
              </a:xfrm>
              <a:prstGeom prst="rect">
                <a:avLst/>
              </a:prstGeom>
              <a:blipFill rotWithShape="1"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656" y="2038350"/>
                <a:ext cx="2195944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 1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" y="2038350"/>
                <a:ext cx="2195944" cy="809068"/>
              </a:xfrm>
              <a:prstGeom prst="rect">
                <a:avLst/>
              </a:prstGeom>
              <a:blipFill rotWithShape="1">
                <a:blip r:embed="rId5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5595" y="2021515"/>
                <a:ext cx="1559199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595" y="2021515"/>
                <a:ext cx="1559199" cy="801373"/>
              </a:xfrm>
              <a:prstGeom prst="rect">
                <a:avLst/>
              </a:prstGeom>
              <a:blipFill rotWithShape="1">
                <a:blip r:embed="rId6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5000" y="971550"/>
                <a:ext cx="153439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1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71550"/>
                <a:ext cx="1534390" cy="834716"/>
              </a:xfrm>
              <a:prstGeom prst="rect">
                <a:avLst/>
              </a:prstGeom>
              <a:blipFill rotWithShape="1">
                <a:blip r:embed="rId7"/>
                <a:stretch>
                  <a:fillRect r="-7171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93735" y="2067216"/>
                <a:ext cx="153439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=  1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35" y="2067216"/>
                <a:ext cx="1534390" cy="801310"/>
              </a:xfrm>
              <a:prstGeom prst="rect">
                <a:avLst/>
              </a:prstGeom>
              <a:blipFill rotWithShape="1">
                <a:blip r:embed="rId8"/>
                <a:stretch>
                  <a:fillRect r="-714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3181350"/>
                <a:ext cx="153439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181350"/>
                <a:ext cx="1534390" cy="801310"/>
              </a:xfrm>
              <a:prstGeom prst="rect">
                <a:avLst/>
              </a:prstGeom>
              <a:blipFill rotWithShape="1">
                <a:blip r:embed="rId9"/>
                <a:stretch>
                  <a:fillRect r="-717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65867" y="864962"/>
            <a:ext cx="14616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8198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225" y="70089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684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blipFill rotWithShape="1">
                <a:blip r:embed="rId4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blipFill rotWithShape="1">
                <a:blip r:embed="rId5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blipFill rotWithShape="1">
                <a:blip r:embed="rId6"/>
                <a:stretch>
                  <a:fillRect l="-5474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271108" y="1683911"/>
            <a:ext cx="111089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 </a:t>
            </a:r>
          </a:p>
        </p:txBody>
      </p:sp>
    </p:spTree>
    <p:extLst>
      <p:ext uri="{BB962C8B-B14F-4D97-AF65-F5344CB8AC3E}">
        <p14:creationId xmlns:p14="http://schemas.microsoft.com/office/powerpoint/2010/main" val="3792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18303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2075" y="1439496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2876222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300" y="2865090"/>
            <a:ext cx="735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5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02" y="26590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684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blipFill rotWithShape="1">
                <a:blip r:embed="rId4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blipFill rotWithShape="1">
                <a:blip r:embed="rId5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blipFill rotWithShape="1">
                <a:blip r:embed="rId6"/>
                <a:stretch>
                  <a:fillRect l="-5474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2902" y="1554602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1554602"/>
                <a:ext cx="2667000" cy="927433"/>
              </a:xfrm>
              <a:prstGeom prst="rect">
                <a:avLst/>
              </a:prstGeom>
              <a:blipFill rotWithShape="1">
                <a:blip r:embed="rId7"/>
                <a:stretch>
                  <a:fillRect l="-709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8981" y="1510417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7"/>
                <a:ext cx="2667000" cy="927433"/>
              </a:xfrm>
              <a:prstGeom prst="rect">
                <a:avLst/>
              </a:prstGeom>
              <a:blipFill rotWithShape="1">
                <a:blip r:embed="rId8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902" y="2742942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2742942"/>
                <a:ext cx="2667000" cy="927433"/>
              </a:xfrm>
              <a:prstGeom prst="rect">
                <a:avLst/>
              </a:prstGeom>
              <a:blipFill rotWithShape="1">
                <a:blip r:embed="rId9"/>
                <a:stretch>
                  <a:fillRect l="-709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30502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502" y="2719277"/>
                <a:ext cx="3337737" cy="889924"/>
              </a:xfrm>
              <a:prstGeom prst="rect">
                <a:avLst/>
              </a:prstGeom>
              <a:blipFill rotWithShape="1">
                <a:blip r:embed="rId10"/>
                <a:stretch>
                  <a:fillRect l="-5667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4800" y="394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0137" y="1089984"/>
            <a:ext cx="123426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3271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9144000" cy="529243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001982" y="928254"/>
            <a:ext cx="4475018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302" y="1644445"/>
            <a:ext cx="4955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– AI ĐÚNG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1154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828800" y="1109650"/>
            <a:ext cx="5429250" cy="3157538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671764" y="3396863"/>
            <a:ext cx="3817144" cy="353615"/>
            <a:chOff x="1161" y="1572"/>
            <a:chExt cx="3206" cy="338"/>
          </a:xfrm>
          <a:solidFill>
            <a:srgbClr val="FFCCFF"/>
          </a:solidFill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634853" y="2756371"/>
            <a:ext cx="3817144" cy="353616"/>
            <a:chOff x="1161" y="1572"/>
            <a:chExt cx="3206" cy="338"/>
          </a:xfrm>
          <a:solidFill>
            <a:srgbClr val="FFC000"/>
          </a:solidFill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2671764" y="2164558"/>
            <a:ext cx="3817144" cy="353615"/>
            <a:chOff x="1161" y="1572"/>
            <a:chExt cx="3206" cy="338"/>
          </a:xfrm>
          <a:solidFill>
            <a:srgbClr val="FFCCFF"/>
          </a:solidFill>
        </p:grpSpPr>
        <p:sp>
          <p:nvSpPr>
            <p:cNvPr id="22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2671764" y="1571613"/>
            <a:ext cx="3817144" cy="353616"/>
            <a:chOff x="1161" y="1572"/>
            <a:chExt cx="3206" cy="338"/>
          </a:xfrm>
          <a:solidFill>
            <a:srgbClr val="FFC000"/>
          </a:solidFill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18"/>
          <p:cNvSpPr>
            <a:spLocks noChangeArrowheads="1"/>
          </p:cNvSpPr>
          <p:nvPr/>
        </p:nvSpPr>
        <p:spPr bwMode="gray">
          <a:xfrm>
            <a:off x="3271838" y="2189559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3271838" y="2824237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3271838" y="3411149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2053810" y="589347"/>
            <a:ext cx="4875620" cy="747715"/>
          </a:xfrm>
          <a:prstGeom prst="roundRect">
            <a:avLst>
              <a:gd name="adj" fmla="val 42181"/>
            </a:avLst>
          </a:prstGeom>
          <a:solidFill>
            <a:srgbClr val="00B050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3271838" y="1594235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gray">
          <a:xfrm rot="3419336">
            <a:off x="2135715" y="1508480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2177386" y="1540627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gray">
          <a:xfrm rot="3419336">
            <a:off x="2135715" y="2097843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2177386" y="2129990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 rot="3419336">
            <a:off x="2148125" y="2762289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2189796" y="279443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gray">
          <a:xfrm rot="3419336">
            <a:off x="2148125" y="3351653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2189796" y="338380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4145337"/>
            <a:ext cx="9197340" cy="998163"/>
            <a:chOff x="0" y="5527116"/>
            <a:chExt cx="12263120" cy="13308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0" y="624431"/>
                <a:ext cx="228600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…  1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24431"/>
                <a:ext cx="2286000" cy="712631"/>
              </a:xfrm>
              <a:prstGeom prst="rect">
                <a:avLst/>
              </a:prstGeom>
              <a:blipFill>
                <a:blip r:embed="rId3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463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/>
      <p:bldP spid="38" grpId="0" animBg="1"/>
      <p:bldP spid="39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865711" y="1446611"/>
            <a:ext cx="5429250" cy="3157538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819400" y="2951386"/>
            <a:ext cx="3581400" cy="991963"/>
            <a:chOff x="1161" y="1572"/>
            <a:chExt cx="3206" cy="338"/>
          </a:xfrm>
          <a:solidFill>
            <a:srgbClr val="FFFF00"/>
          </a:solidFill>
        </p:grpSpPr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671764" y="1809750"/>
            <a:ext cx="3729036" cy="888996"/>
            <a:chOff x="1161" y="1572"/>
            <a:chExt cx="3206" cy="338"/>
          </a:xfrm>
          <a:solidFill>
            <a:srgbClr val="FF0000"/>
          </a:solidFill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utoShape 18"/>
              <p:cNvSpPr>
                <a:spLocks noChangeArrowheads="1"/>
              </p:cNvSpPr>
              <p:nvPr/>
            </p:nvSpPr>
            <p:spPr bwMode="gray">
              <a:xfrm>
                <a:off x="3309938" y="2900734"/>
                <a:ext cx="2628900" cy="991673"/>
              </a:xfrm>
              <a:prstGeom prst="roundRect">
                <a:avLst>
                  <a:gd name="adj" fmla="val 7574"/>
                </a:avLst>
              </a:prstGeom>
              <a:noFill/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309938" y="2900734"/>
                <a:ext cx="2628900" cy="991673"/>
              </a:xfrm>
              <a:prstGeom prst="roundRect">
                <a:avLst>
                  <a:gd name="adj" fmla="val 7574"/>
                </a:avLst>
              </a:prstGeom>
              <a:blipFill>
                <a:blip r:embed="rId2"/>
                <a:stretch>
                  <a:fillRect/>
                </a:stretch>
              </a:blip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>
                <a:off x="2053812" y="85298"/>
                <a:ext cx="4875620" cy="1561334"/>
              </a:xfrm>
              <a:prstGeom prst="roundRect">
                <a:avLst>
                  <a:gd name="adj" fmla="val 42181"/>
                </a:avLst>
              </a:prstGeom>
              <a:solidFill>
                <a:srgbClr val="00B050"/>
              </a:solidFill>
              <a:ln w="19050" cap="rnd">
                <a:solidFill>
                  <a:srgbClr val="1C1C1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Viết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AutoShap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812" y="85298"/>
                <a:ext cx="4875620" cy="1561334"/>
              </a:xfrm>
              <a:prstGeom prst="roundRect">
                <a:avLst>
                  <a:gd name="adj" fmla="val 42181"/>
                </a:avLst>
              </a:prstGeom>
              <a:blipFill>
                <a:blip r:embed="rId3"/>
                <a:stretch>
                  <a:fillRect t="-3861" b="-4247"/>
                </a:stretch>
              </a:blipFill>
              <a:ln w="19050" cap="rnd">
                <a:solidFill>
                  <a:srgbClr val="1C1C1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23"/>
              <p:cNvSpPr>
                <a:spLocks noChangeArrowheads="1"/>
              </p:cNvSpPr>
              <p:nvPr/>
            </p:nvSpPr>
            <p:spPr bwMode="gray">
              <a:xfrm>
                <a:off x="3303270" y="2078172"/>
                <a:ext cx="2628900" cy="285750"/>
              </a:xfrm>
              <a:prstGeom prst="roundRect">
                <a:avLst>
                  <a:gd name="adj" fmla="val 7574"/>
                </a:avLst>
              </a:prstGeom>
              <a:noFill/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AutoShap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303270" y="2078172"/>
                <a:ext cx="2628900" cy="285750"/>
              </a:xfrm>
              <a:prstGeom prst="roundRect">
                <a:avLst>
                  <a:gd name="adj" fmla="val 7574"/>
                </a:avLst>
              </a:prstGeom>
              <a:blipFill>
                <a:blip r:embed="rId4"/>
                <a:stretch>
                  <a:fillRect t="-63830" b="-100000"/>
                </a:stretch>
              </a:blip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7"/>
          <p:cNvSpPr>
            <a:spLocks noChangeArrowheads="1"/>
          </p:cNvSpPr>
          <p:nvPr/>
        </p:nvSpPr>
        <p:spPr bwMode="gray">
          <a:xfrm rot="3419336">
            <a:off x="2063711" y="2110026"/>
            <a:ext cx="330976" cy="3360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gray">
          <a:xfrm>
            <a:off x="2093049" y="207709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gray">
          <a:xfrm rot="3419336">
            <a:off x="2061515" y="3215612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2121694" y="3246370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53340" y="4145337"/>
            <a:ext cx="9197340" cy="998163"/>
            <a:chOff x="0" y="5527116"/>
            <a:chExt cx="12263120" cy="13308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7118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5" grpId="0" animBg="1"/>
      <p:bldP spid="36" grpId="0"/>
      <p:bldP spid="37" grpId="0" animBg="1"/>
      <p:bldP spid="38" grpId="0"/>
      <p:bldP spid="39" grpId="0" animBg="1"/>
      <p:bldP spid="39" grpId="1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19150"/>
            <a:ext cx="601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 DÒ :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BÀI 108 TRONG VỞ BTT.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BÀI SAU :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SÁNH HAI PHÂN SỐ KHÁC MẪU SỐ.</a:t>
            </a:r>
          </a:p>
        </p:txBody>
      </p:sp>
    </p:spTree>
    <p:extLst>
      <p:ext uri="{BB962C8B-B14F-4D97-AF65-F5344CB8AC3E}">
        <p14:creationId xmlns:p14="http://schemas.microsoft.com/office/powerpoint/2010/main" val="16353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9144000" cy="529243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001982" y="928254"/>
            <a:ext cx="4475018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1" y="105436"/>
            <a:ext cx="5403145" cy="131784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1" y="727117"/>
            <a:ext cx="5359004" cy="4311608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27" y="-161925"/>
            <a:ext cx="5695950" cy="569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7317" y="1820429"/>
            <a:ext cx="384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TỐT, CHĂM NGOAN</a:t>
            </a:r>
            <a:endParaRPr lang="en-GB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984762"/>
            <a:ext cx="853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4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(TR.120)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2, 3: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123950"/>
                <a:ext cx="7543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3950"/>
                <a:ext cx="7543800" cy="892552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2114550"/>
                <a:ext cx="3581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14550"/>
                <a:ext cx="3581400" cy="1070358"/>
              </a:xfrm>
              <a:prstGeom prst="rect">
                <a:avLst/>
              </a:prstGeom>
              <a:blipFill>
                <a:blip r:embed="rId4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95400" y="154230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1145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13"/>
            <a:ext cx="9144000" cy="532416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49466" y="847138"/>
            <a:ext cx="5470534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120</a:t>
            </a:r>
          </a:p>
        </p:txBody>
      </p:sp>
    </p:spTree>
    <p:extLst>
      <p:ext uri="{BB962C8B-B14F-4D97-AF65-F5344CB8AC3E}">
        <p14:creationId xmlns:p14="http://schemas.microsoft.com/office/powerpoint/2010/main" val="34968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2756" y="480596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7" y="1128748"/>
            <a:ext cx="66266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1602713" y="2370231"/>
            <a:ext cx="685234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endParaRPr lang="en-US" sz="2700" b="1" dirty="0">
              <a:solidFill>
                <a:prstClr val="black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2032204" y="3703731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vi-VN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b="1" dirty="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13"/>
            <a:ext cx="9144000" cy="532416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49466" y="847138"/>
            <a:ext cx="5470534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2269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3071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9474" y="1701138"/>
                <a:ext cx="228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74" y="1701138"/>
                <a:ext cx="2286000" cy="892552"/>
              </a:xfrm>
              <a:prstGeom prst="rect">
                <a:avLst/>
              </a:prstGeom>
              <a:blipFill>
                <a:blip r:embed="rId3"/>
                <a:stretch>
                  <a:fillRect l="-8267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0200" y="1701138"/>
                <a:ext cx="320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01138"/>
                <a:ext cx="3200400" cy="892552"/>
              </a:xfrm>
              <a:prstGeom prst="rect">
                <a:avLst/>
              </a:prstGeom>
              <a:blipFill>
                <a:blip r:embed="rId4"/>
                <a:stretch>
                  <a:fillRect l="-590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0256" y="3188770"/>
                <a:ext cx="3491344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3188770"/>
                <a:ext cx="3491344" cy="898708"/>
              </a:xfrm>
              <a:prstGeom prst="rect">
                <a:avLst/>
              </a:prstGeom>
              <a:blipFill>
                <a:blip r:embed="rId5"/>
                <a:stretch>
                  <a:fillRect l="-5236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9474" y="3194926"/>
                <a:ext cx="33597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74" y="3194926"/>
                <a:ext cx="3359726" cy="900824"/>
              </a:xfrm>
              <a:prstGeom prst="rect">
                <a:avLst/>
              </a:prstGeom>
              <a:blipFill>
                <a:blip r:embed="rId6"/>
                <a:stretch>
                  <a:fillRect l="-5626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858000" y="209550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152923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4562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0256" y="1777338"/>
                <a:ext cx="228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1777338"/>
                <a:ext cx="2286000" cy="892552"/>
              </a:xfrm>
              <a:prstGeom prst="rect">
                <a:avLst/>
              </a:prstGeom>
              <a:blipFill>
                <a:blip r:embed="rId3"/>
                <a:stretch>
                  <a:fillRect l="-800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6010" y="1805925"/>
                <a:ext cx="320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010" y="1805925"/>
                <a:ext cx="3200400" cy="892552"/>
              </a:xfrm>
              <a:prstGeom prst="rect">
                <a:avLst/>
              </a:prstGeom>
              <a:blipFill>
                <a:blip r:embed="rId4"/>
                <a:stretch>
                  <a:fillRect l="-5714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0256" y="3264970"/>
                <a:ext cx="3491344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3264970"/>
                <a:ext cx="3491344" cy="898708"/>
              </a:xfrm>
              <a:prstGeom prst="rect">
                <a:avLst/>
              </a:prstGeom>
              <a:blipFill>
                <a:blip r:embed="rId5"/>
                <a:stretch>
                  <a:fillRect l="-523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9474" y="3271126"/>
                <a:ext cx="33597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74" y="3271126"/>
                <a:ext cx="3359726" cy="900824"/>
              </a:xfrm>
              <a:prstGeom prst="rect">
                <a:avLst/>
              </a:prstGeom>
              <a:blipFill>
                <a:blip r:embed="rId6"/>
                <a:stretch>
                  <a:fillRect l="-562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0" y="209550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15587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038350"/>
            <a:ext cx="8686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7655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01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3745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712</Words>
  <Application>Microsoft Office PowerPoint</Application>
  <PresentationFormat>On-screen Show (16:9)</PresentationFormat>
  <Paragraphs>105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.VnTime</vt:lpstr>
      <vt:lpstr>Arial</vt:lpstr>
      <vt:lpstr>Calibri</vt:lpstr>
      <vt:lpstr>Cambria Math</vt:lpstr>
      <vt:lpstr>Times New Roman</vt:lpstr>
      <vt:lpstr>UTM Deutsch Gothic</vt:lpstr>
      <vt:lpstr>Wingdings</vt:lpstr>
      <vt:lpstr>4_Office 主题​​</vt:lpstr>
      <vt:lpstr>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Lâm Thị Huyền</cp:lastModifiedBy>
  <cp:revision>17</cp:revision>
  <dcterms:created xsi:type="dcterms:W3CDTF">2020-04-04T19:58:47Z</dcterms:created>
  <dcterms:modified xsi:type="dcterms:W3CDTF">2022-02-07T13:30:57Z</dcterms:modified>
</cp:coreProperties>
</file>