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2" r:id="rId3"/>
  </p:sldMasterIdLst>
  <p:notesMasterIdLst>
    <p:notesMasterId r:id="rId18"/>
  </p:notesMasterIdLst>
  <p:sldIdLst>
    <p:sldId id="258" r:id="rId4"/>
    <p:sldId id="259" r:id="rId5"/>
    <p:sldId id="273" r:id="rId6"/>
    <p:sldId id="260" r:id="rId7"/>
    <p:sldId id="261" r:id="rId8"/>
    <p:sldId id="262" r:id="rId9"/>
    <p:sldId id="263" r:id="rId10"/>
    <p:sldId id="267" r:id="rId11"/>
    <p:sldId id="265" r:id="rId12"/>
    <p:sldId id="268" r:id="rId13"/>
    <p:sldId id="270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12" Type="http://schemas.openxmlformats.org/officeDocument/2006/relationships/image" Target="../media/image68.emf"/><Relationship Id="rId2" Type="http://schemas.openxmlformats.org/officeDocument/2006/relationships/image" Target="../media/image58.emf"/><Relationship Id="rId1" Type="http://schemas.openxmlformats.org/officeDocument/2006/relationships/image" Target="../media/image57.emf"/><Relationship Id="rId6" Type="http://schemas.openxmlformats.org/officeDocument/2006/relationships/image" Target="../media/image62.emf"/><Relationship Id="rId11" Type="http://schemas.openxmlformats.org/officeDocument/2006/relationships/image" Target="../media/image67.emf"/><Relationship Id="rId5" Type="http://schemas.openxmlformats.org/officeDocument/2006/relationships/image" Target="../media/image61.emf"/><Relationship Id="rId10" Type="http://schemas.openxmlformats.org/officeDocument/2006/relationships/image" Target="../media/image66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36B5-839D-4BD2-834C-63077AE1B20F}" type="datetimeFigureOut">
              <a:rPr lang="vi-VN" smtClean="0"/>
              <a:t>06/02/2022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0EABA-0F1D-4FBA-B225-CA18C470825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503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089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2b3ea154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2b3ea154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755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e3c1f8bf3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e3c1f8bf3a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878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e3c1f8bf3a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6" name="Google Shape;976;ge3c1f8bf3a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291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ge2b3ea15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5" name="Google Shape;1015;ge2b3ea15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95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ge3b1be95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1" name="Google Shape;841;ge3b1be95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305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4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e3c1f8bf3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e3c1f8bf3a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61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ge2b3ea154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" name="Google Shape;1096;ge2b3ea154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009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2EDEB61B-2017-425E-876E-0D2CE2E56AD8}" type="slidenum">
              <a:rPr lang="en-US" altLang="en-US">
                <a:solidFill>
                  <a:prstClr val="black"/>
                </a:solidFill>
              </a:rPr>
              <a:pPr/>
              <a:t>9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2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85200" y="1591275"/>
            <a:ext cx="6821600" cy="3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89933" y="4720725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258867" y="5128678"/>
            <a:ext cx="1319880" cy="1015983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1712867">
            <a:off x="10841231" y="3349031"/>
            <a:ext cx="1956296" cy="1536069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459926" y="279542"/>
            <a:ext cx="917741" cy="980924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374403" y="1195088"/>
            <a:ext cx="384100" cy="418315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6619884" y="6296584"/>
            <a:ext cx="941681" cy="747323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31700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1034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2202300" y="2058451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1283700" y="1994851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2202300" y="2675284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3617800" y="717167"/>
            <a:ext cx="49564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7793084" y="2058467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6874484" y="1994867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7793084" y="2675300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2202300" y="4503451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1283700" y="4439851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2202300" y="5120284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7793084" y="4503467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6874484" y="4439867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7793084" y="5120300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530069" y="374667"/>
            <a:ext cx="610281" cy="594631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02647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3053400" y="4186151"/>
            <a:ext cx="6085200" cy="6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944233" y="1973751"/>
            <a:ext cx="8303600" cy="22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242299" y="5203864"/>
            <a:ext cx="1133384" cy="1488656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10247801" y="43400"/>
            <a:ext cx="1720561" cy="1093469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10660833" y="5840397"/>
            <a:ext cx="1021488" cy="786295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279755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960000" y="3382268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960000" y="4011045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4593400" y="4488673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4593400" y="5138679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8226800" y="3382268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8226800" y="4011045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3699200" y="717167"/>
            <a:ext cx="47936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9808100" y="4733253"/>
            <a:ext cx="1479483" cy="3434548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410767" y="341178"/>
            <a:ext cx="1319880" cy="1015983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679619" y="5481728"/>
            <a:ext cx="1016055" cy="1086005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10916802" y="216067"/>
            <a:ext cx="610281" cy="594631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589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1073100" y="3268660"/>
            <a:ext cx="4329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2482700" y="1843967"/>
            <a:ext cx="151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1289096" y="4233260"/>
            <a:ext cx="3897200" cy="8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427882" y="295573"/>
            <a:ext cx="682308" cy="4766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9" name="Google Shape;639;p32"/>
          <p:cNvSpPr/>
          <p:nvPr/>
        </p:nvSpPr>
        <p:spPr>
          <a:xfrm rot="1762781">
            <a:off x="1391314" y="11838"/>
            <a:ext cx="847556" cy="59207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10831719" y="5664277"/>
            <a:ext cx="1103117" cy="1078511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102713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1254263" y="-2175313"/>
            <a:ext cx="3690577" cy="380396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10248426" y="-136641"/>
            <a:ext cx="1956284" cy="1536063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10941719" y="5792943"/>
            <a:ext cx="1103117" cy="1078511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121680" y="4774827"/>
            <a:ext cx="1479481" cy="3434544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15233618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681763" y="5209253"/>
            <a:ext cx="3690577" cy="380396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10373654" y="-70290"/>
            <a:ext cx="1093385" cy="1562145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10912239" y="5782989"/>
            <a:ext cx="1146548" cy="929215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32862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40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40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40"/>
          <p:cNvSpPr/>
          <p:nvPr/>
        </p:nvSpPr>
        <p:spPr>
          <a:xfrm rot="1636678">
            <a:off x="11250839" y="6245502"/>
            <a:ext cx="682315" cy="47666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50149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40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40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40"/>
          <p:cNvSpPr/>
          <p:nvPr/>
        </p:nvSpPr>
        <p:spPr>
          <a:xfrm rot="1636678">
            <a:off x="11250839" y="6245502"/>
            <a:ext cx="682315" cy="47666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7908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Quote 3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4146828" y="4274500"/>
            <a:ext cx="2957320" cy="375336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804400" y="1382567"/>
            <a:ext cx="10583211" cy="459003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762090" y="133405"/>
            <a:ext cx="3165127" cy="17113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253765" y="244711"/>
            <a:ext cx="1133395" cy="1488669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10924468" y="289084"/>
            <a:ext cx="1720561" cy="1093469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11061800" y="5815363"/>
            <a:ext cx="1021488" cy="786295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8103428" y="-2404167"/>
            <a:ext cx="2957320" cy="375336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3526141" y="136448"/>
            <a:ext cx="869481" cy="679696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4432191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509200" y="3335803"/>
            <a:ext cx="5173600" cy="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829800"/>
            <a:ext cx="22028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245984" y="4170251"/>
            <a:ext cx="5700000" cy="7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50734" y="3642390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3"/>
          <p:cNvSpPr/>
          <p:nvPr/>
        </p:nvSpPr>
        <p:spPr>
          <a:xfrm rot="4831673">
            <a:off x="-379724" y="-213251"/>
            <a:ext cx="2438581" cy="2099285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3"/>
          <p:cNvSpPr/>
          <p:nvPr/>
        </p:nvSpPr>
        <p:spPr>
          <a:xfrm rot="-2135296">
            <a:off x="10647904" y="5129979"/>
            <a:ext cx="1723053" cy="1353005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142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7F94B-632E-4BE7-B449-ED9E1A8DF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2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4373A-9A08-482D-AA6C-703BA2BA494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945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3343D-2962-4086-B5D0-D5984EB5E17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669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98EBCC-DE62-45C4-8CE0-41EF1B0235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07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C97DE-A1F3-474C-B006-194D41FB0FD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051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99041-A854-4FD9-B4BB-C3D8B275FD7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8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C397E-8C1C-43D5-96C0-8074CE0D909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245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A6D960-B20F-42F9-819C-431A24FF7A4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4576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C93C60-1181-4924-BBF6-D103DF7FC0E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86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3FE1-43ED-4EEB-BBBC-844D012BB10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509200" y="3335803"/>
            <a:ext cx="5173600" cy="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829800"/>
            <a:ext cx="22028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245984" y="4170251"/>
            <a:ext cx="5700000" cy="7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50734" y="3642390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3"/>
          <p:cNvSpPr/>
          <p:nvPr/>
        </p:nvSpPr>
        <p:spPr>
          <a:xfrm rot="4831673">
            <a:off x="-379724" y="-213251"/>
            <a:ext cx="2438581" cy="2099285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3"/>
          <p:cNvSpPr/>
          <p:nvPr/>
        </p:nvSpPr>
        <p:spPr>
          <a:xfrm rot="-2135296">
            <a:off x="10647904" y="5129979"/>
            <a:ext cx="1723053" cy="1353005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17289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007CD2-8D55-42B1-9296-8774FBC78C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0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2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2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0AA999-C694-4BF0-AE29-67E02115DF0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63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B3097-6725-4749-8CC1-59C8C6EA98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94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2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1B2E5C-8CB3-42B6-A44D-091BEC6827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93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7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9D5BAB-AD36-4E8E-BF74-85B7ADF0A63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37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85200" y="1591275"/>
            <a:ext cx="6821600" cy="31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89933" y="4720725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-5400000">
            <a:off x="258867" y="5128678"/>
            <a:ext cx="1319880" cy="1015983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" name="Google Shape;13;p2"/>
          <p:cNvSpPr/>
          <p:nvPr/>
        </p:nvSpPr>
        <p:spPr>
          <a:xfrm rot="-1712867">
            <a:off x="10841231" y="3349031"/>
            <a:ext cx="1956296" cy="1536069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" name="Google Shape;14;p2"/>
          <p:cNvGrpSpPr/>
          <p:nvPr/>
        </p:nvGrpSpPr>
        <p:grpSpPr>
          <a:xfrm rot="10800000">
            <a:off x="459926" y="279542"/>
            <a:ext cx="917741" cy="980924"/>
            <a:chOff x="429300" y="4124275"/>
            <a:chExt cx="381650" cy="407925"/>
          </a:xfrm>
        </p:grpSpPr>
        <p:sp>
          <p:nvSpPr>
            <p:cNvPr id="15" name="Google Shape;15;p2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374403" y="1195088"/>
            <a:ext cx="384100" cy="418315"/>
            <a:chOff x="1022652" y="639441"/>
            <a:chExt cx="288075" cy="313736"/>
          </a:xfrm>
        </p:grpSpPr>
        <p:sp>
          <p:nvSpPr>
            <p:cNvPr id="22" name="Google Shape;22;p2"/>
            <p:cNvSpPr/>
            <p:nvPr/>
          </p:nvSpPr>
          <p:spPr>
            <a:xfrm>
              <a:off x="1040821" y="639441"/>
              <a:ext cx="269907" cy="307305"/>
            </a:xfrm>
            <a:custGeom>
              <a:avLst/>
              <a:gdLst/>
              <a:ahLst/>
              <a:cxnLst/>
              <a:rect l="l" t="t" r="r" b="b"/>
              <a:pathLst>
                <a:path w="4323" h="4922" fill="none" extrusionOk="0">
                  <a:moveTo>
                    <a:pt x="649" y="2734"/>
                  </a:moveTo>
                  <a:cubicBezTo>
                    <a:pt x="666" y="2734"/>
                    <a:pt x="666" y="2717"/>
                    <a:pt x="666" y="2700"/>
                  </a:cubicBezTo>
                  <a:cubicBezTo>
                    <a:pt x="649" y="2700"/>
                    <a:pt x="598" y="2683"/>
                    <a:pt x="581" y="2683"/>
                  </a:cubicBezTo>
                  <a:cubicBezTo>
                    <a:pt x="581" y="2700"/>
                    <a:pt x="564" y="2752"/>
                    <a:pt x="564" y="2786"/>
                  </a:cubicBezTo>
                  <a:cubicBezTo>
                    <a:pt x="547" y="2752"/>
                    <a:pt x="513" y="2734"/>
                    <a:pt x="496" y="2700"/>
                  </a:cubicBezTo>
                  <a:cubicBezTo>
                    <a:pt x="444" y="2307"/>
                    <a:pt x="256" y="1931"/>
                    <a:pt x="0" y="1624"/>
                  </a:cubicBezTo>
                  <a:lnTo>
                    <a:pt x="205" y="1316"/>
                  </a:lnTo>
                  <a:lnTo>
                    <a:pt x="1572" y="1385"/>
                  </a:lnTo>
                  <a:cubicBezTo>
                    <a:pt x="1692" y="1214"/>
                    <a:pt x="1794" y="1026"/>
                    <a:pt x="1863" y="838"/>
                  </a:cubicBezTo>
                  <a:cubicBezTo>
                    <a:pt x="1914" y="650"/>
                    <a:pt x="1982" y="479"/>
                    <a:pt x="2085" y="308"/>
                  </a:cubicBezTo>
                  <a:cubicBezTo>
                    <a:pt x="2119" y="240"/>
                    <a:pt x="2187" y="172"/>
                    <a:pt x="2255" y="137"/>
                  </a:cubicBezTo>
                  <a:cubicBezTo>
                    <a:pt x="2375" y="86"/>
                    <a:pt x="2495" y="35"/>
                    <a:pt x="2614" y="1"/>
                  </a:cubicBezTo>
                  <a:cubicBezTo>
                    <a:pt x="2666" y="52"/>
                    <a:pt x="2700" y="120"/>
                    <a:pt x="2717" y="189"/>
                  </a:cubicBezTo>
                  <a:cubicBezTo>
                    <a:pt x="2768" y="394"/>
                    <a:pt x="2768" y="599"/>
                    <a:pt x="2717" y="804"/>
                  </a:cubicBezTo>
                  <a:cubicBezTo>
                    <a:pt x="2648" y="1060"/>
                    <a:pt x="2597" y="1299"/>
                    <a:pt x="2563" y="1556"/>
                  </a:cubicBezTo>
                  <a:cubicBezTo>
                    <a:pt x="2529" y="1778"/>
                    <a:pt x="2597" y="1846"/>
                    <a:pt x="2785" y="1914"/>
                  </a:cubicBezTo>
                  <a:cubicBezTo>
                    <a:pt x="3246" y="2068"/>
                    <a:pt x="3691" y="2222"/>
                    <a:pt x="4152" y="2393"/>
                  </a:cubicBezTo>
                  <a:cubicBezTo>
                    <a:pt x="4203" y="2410"/>
                    <a:pt x="4255" y="2478"/>
                    <a:pt x="4289" y="2512"/>
                  </a:cubicBezTo>
                  <a:cubicBezTo>
                    <a:pt x="4323" y="2683"/>
                    <a:pt x="4220" y="2871"/>
                    <a:pt x="4050" y="2940"/>
                  </a:cubicBezTo>
                  <a:cubicBezTo>
                    <a:pt x="3879" y="3025"/>
                    <a:pt x="3708" y="3093"/>
                    <a:pt x="3520" y="3110"/>
                  </a:cubicBezTo>
                  <a:cubicBezTo>
                    <a:pt x="3332" y="3110"/>
                    <a:pt x="3161" y="3145"/>
                    <a:pt x="3007" y="3179"/>
                  </a:cubicBezTo>
                  <a:cubicBezTo>
                    <a:pt x="2734" y="3230"/>
                    <a:pt x="2631" y="3350"/>
                    <a:pt x="2631" y="3606"/>
                  </a:cubicBezTo>
                  <a:cubicBezTo>
                    <a:pt x="2631" y="3965"/>
                    <a:pt x="2666" y="4324"/>
                    <a:pt x="2683" y="4699"/>
                  </a:cubicBezTo>
                  <a:cubicBezTo>
                    <a:pt x="2666" y="4716"/>
                    <a:pt x="2666" y="4751"/>
                    <a:pt x="2648" y="4768"/>
                  </a:cubicBezTo>
                  <a:lnTo>
                    <a:pt x="2392" y="4922"/>
                  </a:lnTo>
                  <a:cubicBezTo>
                    <a:pt x="1982" y="4904"/>
                    <a:pt x="1828" y="4648"/>
                    <a:pt x="1692" y="4358"/>
                  </a:cubicBezTo>
                  <a:cubicBezTo>
                    <a:pt x="1640" y="4238"/>
                    <a:pt x="1572" y="4136"/>
                    <a:pt x="1521" y="4033"/>
                  </a:cubicBezTo>
                  <a:cubicBezTo>
                    <a:pt x="1384" y="3760"/>
                    <a:pt x="1077" y="3606"/>
                    <a:pt x="786" y="3691"/>
                  </a:cubicBezTo>
                  <a:cubicBezTo>
                    <a:pt x="530" y="3760"/>
                    <a:pt x="256" y="3657"/>
                    <a:pt x="120" y="3418"/>
                  </a:cubicBezTo>
                  <a:lnTo>
                    <a:pt x="547" y="2769"/>
                  </a:lnTo>
                  <a:cubicBezTo>
                    <a:pt x="581" y="2752"/>
                    <a:pt x="615" y="2752"/>
                    <a:pt x="649" y="2734"/>
                  </a:cubicBezTo>
                  <a:close/>
                  <a:moveTo>
                    <a:pt x="2273" y="394"/>
                  </a:moveTo>
                  <a:lnTo>
                    <a:pt x="2273" y="360"/>
                  </a:lnTo>
                  <a:lnTo>
                    <a:pt x="2255" y="36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22652" y="645871"/>
              <a:ext cx="268908" cy="307305"/>
            </a:xfrm>
            <a:custGeom>
              <a:avLst/>
              <a:gdLst/>
              <a:ahLst/>
              <a:cxnLst/>
              <a:rect l="l" t="t" r="r" b="b"/>
              <a:pathLst>
                <a:path w="4307" h="4922" extrusionOk="0">
                  <a:moveTo>
                    <a:pt x="650" y="2734"/>
                  </a:moveTo>
                  <a:cubicBezTo>
                    <a:pt x="667" y="2734"/>
                    <a:pt x="667" y="2717"/>
                    <a:pt x="684" y="2700"/>
                  </a:cubicBezTo>
                  <a:cubicBezTo>
                    <a:pt x="650" y="2700"/>
                    <a:pt x="599" y="2666"/>
                    <a:pt x="582" y="2683"/>
                  </a:cubicBezTo>
                  <a:cubicBezTo>
                    <a:pt x="582" y="2700"/>
                    <a:pt x="564" y="2751"/>
                    <a:pt x="564" y="2768"/>
                  </a:cubicBezTo>
                  <a:cubicBezTo>
                    <a:pt x="547" y="2751"/>
                    <a:pt x="513" y="2717"/>
                    <a:pt x="496" y="2700"/>
                  </a:cubicBezTo>
                  <a:cubicBezTo>
                    <a:pt x="445" y="2290"/>
                    <a:pt x="274" y="1931"/>
                    <a:pt x="1" y="1623"/>
                  </a:cubicBezTo>
                  <a:cubicBezTo>
                    <a:pt x="69" y="1521"/>
                    <a:pt x="137" y="1418"/>
                    <a:pt x="206" y="1316"/>
                  </a:cubicBezTo>
                  <a:lnTo>
                    <a:pt x="1573" y="1384"/>
                  </a:lnTo>
                  <a:cubicBezTo>
                    <a:pt x="1692" y="1213"/>
                    <a:pt x="1795" y="1025"/>
                    <a:pt x="1863" y="837"/>
                  </a:cubicBezTo>
                  <a:cubicBezTo>
                    <a:pt x="1914" y="649"/>
                    <a:pt x="1983" y="479"/>
                    <a:pt x="2068" y="308"/>
                  </a:cubicBezTo>
                  <a:cubicBezTo>
                    <a:pt x="2119" y="239"/>
                    <a:pt x="2171" y="171"/>
                    <a:pt x="2256" y="137"/>
                  </a:cubicBezTo>
                  <a:cubicBezTo>
                    <a:pt x="2376" y="86"/>
                    <a:pt x="2495" y="34"/>
                    <a:pt x="2615" y="0"/>
                  </a:cubicBezTo>
                  <a:cubicBezTo>
                    <a:pt x="2649" y="51"/>
                    <a:pt x="2683" y="120"/>
                    <a:pt x="2717" y="188"/>
                  </a:cubicBezTo>
                  <a:cubicBezTo>
                    <a:pt x="2769" y="393"/>
                    <a:pt x="2769" y="598"/>
                    <a:pt x="2717" y="803"/>
                  </a:cubicBezTo>
                  <a:cubicBezTo>
                    <a:pt x="2649" y="1042"/>
                    <a:pt x="2598" y="1299"/>
                    <a:pt x="2546" y="1555"/>
                  </a:cubicBezTo>
                  <a:cubicBezTo>
                    <a:pt x="2529" y="1777"/>
                    <a:pt x="2581" y="1846"/>
                    <a:pt x="2786" y="1914"/>
                  </a:cubicBezTo>
                  <a:cubicBezTo>
                    <a:pt x="3230" y="2068"/>
                    <a:pt x="3691" y="2221"/>
                    <a:pt x="4136" y="2392"/>
                  </a:cubicBezTo>
                  <a:cubicBezTo>
                    <a:pt x="4204" y="2409"/>
                    <a:pt x="4238" y="2478"/>
                    <a:pt x="4289" y="2512"/>
                  </a:cubicBezTo>
                  <a:cubicBezTo>
                    <a:pt x="4306" y="2683"/>
                    <a:pt x="4204" y="2854"/>
                    <a:pt x="4050" y="2939"/>
                  </a:cubicBezTo>
                  <a:cubicBezTo>
                    <a:pt x="3879" y="3024"/>
                    <a:pt x="3691" y="3093"/>
                    <a:pt x="3503" y="3110"/>
                  </a:cubicBezTo>
                  <a:cubicBezTo>
                    <a:pt x="3332" y="3110"/>
                    <a:pt x="3162" y="3144"/>
                    <a:pt x="2991" y="3178"/>
                  </a:cubicBezTo>
                  <a:cubicBezTo>
                    <a:pt x="2734" y="3230"/>
                    <a:pt x="2632" y="3349"/>
                    <a:pt x="2632" y="3605"/>
                  </a:cubicBezTo>
                  <a:cubicBezTo>
                    <a:pt x="2632" y="3964"/>
                    <a:pt x="2649" y="4323"/>
                    <a:pt x="2666" y="4682"/>
                  </a:cubicBezTo>
                  <a:cubicBezTo>
                    <a:pt x="2666" y="4716"/>
                    <a:pt x="2666" y="4750"/>
                    <a:pt x="2649" y="4767"/>
                  </a:cubicBezTo>
                  <a:lnTo>
                    <a:pt x="2393" y="4921"/>
                  </a:lnTo>
                  <a:cubicBezTo>
                    <a:pt x="1983" y="4904"/>
                    <a:pt x="1829" y="4648"/>
                    <a:pt x="1692" y="4340"/>
                  </a:cubicBezTo>
                  <a:cubicBezTo>
                    <a:pt x="1641" y="4238"/>
                    <a:pt x="1573" y="4135"/>
                    <a:pt x="1504" y="4033"/>
                  </a:cubicBezTo>
                  <a:cubicBezTo>
                    <a:pt x="1385" y="3759"/>
                    <a:pt x="1077" y="3605"/>
                    <a:pt x="787" y="3691"/>
                  </a:cubicBezTo>
                  <a:cubicBezTo>
                    <a:pt x="530" y="3759"/>
                    <a:pt x="257" y="3657"/>
                    <a:pt x="120" y="3417"/>
                  </a:cubicBezTo>
                  <a:lnTo>
                    <a:pt x="547" y="2768"/>
                  </a:lnTo>
                  <a:cubicBezTo>
                    <a:pt x="582" y="2751"/>
                    <a:pt x="616" y="2751"/>
                    <a:pt x="650" y="2734"/>
                  </a:cubicBezTo>
                  <a:close/>
                  <a:moveTo>
                    <a:pt x="2273" y="393"/>
                  </a:moveTo>
                  <a:lnTo>
                    <a:pt x="2273" y="359"/>
                  </a:lnTo>
                  <a:lnTo>
                    <a:pt x="2256" y="3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6619884" y="6296584"/>
            <a:ext cx="941681" cy="747323"/>
          </a:xfrm>
          <a:custGeom>
            <a:avLst/>
            <a:gdLst/>
            <a:ahLst/>
            <a:cxnLst/>
            <a:rect l="l" t="t" r="r" b="b"/>
            <a:pathLst>
              <a:path w="11378" h="9030" extrusionOk="0">
                <a:moveTo>
                  <a:pt x="6564" y="370"/>
                </a:moveTo>
                <a:cubicBezTo>
                  <a:pt x="6723" y="370"/>
                  <a:pt x="6893" y="396"/>
                  <a:pt x="7074" y="453"/>
                </a:cubicBezTo>
                <a:cubicBezTo>
                  <a:pt x="8424" y="846"/>
                  <a:pt x="8475" y="2367"/>
                  <a:pt x="7945" y="3409"/>
                </a:cubicBezTo>
                <a:lnTo>
                  <a:pt x="7894" y="3426"/>
                </a:lnTo>
                <a:cubicBezTo>
                  <a:pt x="7791" y="3461"/>
                  <a:pt x="7757" y="3580"/>
                  <a:pt x="7808" y="3648"/>
                </a:cubicBezTo>
                <a:cubicBezTo>
                  <a:pt x="7796" y="3722"/>
                  <a:pt x="7855" y="3779"/>
                  <a:pt x="7914" y="3779"/>
                </a:cubicBezTo>
                <a:cubicBezTo>
                  <a:pt x="7937" y="3779"/>
                  <a:pt x="7960" y="3770"/>
                  <a:pt x="7979" y="3751"/>
                </a:cubicBezTo>
                <a:lnTo>
                  <a:pt x="7996" y="3734"/>
                </a:lnTo>
                <a:cubicBezTo>
                  <a:pt x="8338" y="3657"/>
                  <a:pt x="8760" y="3589"/>
                  <a:pt x="9174" y="3589"/>
                </a:cubicBezTo>
                <a:cubicBezTo>
                  <a:pt x="9960" y="3589"/>
                  <a:pt x="10721" y="3836"/>
                  <a:pt x="10867" y="4742"/>
                </a:cubicBezTo>
                <a:cubicBezTo>
                  <a:pt x="10986" y="5425"/>
                  <a:pt x="10491" y="6006"/>
                  <a:pt x="9859" y="6194"/>
                </a:cubicBezTo>
                <a:cubicBezTo>
                  <a:pt x="9687" y="6253"/>
                  <a:pt x="9516" y="6279"/>
                  <a:pt x="9348" y="6279"/>
                </a:cubicBezTo>
                <a:cubicBezTo>
                  <a:pt x="8980" y="6279"/>
                  <a:pt x="8621" y="6159"/>
                  <a:pt x="8270" y="6006"/>
                </a:cubicBezTo>
                <a:cubicBezTo>
                  <a:pt x="8236" y="5921"/>
                  <a:pt x="8184" y="5836"/>
                  <a:pt x="8116" y="5767"/>
                </a:cubicBezTo>
                <a:cubicBezTo>
                  <a:pt x="8085" y="5727"/>
                  <a:pt x="8045" y="5710"/>
                  <a:pt x="8005" y="5710"/>
                </a:cubicBezTo>
                <a:cubicBezTo>
                  <a:pt x="7894" y="5710"/>
                  <a:pt x="7784" y="5842"/>
                  <a:pt x="7860" y="5955"/>
                </a:cubicBezTo>
                <a:cubicBezTo>
                  <a:pt x="8321" y="6673"/>
                  <a:pt x="8782" y="8398"/>
                  <a:pt x="7535" y="8638"/>
                </a:cubicBezTo>
                <a:cubicBezTo>
                  <a:pt x="7444" y="8654"/>
                  <a:pt x="7356" y="8661"/>
                  <a:pt x="7270" y="8661"/>
                </a:cubicBezTo>
                <a:cubicBezTo>
                  <a:pt x="6266" y="8661"/>
                  <a:pt x="5669" y="7600"/>
                  <a:pt x="5826" y="6656"/>
                </a:cubicBezTo>
                <a:lnTo>
                  <a:pt x="5826" y="6639"/>
                </a:lnTo>
                <a:cubicBezTo>
                  <a:pt x="5826" y="6604"/>
                  <a:pt x="5844" y="6587"/>
                  <a:pt x="5844" y="6553"/>
                </a:cubicBezTo>
                <a:cubicBezTo>
                  <a:pt x="5857" y="6500"/>
                  <a:pt x="5818" y="6457"/>
                  <a:pt x="5776" y="6457"/>
                </a:cubicBezTo>
                <a:cubicBezTo>
                  <a:pt x="5764" y="6457"/>
                  <a:pt x="5752" y="6460"/>
                  <a:pt x="5741" y="6468"/>
                </a:cubicBezTo>
                <a:cubicBezTo>
                  <a:pt x="5723" y="6456"/>
                  <a:pt x="5703" y="6450"/>
                  <a:pt x="5682" y="6450"/>
                </a:cubicBezTo>
                <a:cubicBezTo>
                  <a:pt x="5646" y="6450"/>
                  <a:pt x="5609" y="6469"/>
                  <a:pt x="5587" y="6502"/>
                </a:cubicBezTo>
                <a:cubicBezTo>
                  <a:pt x="4955" y="7219"/>
                  <a:pt x="4306" y="8347"/>
                  <a:pt x="3332" y="8621"/>
                </a:cubicBezTo>
                <a:cubicBezTo>
                  <a:pt x="3182" y="8660"/>
                  <a:pt x="3049" y="8679"/>
                  <a:pt x="2932" y="8679"/>
                </a:cubicBezTo>
                <a:cubicBezTo>
                  <a:pt x="1999" y="8679"/>
                  <a:pt x="2086" y="7506"/>
                  <a:pt x="2512" y="6792"/>
                </a:cubicBezTo>
                <a:cubicBezTo>
                  <a:pt x="2751" y="6416"/>
                  <a:pt x="3058" y="6075"/>
                  <a:pt x="3400" y="5784"/>
                </a:cubicBezTo>
                <a:cubicBezTo>
                  <a:pt x="3486" y="5801"/>
                  <a:pt x="3588" y="5801"/>
                  <a:pt x="3674" y="5818"/>
                </a:cubicBezTo>
                <a:cubicBezTo>
                  <a:pt x="3862" y="5818"/>
                  <a:pt x="3862" y="5545"/>
                  <a:pt x="3674" y="5511"/>
                </a:cubicBezTo>
                <a:cubicBezTo>
                  <a:pt x="3041" y="5443"/>
                  <a:pt x="2307" y="5408"/>
                  <a:pt x="1726" y="5084"/>
                </a:cubicBezTo>
                <a:cubicBezTo>
                  <a:pt x="940" y="4657"/>
                  <a:pt x="410" y="3648"/>
                  <a:pt x="1111" y="2897"/>
                </a:cubicBezTo>
                <a:cubicBezTo>
                  <a:pt x="1489" y="2498"/>
                  <a:pt x="1933" y="2356"/>
                  <a:pt x="2398" y="2356"/>
                </a:cubicBezTo>
                <a:cubicBezTo>
                  <a:pt x="3090" y="2356"/>
                  <a:pt x="3826" y="2669"/>
                  <a:pt x="4460" y="2914"/>
                </a:cubicBezTo>
                <a:lnTo>
                  <a:pt x="4460" y="3016"/>
                </a:lnTo>
                <a:cubicBezTo>
                  <a:pt x="4468" y="3119"/>
                  <a:pt x="4554" y="3170"/>
                  <a:pt x="4637" y="3170"/>
                </a:cubicBezTo>
                <a:cubicBezTo>
                  <a:pt x="4720" y="3170"/>
                  <a:pt x="4801" y="3119"/>
                  <a:pt x="4801" y="3016"/>
                </a:cubicBezTo>
                <a:cubicBezTo>
                  <a:pt x="4756" y="1927"/>
                  <a:pt x="5340" y="370"/>
                  <a:pt x="6564" y="370"/>
                </a:cubicBezTo>
                <a:close/>
                <a:moveTo>
                  <a:pt x="6583" y="1"/>
                </a:moveTo>
                <a:cubicBezTo>
                  <a:pt x="5305" y="1"/>
                  <a:pt x="4521" y="1447"/>
                  <a:pt x="4477" y="2692"/>
                </a:cubicBezTo>
                <a:cubicBezTo>
                  <a:pt x="3869" y="2367"/>
                  <a:pt x="3050" y="2091"/>
                  <a:pt x="2305" y="2091"/>
                </a:cubicBezTo>
                <a:cubicBezTo>
                  <a:pt x="1521" y="2091"/>
                  <a:pt x="819" y="2397"/>
                  <a:pt x="530" y="3273"/>
                </a:cubicBezTo>
                <a:cubicBezTo>
                  <a:pt x="0" y="4879"/>
                  <a:pt x="1794" y="5579"/>
                  <a:pt x="3127" y="5767"/>
                </a:cubicBezTo>
                <a:cubicBezTo>
                  <a:pt x="2255" y="6468"/>
                  <a:pt x="1128" y="8040"/>
                  <a:pt x="2238" y="8791"/>
                </a:cubicBezTo>
                <a:cubicBezTo>
                  <a:pt x="2489" y="8958"/>
                  <a:pt x="2739" y="9030"/>
                  <a:pt x="2987" y="9030"/>
                </a:cubicBezTo>
                <a:cubicBezTo>
                  <a:pt x="4007" y="9030"/>
                  <a:pt x="4968" y="7812"/>
                  <a:pt x="5587" y="7014"/>
                </a:cubicBezTo>
                <a:lnTo>
                  <a:pt x="5587" y="7014"/>
                </a:lnTo>
                <a:cubicBezTo>
                  <a:pt x="5475" y="8086"/>
                  <a:pt x="6336" y="8992"/>
                  <a:pt x="7385" y="8992"/>
                </a:cubicBezTo>
                <a:cubicBezTo>
                  <a:pt x="7457" y="8992"/>
                  <a:pt x="7530" y="8988"/>
                  <a:pt x="7603" y="8979"/>
                </a:cubicBezTo>
                <a:cubicBezTo>
                  <a:pt x="8817" y="8791"/>
                  <a:pt x="8851" y="7322"/>
                  <a:pt x="8441" y="6331"/>
                </a:cubicBezTo>
                <a:lnTo>
                  <a:pt x="8441" y="6331"/>
                </a:lnTo>
                <a:cubicBezTo>
                  <a:pt x="8736" y="6476"/>
                  <a:pt x="9068" y="6548"/>
                  <a:pt x="9397" y="6548"/>
                </a:cubicBezTo>
                <a:cubicBezTo>
                  <a:pt x="10265" y="6548"/>
                  <a:pt x="11114" y="6046"/>
                  <a:pt x="11226" y="5067"/>
                </a:cubicBezTo>
                <a:cubicBezTo>
                  <a:pt x="11377" y="3743"/>
                  <a:pt x="10182" y="3243"/>
                  <a:pt x="9042" y="3243"/>
                </a:cubicBezTo>
                <a:cubicBezTo>
                  <a:pt x="8769" y="3243"/>
                  <a:pt x="8500" y="3271"/>
                  <a:pt x="8253" y="3324"/>
                </a:cubicBezTo>
                <a:cubicBezTo>
                  <a:pt x="8851" y="2179"/>
                  <a:pt x="8629" y="624"/>
                  <a:pt x="7262" y="129"/>
                </a:cubicBezTo>
                <a:cubicBezTo>
                  <a:pt x="7023" y="41"/>
                  <a:pt x="6796" y="1"/>
                  <a:pt x="658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95049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509200" y="3335803"/>
            <a:ext cx="5173600" cy="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829800"/>
            <a:ext cx="22028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245984" y="4170251"/>
            <a:ext cx="5700000" cy="7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50734" y="3642390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3"/>
          <p:cNvSpPr/>
          <p:nvPr/>
        </p:nvSpPr>
        <p:spPr>
          <a:xfrm rot="4831673">
            <a:off x="-379724" y="-213251"/>
            <a:ext cx="2438581" cy="2099285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3"/>
          <p:cNvSpPr/>
          <p:nvPr/>
        </p:nvSpPr>
        <p:spPr>
          <a:xfrm rot="-2135296">
            <a:off x="10647904" y="5129979"/>
            <a:ext cx="1723053" cy="1353005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91337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509200" y="3335803"/>
            <a:ext cx="5173600" cy="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4994600" y="1829800"/>
            <a:ext cx="2202800" cy="12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245984" y="4170251"/>
            <a:ext cx="5700000" cy="7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350734" y="3642390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1" name="Google Shape;31;p3"/>
          <p:cNvSpPr/>
          <p:nvPr/>
        </p:nvSpPr>
        <p:spPr>
          <a:xfrm rot="4831673">
            <a:off x="-379724" y="-213251"/>
            <a:ext cx="2438581" cy="2099285"/>
          </a:xfrm>
          <a:custGeom>
            <a:avLst/>
            <a:gdLst/>
            <a:ahLst/>
            <a:cxnLst/>
            <a:rect l="l" t="t" r="r" b="b"/>
            <a:pathLst>
              <a:path w="34566" h="29755" extrusionOk="0">
                <a:moveTo>
                  <a:pt x="14724" y="891"/>
                </a:moveTo>
                <a:cubicBezTo>
                  <a:pt x="15969" y="891"/>
                  <a:pt x="17144" y="1332"/>
                  <a:pt x="18043" y="2449"/>
                </a:cubicBezTo>
                <a:cubicBezTo>
                  <a:pt x="18761" y="3337"/>
                  <a:pt x="19222" y="4379"/>
                  <a:pt x="19735" y="5405"/>
                </a:cubicBezTo>
                <a:cubicBezTo>
                  <a:pt x="20589" y="7096"/>
                  <a:pt x="21546" y="8822"/>
                  <a:pt x="23545" y="9181"/>
                </a:cubicBezTo>
                <a:cubicBezTo>
                  <a:pt x="23566" y="9185"/>
                  <a:pt x="23587" y="9187"/>
                  <a:pt x="23606" y="9187"/>
                </a:cubicBezTo>
                <a:cubicBezTo>
                  <a:pt x="23665" y="9187"/>
                  <a:pt x="23716" y="9168"/>
                  <a:pt x="23767" y="9129"/>
                </a:cubicBezTo>
                <a:cubicBezTo>
                  <a:pt x="24110" y="9098"/>
                  <a:pt x="24459" y="9083"/>
                  <a:pt x="24811" y="9083"/>
                </a:cubicBezTo>
                <a:cubicBezTo>
                  <a:pt x="27968" y="9083"/>
                  <a:pt x="31356" y="10361"/>
                  <a:pt x="32447" y="13589"/>
                </a:cubicBezTo>
                <a:cubicBezTo>
                  <a:pt x="33609" y="16972"/>
                  <a:pt x="30978" y="20304"/>
                  <a:pt x="28739" y="22593"/>
                </a:cubicBezTo>
                <a:cubicBezTo>
                  <a:pt x="25068" y="26358"/>
                  <a:pt x="19898" y="28880"/>
                  <a:pt x="14585" y="28880"/>
                </a:cubicBezTo>
                <a:cubicBezTo>
                  <a:pt x="14087" y="28880"/>
                  <a:pt x="13588" y="28858"/>
                  <a:pt x="13088" y="28813"/>
                </a:cubicBezTo>
                <a:cubicBezTo>
                  <a:pt x="6220" y="28197"/>
                  <a:pt x="1008" y="23037"/>
                  <a:pt x="1265" y="15981"/>
                </a:cubicBezTo>
                <a:cubicBezTo>
                  <a:pt x="1504" y="9710"/>
                  <a:pt x="6442" y="3610"/>
                  <a:pt x="12251" y="1389"/>
                </a:cubicBezTo>
                <a:cubicBezTo>
                  <a:pt x="13068" y="1079"/>
                  <a:pt x="13911" y="891"/>
                  <a:pt x="14724" y="891"/>
                </a:cubicBezTo>
                <a:close/>
                <a:moveTo>
                  <a:pt x="14696" y="0"/>
                </a:moveTo>
                <a:cubicBezTo>
                  <a:pt x="13457" y="0"/>
                  <a:pt x="12166" y="370"/>
                  <a:pt x="10970" y="945"/>
                </a:cubicBezTo>
                <a:cubicBezTo>
                  <a:pt x="4904" y="3884"/>
                  <a:pt x="0" y="10240"/>
                  <a:pt x="359" y="17194"/>
                </a:cubicBezTo>
                <a:cubicBezTo>
                  <a:pt x="718" y="24251"/>
                  <a:pt x="6237" y="29069"/>
                  <a:pt x="13105" y="29684"/>
                </a:cubicBezTo>
                <a:cubicBezTo>
                  <a:pt x="13623" y="29731"/>
                  <a:pt x="14141" y="29754"/>
                  <a:pt x="14657" y="29754"/>
                </a:cubicBezTo>
                <a:cubicBezTo>
                  <a:pt x="20872" y="29754"/>
                  <a:pt x="26908" y="26415"/>
                  <a:pt x="30773" y="21619"/>
                </a:cubicBezTo>
                <a:cubicBezTo>
                  <a:pt x="32840" y="19073"/>
                  <a:pt x="34566" y="15930"/>
                  <a:pt x="33028" y="12666"/>
                </a:cubicBezTo>
                <a:cubicBezTo>
                  <a:pt x="31570" y="9576"/>
                  <a:pt x="28472" y="8339"/>
                  <a:pt x="25302" y="8339"/>
                </a:cubicBezTo>
                <a:cubicBezTo>
                  <a:pt x="24755" y="8339"/>
                  <a:pt x="24207" y="8376"/>
                  <a:pt x="23665" y="8446"/>
                </a:cubicBezTo>
                <a:cubicBezTo>
                  <a:pt x="23596" y="8463"/>
                  <a:pt x="23528" y="8480"/>
                  <a:pt x="23477" y="8531"/>
                </a:cubicBezTo>
                <a:cubicBezTo>
                  <a:pt x="20777" y="7489"/>
                  <a:pt x="20350" y="3952"/>
                  <a:pt x="18676" y="1885"/>
                </a:cubicBezTo>
                <a:cubicBezTo>
                  <a:pt x="17594" y="533"/>
                  <a:pt x="16183" y="0"/>
                  <a:pt x="146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2" name="Google Shape;32;p3"/>
          <p:cNvSpPr/>
          <p:nvPr/>
        </p:nvSpPr>
        <p:spPr>
          <a:xfrm rot="-2135296">
            <a:off x="10647904" y="5129979"/>
            <a:ext cx="1723053" cy="1353005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73181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4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4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60000" y="717167"/>
            <a:ext cx="6828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9480601" y="5498361"/>
            <a:ext cx="3239568" cy="1622168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6481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721000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6594167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721000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94167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157600" y="8276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-1884356">
            <a:off x="105239" y="865786"/>
            <a:ext cx="1720568" cy="1093473"/>
            <a:chOff x="7685850" y="32550"/>
            <a:chExt cx="1290421" cy="820102"/>
          </a:xfrm>
        </p:grpSpPr>
        <p:sp>
          <p:nvSpPr>
            <p:cNvPr id="51" name="Google Shape;51;p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 rot="561805">
            <a:off x="9861242" y="-87885"/>
            <a:ext cx="1611468" cy="1132172"/>
            <a:chOff x="7395734" y="-65835"/>
            <a:chExt cx="1208572" cy="849109"/>
          </a:xfrm>
        </p:grpSpPr>
        <p:sp>
          <p:nvSpPr>
            <p:cNvPr id="69" name="Google Shape;69;p5"/>
            <p:cNvSpPr/>
            <p:nvPr/>
          </p:nvSpPr>
          <p:spPr>
            <a:xfrm rot="-2204069" flipH="1">
              <a:off x="8031320" y="519771"/>
              <a:ext cx="252313" cy="208777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2204069" flipH="1">
              <a:off x="7869628" y="60004"/>
              <a:ext cx="260757" cy="180967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2204069" flipH="1">
              <a:off x="7472444" y="501588"/>
              <a:ext cx="232441" cy="188501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-2204069" flipH="1">
              <a:off x="7727746" y="300210"/>
              <a:ext cx="205642" cy="19239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2204069" flipH="1">
              <a:off x="7434248" y="165448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-2204069" flipH="1">
              <a:off x="8116827" y="257510"/>
              <a:ext cx="230419" cy="169540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 rot="-2204069" flipH="1">
              <a:off x="8371323" y="-26877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391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6" name="Google Shape;36;p4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4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960000" y="717167"/>
            <a:ext cx="6828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60133" y="1536633"/>
            <a:ext cx="10272000" cy="4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lphaLcPeriod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0" name="Google Shape;40;p4"/>
          <p:cNvGrpSpPr/>
          <p:nvPr/>
        </p:nvGrpSpPr>
        <p:grpSpPr>
          <a:xfrm>
            <a:off x="9480601" y="5498361"/>
            <a:ext cx="3239568" cy="1622168"/>
            <a:chOff x="7110451" y="4123771"/>
            <a:chExt cx="2429676" cy="1216626"/>
          </a:xfrm>
        </p:grpSpPr>
        <p:sp>
          <p:nvSpPr>
            <p:cNvPr id="41" name="Google Shape;41;p4"/>
            <p:cNvSpPr/>
            <p:nvPr/>
          </p:nvSpPr>
          <p:spPr>
            <a:xfrm rot="-542283">
              <a:off x="7163768" y="4300881"/>
              <a:ext cx="2323042" cy="862406"/>
            </a:xfrm>
            <a:custGeom>
              <a:avLst/>
              <a:gdLst/>
              <a:ahLst/>
              <a:cxnLst/>
              <a:rect l="l" t="t" r="r" b="b"/>
              <a:pathLst>
                <a:path w="39861" h="14798" extrusionOk="0">
                  <a:moveTo>
                    <a:pt x="6936" y="69"/>
                  </a:moveTo>
                  <a:cubicBezTo>
                    <a:pt x="6915" y="69"/>
                    <a:pt x="6895" y="70"/>
                    <a:pt x="6877" y="71"/>
                  </a:cubicBezTo>
                  <a:lnTo>
                    <a:pt x="6877" y="71"/>
                  </a:lnTo>
                  <a:cubicBezTo>
                    <a:pt x="6893" y="71"/>
                    <a:pt x="6913" y="70"/>
                    <a:pt x="6936" y="69"/>
                  </a:cubicBezTo>
                  <a:close/>
                  <a:moveTo>
                    <a:pt x="20263" y="411"/>
                  </a:moveTo>
                  <a:cubicBezTo>
                    <a:pt x="20297" y="428"/>
                    <a:pt x="20263" y="445"/>
                    <a:pt x="20177" y="445"/>
                  </a:cubicBezTo>
                  <a:cubicBezTo>
                    <a:pt x="20229" y="428"/>
                    <a:pt x="20041" y="428"/>
                    <a:pt x="19921" y="411"/>
                  </a:cubicBezTo>
                  <a:close/>
                  <a:moveTo>
                    <a:pt x="36431" y="851"/>
                  </a:moveTo>
                  <a:cubicBezTo>
                    <a:pt x="36441" y="852"/>
                    <a:pt x="36451" y="854"/>
                    <a:pt x="36461" y="855"/>
                  </a:cubicBezTo>
                  <a:cubicBezTo>
                    <a:pt x="36450" y="853"/>
                    <a:pt x="36440" y="852"/>
                    <a:pt x="36431" y="851"/>
                  </a:cubicBezTo>
                  <a:close/>
                  <a:moveTo>
                    <a:pt x="27217" y="1026"/>
                  </a:moveTo>
                  <a:cubicBezTo>
                    <a:pt x="27217" y="1039"/>
                    <a:pt x="27226" y="1042"/>
                    <a:pt x="27238" y="1043"/>
                  </a:cubicBezTo>
                  <a:lnTo>
                    <a:pt x="27238" y="1043"/>
                  </a:lnTo>
                  <a:cubicBezTo>
                    <a:pt x="27232" y="1037"/>
                    <a:pt x="27225" y="1031"/>
                    <a:pt x="27217" y="1026"/>
                  </a:cubicBezTo>
                  <a:close/>
                  <a:moveTo>
                    <a:pt x="39725" y="2147"/>
                  </a:moveTo>
                  <a:cubicBezTo>
                    <a:pt x="39724" y="2149"/>
                    <a:pt x="39724" y="2151"/>
                    <a:pt x="39724" y="2154"/>
                  </a:cubicBezTo>
                  <a:lnTo>
                    <a:pt x="39725" y="2147"/>
                  </a:lnTo>
                  <a:close/>
                  <a:moveTo>
                    <a:pt x="39656" y="3504"/>
                  </a:moveTo>
                  <a:lnTo>
                    <a:pt x="39707" y="3811"/>
                  </a:lnTo>
                  <a:cubicBezTo>
                    <a:pt x="39693" y="3853"/>
                    <a:pt x="39679" y="3884"/>
                    <a:pt x="39655" y="3884"/>
                  </a:cubicBezTo>
                  <a:cubicBezTo>
                    <a:pt x="39650" y="3884"/>
                    <a:pt x="39645" y="3883"/>
                    <a:pt x="39639" y="3879"/>
                  </a:cubicBezTo>
                  <a:lnTo>
                    <a:pt x="39656" y="3504"/>
                  </a:lnTo>
                  <a:close/>
                  <a:moveTo>
                    <a:pt x="221" y="5212"/>
                  </a:moveTo>
                  <a:lnTo>
                    <a:pt x="221" y="5246"/>
                  </a:lnTo>
                  <a:cubicBezTo>
                    <a:pt x="221" y="5247"/>
                    <a:pt x="222" y="5247"/>
                    <a:pt x="223" y="5247"/>
                  </a:cubicBezTo>
                  <a:lnTo>
                    <a:pt x="223" y="5247"/>
                  </a:lnTo>
                  <a:cubicBezTo>
                    <a:pt x="222" y="5236"/>
                    <a:pt x="221" y="5224"/>
                    <a:pt x="221" y="5212"/>
                  </a:cubicBezTo>
                  <a:close/>
                  <a:moveTo>
                    <a:pt x="39604" y="5656"/>
                  </a:moveTo>
                  <a:cubicBezTo>
                    <a:pt x="39639" y="5725"/>
                    <a:pt x="39656" y="5793"/>
                    <a:pt x="39656" y="5861"/>
                  </a:cubicBezTo>
                  <a:lnTo>
                    <a:pt x="39604" y="5981"/>
                  </a:lnTo>
                  <a:lnTo>
                    <a:pt x="39604" y="5656"/>
                  </a:lnTo>
                  <a:close/>
                  <a:moveTo>
                    <a:pt x="11288" y="13594"/>
                  </a:moveTo>
                  <a:lnTo>
                    <a:pt x="11288" y="13594"/>
                  </a:lnTo>
                  <a:cubicBezTo>
                    <a:pt x="11266" y="13596"/>
                    <a:pt x="11245" y="13599"/>
                    <a:pt x="11224" y="13602"/>
                  </a:cubicBezTo>
                  <a:cubicBezTo>
                    <a:pt x="11240" y="13602"/>
                    <a:pt x="11266" y="13598"/>
                    <a:pt x="11288" y="13594"/>
                  </a:cubicBezTo>
                  <a:close/>
                  <a:moveTo>
                    <a:pt x="39126" y="13482"/>
                  </a:moveTo>
                  <a:cubicBezTo>
                    <a:pt x="39143" y="13499"/>
                    <a:pt x="39160" y="13567"/>
                    <a:pt x="39160" y="13738"/>
                  </a:cubicBezTo>
                  <a:cubicBezTo>
                    <a:pt x="39152" y="13747"/>
                    <a:pt x="39139" y="13751"/>
                    <a:pt x="39126" y="13751"/>
                  </a:cubicBezTo>
                  <a:cubicBezTo>
                    <a:pt x="39113" y="13751"/>
                    <a:pt x="39100" y="13747"/>
                    <a:pt x="39092" y="13738"/>
                  </a:cubicBezTo>
                  <a:lnTo>
                    <a:pt x="39126" y="13482"/>
                  </a:lnTo>
                  <a:close/>
                  <a:moveTo>
                    <a:pt x="5432" y="1"/>
                  </a:moveTo>
                  <a:lnTo>
                    <a:pt x="5432" y="1"/>
                  </a:lnTo>
                  <a:cubicBezTo>
                    <a:pt x="5073" y="18"/>
                    <a:pt x="4731" y="35"/>
                    <a:pt x="4373" y="69"/>
                  </a:cubicBezTo>
                  <a:cubicBezTo>
                    <a:pt x="3997" y="121"/>
                    <a:pt x="3638" y="172"/>
                    <a:pt x="3262" y="223"/>
                  </a:cubicBezTo>
                  <a:cubicBezTo>
                    <a:pt x="3283" y="222"/>
                    <a:pt x="3302" y="221"/>
                    <a:pt x="3319" y="221"/>
                  </a:cubicBezTo>
                  <a:cubicBezTo>
                    <a:pt x="3527" y="221"/>
                    <a:pt x="3467" y="311"/>
                    <a:pt x="3262" y="343"/>
                  </a:cubicBezTo>
                  <a:lnTo>
                    <a:pt x="3177" y="274"/>
                  </a:lnTo>
                  <a:lnTo>
                    <a:pt x="3177" y="274"/>
                  </a:lnTo>
                  <a:cubicBezTo>
                    <a:pt x="3040" y="343"/>
                    <a:pt x="3399" y="274"/>
                    <a:pt x="3125" y="377"/>
                  </a:cubicBezTo>
                  <a:cubicBezTo>
                    <a:pt x="3101" y="378"/>
                    <a:pt x="3079" y="379"/>
                    <a:pt x="3060" y="379"/>
                  </a:cubicBezTo>
                  <a:cubicBezTo>
                    <a:pt x="2865" y="379"/>
                    <a:pt x="2934" y="305"/>
                    <a:pt x="3074" y="274"/>
                  </a:cubicBezTo>
                  <a:lnTo>
                    <a:pt x="3074" y="274"/>
                  </a:lnTo>
                  <a:lnTo>
                    <a:pt x="2749" y="343"/>
                  </a:lnTo>
                  <a:cubicBezTo>
                    <a:pt x="2732" y="308"/>
                    <a:pt x="2801" y="291"/>
                    <a:pt x="2818" y="257"/>
                  </a:cubicBezTo>
                  <a:lnTo>
                    <a:pt x="2818" y="257"/>
                  </a:lnTo>
                  <a:cubicBezTo>
                    <a:pt x="2770" y="285"/>
                    <a:pt x="2670" y="287"/>
                    <a:pt x="2556" y="287"/>
                  </a:cubicBezTo>
                  <a:cubicBezTo>
                    <a:pt x="2527" y="287"/>
                    <a:pt x="2497" y="287"/>
                    <a:pt x="2468" y="287"/>
                  </a:cubicBezTo>
                  <a:cubicBezTo>
                    <a:pt x="2318" y="287"/>
                    <a:pt x="2160" y="291"/>
                    <a:pt x="2066" y="343"/>
                  </a:cubicBezTo>
                  <a:lnTo>
                    <a:pt x="2049" y="326"/>
                  </a:lnTo>
                  <a:lnTo>
                    <a:pt x="1195" y="326"/>
                  </a:lnTo>
                  <a:cubicBezTo>
                    <a:pt x="1109" y="326"/>
                    <a:pt x="973" y="291"/>
                    <a:pt x="870" y="274"/>
                  </a:cubicBezTo>
                  <a:lnTo>
                    <a:pt x="511" y="240"/>
                  </a:lnTo>
                  <a:cubicBezTo>
                    <a:pt x="506" y="238"/>
                    <a:pt x="503" y="237"/>
                    <a:pt x="500" y="237"/>
                  </a:cubicBezTo>
                  <a:cubicBezTo>
                    <a:pt x="481" y="237"/>
                    <a:pt x="492" y="277"/>
                    <a:pt x="477" y="291"/>
                  </a:cubicBezTo>
                  <a:lnTo>
                    <a:pt x="477" y="377"/>
                  </a:lnTo>
                  <a:cubicBezTo>
                    <a:pt x="477" y="445"/>
                    <a:pt x="477" y="514"/>
                    <a:pt x="460" y="565"/>
                  </a:cubicBezTo>
                  <a:cubicBezTo>
                    <a:pt x="460" y="701"/>
                    <a:pt x="443" y="821"/>
                    <a:pt x="426" y="958"/>
                  </a:cubicBezTo>
                  <a:cubicBezTo>
                    <a:pt x="494" y="992"/>
                    <a:pt x="460" y="1214"/>
                    <a:pt x="494" y="1385"/>
                  </a:cubicBezTo>
                  <a:cubicBezTo>
                    <a:pt x="426" y="1829"/>
                    <a:pt x="340" y="2325"/>
                    <a:pt x="289" y="2854"/>
                  </a:cubicBezTo>
                  <a:cubicBezTo>
                    <a:pt x="289" y="3059"/>
                    <a:pt x="303" y="3083"/>
                    <a:pt x="321" y="3083"/>
                  </a:cubicBezTo>
                  <a:cubicBezTo>
                    <a:pt x="327" y="3083"/>
                    <a:pt x="333" y="3081"/>
                    <a:pt x="338" y="3081"/>
                  </a:cubicBezTo>
                  <a:cubicBezTo>
                    <a:pt x="351" y="3081"/>
                    <a:pt x="364" y="3090"/>
                    <a:pt x="374" y="3145"/>
                  </a:cubicBezTo>
                  <a:cubicBezTo>
                    <a:pt x="320" y="3158"/>
                    <a:pt x="288" y="3503"/>
                    <a:pt x="268" y="3503"/>
                  </a:cubicBezTo>
                  <a:cubicBezTo>
                    <a:pt x="263" y="3503"/>
                    <a:pt x="258" y="3479"/>
                    <a:pt x="255" y="3418"/>
                  </a:cubicBezTo>
                  <a:cubicBezTo>
                    <a:pt x="221" y="4067"/>
                    <a:pt x="204" y="4255"/>
                    <a:pt x="221" y="5076"/>
                  </a:cubicBezTo>
                  <a:cubicBezTo>
                    <a:pt x="249" y="5006"/>
                    <a:pt x="265" y="4925"/>
                    <a:pt x="279" y="4925"/>
                  </a:cubicBezTo>
                  <a:cubicBezTo>
                    <a:pt x="283" y="4925"/>
                    <a:pt x="286" y="4929"/>
                    <a:pt x="289" y="4939"/>
                  </a:cubicBezTo>
                  <a:cubicBezTo>
                    <a:pt x="289" y="5070"/>
                    <a:pt x="242" y="5247"/>
                    <a:pt x="223" y="5247"/>
                  </a:cubicBezTo>
                  <a:cubicBezTo>
                    <a:pt x="223" y="5247"/>
                    <a:pt x="223" y="5247"/>
                    <a:pt x="223" y="5247"/>
                  </a:cubicBezTo>
                  <a:lnTo>
                    <a:pt x="223" y="5247"/>
                  </a:lnTo>
                  <a:cubicBezTo>
                    <a:pt x="265" y="6165"/>
                    <a:pt x="0" y="7340"/>
                    <a:pt x="135" y="8049"/>
                  </a:cubicBezTo>
                  <a:lnTo>
                    <a:pt x="135" y="8014"/>
                  </a:lnTo>
                  <a:lnTo>
                    <a:pt x="204" y="8766"/>
                  </a:lnTo>
                  <a:cubicBezTo>
                    <a:pt x="204" y="8858"/>
                    <a:pt x="200" y="8890"/>
                    <a:pt x="195" y="8890"/>
                  </a:cubicBezTo>
                  <a:cubicBezTo>
                    <a:pt x="183" y="8890"/>
                    <a:pt x="161" y="8748"/>
                    <a:pt x="140" y="8748"/>
                  </a:cubicBezTo>
                  <a:cubicBezTo>
                    <a:pt x="132" y="8748"/>
                    <a:pt x="125" y="8767"/>
                    <a:pt x="118" y="8817"/>
                  </a:cubicBezTo>
                  <a:cubicBezTo>
                    <a:pt x="238" y="9638"/>
                    <a:pt x="152" y="10099"/>
                    <a:pt x="255" y="10782"/>
                  </a:cubicBezTo>
                  <a:cubicBezTo>
                    <a:pt x="101" y="11312"/>
                    <a:pt x="409" y="12628"/>
                    <a:pt x="426" y="13345"/>
                  </a:cubicBezTo>
                  <a:lnTo>
                    <a:pt x="460" y="13294"/>
                  </a:lnTo>
                  <a:cubicBezTo>
                    <a:pt x="494" y="13362"/>
                    <a:pt x="511" y="13431"/>
                    <a:pt x="494" y="13516"/>
                  </a:cubicBezTo>
                  <a:cubicBezTo>
                    <a:pt x="494" y="13619"/>
                    <a:pt x="511" y="13704"/>
                    <a:pt x="528" y="13807"/>
                  </a:cubicBezTo>
                  <a:cubicBezTo>
                    <a:pt x="541" y="13767"/>
                    <a:pt x="514" y="13576"/>
                    <a:pt x="524" y="13576"/>
                  </a:cubicBezTo>
                  <a:cubicBezTo>
                    <a:pt x="527" y="13576"/>
                    <a:pt x="534" y="13593"/>
                    <a:pt x="545" y="13636"/>
                  </a:cubicBezTo>
                  <a:cubicBezTo>
                    <a:pt x="545" y="13670"/>
                    <a:pt x="562" y="13704"/>
                    <a:pt x="580" y="13755"/>
                  </a:cubicBezTo>
                  <a:lnTo>
                    <a:pt x="597" y="13807"/>
                  </a:lnTo>
                  <a:cubicBezTo>
                    <a:pt x="597" y="13824"/>
                    <a:pt x="631" y="13824"/>
                    <a:pt x="648" y="13841"/>
                  </a:cubicBezTo>
                  <a:cubicBezTo>
                    <a:pt x="716" y="13875"/>
                    <a:pt x="785" y="13926"/>
                    <a:pt x="853" y="13960"/>
                  </a:cubicBezTo>
                  <a:cubicBezTo>
                    <a:pt x="887" y="13977"/>
                    <a:pt x="938" y="13977"/>
                    <a:pt x="973" y="13995"/>
                  </a:cubicBezTo>
                  <a:lnTo>
                    <a:pt x="1075" y="14012"/>
                  </a:lnTo>
                  <a:lnTo>
                    <a:pt x="1246" y="14046"/>
                  </a:lnTo>
                  <a:cubicBezTo>
                    <a:pt x="1348" y="14054"/>
                    <a:pt x="1455" y="14059"/>
                    <a:pt x="1562" y="14059"/>
                  </a:cubicBezTo>
                  <a:cubicBezTo>
                    <a:pt x="1669" y="14059"/>
                    <a:pt x="1776" y="14054"/>
                    <a:pt x="1878" y="14046"/>
                  </a:cubicBezTo>
                  <a:cubicBezTo>
                    <a:pt x="2288" y="14029"/>
                    <a:pt x="2681" y="13977"/>
                    <a:pt x="3091" y="13943"/>
                  </a:cubicBezTo>
                  <a:cubicBezTo>
                    <a:pt x="3484" y="13892"/>
                    <a:pt x="3877" y="13858"/>
                    <a:pt x="4253" y="13841"/>
                  </a:cubicBezTo>
                  <a:lnTo>
                    <a:pt x="4526" y="13841"/>
                  </a:lnTo>
                  <a:lnTo>
                    <a:pt x="4800" y="13875"/>
                  </a:lnTo>
                  <a:cubicBezTo>
                    <a:pt x="5005" y="13892"/>
                    <a:pt x="5210" y="13909"/>
                    <a:pt x="5398" y="13926"/>
                  </a:cubicBezTo>
                  <a:cubicBezTo>
                    <a:pt x="5420" y="13927"/>
                    <a:pt x="5441" y="13927"/>
                    <a:pt x="5461" y="13927"/>
                  </a:cubicBezTo>
                  <a:cubicBezTo>
                    <a:pt x="5877" y="13927"/>
                    <a:pt x="5822" y="13797"/>
                    <a:pt x="6152" y="13797"/>
                  </a:cubicBezTo>
                  <a:cubicBezTo>
                    <a:pt x="6232" y="13797"/>
                    <a:pt x="6336" y="13804"/>
                    <a:pt x="6474" y="13824"/>
                  </a:cubicBezTo>
                  <a:lnTo>
                    <a:pt x="6252" y="13892"/>
                  </a:lnTo>
                  <a:cubicBezTo>
                    <a:pt x="7431" y="13807"/>
                    <a:pt x="8661" y="13789"/>
                    <a:pt x="9789" y="13584"/>
                  </a:cubicBezTo>
                  <a:lnTo>
                    <a:pt x="9789" y="13584"/>
                  </a:lnTo>
                  <a:cubicBezTo>
                    <a:pt x="9738" y="13619"/>
                    <a:pt x="9669" y="13636"/>
                    <a:pt x="9618" y="13636"/>
                  </a:cubicBezTo>
                  <a:cubicBezTo>
                    <a:pt x="9789" y="13636"/>
                    <a:pt x="9960" y="13636"/>
                    <a:pt x="10131" y="13602"/>
                  </a:cubicBezTo>
                  <a:cubicBezTo>
                    <a:pt x="10319" y="13567"/>
                    <a:pt x="10472" y="13550"/>
                    <a:pt x="10472" y="13516"/>
                  </a:cubicBezTo>
                  <a:cubicBezTo>
                    <a:pt x="10643" y="13516"/>
                    <a:pt x="10507" y="13567"/>
                    <a:pt x="10626" y="13584"/>
                  </a:cubicBezTo>
                  <a:cubicBezTo>
                    <a:pt x="10644" y="13586"/>
                    <a:pt x="10662" y="13586"/>
                    <a:pt x="10682" y="13586"/>
                  </a:cubicBezTo>
                  <a:cubicBezTo>
                    <a:pt x="10831" y="13586"/>
                    <a:pt x="11021" y="13550"/>
                    <a:pt x="11163" y="13550"/>
                  </a:cubicBezTo>
                  <a:cubicBezTo>
                    <a:pt x="11233" y="13550"/>
                    <a:pt x="11291" y="13559"/>
                    <a:pt x="11327" y="13584"/>
                  </a:cubicBezTo>
                  <a:cubicBezTo>
                    <a:pt x="11336" y="13584"/>
                    <a:pt x="11315" y="13590"/>
                    <a:pt x="11288" y="13594"/>
                  </a:cubicBezTo>
                  <a:lnTo>
                    <a:pt x="11288" y="13594"/>
                  </a:lnTo>
                  <a:cubicBezTo>
                    <a:pt x="11329" y="13591"/>
                    <a:pt x="11371" y="13589"/>
                    <a:pt x="11414" y="13589"/>
                  </a:cubicBezTo>
                  <a:cubicBezTo>
                    <a:pt x="11481" y="13589"/>
                    <a:pt x="11549" y="13593"/>
                    <a:pt x="11617" y="13602"/>
                  </a:cubicBezTo>
                  <a:cubicBezTo>
                    <a:pt x="11754" y="13602"/>
                    <a:pt x="11856" y="13602"/>
                    <a:pt x="11788" y="13567"/>
                  </a:cubicBezTo>
                  <a:lnTo>
                    <a:pt x="11788" y="13567"/>
                  </a:lnTo>
                  <a:cubicBezTo>
                    <a:pt x="12198" y="13636"/>
                    <a:pt x="12591" y="13619"/>
                    <a:pt x="12916" y="13721"/>
                  </a:cubicBezTo>
                  <a:cubicBezTo>
                    <a:pt x="12941" y="13715"/>
                    <a:pt x="12970" y="13713"/>
                    <a:pt x="13001" y="13713"/>
                  </a:cubicBezTo>
                  <a:cubicBezTo>
                    <a:pt x="13186" y="13713"/>
                    <a:pt x="13456" y="13802"/>
                    <a:pt x="13605" y="13802"/>
                  </a:cubicBezTo>
                  <a:cubicBezTo>
                    <a:pt x="13650" y="13802"/>
                    <a:pt x="13684" y="13793"/>
                    <a:pt x="13702" y="13772"/>
                  </a:cubicBezTo>
                  <a:lnTo>
                    <a:pt x="13702" y="13772"/>
                  </a:lnTo>
                  <a:cubicBezTo>
                    <a:pt x="13650" y="13875"/>
                    <a:pt x="14419" y="13995"/>
                    <a:pt x="14693" y="13995"/>
                  </a:cubicBezTo>
                  <a:cubicBezTo>
                    <a:pt x="14607" y="14012"/>
                    <a:pt x="14915" y="14063"/>
                    <a:pt x="14812" y="14097"/>
                  </a:cubicBezTo>
                  <a:cubicBezTo>
                    <a:pt x="14997" y="14128"/>
                    <a:pt x="15169" y="14152"/>
                    <a:pt x="15270" y="14152"/>
                  </a:cubicBezTo>
                  <a:cubicBezTo>
                    <a:pt x="15337" y="14152"/>
                    <a:pt x="15373" y="14141"/>
                    <a:pt x="15359" y="14114"/>
                  </a:cubicBezTo>
                  <a:lnTo>
                    <a:pt x="15359" y="14114"/>
                  </a:lnTo>
                  <a:cubicBezTo>
                    <a:pt x="15889" y="14336"/>
                    <a:pt x="16504" y="14182"/>
                    <a:pt x="16811" y="14387"/>
                  </a:cubicBezTo>
                  <a:cubicBezTo>
                    <a:pt x="17273" y="14405"/>
                    <a:pt x="17717" y="14405"/>
                    <a:pt x="18144" y="14422"/>
                  </a:cubicBezTo>
                  <a:lnTo>
                    <a:pt x="19391" y="14456"/>
                  </a:lnTo>
                  <a:cubicBezTo>
                    <a:pt x="19382" y="14485"/>
                    <a:pt x="19305" y="14493"/>
                    <a:pt x="19201" y="14493"/>
                  </a:cubicBezTo>
                  <a:cubicBezTo>
                    <a:pt x="19053" y="14493"/>
                    <a:pt x="18849" y="14476"/>
                    <a:pt x="18703" y="14476"/>
                  </a:cubicBezTo>
                  <a:cubicBezTo>
                    <a:pt x="18588" y="14476"/>
                    <a:pt x="18509" y="14487"/>
                    <a:pt x="18520" y="14524"/>
                  </a:cubicBezTo>
                  <a:cubicBezTo>
                    <a:pt x="18992" y="14524"/>
                    <a:pt x="19340" y="14506"/>
                    <a:pt x="19710" y="14506"/>
                  </a:cubicBezTo>
                  <a:cubicBezTo>
                    <a:pt x="19956" y="14506"/>
                    <a:pt x="20212" y="14514"/>
                    <a:pt x="20519" y="14541"/>
                  </a:cubicBezTo>
                  <a:cubicBezTo>
                    <a:pt x="20724" y="14575"/>
                    <a:pt x="20400" y="14575"/>
                    <a:pt x="20331" y="14593"/>
                  </a:cubicBezTo>
                  <a:cubicBezTo>
                    <a:pt x="21057" y="14593"/>
                    <a:pt x="21724" y="14680"/>
                    <a:pt x="22373" y="14680"/>
                  </a:cubicBezTo>
                  <a:cubicBezTo>
                    <a:pt x="22427" y="14680"/>
                    <a:pt x="22481" y="14679"/>
                    <a:pt x="22535" y="14678"/>
                  </a:cubicBezTo>
                  <a:lnTo>
                    <a:pt x="22535" y="14678"/>
                  </a:lnTo>
                  <a:cubicBezTo>
                    <a:pt x="22484" y="14695"/>
                    <a:pt x="22433" y="14695"/>
                    <a:pt x="22399" y="14695"/>
                  </a:cubicBezTo>
                  <a:cubicBezTo>
                    <a:pt x="22477" y="14695"/>
                    <a:pt x="22566" y="14706"/>
                    <a:pt x="22625" y="14706"/>
                  </a:cubicBezTo>
                  <a:cubicBezTo>
                    <a:pt x="22669" y="14706"/>
                    <a:pt x="22696" y="14700"/>
                    <a:pt x="22689" y="14678"/>
                  </a:cubicBezTo>
                  <a:lnTo>
                    <a:pt x="22552" y="14678"/>
                  </a:lnTo>
                  <a:cubicBezTo>
                    <a:pt x="22359" y="14614"/>
                    <a:pt x="23031" y="14564"/>
                    <a:pt x="23123" y="14530"/>
                  </a:cubicBezTo>
                  <a:lnTo>
                    <a:pt x="23123" y="14530"/>
                  </a:lnTo>
                  <a:cubicBezTo>
                    <a:pt x="22922" y="14659"/>
                    <a:pt x="23811" y="14595"/>
                    <a:pt x="23441" y="14746"/>
                  </a:cubicBezTo>
                  <a:cubicBezTo>
                    <a:pt x="23526" y="14746"/>
                    <a:pt x="23646" y="14712"/>
                    <a:pt x="23629" y="14678"/>
                  </a:cubicBezTo>
                  <a:lnTo>
                    <a:pt x="23629" y="14678"/>
                  </a:lnTo>
                  <a:cubicBezTo>
                    <a:pt x="23766" y="14695"/>
                    <a:pt x="23800" y="14712"/>
                    <a:pt x="23663" y="14746"/>
                  </a:cubicBezTo>
                  <a:cubicBezTo>
                    <a:pt x="24088" y="14746"/>
                    <a:pt x="24023" y="14709"/>
                    <a:pt x="24275" y="14709"/>
                  </a:cubicBezTo>
                  <a:cubicBezTo>
                    <a:pt x="24318" y="14709"/>
                    <a:pt x="24368" y="14710"/>
                    <a:pt x="24432" y="14712"/>
                  </a:cubicBezTo>
                  <a:cubicBezTo>
                    <a:pt x="24432" y="14729"/>
                    <a:pt x="24329" y="14729"/>
                    <a:pt x="24295" y="14763"/>
                  </a:cubicBezTo>
                  <a:cubicBezTo>
                    <a:pt x="24500" y="14725"/>
                    <a:pt x="24705" y="14706"/>
                    <a:pt x="24910" y="14706"/>
                  </a:cubicBezTo>
                  <a:cubicBezTo>
                    <a:pt x="24979" y="14706"/>
                    <a:pt x="25047" y="14708"/>
                    <a:pt x="25115" y="14712"/>
                  </a:cubicBezTo>
                  <a:cubicBezTo>
                    <a:pt x="25098" y="14729"/>
                    <a:pt x="25115" y="14746"/>
                    <a:pt x="25064" y="14746"/>
                  </a:cubicBezTo>
                  <a:cubicBezTo>
                    <a:pt x="25606" y="14746"/>
                    <a:pt x="26010" y="14671"/>
                    <a:pt x="26555" y="14671"/>
                  </a:cubicBezTo>
                  <a:cubicBezTo>
                    <a:pt x="26646" y="14671"/>
                    <a:pt x="26741" y="14673"/>
                    <a:pt x="26841" y="14678"/>
                  </a:cubicBezTo>
                  <a:cubicBezTo>
                    <a:pt x="26619" y="14780"/>
                    <a:pt x="27080" y="14695"/>
                    <a:pt x="27114" y="14798"/>
                  </a:cubicBezTo>
                  <a:lnTo>
                    <a:pt x="27490" y="14746"/>
                  </a:lnTo>
                  <a:lnTo>
                    <a:pt x="27337" y="14712"/>
                  </a:lnTo>
                  <a:cubicBezTo>
                    <a:pt x="27647" y="14712"/>
                    <a:pt x="27916" y="14642"/>
                    <a:pt x="28180" y="14642"/>
                  </a:cubicBezTo>
                  <a:cubicBezTo>
                    <a:pt x="28206" y="14642"/>
                    <a:pt x="28233" y="14642"/>
                    <a:pt x="28259" y="14644"/>
                  </a:cubicBezTo>
                  <a:lnTo>
                    <a:pt x="28037" y="14729"/>
                  </a:lnTo>
                  <a:lnTo>
                    <a:pt x="28652" y="14678"/>
                  </a:lnTo>
                  <a:lnTo>
                    <a:pt x="28293" y="14661"/>
                  </a:lnTo>
                  <a:cubicBezTo>
                    <a:pt x="28635" y="14610"/>
                    <a:pt x="28259" y="14558"/>
                    <a:pt x="28703" y="14558"/>
                  </a:cubicBezTo>
                  <a:cubicBezTo>
                    <a:pt x="28874" y="14558"/>
                    <a:pt x="29045" y="14575"/>
                    <a:pt x="29216" y="14593"/>
                  </a:cubicBezTo>
                  <a:cubicBezTo>
                    <a:pt x="29404" y="14541"/>
                    <a:pt x="29592" y="14524"/>
                    <a:pt x="29780" y="14524"/>
                  </a:cubicBezTo>
                  <a:cubicBezTo>
                    <a:pt x="29848" y="14558"/>
                    <a:pt x="29746" y="14627"/>
                    <a:pt x="29780" y="14644"/>
                  </a:cubicBezTo>
                  <a:cubicBezTo>
                    <a:pt x="29947" y="14560"/>
                    <a:pt x="30538" y="14591"/>
                    <a:pt x="30740" y="14513"/>
                  </a:cubicBezTo>
                  <a:lnTo>
                    <a:pt x="30740" y="14513"/>
                  </a:lnTo>
                  <a:cubicBezTo>
                    <a:pt x="30700" y="14533"/>
                    <a:pt x="30689" y="14575"/>
                    <a:pt x="30720" y="14575"/>
                  </a:cubicBezTo>
                  <a:lnTo>
                    <a:pt x="30856" y="14507"/>
                  </a:lnTo>
                  <a:cubicBezTo>
                    <a:pt x="31010" y="14524"/>
                    <a:pt x="31027" y="14541"/>
                    <a:pt x="31010" y="14575"/>
                  </a:cubicBezTo>
                  <a:cubicBezTo>
                    <a:pt x="31436" y="14575"/>
                    <a:pt x="30945" y="14488"/>
                    <a:pt x="31297" y="14488"/>
                  </a:cubicBezTo>
                  <a:cubicBezTo>
                    <a:pt x="31326" y="14488"/>
                    <a:pt x="31361" y="14489"/>
                    <a:pt x="31403" y="14490"/>
                  </a:cubicBezTo>
                  <a:cubicBezTo>
                    <a:pt x="31369" y="14507"/>
                    <a:pt x="31335" y="14507"/>
                    <a:pt x="31301" y="14524"/>
                  </a:cubicBezTo>
                  <a:cubicBezTo>
                    <a:pt x="31756" y="14524"/>
                    <a:pt x="32188" y="14465"/>
                    <a:pt x="32606" y="14465"/>
                  </a:cubicBezTo>
                  <a:cubicBezTo>
                    <a:pt x="32690" y="14465"/>
                    <a:pt x="32773" y="14467"/>
                    <a:pt x="32855" y="14473"/>
                  </a:cubicBezTo>
                  <a:cubicBezTo>
                    <a:pt x="33009" y="14558"/>
                    <a:pt x="32428" y="14490"/>
                    <a:pt x="32599" y="14575"/>
                  </a:cubicBezTo>
                  <a:cubicBezTo>
                    <a:pt x="33029" y="14535"/>
                    <a:pt x="33460" y="14519"/>
                    <a:pt x="33890" y="14519"/>
                  </a:cubicBezTo>
                  <a:cubicBezTo>
                    <a:pt x="34195" y="14519"/>
                    <a:pt x="34499" y="14527"/>
                    <a:pt x="34803" y="14541"/>
                  </a:cubicBezTo>
                  <a:lnTo>
                    <a:pt x="34649" y="14524"/>
                  </a:lnTo>
                  <a:cubicBezTo>
                    <a:pt x="34673" y="14497"/>
                    <a:pt x="34712" y="14487"/>
                    <a:pt x="34763" y="14487"/>
                  </a:cubicBezTo>
                  <a:cubicBezTo>
                    <a:pt x="34927" y="14487"/>
                    <a:pt x="35212" y="14594"/>
                    <a:pt x="35477" y="14594"/>
                  </a:cubicBezTo>
                  <a:cubicBezTo>
                    <a:pt x="35486" y="14594"/>
                    <a:pt x="35496" y="14593"/>
                    <a:pt x="35505" y="14593"/>
                  </a:cubicBezTo>
                  <a:lnTo>
                    <a:pt x="35505" y="14593"/>
                  </a:lnTo>
                  <a:cubicBezTo>
                    <a:pt x="35431" y="14599"/>
                    <a:pt x="35403" y="14644"/>
                    <a:pt x="35435" y="14644"/>
                  </a:cubicBezTo>
                  <a:cubicBezTo>
                    <a:pt x="35999" y="14695"/>
                    <a:pt x="36580" y="14712"/>
                    <a:pt x="37161" y="14712"/>
                  </a:cubicBezTo>
                  <a:lnTo>
                    <a:pt x="37076" y="14729"/>
                  </a:lnTo>
                  <a:cubicBezTo>
                    <a:pt x="37349" y="14780"/>
                    <a:pt x="37827" y="14780"/>
                    <a:pt x="38135" y="14798"/>
                  </a:cubicBezTo>
                  <a:cubicBezTo>
                    <a:pt x="38238" y="14763"/>
                    <a:pt x="38408" y="14780"/>
                    <a:pt x="38306" y="14729"/>
                  </a:cubicBezTo>
                  <a:lnTo>
                    <a:pt x="38306" y="14729"/>
                  </a:lnTo>
                  <a:cubicBezTo>
                    <a:pt x="38408" y="14746"/>
                    <a:pt x="38528" y="14763"/>
                    <a:pt x="38648" y="14780"/>
                  </a:cubicBezTo>
                  <a:cubicBezTo>
                    <a:pt x="38750" y="14780"/>
                    <a:pt x="38860" y="14788"/>
                    <a:pt x="38973" y="14788"/>
                  </a:cubicBezTo>
                  <a:cubicBezTo>
                    <a:pt x="39029" y="14788"/>
                    <a:pt x="39086" y="14786"/>
                    <a:pt x="39143" y="14780"/>
                  </a:cubicBezTo>
                  <a:cubicBezTo>
                    <a:pt x="39160" y="14627"/>
                    <a:pt x="39177" y="14456"/>
                    <a:pt x="39177" y="14302"/>
                  </a:cubicBezTo>
                  <a:cubicBezTo>
                    <a:pt x="39177" y="14200"/>
                    <a:pt x="39194" y="14080"/>
                    <a:pt x="39194" y="13977"/>
                  </a:cubicBezTo>
                  <a:cubicBezTo>
                    <a:pt x="39194" y="13550"/>
                    <a:pt x="39246" y="13106"/>
                    <a:pt x="39331" y="12696"/>
                  </a:cubicBezTo>
                  <a:cubicBezTo>
                    <a:pt x="39331" y="12776"/>
                    <a:pt x="39331" y="12877"/>
                    <a:pt x="39339" y="12877"/>
                  </a:cubicBezTo>
                  <a:cubicBezTo>
                    <a:pt x="39341" y="12877"/>
                    <a:pt x="39344" y="12869"/>
                    <a:pt x="39348" y="12850"/>
                  </a:cubicBezTo>
                  <a:lnTo>
                    <a:pt x="39382" y="12132"/>
                  </a:lnTo>
                  <a:lnTo>
                    <a:pt x="39382" y="12132"/>
                  </a:lnTo>
                  <a:cubicBezTo>
                    <a:pt x="39331" y="12183"/>
                    <a:pt x="39348" y="12218"/>
                    <a:pt x="39297" y="12371"/>
                  </a:cubicBezTo>
                  <a:cubicBezTo>
                    <a:pt x="39263" y="12218"/>
                    <a:pt x="39263" y="12064"/>
                    <a:pt x="39280" y="11893"/>
                  </a:cubicBezTo>
                  <a:lnTo>
                    <a:pt x="39280" y="11893"/>
                  </a:lnTo>
                  <a:cubicBezTo>
                    <a:pt x="39280" y="11995"/>
                    <a:pt x="39288" y="12033"/>
                    <a:pt x="39301" y="12033"/>
                  </a:cubicBezTo>
                  <a:cubicBezTo>
                    <a:pt x="39329" y="12033"/>
                    <a:pt x="39376" y="11855"/>
                    <a:pt x="39399" y="11773"/>
                  </a:cubicBezTo>
                  <a:lnTo>
                    <a:pt x="39399" y="11773"/>
                  </a:lnTo>
                  <a:cubicBezTo>
                    <a:pt x="39397" y="11776"/>
                    <a:pt x="39394" y="11777"/>
                    <a:pt x="39392" y="11777"/>
                  </a:cubicBezTo>
                  <a:cubicBezTo>
                    <a:pt x="39380" y="11777"/>
                    <a:pt x="39368" y="11753"/>
                    <a:pt x="39356" y="11753"/>
                  </a:cubicBezTo>
                  <a:cubicBezTo>
                    <a:pt x="39353" y="11753"/>
                    <a:pt x="39351" y="11754"/>
                    <a:pt x="39348" y="11756"/>
                  </a:cubicBezTo>
                  <a:cubicBezTo>
                    <a:pt x="39485" y="11380"/>
                    <a:pt x="39246" y="11671"/>
                    <a:pt x="39348" y="11175"/>
                  </a:cubicBezTo>
                  <a:lnTo>
                    <a:pt x="39348" y="11175"/>
                  </a:lnTo>
                  <a:lnTo>
                    <a:pt x="39382" y="11192"/>
                  </a:lnTo>
                  <a:cubicBezTo>
                    <a:pt x="39365" y="11004"/>
                    <a:pt x="39365" y="10816"/>
                    <a:pt x="39382" y="10629"/>
                  </a:cubicBezTo>
                  <a:cubicBezTo>
                    <a:pt x="39391" y="10618"/>
                    <a:pt x="39398" y="10613"/>
                    <a:pt x="39402" y="10613"/>
                  </a:cubicBezTo>
                  <a:cubicBezTo>
                    <a:pt x="39435" y="10613"/>
                    <a:pt x="39389" y="10834"/>
                    <a:pt x="39434" y="10834"/>
                  </a:cubicBezTo>
                  <a:cubicBezTo>
                    <a:pt x="39468" y="10543"/>
                    <a:pt x="39365" y="10253"/>
                    <a:pt x="39434" y="9996"/>
                  </a:cubicBezTo>
                  <a:lnTo>
                    <a:pt x="39434" y="9996"/>
                  </a:lnTo>
                  <a:lnTo>
                    <a:pt x="39434" y="10423"/>
                  </a:lnTo>
                  <a:cubicBezTo>
                    <a:pt x="39502" y="10253"/>
                    <a:pt x="39536" y="10082"/>
                    <a:pt x="39536" y="9894"/>
                  </a:cubicBezTo>
                  <a:lnTo>
                    <a:pt x="39536" y="9911"/>
                  </a:lnTo>
                  <a:lnTo>
                    <a:pt x="39587" y="9552"/>
                  </a:lnTo>
                  <a:cubicBezTo>
                    <a:pt x="39434" y="9176"/>
                    <a:pt x="39587" y="8817"/>
                    <a:pt x="39519" y="8322"/>
                  </a:cubicBezTo>
                  <a:lnTo>
                    <a:pt x="39519" y="8322"/>
                  </a:lnTo>
                  <a:cubicBezTo>
                    <a:pt x="39545" y="8502"/>
                    <a:pt x="39558" y="8556"/>
                    <a:pt x="39569" y="8556"/>
                  </a:cubicBezTo>
                  <a:cubicBezTo>
                    <a:pt x="39585" y="8556"/>
                    <a:pt x="39594" y="8437"/>
                    <a:pt x="39627" y="8437"/>
                  </a:cubicBezTo>
                  <a:cubicBezTo>
                    <a:pt x="39631" y="8437"/>
                    <a:pt x="39634" y="8438"/>
                    <a:pt x="39639" y="8442"/>
                  </a:cubicBezTo>
                  <a:cubicBezTo>
                    <a:pt x="39653" y="8325"/>
                    <a:pt x="39680" y="8171"/>
                    <a:pt x="39698" y="8171"/>
                  </a:cubicBezTo>
                  <a:cubicBezTo>
                    <a:pt x="39702" y="8171"/>
                    <a:pt x="39704" y="8175"/>
                    <a:pt x="39707" y="8185"/>
                  </a:cubicBezTo>
                  <a:cubicBezTo>
                    <a:pt x="39673" y="7946"/>
                    <a:pt x="39775" y="7792"/>
                    <a:pt x="39707" y="7468"/>
                  </a:cubicBezTo>
                  <a:cubicBezTo>
                    <a:pt x="39738" y="7452"/>
                    <a:pt x="39727" y="7255"/>
                    <a:pt x="39762" y="7255"/>
                  </a:cubicBezTo>
                  <a:cubicBezTo>
                    <a:pt x="39766" y="7255"/>
                    <a:pt x="39770" y="7258"/>
                    <a:pt x="39775" y="7263"/>
                  </a:cubicBezTo>
                  <a:cubicBezTo>
                    <a:pt x="39775" y="7187"/>
                    <a:pt x="39773" y="7159"/>
                    <a:pt x="39769" y="7159"/>
                  </a:cubicBezTo>
                  <a:cubicBezTo>
                    <a:pt x="39758" y="7159"/>
                    <a:pt x="39738" y="7331"/>
                    <a:pt x="39725" y="7331"/>
                  </a:cubicBezTo>
                  <a:cubicBezTo>
                    <a:pt x="39725" y="7331"/>
                    <a:pt x="39724" y="7331"/>
                    <a:pt x="39724" y="7331"/>
                  </a:cubicBezTo>
                  <a:cubicBezTo>
                    <a:pt x="39656" y="6870"/>
                    <a:pt x="39861" y="6237"/>
                    <a:pt x="39758" y="5571"/>
                  </a:cubicBezTo>
                  <a:cubicBezTo>
                    <a:pt x="39741" y="5024"/>
                    <a:pt x="39673" y="4905"/>
                    <a:pt x="39639" y="4460"/>
                  </a:cubicBezTo>
                  <a:lnTo>
                    <a:pt x="39639" y="4324"/>
                  </a:lnTo>
                  <a:cubicBezTo>
                    <a:pt x="39644" y="4308"/>
                    <a:pt x="39649" y="4301"/>
                    <a:pt x="39655" y="4301"/>
                  </a:cubicBezTo>
                  <a:cubicBezTo>
                    <a:pt x="39683" y="4301"/>
                    <a:pt x="39707" y="4495"/>
                    <a:pt x="39707" y="4495"/>
                  </a:cubicBezTo>
                  <a:cubicBezTo>
                    <a:pt x="39741" y="4238"/>
                    <a:pt x="39741" y="3982"/>
                    <a:pt x="39724" y="3709"/>
                  </a:cubicBezTo>
                  <a:lnTo>
                    <a:pt x="39724" y="3709"/>
                  </a:lnTo>
                  <a:cubicBezTo>
                    <a:pt x="39729" y="3728"/>
                    <a:pt x="39734" y="3737"/>
                    <a:pt x="39739" y="3737"/>
                  </a:cubicBezTo>
                  <a:cubicBezTo>
                    <a:pt x="39752" y="3737"/>
                    <a:pt x="39768" y="3684"/>
                    <a:pt x="39792" y="3623"/>
                  </a:cubicBezTo>
                  <a:cubicBezTo>
                    <a:pt x="39792" y="3418"/>
                    <a:pt x="39707" y="3487"/>
                    <a:pt x="39741" y="3196"/>
                  </a:cubicBezTo>
                  <a:lnTo>
                    <a:pt x="39741" y="3196"/>
                  </a:lnTo>
                  <a:cubicBezTo>
                    <a:pt x="39775" y="3264"/>
                    <a:pt x="39809" y="3333"/>
                    <a:pt x="39827" y="3418"/>
                  </a:cubicBezTo>
                  <a:cubicBezTo>
                    <a:pt x="39809" y="3162"/>
                    <a:pt x="39775" y="2906"/>
                    <a:pt x="39741" y="2632"/>
                  </a:cubicBezTo>
                  <a:cubicBezTo>
                    <a:pt x="39748" y="2623"/>
                    <a:pt x="39754" y="2619"/>
                    <a:pt x="39759" y="2619"/>
                  </a:cubicBezTo>
                  <a:cubicBezTo>
                    <a:pt x="39797" y="2619"/>
                    <a:pt x="39812" y="2799"/>
                    <a:pt x="39827" y="2888"/>
                  </a:cubicBezTo>
                  <a:cubicBezTo>
                    <a:pt x="39809" y="2581"/>
                    <a:pt x="39792" y="2103"/>
                    <a:pt x="39741" y="2017"/>
                  </a:cubicBezTo>
                  <a:lnTo>
                    <a:pt x="39725" y="2147"/>
                  </a:lnTo>
                  <a:lnTo>
                    <a:pt x="39725" y="2147"/>
                  </a:lnTo>
                  <a:cubicBezTo>
                    <a:pt x="39726" y="2143"/>
                    <a:pt x="39729" y="2140"/>
                    <a:pt x="39733" y="2140"/>
                  </a:cubicBezTo>
                  <a:cubicBezTo>
                    <a:pt x="39748" y="2140"/>
                    <a:pt x="39775" y="2172"/>
                    <a:pt x="39775" y="2222"/>
                  </a:cubicBezTo>
                  <a:cubicBezTo>
                    <a:pt x="39827" y="2496"/>
                    <a:pt x="39758" y="2598"/>
                    <a:pt x="39741" y="2615"/>
                  </a:cubicBezTo>
                  <a:lnTo>
                    <a:pt x="39724" y="2427"/>
                  </a:lnTo>
                  <a:lnTo>
                    <a:pt x="39724" y="2427"/>
                  </a:lnTo>
                  <a:cubicBezTo>
                    <a:pt x="39587" y="2615"/>
                    <a:pt x="39741" y="3196"/>
                    <a:pt x="39724" y="3572"/>
                  </a:cubicBezTo>
                  <a:lnTo>
                    <a:pt x="39639" y="3452"/>
                  </a:lnTo>
                  <a:lnTo>
                    <a:pt x="39639" y="1590"/>
                  </a:lnTo>
                  <a:cubicBezTo>
                    <a:pt x="39280" y="1556"/>
                    <a:pt x="38921" y="1522"/>
                    <a:pt x="38579" y="1470"/>
                  </a:cubicBezTo>
                  <a:lnTo>
                    <a:pt x="38528" y="1470"/>
                  </a:lnTo>
                  <a:cubicBezTo>
                    <a:pt x="38562" y="1453"/>
                    <a:pt x="38579" y="1419"/>
                    <a:pt x="38596" y="1368"/>
                  </a:cubicBezTo>
                  <a:cubicBezTo>
                    <a:pt x="38631" y="1385"/>
                    <a:pt x="38665" y="1402"/>
                    <a:pt x="38716" y="1402"/>
                  </a:cubicBezTo>
                  <a:lnTo>
                    <a:pt x="38818" y="1334"/>
                  </a:lnTo>
                  <a:lnTo>
                    <a:pt x="38596" y="1334"/>
                  </a:lnTo>
                  <a:cubicBezTo>
                    <a:pt x="38562" y="1282"/>
                    <a:pt x="38460" y="1231"/>
                    <a:pt x="38186" y="1146"/>
                  </a:cubicBezTo>
                  <a:lnTo>
                    <a:pt x="37759" y="1146"/>
                  </a:lnTo>
                  <a:lnTo>
                    <a:pt x="37640" y="1077"/>
                  </a:lnTo>
                  <a:lnTo>
                    <a:pt x="37998" y="1129"/>
                  </a:lnTo>
                  <a:cubicBezTo>
                    <a:pt x="37883" y="1090"/>
                    <a:pt x="37758" y="1071"/>
                    <a:pt x="37638" y="1071"/>
                  </a:cubicBezTo>
                  <a:cubicBezTo>
                    <a:pt x="37598" y="1071"/>
                    <a:pt x="37558" y="1073"/>
                    <a:pt x="37520" y="1077"/>
                  </a:cubicBezTo>
                  <a:cubicBezTo>
                    <a:pt x="37469" y="1043"/>
                    <a:pt x="37417" y="1009"/>
                    <a:pt x="37349" y="992"/>
                  </a:cubicBezTo>
                  <a:lnTo>
                    <a:pt x="36922" y="1026"/>
                  </a:lnTo>
                  <a:cubicBezTo>
                    <a:pt x="36888" y="975"/>
                    <a:pt x="37127" y="975"/>
                    <a:pt x="36854" y="907"/>
                  </a:cubicBezTo>
                  <a:cubicBezTo>
                    <a:pt x="36662" y="907"/>
                    <a:pt x="36977" y="1011"/>
                    <a:pt x="36756" y="1011"/>
                  </a:cubicBezTo>
                  <a:cubicBezTo>
                    <a:pt x="36740" y="1011"/>
                    <a:pt x="36721" y="1010"/>
                    <a:pt x="36700" y="1009"/>
                  </a:cubicBezTo>
                  <a:cubicBezTo>
                    <a:pt x="36512" y="924"/>
                    <a:pt x="36580" y="889"/>
                    <a:pt x="36324" y="889"/>
                  </a:cubicBezTo>
                  <a:cubicBezTo>
                    <a:pt x="36311" y="864"/>
                    <a:pt x="36336" y="849"/>
                    <a:pt x="36390" y="849"/>
                  </a:cubicBezTo>
                  <a:cubicBezTo>
                    <a:pt x="36402" y="849"/>
                    <a:pt x="36415" y="849"/>
                    <a:pt x="36431" y="851"/>
                  </a:cubicBezTo>
                  <a:lnTo>
                    <a:pt x="36431" y="851"/>
                  </a:lnTo>
                  <a:cubicBezTo>
                    <a:pt x="36203" y="820"/>
                    <a:pt x="35990" y="804"/>
                    <a:pt x="35777" y="804"/>
                  </a:cubicBezTo>
                  <a:cubicBezTo>
                    <a:pt x="35572" y="701"/>
                    <a:pt x="35060" y="701"/>
                    <a:pt x="35094" y="582"/>
                  </a:cubicBezTo>
                  <a:lnTo>
                    <a:pt x="35094" y="582"/>
                  </a:lnTo>
                  <a:cubicBezTo>
                    <a:pt x="35000" y="590"/>
                    <a:pt x="34906" y="595"/>
                    <a:pt x="34810" y="595"/>
                  </a:cubicBezTo>
                  <a:cubicBezTo>
                    <a:pt x="34714" y="595"/>
                    <a:pt x="34615" y="590"/>
                    <a:pt x="34513" y="582"/>
                  </a:cubicBezTo>
                  <a:cubicBezTo>
                    <a:pt x="34889" y="514"/>
                    <a:pt x="33795" y="479"/>
                    <a:pt x="33898" y="377"/>
                  </a:cubicBezTo>
                  <a:lnTo>
                    <a:pt x="33898" y="377"/>
                  </a:lnTo>
                  <a:cubicBezTo>
                    <a:pt x="33822" y="396"/>
                    <a:pt x="33714" y="402"/>
                    <a:pt x="33587" y="402"/>
                  </a:cubicBezTo>
                  <a:cubicBezTo>
                    <a:pt x="33381" y="402"/>
                    <a:pt x="33126" y="386"/>
                    <a:pt x="32879" y="386"/>
                  </a:cubicBezTo>
                  <a:cubicBezTo>
                    <a:pt x="32727" y="386"/>
                    <a:pt x="32578" y="392"/>
                    <a:pt x="32445" y="411"/>
                  </a:cubicBezTo>
                  <a:cubicBezTo>
                    <a:pt x="32459" y="404"/>
                    <a:pt x="32473" y="397"/>
                    <a:pt x="32488" y="392"/>
                  </a:cubicBezTo>
                  <a:lnTo>
                    <a:pt x="32488" y="392"/>
                  </a:lnTo>
                  <a:cubicBezTo>
                    <a:pt x="32512" y="393"/>
                    <a:pt x="32537" y="394"/>
                    <a:pt x="32565" y="394"/>
                  </a:cubicBezTo>
                  <a:cubicBezTo>
                    <a:pt x="32550" y="389"/>
                    <a:pt x="32536" y="387"/>
                    <a:pt x="32524" y="387"/>
                  </a:cubicBezTo>
                  <a:cubicBezTo>
                    <a:pt x="32511" y="387"/>
                    <a:pt x="32499" y="389"/>
                    <a:pt x="32488" y="392"/>
                  </a:cubicBezTo>
                  <a:lnTo>
                    <a:pt x="32488" y="392"/>
                  </a:lnTo>
                  <a:cubicBezTo>
                    <a:pt x="32277" y="384"/>
                    <a:pt x="32204" y="341"/>
                    <a:pt x="32035" y="326"/>
                  </a:cubicBezTo>
                  <a:cubicBezTo>
                    <a:pt x="32018" y="411"/>
                    <a:pt x="31591" y="462"/>
                    <a:pt x="31369" y="548"/>
                  </a:cubicBezTo>
                  <a:cubicBezTo>
                    <a:pt x="31044" y="479"/>
                    <a:pt x="31557" y="411"/>
                    <a:pt x="31454" y="326"/>
                  </a:cubicBezTo>
                  <a:lnTo>
                    <a:pt x="31454" y="326"/>
                  </a:lnTo>
                  <a:cubicBezTo>
                    <a:pt x="31471" y="394"/>
                    <a:pt x="30890" y="462"/>
                    <a:pt x="31010" y="514"/>
                  </a:cubicBezTo>
                  <a:cubicBezTo>
                    <a:pt x="30754" y="496"/>
                    <a:pt x="30788" y="514"/>
                    <a:pt x="30651" y="462"/>
                  </a:cubicBezTo>
                  <a:cubicBezTo>
                    <a:pt x="30634" y="582"/>
                    <a:pt x="30429" y="514"/>
                    <a:pt x="30224" y="633"/>
                  </a:cubicBezTo>
                  <a:cubicBezTo>
                    <a:pt x="29985" y="633"/>
                    <a:pt x="30019" y="588"/>
                    <a:pt x="29952" y="588"/>
                  </a:cubicBezTo>
                  <a:cubicBezTo>
                    <a:pt x="29918" y="588"/>
                    <a:pt x="29860" y="599"/>
                    <a:pt x="29729" y="633"/>
                  </a:cubicBezTo>
                  <a:cubicBezTo>
                    <a:pt x="29541" y="633"/>
                    <a:pt x="29882" y="531"/>
                    <a:pt x="29882" y="531"/>
                  </a:cubicBezTo>
                  <a:lnTo>
                    <a:pt x="29882" y="531"/>
                  </a:lnTo>
                  <a:cubicBezTo>
                    <a:pt x="29489" y="599"/>
                    <a:pt x="29712" y="650"/>
                    <a:pt x="29643" y="719"/>
                  </a:cubicBezTo>
                  <a:cubicBezTo>
                    <a:pt x="29517" y="747"/>
                    <a:pt x="29442" y="757"/>
                    <a:pt x="29397" y="757"/>
                  </a:cubicBezTo>
                  <a:cubicBezTo>
                    <a:pt x="29275" y="757"/>
                    <a:pt x="29362" y="684"/>
                    <a:pt x="29250" y="684"/>
                  </a:cubicBezTo>
                  <a:cubicBezTo>
                    <a:pt x="29011" y="753"/>
                    <a:pt x="28772" y="838"/>
                    <a:pt x="28533" y="889"/>
                  </a:cubicBezTo>
                  <a:cubicBezTo>
                    <a:pt x="28516" y="889"/>
                    <a:pt x="28464" y="889"/>
                    <a:pt x="28516" y="855"/>
                  </a:cubicBezTo>
                  <a:lnTo>
                    <a:pt x="28516" y="855"/>
                  </a:lnTo>
                  <a:cubicBezTo>
                    <a:pt x="28225" y="975"/>
                    <a:pt x="27610" y="958"/>
                    <a:pt x="27251" y="1043"/>
                  </a:cubicBezTo>
                  <a:cubicBezTo>
                    <a:pt x="27247" y="1043"/>
                    <a:pt x="27242" y="1043"/>
                    <a:pt x="27238" y="1043"/>
                  </a:cubicBezTo>
                  <a:lnTo>
                    <a:pt x="27238" y="1043"/>
                  </a:lnTo>
                  <a:cubicBezTo>
                    <a:pt x="27273" y="1076"/>
                    <a:pt x="27283" y="1117"/>
                    <a:pt x="27268" y="1146"/>
                  </a:cubicBezTo>
                  <a:cubicBezTo>
                    <a:pt x="27154" y="1146"/>
                    <a:pt x="27048" y="1168"/>
                    <a:pt x="26970" y="1168"/>
                  </a:cubicBezTo>
                  <a:cubicBezTo>
                    <a:pt x="26930" y="1168"/>
                    <a:pt x="26898" y="1163"/>
                    <a:pt x="26875" y="1146"/>
                  </a:cubicBezTo>
                  <a:cubicBezTo>
                    <a:pt x="26926" y="1146"/>
                    <a:pt x="26978" y="1129"/>
                    <a:pt x="27046" y="1112"/>
                  </a:cubicBezTo>
                  <a:lnTo>
                    <a:pt x="27046" y="1112"/>
                  </a:lnTo>
                  <a:lnTo>
                    <a:pt x="26858" y="1129"/>
                  </a:lnTo>
                  <a:cubicBezTo>
                    <a:pt x="26687" y="1043"/>
                    <a:pt x="27114" y="1112"/>
                    <a:pt x="27114" y="1043"/>
                  </a:cubicBezTo>
                  <a:lnTo>
                    <a:pt x="27114" y="1043"/>
                  </a:lnTo>
                  <a:cubicBezTo>
                    <a:pt x="26887" y="1076"/>
                    <a:pt x="26659" y="1088"/>
                    <a:pt x="26432" y="1088"/>
                  </a:cubicBezTo>
                  <a:cubicBezTo>
                    <a:pt x="26301" y="1088"/>
                    <a:pt x="26169" y="1084"/>
                    <a:pt x="26038" y="1077"/>
                  </a:cubicBezTo>
                  <a:cubicBezTo>
                    <a:pt x="26012" y="1035"/>
                    <a:pt x="26175" y="1035"/>
                    <a:pt x="26299" y="1035"/>
                  </a:cubicBezTo>
                  <a:cubicBezTo>
                    <a:pt x="26422" y="1035"/>
                    <a:pt x="26508" y="1035"/>
                    <a:pt x="26328" y="992"/>
                  </a:cubicBezTo>
                  <a:lnTo>
                    <a:pt x="26328" y="992"/>
                  </a:lnTo>
                  <a:cubicBezTo>
                    <a:pt x="26465" y="1009"/>
                    <a:pt x="26602" y="1026"/>
                    <a:pt x="26756" y="1043"/>
                  </a:cubicBezTo>
                  <a:cubicBezTo>
                    <a:pt x="26626" y="989"/>
                    <a:pt x="26641" y="980"/>
                    <a:pt x="26687" y="980"/>
                  </a:cubicBezTo>
                  <a:cubicBezTo>
                    <a:pt x="26707" y="980"/>
                    <a:pt x="26732" y="982"/>
                    <a:pt x="26755" y="982"/>
                  </a:cubicBezTo>
                  <a:cubicBezTo>
                    <a:pt x="26810" y="982"/>
                    <a:pt x="26846" y="972"/>
                    <a:pt x="26721" y="907"/>
                  </a:cubicBezTo>
                  <a:cubicBezTo>
                    <a:pt x="26158" y="872"/>
                    <a:pt x="26089" y="924"/>
                    <a:pt x="25525" y="838"/>
                  </a:cubicBezTo>
                  <a:lnTo>
                    <a:pt x="25525" y="838"/>
                  </a:lnTo>
                  <a:cubicBezTo>
                    <a:pt x="25406" y="872"/>
                    <a:pt x="25560" y="907"/>
                    <a:pt x="25440" y="941"/>
                  </a:cubicBezTo>
                  <a:cubicBezTo>
                    <a:pt x="24646" y="924"/>
                    <a:pt x="24829" y="684"/>
                    <a:pt x="24284" y="684"/>
                  </a:cubicBezTo>
                  <a:cubicBezTo>
                    <a:pt x="24266" y="684"/>
                    <a:pt x="24247" y="684"/>
                    <a:pt x="24227" y="684"/>
                  </a:cubicBezTo>
                  <a:cubicBezTo>
                    <a:pt x="24124" y="727"/>
                    <a:pt x="24018" y="748"/>
                    <a:pt x="23911" y="748"/>
                  </a:cubicBezTo>
                  <a:cubicBezTo>
                    <a:pt x="23804" y="748"/>
                    <a:pt x="23697" y="727"/>
                    <a:pt x="23595" y="684"/>
                  </a:cubicBezTo>
                  <a:lnTo>
                    <a:pt x="23748" y="616"/>
                  </a:lnTo>
                  <a:cubicBezTo>
                    <a:pt x="23626" y="597"/>
                    <a:pt x="23543" y="591"/>
                    <a:pt x="23480" y="591"/>
                  </a:cubicBezTo>
                  <a:cubicBezTo>
                    <a:pt x="23357" y="591"/>
                    <a:pt x="23315" y="615"/>
                    <a:pt x="23224" y="615"/>
                  </a:cubicBezTo>
                  <a:cubicBezTo>
                    <a:pt x="23153" y="615"/>
                    <a:pt x="23052" y="600"/>
                    <a:pt x="22860" y="548"/>
                  </a:cubicBezTo>
                  <a:cubicBezTo>
                    <a:pt x="22875" y="545"/>
                    <a:pt x="22895" y="544"/>
                    <a:pt x="22917" y="544"/>
                  </a:cubicBezTo>
                  <a:cubicBezTo>
                    <a:pt x="23026" y="544"/>
                    <a:pt x="23200" y="568"/>
                    <a:pt x="23215" y="568"/>
                  </a:cubicBezTo>
                  <a:cubicBezTo>
                    <a:pt x="23218" y="568"/>
                    <a:pt x="23214" y="567"/>
                    <a:pt x="23202" y="565"/>
                  </a:cubicBezTo>
                  <a:cubicBezTo>
                    <a:pt x="23085" y="526"/>
                    <a:pt x="23017" y="514"/>
                    <a:pt x="22969" y="514"/>
                  </a:cubicBezTo>
                  <a:cubicBezTo>
                    <a:pt x="22894" y="514"/>
                    <a:pt x="22865" y="543"/>
                    <a:pt x="22774" y="543"/>
                  </a:cubicBezTo>
                  <a:cubicBezTo>
                    <a:pt x="22743" y="543"/>
                    <a:pt x="22705" y="539"/>
                    <a:pt x="22655" y="531"/>
                  </a:cubicBezTo>
                  <a:lnTo>
                    <a:pt x="22604" y="445"/>
                  </a:lnTo>
                  <a:cubicBezTo>
                    <a:pt x="22141" y="395"/>
                    <a:pt x="21669" y="363"/>
                    <a:pt x="21201" y="363"/>
                  </a:cubicBezTo>
                  <a:cubicBezTo>
                    <a:pt x="21030" y="363"/>
                    <a:pt x="20859" y="368"/>
                    <a:pt x="20690" y="377"/>
                  </a:cubicBezTo>
                  <a:cubicBezTo>
                    <a:pt x="20724" y="360"/>
                    <a:pt x="20827" y="326"/>
                    <a:pt x="20690" y="308"/>
                  </a:cubicBezTo>
                  <a:lnTo>
                    <a:pt x="18110" y="377"/>
                  </a:lnTo>
                  <a:lnTo>
                    <a:pt x="17820" y="479"/>
                  </a:lnTo>
                  <a:cubicBezTo>
                    <a:pt x="17734" y="479"/>
                    <a:pt x="17683" y="462"/>
                    <a:pt x="17751" y="445"/>
                  </a:cubicBezTo>
                  <a:cubicBezTo>
                    <a:pt x="17444" y="445"/>
                    <a:pt x="17734" y="479"/>
                    <a:pt x="17597" y="531"/>
                  </a:cubicBezTo>
                  <a:cubicBezTo>
                    <a:pt x="17562" y="539"/>
                    <a:pt x="17530" y="542"/>
                    <a:pt x="17503" y="542"/>
                  </a:cubicBezTo>
                  <a:cubicBezTo>
                    <a:pt x="17414" y="542"/>
                    <a:pt x="17382" y="506"/>
                    <a:pt x="17461" y="479"/>
                  </a:cubicBezTo>
                  <a:lnTo>
                    <a:pt x="17461" y="479"/>
                  </a:lnTo>
                  <a:cubicBezTo>
                    <a:pt x="16777" y="633"/>
                    <a:pt x="16077" y="719"/>
                    <a:pt x="15359" y="736"/>
                  </a:cubicBezTo>
                  <a:lnTo>
                    <a:pt x="15479" y="701"/>
                  </a:lnTo>
                  <a:cubicBezTo>
                    <a:pt x="15088" y="701"/>
                    <a:pt x="15001" y="847"/>
                    <a:pt x="14707" y="847"/>
                  </a:cubicBezTo>
                  <a:cubicBezTo>
                    <a:pt x="14666" y="847"/>
                    <a:pt x="14622" y="844"/>
                    <a:pt x="14573" y="838"/>
                  </a:cubicBezTo>
                  <a:lnTo>
                    <a:pt x="14641" y="821"/>
                  </a:lnTo>
                  <a:lnTo>
                    <a:pt x="14641" y="821"/>
                  </a:lnTo>
                  <a:cubicBezTo>
                    <a:pt x="14346" y="826"/>
                    <a:pt x="14042" y="833"/>
                    <a:pt x="13740" y="833"/>
                  </a:cubicBezTo>
                  <a:cubicBezTo>
                    <a:pt x="13064" y="833"/>
                    <a:pt x="12404" y="799"/>
                    <a:pt x="11908" y="633"/>
                  </a:cubicBezTo>
                  <a:cubicBezTo>
                    <a:pt x="11885" y="646"/>
                    <a:pt x="11848" y="651"/>
                    <a:pt x="11801" y="651"/>
                  </a:cubicBezTo>
                  <a:cubicBezTo>
                    <a:pt x="11604" y="651"/>
                    <a:pt x="11233" y="558"/>
                    <a:pt x="11025" y="558"/>
                  </a:cubicBezTo>
                  <a:cubicBezTo>
                    <a:pt x="10953" y="558"/>
                    <a:pt x="10901" y="569"/>
                    <a:pt x="10883" y="599"/>
                  </a:cubicBezTo>
                  <a:cubicBezTo>
                    <a:pt x="10507" y="462"/>
                    <a:pt x="10131" y="377"/>
                    <a:pt x="9738" y="291"/>
                  </a:cubicBezTo>
                  <a:cubicBezTo>
                    <a:pt x="9703" y="286"/>
                    <a:pt x="9671" y="283"/>
                    <a:pt x="9640" y="283"/>
                  </a:cubicBezTo>
                  <a:cubicBezTo>
                    <a:pt x="9505" y="283"/>
                    <a:pt x="9397" y="328"/>
                    <a:pt x="9225" y="328"/>
                  </a:cubicBezTo>
                  <a:cubicBezTo>
                    <a:pt x="9203" y="328"/>
                    <a:pt x="9181" y="327"/>
                    <a:pt x="9157" y="326"/>
                  </a:cubicBezTo>
                  <a:lnTo>
                    <a:pt x="9157" y="257"/>
                  </a:lnTo>
                  <a:lnTo>
                    <a:pt x="8798" y="291"/>
                  </a:lnTo>
                  <a:lnTo>
                    <a:pt x="8627" y="189"/>
                  </a:lnTo>
                  <a:lnTo>
                    <a:pt x="8388" y="189"/>
                  </a:lnTo>
                  <a:cubicBezTo>
                    <a:pt x="8473" y="206"/>
                    <a:pt x="8593" y="240"/>
                    <a:pt x="8576" y="257"/>
                  </a:cubicBezTo>
                  <a:cubicBezTo>
                    <a:pt x="8251" y="257"/>
                    <a:pt x="7944" y="189"/>
                    <a:pt x="7636" y="86"/>
                  </a:cubicBezTo>
                  <a:cubicBezTo>
                    <a:pt x="7346" y="86"/>
                    <a:pt x="7038" y="86"/>
                    <a:pt x="6731" y="103"/>
                  </a:cubicBezTo>
                  <a:cubicBezTo>
                    <a:pt x="6744" y="90"/>
                    <a:pt x="6802" y="76"/>
                    <a:pt x="6877" y="71"/>
                  </a:cubicBezTo>
                  <a:lnTo>
                    <a:pt x="6877" y="71"/>
                  </a:lnTo>
                  <a:cubicBezTo>
                    <a:pt x="6874" y="71"/>
                    <a:pt x="6873" y="71"/>
                    <a:pt x="6871" y="71"/>
                  </a:cubicBezTo>
                  <a:cubicBezTo>
                    <a:pt x="6688" y="71"/>
                    <a:pt x="6825" y="11"/>
                    <a:pt x="6645" y="11"/>
                  </a:cubicBezTo>
                  <a:cubicBezTo>
                    <a:pt x="6612" y="11"/>
                    <a:pt x="6568" y="13"/>
                    <a:pt x="6508" y="18"/>
                  </a:cubicBezTo>
                  <a:cubicBezTo>
                    <a:pt x="6560" y="52"/>
                    <a:pt x="6474" y="69"/>
                    <a:pt x="6457" y="86"/>
                  </a:cubicBezTo>
                  <a:cubicBezTo>
                    <a:pt x="6225" y="53"/>
                    <a:pt x="5994" y="34"/>
                    <a:pt x="5757" y="34"/>
                  </a:cubicBezTo>
                  <a:cubicBezTo>
                    <a:pt x="5628" y="34"/>
                    <a:pt x="5497" y="40"/>
                    <a:pt x="5364" y="52"/>
                  </a:cubicBezTo>
                  <a:lnTo>
                    <a:pt x="543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 rot="-542283">
              <a:off x="7295490" y="4456349"/>
              <a:ext cx="2071279" cy="555861"/>
            </a:xfrm>
            <a:custGeom>
              <a:avLst/>
              <a:gdLst/>
              <a:ahLst/>
              <a:cxnLst/>
              <a:rect l="l" t="t" r="r" b="b"/>
              <a:pathLst>
                <a:path w="35541" h="9538" extrusionOk="0">
                  <a:moveTo>
                    <a:pt x="462" y="0"/>
                  </a:moveTo>
                  <a:cubicBezTo>
                    <a:pt x="155" y="0"/>
                    <a:pt x="1" y="376"/>
                    <a:pt x="223" y="581"/>
                  </a:cubicBezTo>
                  <a:cubicBezTo>
                    <a:pt x="290" y="654"/>
                    <a:pt x="375" y="686"/>
                    <a:pt x="460" y="686"/>
                  </a:cubicBezTo>
                  <a:cubicBezTo>
                    <a:pt x="634" y="686"/>
                    <a:pt x="804" y="549"/>
                    <a:pt x="804" y="342"/>
                  </a:cubicBezTo>
                  <a:cubicBezTo>
                    <a:pt x="804" y="154"/>
                    <a:pt x="650" y="0"/>
                    <a:pt x="462" y="0"/>
                  </a:cubicBezTo>
                  <a:close/>
                  <a:moveTo>
                    <a:pt x="4324" y="0"/>
                  </a:moveTo>
                  <a:cubicBezTo>
                    <a:pt x="4016" y="0"/>
                    <a:pt x="3862" y="376"/>
                    <a:pt x="4085" y="581"/>
                  </a:cubicBezTo>
                  <a:cubicBezTo>
                    <a:pt x="4152" y="654"/>
                    <a:pt x="4237" y="686"/>
                    <a:pt x="4321" y="686"/>
                  </a:cubicBezTo>
                  <a:cubicBezTo>
                    <a:pt x="4495" y="686"/>
                    <a:pt x="4666" y="549"/>
                    <a:pt x="4666" y="342"/>
                  </a:cubicBezTo>
                  <a:cubicBezTo>
                    <a:pt x="4666" y="154"/>
                    <a:pt x="4512" y="0"/>
                    <a:pt x="4324" y="0"/>
                  </a:cubicBezTo>
                  <a:close/>
                  <a:moveTo>
                    <a:pt x="8185" y="0"/>
                  </a:moveTo>
                  <a:cubicBezTo>
                    <a:pt x="7878" y="0"/>
                    <a:pt x="7724" y="376"/>
                    <a:pt x="7946" y="581"/>
                  </a:cubicBezTo>
                  <a:cubicBezTo>
                    <a:pt x="8013" y="654"/>
                    <a:pt x="8098" y="686"/>
                    <a:pt x="8183" y="686"/>
                  </a:cubicBezTo>
                  <a:cubicBezTo>
                    <a:pt x="8357" y="686"/>
                    <a:pt x="8527" y="549"/>
                    <a:pt x="8527" y="342"/>
                  </a:cubicBezTo>
                  <a:cubicBezTo>
                    <a:pt x="8527" y="154"/>
                    <a:pt x="8373" y="0"/>
                    <a:pt x="8185" y="0"/>
                  </a:cubicBezTo>
                  <a:close/>
                  <a:moveTo>
                    <a:pt x="12047" y="0"/>
                  </a:moveTo>
                  <a:cubicBezTo>
                    <a:pt x="11739" y="0"/>
                    <a:pt x="11585" y="376"/>
                    <a:pt x="11790" y="581"/>
                  </a:cubicBezTo>
                  <a:cubicBezTo>
                    <a:pt x="11863" y="654"/>
                    <a:pt x="11952" y="686"/>
                    <a:pt x="12039" y="686"/>
                  </a:cubicBezTo>
                  <a:cubicBezTo>
                    <a:pt x="12218" y="686"/>
                    <a:pt x="12388" y="549"/>
                    <a:pt x="12388" y="342"/>
                  </a:cubicBezTo>
                  <a:cubicBezTo>
                    <a:pt x="12388" y="154"/>
                    <a:pt x="12235" y="0"/>
                    <a:pt x="12047" y="0"/>
                  </a:cubicBezTo>
                  <a:close/>
                  <a:moveTo>
                    <a:pt x="15891" y="0"/>
                  </a:moveTo>
                  <a:cubicBezTo>
                    <a:pt x="15601" y="0"/>
                    <a:pt x="15447" y="376"/>
                    <a:pt x="15652" y="581"/>
                  </a:cubicBezTo>
                  <a:cubicBezTo>
                    <a:pt x="15725" y="654"/>
                    <a:pt x="15814" y="686"/>
                    <a:pt x="15901" y="686"/>
                  </a:cubicBezTo>
                  <a:cubicBezTo>
                    <a:pt x="16080" y="686"/>
                    <a:pt x="16250" y="549"/>
                    <a:pt x="16250" y="342"/>
                  </a:cubicBezTo>
                  <a:cubicBezTo>
                    <a:pt x="16250" y="154"/>
                    <a:pt x="16096" y="0"/>
                    <a:pt x="15891" y="0"/>
                  </a:cubicBezTo>
                  <a:close/>
                  <a:moveTo>
                    <a:pt x="19753" y="0"/>
                  </a:moveTo>
                  <a:cubicBezTo>
                    <a:pt x="19445" y="0"/>
                    <a:pt x="19291" y="376"/>
                    <a:pt x="19513" y="581"/>
                  </a:cubicBezTo>
                  <a:cubicBezTo>
                    <a:pt x="19586" y="654"/>
                    <a:pt x="19673" y="686"/>
                    <a:pt x="19758" y="686"/>
                  </a:cubicBezTo>
                  <a:cubicBezTo>
                    <a:pt x="19932" y="686"/>
                    <a:pt x="20094" y="549"/>
                    <a:pt x="20094" y="342"/>
                  </a:cubicBezTo>
                  <a:cubicBezTo>
                    <a:pt x="20111" y="154"/>
                    <a:pt x="19941" y="0"/>
                    <a:pt x="19753" y="0"/>
                  </a:cubicBezTo>
                  <a:close/>
                  <a:moveTo>
                    <a:pt x="23614" y="0"/>
                  </a:moveTo>
                  <a:cubicBezTo>
                    <a:pt x="23307" y="0"/>
                    <a:pt x="23153" y="376"/>
                    <a:pt x="23375" y="581"/>
                  </a:cubicBezTo>
                  <a:cubicBezTo>
                    <a:pt x="23448" y="654"/>
                    <a:pt x="23535" y="686"/>
                    <a:pt x="23619" y="686"/>
                  </a:cubicBezTo>
                  <a:cubicBezTo>
                    <a:pt x="23793" y="686"/>
                    <a:pt x="23956" y="549"/>
                    <a:pt x="23956" y="342"/>
                  </a:cubicBezTo>
                  <a:cubicBezTo>
                    <a:pt x="23956" y="154"/>
                    <a:pt x="23802" y="0"/>
                    <a:pt x="23614" y="0"/>
                  </a:cubicBezTo>
                  <a:close/>
                  <a:moveTo>
                    <a:pt x="27476" y="0"/>
                  </a:moveTo>
                  <a:cubicBezTo>
                    <a:pt x="27168" y="0"/>
                    <a:pt x="27014" y="376"/>
                    <a:pt x="27236" y="581"/>
                  </a:cubicBezTo>
                  <a:cubicBezTo>
                    <a:pt x="27309" y="654"/>
                    <a:pt x="27396" y="686"/>
                    <a:pt x="27481" y="686"/>
                  </a:cubicBezTo>
                  <a:cubicBezTo>
                    <a:pt x="27655" y="686"/>
                    <a:pt x="27817" y="549"/>
                    <a:pt x="27817" y="342"/>
                  </a:cubicBezTo>
                  <a:cubicBezTo>
                    <a:pt x="27817" y="154"/>
                    <a:pt x="27664" y="0"/>
                    <a:pt x="27493" y="0"/>
                  </a:cubicBezTo>
                  <a:close/>
                  <a:moveTo>
                    <a:pt x="31337" y="0"/>
                  </a:moveTo>
                  <a:cubicBezTo>
                    <a:pt x="31030" y="0"/>
                    <a:pt x="30876" y="376"/>
                    <a:pt x="31098" y="581"/>
                  </a:cubicBezTo>
                  <a:cubicBezTo>
                    <a:pt x="31165" y="654"/>
                    <a:pt x="31250" y="686"/>
                    <a:pt x="31335" y="686"/>
                  </a:cubicBezTo>
                  <a:cubicBezTo>
                    <a:pt x="31509" y="686"/>
                    <a:pt x="31679" y="549"/>
                    <a:pt x="31679" y="342"/>
                  </a:cubicBezTo>
                  <a:cubicBezTo>
                    <a:pt x="31679" y="154"/>
                    <a:pt x="31525" y="0"/>
                    <a:pt x="31337" y="0"/>
                  </a:cubicBezTo>
                  <a:close/>
                  <a:moveTo>
                    <a:pt x="35199" y="0"/>
                  </a:moveTo>
                  <a:cubicBezTo>
                    <a:pt x="34891" y="0"/>
                    <a:pt x="34737" y="376"/>
                    <a:pt x="34959" y="581"/>
                  </a:cubicBezTo>
                  <a:cubicBezTo>
                    <a:pt x="35026" y="654"/>
                    <a:pt x="35112" y="686"/>
                    <a:pt x="35196" y="686"/>
                  </a:cubicBezTo>
                  <a:cubicBezTo>
                    <a:pt x="35370" y="686"/>
                    <a:pt x="35540" y="549"/>
                    <a:pt x="35540" y="342"/>
                  </a:cubicBezTo>
                  <a:cubicBezTo>
                    <a:pt x="35540" y="154"/>
                    <a:pt x="35387" y="0"/>
                    <a:pt x="35199" y="0"/>
                  </a:cubicBezTo>
                  <a:close/>
                  <a:moveTo>
                    <a:pt x="462" y="2956"/>
                  </a:moveTo>
                  <a:cubicBezTo>
                    <a:pt x="155" y="2956"/>
                    <a:pt x="1" y="3315"/>
                    <a:pt x="223" y="3537"/>
                  </a:cubicBezTo>
                  <a:cubicBezTo>
                    <a:pt x="290" y="3610"/>
                    <a:pt x="375" y="3642"/>
                    <a:pt x="460" y="3642"/>
                  </a:cubicBezTo>
                  <a:cubicBezTo>
                    <a:pt x="634" y="3642"/>
                    <a:pt x="804" y="3505"/>
                    <a:pt x="804" y="3298"/>
                  </a:cubicBezTo>
                  <a:cubicBezTo>
                    <a:pt x="804" y="3110"/>
                    <a:pt x="650" y="2956"/>
                    <a:pt x="462" y="2956"/>
                  </a:cubicBezTo>
                  <a:close/>
                  <a:moveTo>
                    <a:pt x="4324" y="2956"/>
                  </a:moveTo>
                  <a:cubicBezTo>
                    <a:pt x="4016" y="2956"/>
                    <a:pt x="3862" y="3315"/>
                    <a:pt x="4085" y="3537"/>
                  </a:cubicBezTo>
                  <a:cubicBezTo>
                    <a:pt x="4152" y="3610"/>
                    <a:pt x="4237" y="3642"/>
                    <a:pt x="4321" y="3642"/>
                  </a:cubicBezTo>
                  <a:cubicBezTo>
                    <a:pt x="4495" y="3642"/>
                    <a:pt x="4666" y="3505"/>
                    <a:pt x="4666" y="3298"/>
                  </a:cubicBezTo>
                  <a:cubicBezTo>
                    <a:pt x="4666" y="3110"/>
                    <a:pt x="4512" y="2956"/>
                    <a:pt x="4324" y="2956"/>
                  </a:cubicBezTo>
                  <a:close/>
                  <a:moveTo>
                    <a:pt x="8185" y="2956"/>
                  </a:moveTo>
                  <a:cubicBezTo>
                    <a:pt x="7878" y="2956"/>
                    <a:pt x="7724" y="3315"/>
                    <a:pt x="7946" y="3537"/>
                  </a:cubicBezTo>
                  <a:cubicBezTo>
                    <a:pt x="8013" y="3610"/>
                    <a:pt x="8098" y="3642"/>
                    <a:pt x="8183" y="3642"/>
                  </a:cubicBezTo>
                  <a:cubicBezTo>
                    <a:pt x="8357" y="3642"/>
                    <a:pt x="8527" y="3505"/>
                    <a:pt x="8527" y="3298"/>
                  </a:cubicBezTo>
                  <a:cubicBezTo>
                    <a:pt x="8527" y="3110"/>
                    <a:pt x="8373" y="2956"/>
                    <a:pt x="8185" y="2956"/>
                  </a:cubicBezTo>
                  <a:close/>
                  <a:moveTo>
                    <a:pt x="12047" y="2956"/>
                  </a:moveTo>
                  <a:cubicBezTo>
                    <a:pt x="11739" y="2956"/>
                    <a:pt x="11585" y="3332"/>
                    <a:pt x="11808" y="3537"/>
                  </a:cubicBezTo>
                  <a:cubicBezTo>
                    <a:pt x="11875" y="3610"/>
                    <a:pt x="11960" y="3642"/>
                    <a:pt x="12044" y="3642"/>
                  </a:cubicBezTo>
                  <a:cubicBezTo>
                    <a:pt x="12218" y="3642"/>
                    <a:pt x="12388" y="3505"/>
                    <a:pt x="12388" y="3298"/>
                  </a:cubicBezTo>
                  <a:cubicBezTo>
                    <a:pt x="12388" y="3110"/>
                    <a:pt x="12235" y="2956"/>
                    <a:pt x="12047" y="2956"/>
                  </a:cubicBezTo>
                  <a:close/>
                  <a:moveTo>
                    <a:pt x="15908" y="2956"/>
                  </a:moveTo>
                  <a:cubicBezTo>
                    <a:pt x="15601" y="2956"/>
                    <a:pt x="15447" y="3315"/>
                    <a:pt x="15652" y="3537"/>
                  </a:cubicBezTo>
                  <a:cubicBezTo>
                    <a:pt x="15725" y="3610"/>
                    <a:pt x="15814" y="3642"/>
                    <a:pt x="15901" y="3642"/>
                  </a:cubicBezTo>
                  <a:cubicBezTo>
                    <a:pt x="16080" y="3642"/>
                    <a:pt x="16250" y="3505"/>
                    <a:pt x="16250" y="3298"/>
                  </a:cubicBezTo>
                  <a:cubicBezTo>
                    <a:pt x="16250" y="3110"/>
                    <a:pt x="16096" y="2956"/>
                    <a:pt x="15908" y="2956"/>
                  </a:cubicBezTo>
                  <a:close/>
                  <a:moveTo>
                    <a:pt x="19753" y="2956"/>
                  </a:moveTo>
                  <a:cubicBezTo>
                    <a:pt x="19445" y="2956"/>
                    <a:pt x="19291" y="3315"/>
                    <a:pt x="19513" y="3537"/>
                  </a:cubicBezTo>
                  <a:cubicBezTo>
                    <a:pt x="19586" y="3610"/>
                    <a:pt x="19675" y="3642"/>
                    <a:pt x="19762" y="3642"/>
                  </a:cubicBezTo>
                  <a:cubicBezTo>
                    <a:pt x="19941" y="3642"/>
                    <a:pt x="20111" y="3505"/>
                    <a:pt x="20111" y="3298"/>
                  </a:cubicBezTo>
                  <a:cubicBezTo>
                    <a:pt x="20111" y="3110"/>
                    <a:pt x="19941" y="2956"/>
                    <a:pt x="19753" y="2956"/>
                  </a:cubicBezTo>
                  <a:close/>
                  <a:moveTo>
                    <a:pt x="23614" y="2956"/>
                  </a:moveTo>
                  <a:cubicBezTo>
                    <a:pt x="23307" y="2956"/>
                    <a:pt x="23153" y="3315"/>
                    <a:pt x="23375" y="3537"/>
                  </a:cubicBezTo>
                  <a:cubicBezTo>
                    <a:pt x="23448" y="3610"/>
                    <a:pt x="23535" y="3642"/>
                    <a:pt x="23619" y="3642"/>
                  </a:cubicBezTo>
                  <a:cubicBezTo>
                    <a:pt x="23793" y="3642"/>
                    <a:pt x="23956" y="3505"/>
                    <a:pt x="23956" y="3298"/>
                  </a:cubicBezTo>
                  <a:cubicBezTo>
                    <a:pt x="23956" y="3110"/>
                    <a:pt x="23802" y="2956"/>
                    <a:pt x="23614" y="2956"/>
                  </a:cubicBezTo>
                  <a:close/>
                  <a:moveTo>
                    <a:pt x="27476" y="2956"/>
                  </a:moveTo>
                  <a:cubicBezTo>
                    <a:pt x="27168" y="2956"/>
                    <a:pt x="27014" y="3315"/>
                    <a:pt x="27236" y="3537"/>
                  </a:cubicBezTo>
                  <a:cubicBezTo>
                    <a:pt x="27309" y="3610"/>
                    <a:pt x="27396" y="3642"/>
                    <a:pt x="27481" y="3642"/>
                  </a:cubicBezTo>
                  <a:cubicBezTo>
                    <a:pt x="27655" y="3642"/>
                    <a:pt x="27817" y="3505"/>
                    <a:pt x="27817" y="3298"/>
                  </a:cubicBezTo>
                  <a:cubicBezTo>
                    <a:pt x="27817" y="3110"/>
                    <a:pt x="27664" y="2956"/>
                    <a:pt x="27493" y="2956"/>
                  </a:cubicBezTo>
                  <a:close/>
                  <a:moveTo>
                    <a:pt x="31363" y="2955"/>
                  </a:moveTo>
                  <a:cubicBezTo>
                    <a:pt x="31354" y="2955"/>
                    <a:pt x="31346" y="2956"/>
                    <a:pt x="31337" y="2956"/>
                  </a:cubicBezTo>
                  <a:cubicBezTo>
                    <a:pt x="31030" y="2956"/>
                    <a:pt x="30876" y="3315"/>
                    <a:pt x="31098" y="3537"/>
                  </a:cubicBezTo>
                  <a:cubicBezTo>
                    <a:pt x="31165" y="3610"/>
                    <a:pt x="31250" y="3642"/>
                    <a:pt x="31335" y="3642"/>
                  </a:cubicBezTo>
                  <a:cubicBezTo>
                    <a:pt x="31509" y="3642"/>
                    <a:pt x="31679" y="3505"/>
                    <a:pt x="31679" y="3298"/>
                  </a:cubicBezTo>
                  <a:cubicBezTo>
                    <a:pt x="31679" y="3119"/>
                    <a:pt x="31539" y="2955"/>
                    <a:pt x="31363" y="2955"/>
                  </a:cubicBezTo>
                  <a:close/>
                  <a:moveTo>
                    <a:pt x="35199" y="2956"/>
                  </a:moveTo>
                  <a:cubicBezTo>
                    <a:pt x="34891" y="2956"/>
                    <a:pt x="34737" y="3315"/>
                    <a:pt x="34959" y="3537"/>
                  </a:cubicBezTo>
                  <a:cubicBezTo>
                    <a:pt x="35026" y="3610"/>
                    <a:pt x="35112" y="3642"/>
                    <a:pt x="35196" y="3642"/>
                  </a:cubicBezTo>
                  <a:cubicBezTo>
                    <a:pt x="35370" y="3642"/>
                    <a:pt x="35540" y="3505"/>
                    <a:pt x="35540" y="3298"/>
                  </a:cubicBezTo>
                  <a:cubicBezTo>
                    <a:pt x="35540" y="3110"/>
                    <a:pt x="35387" y="2956"/>
                    <a:pt x="35199" y="2956"/>
                  </a:cubicBezTo>
                  <a:close/>
                  <a:moveTo>
                    <a:pt x="462" y="5895"/>
                  </a:moveTo>
                  <a:cubicBezTo>
                    <a:pt x="155" y="5895"/>
                    <a:pt x="1" y="6271"/>
                    <a:pt x="223" y="6493"/>
                  </a:cubicBezTo>
                  <a:cubicBezTo>
                    <a:pt x="288" y="6558"/>
                    <a:pt x="370" y="6587"/>
                    <a:pt x="452" y="6587"/>
                  </a:cubicBezTo>
                  <a:cubicBezTo>
                    <a:pt x="629" y="6587"/>
                    <a:pt x="804" y="6452"/>
                    <a:pt x="804" y="6254"/>
                  </a:cubicBezTo>
                  <a:cubicBezTo>
                    <a:pt x="804" y="6049"/>
                    <a:pt x="650" y="5895"/>
                    <a:pt x="462" y="5895"/>
                  </a:cubicBezTo>
                  <a:close/>
                  <a:moveTo>
                    <a:pt x="4324" y="5895"/>
                  </a:moveTo>
                  <a:cubicBezTo>
                    <a:pt x="4016" y="5895"/>
                    <a:pt x="3862" y="6271"/>
                    <a:pt x="4085" y="6493"/>
                  </a:cubicBezTo>
                  <a:cubicBezTo>
                    <a:pt x="4150" y="6558"/>
                    <a:pt x="4232" y="6587"/>
                    <a:pt x="4313" y="6587"/>
                  </a:cubicBezTo>
                  <a:cubicBezTo>
                    <a:pt x="4490" y="6587"/>
                    <a:pt x="4666" y="6452"/>
                    <a:pt x="4666" y="6254"/>
                  </a:cubicBezTo>
                  <a:cubicBezTo>
                    <a:pt x="4666" y="6049"/>
                    <a:pt x="4512" y="5895"/>
                    <a:pt x="4324" y="5895"/>
                  </a:cubicBezTo>
                  <a:close/>
                  <a:moveTo>
                    <a:pt x="8185" y="5895"/>
                  </a:moveTo>
                  <a:cubicBezTo>
                    <a:pt x="7878" y="5895"/>
                    <a:pt x="7724" y="6271"/>
                    <a:pt x="7946" y="6493"/>
                  </a:cubicBezTo>
                  <a:cubicBezTo>
                    <a:pt x="8011" y="6558"/>
                    <a:pt x="8093" y="6587"/>
                    <a:pt x="8175" y="6587"/>
                  </a:cubicBezTo>
                  <a:cubicBezTo>
                    <a:pt x="8352" y="6587"/>
                    <a:pt x="8527" y="6452"/>
                    <a:pt x="8527" y="6254"/>
                  </a:cubicBezTo>
                  <a:cubicBezTo>
                    <a:pt x="8527" y="6049"/>
                    <a:pt x="8373" y="5895"/>
                    <a:pt x="8185" y="5895"/>
                  </a:cubicBezTo>
                  <a:close/>
                  <a:moveTo>
                    <a:pt x="12047" y="5895"/>
                  </a:moveTo>
                  <a:cubicBezTo>
                    <a:pt x="11739" y="5895"/>
                    <a:pt x="11585" y="6271"/>
                    <a:pt x="11790" y="6493"/>
                  </a:cubicBezTo>
                  <a:cubicBezTo>
                    <a:pt x="11861" y="6558"/>
                    <a:pt x="11947" y="6587"/>
                    <a:pt x="12031" y="6587"/>
                  </a:cubicBezTo>
                  <a:cubicBezTo>
                    <a:pt x="12213" y="6587"/>
                    <a:pt x="12388" y="6452"/>
                    <a:pt x="12388" y="6254"/>
                  </a:cubicBezTo>
                  <a:cubicBezTo>
                    <a:pt x="12388" y="6049"/>
                    <a:pt x="12235" y="5895"/>
                    <a:pt x="12047" y="5895"/>
                  </a:cubicBezTo>
                  <a:close/>
                  <a:moveTo>
                    <a:pt x="15908" y="5895"/>
                  </a:moveTo>
                  <a:cubicBezTo>
                    <a:pt x="15601" y="5895"/>
                    <a:pt x="15447" y="6271"/>
                    <a:pt x="15652" y="6493"/>
                  </a:cubicBezTo>
                  <a:cubicBezTo>
                    <a:pt x="15722" y="6558"/>
                    <a:pt x="15808" y="6587"/>
                    <a:pt x="15892" y="6587"/>
                  </a:cubicBezTo>
                  <a:cubicBezTo>
                    <a:pt x="16075" y="6587"/>
                    <a:pt x="16250" y="6452"/>
                    <a:pt x="16250" y="6254"/>
                  </a:cubicBezTo>
                  <a:cubicBezTo>
                    <a:pt x="16250" y="6049"/>
                    <a:pt x="16096" y="5895"/>
                    <a:pt x="15908" y="5895"/>
                  </a:cubicBezTo>
                  <a:close/>
                  <a:moveTo>
                    <a:pt x="19753" y="5895"/>
                  </a:moveTo>
                  <a:cubicBezTo>
                    <a:pt x="19445" y="5895"/>
                    <a:pt x="19291" y="6271"/>
                    <a:pt x="19513" y="6493"/>
                  </a:cubicBezTo>
                  <a:cubicBezTo>
                    <a:pt x="19584" y="6558"/>
                    <a:pt x="19670" y="6587"/>
                    <a:pt x="19754" y="6587"/>
                  </a:cubicBezTo>
                  <a:cubicBezTo>
                    <a:pt x="19936" y="6587"/>
                    <a:pt x="20111" y="6452"/>
                    <a:pt x="20111" y="6254"/>
                  </a:cubicBezTo>
                  <a:cubicBezTo>
                    <a:pt x="20094" y="6049"/>
                    <a:pt x="19941" y="5895"/>
                    <a:pt x="19753" y="5895"/>
                  </a:cubicBezTo>
                  <a:close/>
                  <a:moveTo>
                    <a:pt x="23614" y="5895"/>
                  </a:moveTo>
                  <a:cubicBezTo>
                    <a:pt x="23307" y="5895"/>
                    <a:pt x="23153" y="6271"/>
                    <a:pt x="23375" y="6493"/>
                  </a:cubicBezTo>
                  <a:cubicBezTo>
                    <a:pt x="23445" y="6558"/>
                    <a:pt x="23529" y="6587"/>
                    <a:pt x="23611" y="6587"/>
                  </a:cubicBezTo>
                  <a:cubicBezTo>
                    <a:pt x="23788" y="6587"/>
                    <a:pt x="23956" y="6452"/>
                    <a:pt x="23956" y="6254"/>
                  </a:cubicBezTo>
                  <a:cubicBezTo>
                    <a:pt x="23956" y="6049"/>
                    <a:pt x="23802" y="5895"/>
                    <a:pt x="23614" y="5895"/>
                  </a:cubicBezTo>
                  <a:close/>
                  <a:moveTo>
                    <a:pt x="27476" y="5895"/>
                  </a:moveTo>
                  <a:cubicBezTo>
                    <a:pt x="27168" y="5895"/>
                    <a:pt x="27014" y="6271"/>
                    <a:pt x="27236" y="6493"/>
                  </a:cubicBezTo>
                  <a:cubicBezTo>
                    <a:pt x="27307" y="6558"/>
                    <a:pt x="27391" y="6587"/>
                    <a:pt x="27473" y="6587"/>
                  </a:cubicBezTo>
                  <a:cubicBezTo>
                    <a:pt x="27650" y="6587"/>
                    <a:pt x="27817" y="6452"/>
                    <a:pt x="27817" y="6254"/>
                  </a:cubicBezTo>
                  <a:cubicBezTo>
                    <a:pt x="27817" y="6066"/>
                    <a:pt x="27664" y="5912"/>
                    <a:pt x="27493" y="5895"/>
                  </a:cubicBezTo>
                  <a:close/>
                  <a:moveTo>
                    <a:pt x="31337" y="5895"/>
                  </a:moveTo>
                  <a:cubicBezTo>
                    <a:pt x="31030" y="5895"/>
                    <a:pt x="30876" y="6271"/>
                    <a:pt x="31098" y="6493"/>
                  </a:cubicBezTo>
                  <a:cubicBezTo>
                    <a:pt x="31163" y="6558"/>
                    <a:pt x="31245" y="6587"/>
                    <a:pt x="31327" y="6587"/>
                  </a:cubicBezTo>
                  <a:cubicBezTo>
                    <a:pt x="31503" y="6587"/>
                    <a:pt x="31679" y="6452"/>
                    <a:pt x="31679" y="6254"/>
                  </a:cubicBezTo>
                  <a:cubicBezTo>
                    <a:pt x="31679" y="6049"/>
                    <a:pt x="31525" y="5895"/>
                    <a:pt x="31337" y="5895"/>
                  </a:cubicBezTo>
                  <a:close/>
                  <a:moveTo>
                    <a:pt x="35199" y="5895"/>
                  </a:moveTo>
                  <a:cubicBezTo>
                    <a:pt x="34891" y="5895"/>
                    <a:pt x="34737" y="6271"/>
                    <a:pt x="34959" y="6493"/>
                  </a:cubicBezTo>
                  <a:cubicBezTo>
                    <a:pt x="35024" y="6558"/>
                    <a:pt x="35106" y="6587"/>
                    <a:pt x="35188" y="6587"/>
                  </a:cubicBezTo>
                  <a:cubicBezTo>
                    <a:pt x="35365" y="6587"/>
                    <a:pt x="35540" y="6452"/>
                    <a:pt x="35540" y="6254"/>
                  </a:cubicBezTo>
                  <a:cubicBezTo>
                    <a:pt x="35540" y="6049"/>
                    <a:pt x="35387" y="5895"/>
                    <a:pt x="35199" y="5895"/>
                  </a:cubicBezTo>
                  <a:close/>
                  <a:moveTo>
                    <a:pt x="462" y="8851"/>
                  </a:moveTo>
                  <a:cubicBezTo>
                    <a:pt x="155" y="8851"/>
                    <a:pt x="1" y="9210"/>
                    <a:pt x="223" y="9432"/>
                  </a:cubicBezTo>
                  <a:cubicBezTo>
                    <a:pt x="290" y="9505"/>
                    <a:pt x="375" y="9537"/>
                    <a:pt x="460" y="9537"/>
                  </a:cubicBezTo>
                  <a:cubicBezTo>
                    <a:pt x="634" y="9537"/>
                    <a:pt x="804" y="9400"/>
                    <a:pt x="804" y="9193"/>
                  </a:cubicBezTo>
                  <a:cubicBezTo>
                    <a:pt x="804" y="9005"/>
                    <a:pt x="650" y="8851"/>
                    <a:pt x="462" y="8851"/>
                  </a:cubicBezTo>
                  <a:close/>
                  <a:moveTo>
                    <a:pt x="4324" y="8851"/>
                  </a:moveTo>
                  <a:cubicBezTo>
                    <a:pt x="4016" y="8851"/>
                    <a:pt x="3862" y="9210"/>
                    <a:pt x="4085" y="9432"/>
                  </a:cubicBezTo>
                  <a:cubicBezTo>
                    <a:pt x="4152" y="9505"/>
                    <a:pt x="4237" y="9537"/>
                    <a:pt x="4321" y="9537"/>
                  </a:cubicBezTo>
                  <a:cubicBezTo>
                    <a:pt x="4495" y="9537"/>
                    <a:pt x="4666" y="9400"/>
                    <a:pt x="4666" y="9193"/>
                  </a:cubicBezTo>
                  <a:cubicBezTo>
                    <a:pt x="4666" y="9005"/>
                    <a:pt x="4512" y="8851"/>
                    <a:pt x="4324" y="8851"/>
                  </a:cubicBezTo>
                  <a:close/>
                  <a:moveTo>
                    <a:pt x="8185" y="8851"/>
                  </a:moveTo>
                  <a:cubicBezTo>
                    <a:pt x="7878" y="8851"/>
                    <a:pt x="7724" y="9210"/>
                    <a:pt x="7946" y="9432"/>
                  </a:cubicBezTo>
                  <a:cubicBezTo>
                    <a:pt x="8013" y="9505"/>
                    <a:pt x="8098" y="9537"/>
                    <a:pt x="8183" y="9537"/>
                  </a:cubicBezTo>
                  <a:cubicBezTo>
                    <a:pt x="8357" y="9537"/>
                    <a:pt x="8527" y="9400"/>
                    <a:pt x="8527" y="9193"/>
                  </a:cubicBezTo>
                  <a:cubicBezTo>
                    <a:pt x="8527" y="9005"/>
                    <a:pt x="8373" y="8851"/>
                    <a:pt x="8185" y="8851"/>
                  </a:cubicBezTo>
                  <a:close/>
                  <a:moveTo>
                    <a:pt x="12047" y="8851"/>
                  </a:moveTo>
                  <a:cubicBezTo>
                    <a:pt x="11739" y="8851"/>
                    <a:pt x="11585" y="9210"/>
                    <a:pt x="11790" y="9432"/>
                  </a:cubicBezTo>
                  <a:cubicBezTo>
                    <a:pt x="11863" y="9505"/>
                    <a:pt x="11952" y="9537"/>
                    <a:pt x="12039" y="9537"/>
                  </a:cubicBezTo>
                  <a:cubicBezTo>
                    <a:pt x="12218" y="9537"/>
                    <a:pt x="12388" y="9400"/>
                    <a:pt x="12388" y="9193"/>
                  </a:cubicBezTo>
                  <a:cubicBezTo>
                    <a:pt x="12388" y="9005"/>
                    <a:pt x="12235" y="8851"/>
                    <a:pt x="12047" y="8851"/>
                  </a:cubicBezTo>
                  <a:close/>
                  <a:moveTo>
                    <a:pt x="15908" y="8851"/>
                  </a:moveTo>
                  <a:cubicBezTo>
                    <a:pt x="15601" y="8851"/>
                    <a:pt x="15447" y="9210"/>
                    <a:pt x="15652" y="9432"/>
                  </a:cubicBezTo>
                  <a:cubicBezTo>
                    <a:pt x="15725" y="9505"/>
                    <a:pt x="15814" y="9537"/>
                    <a:pt x="15901" y="9537"/>
                  </a:cubicBezTo>
                  <a:cubicBezTo>
                    <a:pt x="16080" y="9537"/>
                    <a:pt x="16250" y="9400"/>
                    <a:pt x="16250" y="9193"/>
                  </a:cubicBezTo>
                  <a:cubicBezTo>
                    <a:pt x="16250" y="9005"/>
                    <a:pt x="16096" y="8851"/>
                    <a:pt x="15908" y="8851"/>
                  </a:cubicBezTo>
                  <a:close/>
                  <a:moveTo>
                    <a:pt x="19753" y="8851"/>
                  </a:moveTo>
                  <a:cubicBezTo>
                    <a:pt x="19445" y="8851"/>
                    <a:pt x="19291" y="9210"/>
                    <a:pt x="19513" y="9432"/>
                  </a:cubicBezTo>
                  <a:cubicBezTo>
                    <a:pt x="19586" y="9505"/>
                    <a:pt x="19675" y="9537"/>
                    <a:pt x="19762" y="9537"/>
                  </a:cubicBezTo>
                  <a:cubicBezTo>
                    <a:pt x="19941" y="9537"/>
                    <a:pt x="20111" y="9400"/>
                    <a:pt x="20111" y="9193"/>
                  </a:cubicBezTo>
                  <a:cubicBezTo>
                    <a:pt x="20094" y="9005"/>
                    <a:pt x="19941" y="8851"/>
                    <a:pt x="19753" y="8851"/>
                  </a:cubicBezTo>
                  <a:close/>
                  <a:moveTo>
                    <a:pt x="23614" y="8851"/>
                  </a:moveTo>
                  <a:cubicBezTo>
                    <a:pt x="23307" y="8851"/>
                    <a:pt x="23153" y="9210"/>
                    <a:pt x="23375" y="9432"/>
                  </a:cubicBezTo>
                  <a:cubicBezTo>
                    <a:pt x="23448" y="9505"/>
                    <a:pt x="23535" y="9537"/>
                    <a:pt x="23619" y="9537"/>
                  </a:cubicBezTo>
                  <a:cubicBezTo>
                    <a:pt x="23793" y="9537"/>
                    <a:pt x="23956" y="9400"/>
                    <a:pt x="23956" y="9193"/>
                  </a:cubicBezTo>
                  <a:cubicBezTo>
                    <a:pt x="23956" y="9005"/>
                    <a:pt x="23802" y="8851"/>
                    <a:pt x="23614" y="8851"/>
                  </a:cubicBezTo>
                  <a:close/>
                  <a:moveTo>
                    <a:pt x="27493" y="8851"/>
                  </a:moveTo>
                  <a:cubicBezTo>
                    <a:pt x="27185" y="8851"/>
                    <a:pt x="27031" y="9210"/>
                    <a:pt x="27236" y="9432"/>
                  </a:cubicBezTo>
                  <a:cubicBezTo>
                    <a:pt x="27309" y="9505"/>
                    <a:pt x="27398" y="9537"/>
                    <a:pt x="27485" y="9537"/>
                  </a:cubicBezTo>
                  <a:cubicBezTo>
                    <a:pt x="27664" y="9537"/>
                    <a:pt x="27834" y="9400"/>
                    <a:pt x="27834" y="9193"/>
                  </a:cubicBezTo>
                  <a:cubicBezTo>
                    <a:pt x="27834" y="9005"/>
                    <a:pt x="27681" y="8851"/>
                    <a:pt x="27493" y="8851"/>
                  </a:cubicBezTo>
                  <a:close/>
                  <a:moveTo>
                    <a:pt x="31337" y="8851"/>
                  </a:moveTo>
                  <a:cubicBezTo>
                    <a:pt x="31030" y="8851"/>
                    <a:pt x="30876" y="9210"/>
                    <a:pt x="31081" y="9432"/>
                  </a:cubicBezTo>
                  <a:cubicBezTo>
                    <a:pt x="31153" y="9505"/>
                    <a:pt x="31243" y="9537"/>
                    <a:pt x="31330" y="9537"/>
                  </a:cubicBezTo>
                  <a:cubicBezTo>
                    <a:pt x="31509" y="9537"/>
                    <a:pt x="31679" y="9400"/>
                    <a:pt x="31679" y="9193"/>
                  </a:cubicBezTo>
                  <a:cubicBezTo>
                    <a:pt x="31679" y="9005"/>
                    <a:pt x="31525" y="8851"/>
                    <a:pt x="31337" y="8851"/>
                  </a:cubicBezTo>
                  <a:close/>
                  <a:moveTo>
                    <a:pt x="35182" y="8851"/>
                  </a:moveTo>
                  <a:cubicBezTo>
                    <a:pt x="34874" y="8851"/>
                    <a:pt x="34720" y="9210"/>
                    <a:pt x="34942" y="9432"/>
                  </a:cubicBezTo>
                  <a:cubicBezTo>
                    <a:pt x="35015" y="9505"/>
                    <a:pt x="35104" y="9537"/>
                    <a:pt x="35191" y="9537"/>
                  </a:cubicBezTo>
                  <a:cubicBezTo>
                    <a:pt x="35370" y="9537"/>
                    <a:pt x="35540" y="9400"/>
                    <a:pt x="35540" y="9193"/>
                  </a:cubicBezTo>
                  <a:cubicBezTo>
                    <a:pt x="35540" y="9005"/>
                    <a:pt x="35387" y="8851"/>
                    <a:pt x="35199" y="88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185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721000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6594167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721000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94167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157600" y="8276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-1884356">
            <a:off x="105239" y="865786"/>
            <a:ext cx="1720568" cy="1093473"/>
            <a:chOff x="7685850" y="32550"/>
            <a:chExt cx="1290421" cy="820102"/>
          </a:xfrm>
        </p:grpSpPr>
        <p:sp>
          <p:nvSpPr>
            <p:cNvPr id="51" name="Google Shape;51;p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 rot="561805">
            <a:off x="9861242" y="-87885"/>
            <a:ext cx="1611468" cy="1132172"/>
            <a:chOff x="7395734" y="-65835"/>
            <a:chExt cx="1208572" cy="849109"/>
          </a:xfrm>
        </p:grpSpPr>
        <p:sp>
          <p:nvSpPr>
            <p:cNvPr id="69" name="Google Shape;69;p5"/>
            <p:cNvSpPr/>
            <p:nvPr/>
          </p:nvSpPr>
          <p:spPr>
            <a:xfrm rot="-2204069" flipH="1">
              <a:off x="8031320" y="519771"/>
              <a:ext cx="252313" cy="208777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2204069" flipH="1">
              <a:off x="7869628" y="60004"/>
              <a:ext cx="260757" cy="180967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2204069" flipH="1">
              <a:off x="7472444" y="501588"/>
              <a:ext cx="232441" cy="188501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-2204069" flipH="1">
              <a:off x="7727746" y="300210"/>
              <a:ext cx="205642" cy="19239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2204069" flipH="1">
              <a:off x="7434248" y="165448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-2204069" flipH="1">
              <a:off x="8116827" y="257510"/>
              <a:ext cx="230419" cy="169540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 rot="-2204069" flipH="1">
              <a:off x="8371323" y="-26877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1367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965567" y="2130200"/>
            <a:ext cx="5657200" cy="3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965433" y="1312067"/>
            <a:ext cx="54948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9674680" y="-1078614"/>
            <a:ext cx="1676209" cy="389123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5254723" y="167360"/>
            <a:ext cx="827743" cy="546011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6378617" y="5919971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226717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965567" y="2130200"/>
            <a:ext cx="5657200" cy="3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965433" y="1312067"/>
            <a:ext cx="54948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9674680" y="-1078614"/>
            <a:ext cx="1676209" cy="389123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5254723" y="167360"/>
            <a:ext cx="827743" cy="546011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6378617" y="5919971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2415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965433" y="1777851"/>
            <a:ext cx="3916000" cy="10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965433" y="2789684"/>
            <a:ext cx="5000800" cy="2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9331667" y="5283636"/>
            <a:ext cx="2925517" cy="157436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7814" y="492035"/>
            <a:ext cx="1257351" cy="13074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4104608" y="114872"/>
            <a:ext cx="1103093" cy="1078488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594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4081003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2202300" y="2058451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title" idx="2" hasCustomPrompt="1"/>
          </p:nvPr>
        </p:nvSpPr>
        <p:spPr>
          <a:xfrm>
            <a:off x="1283700" y="1994851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2202300" y="2675284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3"/>
          </p:nvPr>
        </p:nvSpPr>
        <p:spPr>
          <a:xfrm>
            <a:off x="3617800" y="717167"/>
            <a:ext cx="49564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4"/>
          </p:nvPr>
        </p:nvSpPr>
        <p:spPr>
          <a:xfrm>
            <a:off x="7793084" y="2058467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5" hasCustomPrompt="1"/>
          </p:nvPr>
        </p:nvSpPr>
        <p:spPr>
          <a:xfrm>
            <a:off x="6874484" y="1994867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6"/>
          </p:nvPr>
        </p:nvSpPr>
        <p:spPr>
          <a:xfrm>
            <a:off x="7793084" y="2675300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title" idx="7"/>
          </p:nvPr>
        </p:nvSpPr>
        <p:spPr>
          <a:xfrm>
            <a:off x="2202300" y="4503451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8" hasCustomPrompt="1"/>
          </p:nvPr>
        </p:nvSpPr>
        <p:spPr>
          <a:xfrm>
            <a:off x="1283700" y="4439851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9"/>
          </p:nvPr>
        </p:nvSpPr>
        <p:spPr>
          <a:xfrm>
            <a:off x="2202300" y="5120284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13"/>
          </p:nvPr>
        </p:nvSpPr>
        <p:spPr>
          <a:xfrm>
            <a:off x="7793084" y="4503467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14" hasCustomPrompt="1"/>
          </p:nvPr>
        </p:nvSpPr>
        <p:spPr>
          <a:xfrm>
            <a:off x="6874484" y="4439867"/>
            <a:ext cx="93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15"/>
          </p:nvPr>
        </p:nvSpPr>
        <p:spPr>
          <a:xfrm>
            <a:off x="7793084" y="5120300"/>
            <a:ext cx="31152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13"/>
          <p:cNvGrpSpPr/>
          <p:nvPr/>
        </p:nvGrpSpPr>
        <p:grpSpPr>
          <a:xfrm>
            <a:off x="530069" y="374667"/>
            <a:ext cx="610281" cy="594631"/>
            <a:chOff x="397551" y="281000"/>
            <a:chExt cx="457711" cy="445973"/>
          </a:xfrm>
        </p:grpSpPr>
        <p:sp>
          <p:nvSpPr>
            <p:cNvPr id="245" name="Google Shape;245;p1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234696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4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3053400" y="4186151"/>
            <a:ext cx="6085200" cy="6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subTitle" idx="1"/>
          </p:nvPr>
        </p:nvSpPr>
        <p:spPr>
          <a:xfrm>
            <a:off x="1944233" y="1973751"/>
            <a:ext cx="8303600" cy="22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grpSp>
        <p:nvGrpSpPr>
          <p:cNvPr id="251" name="Google Shape;251;p14"/>
          <p:cNvGrpSpPr/>
          <p:nvPr/>
        </p:nvGrpSpPr>
        <p:grpSpPr>
          <a:xfrm>
            <a:off x="242299" y="5203864"/>
            <a:ext cx="1133384" cy="1488656"/>
            <a:chOff x="181724" y="3902898"/>
            <a:chExt cx="850038" cy="1116492"/>
          </a:xfrm>
        </p:grpSpPr>
        <p:grpSp>
          <p:nvGrpSpPr>
            <p:cNvPr id="252" name="Google Shape;252;p1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253" name="Google Shape;253;p1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4" name="Google Shape;254;p1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5" name="Google Shape;255;p1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256" name="Google Shape;256;p1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257" name="Google Shape;257;p1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58" name="Google Shape;258;p14"/>
          <p:cNvGrpSpPr/>
          <p:nvPr/>
        </p:nvGrpSpPr>
        <p:grpSpPr>
          <a:xfrm>
            <a:off x="10247801" y="43400"/>
            <a:ext cx="1720561" cy="1093469"/>
            <a:chOff x="7685850" y="32550"/>
            <a:chExt cx="1290421" cy="820102"/>
          </a:xfrm>
        </p:grpSpPr>
        <p:sp>
          <p:nvSpPr>
            <p:cNvPr id="259" name="Google Shape;259;p14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76" name="Google Shape;276;p14"/>
          <p:cNvSpPr/>
          <p:nvPr/>
        </p:nvSpPr>
        <p:spPr>
          <a:xfrm rot="10800000">
            <a:off x="10660833" y="5840397"/>
            <a:ext cx="1021488" cy="786295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3236829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23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23"/>
          <p:cNvSpPr txBox="1">
            <a:spLocks noGrp="1"/>
          </p:cNvSpPr>
          <p:nvPr>
            <p:ph type="title"/>
          </p:nvPr>
        </p:nvSpPr>
        <p:spPr>
          <a:xfrm>
            <a:off x="960000" y="3382268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5" name="Google Shape;445;p23"/>
          <p:cNvSpPr txBox="1">
            <a:spLocks noGrp="1"/>
          </p:cNvSpPr>
          <p:nvPr>
            <p:ph type="subTitle" idx="1"/>
          </p:nvPr>
        </p:nvSpPr>
        <p:spPr>
          <a:xfrm>
            <a:off x="960000" y="4011045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3"/>
          <p:cNvSpPr txBox="1">
            <a:spLocks noGrp="1"/>
          </p:cNvSpPr>
          <p:nvPr>
            <p:ph type="title" idx="2"/>
          </p:nvPr>
        </p:nvSpPr>
        <p:spPr>
          <a:xfrm>
            <a:off x="4593400" y="4488673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7" name="Google Shape;447;p23"/>
          <p:cNvSpPr txBox="1">
            <a:spLocks noGrp="1"/>
          </p:cNvSpPr>
          <p:nvPr>
            <p:ph type="subTitle" idx="3"/>
          </p:nvPr>
        </p:nvSpPr>
        <p:spPr>
          <a:xfrm>
            <a:off x="4593400" y="5138679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3"/>
          <p:cNvSpPr txBox="1">
            <a:spLocks noGrp="1"/>
          </p:cNvSpPr>
          <p:nvPr>
            <p:ph type="title" idx="4"/>
          </p:nvPr>
        </p:nvSpPr>
        <p:spPr>
          <a:xfrm>
            <a:off x="8226800" y="3382268"/>
            <a:ext cx="3005200" cy="6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9" name="Google Shape;449;p23"/>
          <p:cNvSpPr txBox="1">
            <a:spLocks noGrp="1"/>
          </p:cNvSpPr>
          <p:nvPr>
            <p:ph type="subTitle" idx="5"/>
          </p:nvPr>
        </p:nvSpPr>
        <p:spPr>
          <a:xfrm>
            <a:off x="8226800" y="4011045"/>
            <a:ext cx="3005200" cy="9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23"/>
          <p:cNvSpPr txBox="1">
            <a:spLocks noGrp="1"/>
          </p:cNvSpPr>
          <p:nvPr>
            <p:ph type="title" idx="6"/>
          </p:nvPr>
        </p:nvSpPr>
        <p:spPr>
          <a:xfrm>
            <a:off x="3699200" y="717167"/>
            <a:ext cx="47936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9pPr>
          </a:lstStyle>
          <a:p>
            <a:endParaRPr/>
          </a:p>
        </p:txBody>
      </p:sp>
      <p:grpSp>
        <p:nvGrpSpPr>
          <p:cNvPr id="451" name="Google Shape;451;p23"/>
          <p:cNvGrpSpPr/>
          <p:nvPr/>
        </p:nvGrpSpPr>
        <p:grpSpPr>
          <a:xfrm rot="-6331164">
            <a:off x="9808100" y="4733253"/>
            <a:ext cx="1479483" cy="3434548"/>
            <a:chOff x="-751900" y="2850775"/>
            <a:chExt cx="516875" cy="1199900"/>
          </a:xfrm>
        </p:grpSpPr>
        <p:sp>
          <p:nvSpPr>
            <p:cNvPr id="452" name="Google Shape;452;p23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453" name="Google Shape;453;p23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454" name="Google Shape;454;p23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5" name="Google Shape;455;p23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6" name="Google Shape;456;p23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7" name="Google Shape;457;p23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8" name="Google Shape;458;p23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59" name="Google Shape;459;p23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0" name="Google Shape;460;p23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1" name="Google Shape;461;p23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2" name="Google Shape;462;p23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3" name="Google Shape;463;p23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4" name="Google Shape;464;p23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5" name="Google Shape;465;p23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6" name="Google Shape;466;p23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7" name="Google Shape;467;p23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8" name="Google Shape;468;p23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69" name="Google Shape;469;p23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1" name="Google Shape;471;p23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2" name="Google Shape;472;p23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3" name="Google Shape;473;p23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4" name="Google Shape;474;p23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5" name="Google Shape;475;p23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476" name="Google Shape;476;p23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477" name="Google Shape;477;p23"/>
          <p:cNvSpPr/>
          <p:nvPr/>
        </p:nvSpPr>
        <p:spPr>
          <a:xfrm>
            <a:off x="410767" y="341178"/>
            <a:ext cx="1319880" cy="1015983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78" name="Google Shape;478;p23"/>
          <p:cNvGrpSpPr/>
          <p:nvPr/>
        </p:nvGrpSpPr>
        <p:grpSpPr>
          <a:xfrm rot="5400000" flipH="1">
            <a:off x="679619" y="5481728"/>
            <a:ext cx="1016055" cy="1086005"/>
            <a:chOff x="429300" y="4124275"/>
            <a:chExt cx="381650" cy="407925"/>
          </a:xfrm>
        </p:grpSpPr>
        <p:sp>
          <p:nvSpPr>
            <p:cNvPr id="479" name="Google Shape;479;p23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>
            <a:off x="10916802" y="216067"/>
            <a:ext cx="610281" cy="594631"/>
            <a:chOff x="397551" y="281000"/>
            <a:chExt cx="457711" cy="445973"/>
          </a:xfrm>
        </p:grpSpPr>
        <p:sp>
          <p:nvSpPr>
            <p:cNvPr id="486" name="Google Shape;486;p23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miter lim="1708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95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32"/>
          <p:cNvSpPr txBox="1">
            <a:spLocks noGrp="1"/>
          </p:cNvSpPr>
          <p:nvPr>
            <p:ph type="title"/>
          </p:nvPr>
        </p:nvSpPr>
        <p:spPr>
          <a:xfrm>
            <a:off x="1073100" y="3268660"/>
            <a:ext cx="4329200" cy="8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title" idx="2" hasCustomPrompt="1"/>
          </p:nvPr>
        </p:nvSpPr>
        <p:spPr>
          <a:xfrm>
            <a:off x="2482700" y="1843967"/>
            <a:ext cx="1510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1"/>
          </p:nvPr>
        </p:nvSpPr>
        <p:spPr>
          <a:xfrm>
            <a:off x="1289096" y="4233260"/>
            <a:ext cx="3897200" cy="8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32"/>
          <p:cNvSpPr/>
          <p:nvPr/>
        </p:nvSpPr>
        <p:spPr>
          <a:xfrm rot="1131438">
            <a:off x="427882" y="295573"/>
            <a:ext cx="682308" cy="476663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639" name="Google Shape;639;p32"/>
          <p:cNvSpPr/>
          <p:nvPr/>
        </p:nvSpPr>
        <p:spPr>
          <a:xfrm rot="1762781">
            <a:off x="1391314" y="11838"/>
            <a:ext cx="847556" cy="59207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0" name="Google Shape;640;p32"/>
          <p:cNvGrpSpPr/>
          <p:nvPr/>
        </p:nvGrpSpPr>
        <p:grpSpPr>
          <a:xfrm rot="1157192">
            <a:off x="10831719" y="5664277"/>
            <a:ext cx="1103117" cy="1078511"/>
            <a:chOff x="3141076" y="86042"/>
            <a:chExt cx="827319" cy="808865"/>
          </a:xfrm>
        </p:grpSpPr>
        <p:sp>
          <p:nvSpPr>
            <p:cNvPr id="641" name="Google Shape;641;p32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2" name="Google Shape;642;p32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34014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38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38"/>
          <p:cNvGrpSpPr/>
          <p:nvPr/>
        </p:nvGrpSpPr>
        <p:grpSpPr>
          <a:xfrm rot="-1439012">
            <a:off x="-1254263" y="-2175313"/>
            <a:ext cx="3690577" cy="3803960"/>
            <a:chOff x="1154976" y="632775"/>
            <a:chExt cx="2502430" cy="3877954"/>
          </a:xfrm>
        </p:grpSpPr>
        <p:sp>
          <p:nvSpPr>
            <p:cNvPr id="767" name="Google Shape;767;p3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69" name="Google Shape;769;p38"/>
          <p:cNvSpPr/>
          <p:nvPr/>
        </p:nvSpPr>
        <p:spPr>
          <a:xfrm rot="1504798" flipH="1">
            <a:off x="10248426" y="-136641"/>
            <a:ext cx="1956284" cy="1536063"/>
          </a:xfrm>
          <a:custGeom>
            <a:avLst/>
            <a:gdLst/>
            <a:ahLst/>
            <a:cxnLst/>
            <a:rect l="l" t="t" r="r" b="b"/>
            <a:pathLst>
              <a:path w="24087" h="18914" extrusionOk="0">
                <a:moveTo>
                  <a:pt x="4887" y="4610"/>
                </a:moveTo>
                <a:lnTo>
                  <a:pt x="7433" y="4866"/>
                </a:lnTo>
                <a:cubicBezTo>
                  <a:pt x="7313" y="5771"/>
                  <a:pt x="7177" y="6676"/>
                  <a:pt x="7040" y="7564"/>
                </a:cubicBezTo>
                <a:lnTo>
                  <a:pt x="7040" y="7564"/>
                </a:lnTo>
                <a:cubicBezTo>
                  <a:pt x="6174" y="7497"/>
                  <a:pt x="5308" y="7429"/>
                  <a:pt x="4443" y="7361"/>
                </a:cubicBezTo>
                <a:cubicBezTo>
                  <a:pt x="4579" y="6438"/>
                  <a:pt x="4733" y="5533"/>
                  <a:pt x="4887" y="4610"/>
                </a:cubicBezTo>
                <a:close/>
                <a:moveTo>
                  <a:pt x="7774" y="4917"/>
                </a:moveTo>
                <a:lnTo>
                  <a:pt x="9893" y="5140"/>
                </a:lnTo>
                <a:cubicBezTo>
                  <a:pt x="9791" y="6011"/>
                  <a:pt x="9671" y="6899"/>
                  <a:pt x="9534" y="7771"/>
                </a:cubicBezTo>
                <a:lnTo>
                  <a:pt x="9534" y="7788"/>
                </a:lnTo>
                <a:cubicBezTo>
                  <a:pt x="8868" y="7720"/>
                  <a:pt x="8202" y="7668"/>
                  <a:pt x="7518" y="7617"/>
                </a:cubicBezTo>
                <a:cubicBezTo>
                  <a:pt x="7621" y="6712"/>
                  <a:pt x="7706" y="5823"/>
                  <a:pt x="7774" y="4917"/>
                </a:cubicBezTo>
                <a:close/>
                <a:moveTo>
                  <a:pt x="10320" y="5191"/>
                </a:moveTo>
                <a:cubicBezTo>
                  <a:pt x="11175" y="5276"/>
                  <a:pt x="12029" y="5362"/>
                  <a:pt x="12883" y="5464"/>
                </a:cubicBezTo>
                <a:cubicBezTo>
                  <a:pt x="12747" y="6301"/>
                  <a:pt x="12627" y="7156"/>
                  <a:pt x="12507" y="7993"/>
                </a:cubicBezTo>
                <a:lnTo>
                  <a:pt x="12490" y="8010"/>
                </a:lnTo>
                <a:lnTo>
                  <a:pt x="12490" y="8044"/>
                </a:lnTo>
                <a:lnTo>
                  <a:pt x="11978" y="8010"/>
                </a:lnTo>
                <a:cubicBezTo>
                  <a:pt x="11311" y="7942"/>
                  <a:pt x="10662" y="7890"/>
                  <a:pt x="10013" y="7839"/>
                </a:cubicBezTo>
                <a:cubicBezTo>
                  <a:pt x="10132" y="6951"/>
                  <a:pt x="10235" y="6079"/>
                  <a:pt x="10320" y="5191"/>
                </a:cubicBezTo>
                <a:close/>
                <a:moveTo>
                  <a:pt x="13157" y="5498"/>
                </a:moveTo>
                <a:cubicBezTo>
                  <a:pt x="14011" y="5584"/>
                  <a:pt x="14865" y="5686"/>
                  <a:pt x="15720" y="5772"/>
                </a:cubicBezTo>
                <a:cubicBezTo>
                  <a:pt x="15617" y="6609"/>
                  <a:pt x="15515" y="7446"/>
                  <a:pt x="15395" y="8283"/>
                </a:cubicBezTo>
                <a:lnTo>
                  <a:pt x="15378" y="8283"/>
                </a:lnTo>
                <a:lnTo>
                  <a:pt x="12815" y="8078"/>
                </a:lnTo>
                <a:cubicBezTo>
                  <a:pt x="12935" y="7224"/>
                  <a:pt x="13054" y="6370"/>
                  <a:pt x="13157" y="5498"/>
                </a:cubicBezTo>
                <a:close/>
                <a:moveTo>
                  <a:pt x="16130" y="5806"/>
                </a:moveTo>
                <a:cubicBezTo>
                  <a:pt x="16779" y="5874"/>
                  <a:pt x="17411" y="5960"/>
                  <a:pt x="18060" y="6028"/>
                </a:cubicBezTo>
                <a:cubicBezTo>
                  <a:pt x="17838" y="6848"/>
                  <a:pt x="17633" y="7651"/>
                  <a:pt x="17411" y="8454"/>
                </a:cubicBezTo>
                <a:cubicBezTo>
                  <a:pt x="16864" y="8403"/>
                  <a:pt x="16301" y="8369"/>
                  <a:pt x="15737" y="8318"/>
                </a:cubicBezTo>
                <a:cubicBezTo>
                  <a:pt x="15873" y="7480"/>
                  <a:pt x="16010" y="6643"/>
                  <a:pt x="16130" y="5806"/>
                </a:cubicBezTo>
                <a:close/>
                <a:moveTo>
                  <a:pt x="18453" y="6079"/>
                </a:moveTo>
                <a:lnTo>
                  <a:pt x="19889" y="6250"/>
                </a:lnTo>
                <a:cubicBezTo>
                  <a:pt x="19752" y="7053"/>
                  <a:pt x="19581" y="7856"/>
                  <a:pt x="19427" y="8659"/>
                </a:cubicBezTo>
                <a:cubicBezTo>
                  <a:pt x="18898" y="8608"/>
                  <a:pt x="18385" y="8540"/>
                  <a:pt x="17855" y="8506"/>
                </a:cubicBezTo>
                <a:cubicBezTo>
                  <a:pt x="18060" y="7703"/>
                  <a:pt x="18248" y="6899"/>
                  <a:pt x="18453" y="6079"/>
                </a:cubicBezTo>
                <a:close/>
                <a:moveTo>
                  <a:pt x="20282" y="6301"/>
                </a:moveTo>
                <a:lnTo>
                  <a:pt x="21871" y="6489"/>
                </a:lnTo>
                <a:cubicBezTo>
                  <a:pt x="21785" y="7310"/>
                  <a:pt x="21683" y="8113"/>
                  <a:pt x="21580" y="8916"/>
                </a:cubicBezTo>
                <a:cubicBezTo>
                  <a:pt x="21016" y="8830"/>
                  <a:pt x="20435" y="8762"/>
                  <a:pt x="19872" y="8693"/>
                </a:cubicBezTo>
                <a:cubicBezTo>
                  <a:pt x="20025" y="7908"/>
                  <a:pt x="20162" y="7104"/>
                  <a:pt x="20282" y="6301"/>
                </a:cubicBezTo>
                <a:close/>
                <a:moveTo>
                  <a:pt x="4391" y="7634"/>
                </a:moveTo>
                <a:lnTo>
                  <a:pt x="7006" y="7873"/>
                </a:lnTo>
                <a:cubicBezTo>
                  <a:pt x="6818" y="9086"/>
                  <a:pt x="6613" y="10300"/>
                  <a:pt x="6408" y="11513"/>
                </a:cubicBezTo>
                <a:cubicBezTo>
                  <a:pt x="5587" y="11444"/>
                  <a:pt x="4784" y="11376"/>
                  <a:pt x="3964" y="11308"/>
                </a:cubicBezTo>
                <a:cubicBezTo>
                  <a:pt x="4050" y="10539"/>
                  <a:pt x="4118" y="9770"/>
                  <a:pt x="4221" y="9001"/>
                </a:cubicBezTo>
                <a:cubicBezTo>
                  <a:pt x="4272" y="8557"/>
                  <a:pt x="4323" y="8095"/>
                  <a:pt x="4391" y="7634"/>
                </a:cubicBezTo>
                <a:close/>
                <a:moveTo>
                  <a:pt x="7484" y="7942"/>
                </a:moveTo>
                <a:cubicBezTo>
                  <a:pt x="8150" y="7993"/>
                  <a:pt x="8817" y="8061"/>
                  <a:pt x="9483" y="8130"/>
                </a:cubicBezTo>
                <a:cubicBezTo>
                  <a:pt x="9278" y="9326"/>
                  <a:pt x="9056" y="10539"/>
                  <a:pt x="8817" y="11735"/>
                </a:cubicBezTo>
                <a:cubicBezTo>
                  <a:pt x="8202" y="11684"/>
                  <a:pt x="7569" y="11615"/>
                  <a:pt x="6937" y="11564"/>
                </a:cubicBezTo>
                <a:cubicBezTo>
                  <a:pt x="7159" y="10368"/>
                  <a:pt x="7347" y="9155"/>
                  <a:pt x="7484" y="7942"/>
                </a:cubicBezTo>
                <a:close/>
                <a:moveTo>
                  <a:pt x="9962" y="8164"/>
                </a:moveTo>
                <a:cubicBezTo>
                  <a:pt x="10628" y="8232"/>
                  <a:pt x="11294" y="8301"/>
                  <a:pt x="11944" y="8369"/>
                </a:cubicBezTo>
                <a:lnTo>
                  <a:pt x="12439" y="8420"/>
                </a:lnTo>
                <a:cubicBezTo>
                  <a:pt x="12251" y="9616"/>
                  <a:pt x="12046" y="10812"/>
                  <a:pt x="11858" y="12042"/>
                </a:cubicBezTo>
                <a:lnTo>
                  <a:pt x="9364" y="11803"/>
                </a:lnTo>
                <a:cubicBezTo>
                  <a:pt x="9586" y="10607"/>
                  <a:pt x="9791" y="9394"/>
                  <a:pt x="9962" y="8164"/>
                </a:cubicBezTo>
                <a:close/>
                <a:moveTo>
                  <a:pt x="12764" y="8454"/>
                </a:moveTo>
                <a:cubicBezTo>
                  <a:pt x="13618" y="8540"/>
                  <a:pt x="14472" y="8642"/>
                  <a:pt x="15310" y="8745"/>
                </a:cubicBezTo>
                <a:lnTo>
                  <a:pt x="15292" y="8933"/>
                </a:lnTo>
                <a:cubicBezTo>
                  <a:pt x="15122" y="10060"/>
                  <a:pt x="14917" y="11188"/>
                  <a:pt x="14729" y="12316"/>
                </a:cubicBezTo>
                <a:lnTo>
                  <a:pt x="12337" y="12077"/>
                </a:lnTo>
                <a:cubicBezTo>
                  <a:pt x="12490" y="10863"/>
                  <a:pt x="12610" y="9650"/>
                  <a:pt x="12764" y="8454"/>
                </a:cubicBezTo>
                <a:close/>
                <a:moveTo>
                  <a:pt x="15668" y="8813"/>
                </a:moveTo>
                <a:lnTo>
                  <a:pt x="17292" y="9001"/>
                </a:lnTo>
                <a:cubicBezTo>
                  <a:pt x="17001" y="10146"/>
                  <a:pt x="16745" y="11308"/>
                  <a:pt x="16540" y="12487"/>
                </a:cubicBezTo>
                <a:lnTo>
                  <a:pt x="15207" y="12367"/>
                </a:lnTo>
                <a:cubicBezTo>
                  <a:pt x="15327" y="11359"/>
                  <a:pt x="15446" y="10351"/>
                  <a:pt x="15600" y="9377"/>
                </a:cubicBezTo>
                <a:lnTo>
                  <a:pt x="15668" y="8813"/>
                </a:lnTo>
                <a:close/>
                <a:moveTo>
                  <a:pt x="17719" y="9052"/>
                </a:moveTo>
                <a:lnTo>
                  <a:pt x="19308" y="9240"/>
                </a:lnTo>
                <a:cubicBezTo>
                  <a:pt x="19086" y="10385"/>
                  <a:pt x="18881" y="11547"/>
                  <a:pt x="18710" y="12709"/>
                </a:cubicBezTo>
                <a:lnTo>
                  <a:pt x="16984" y="12538"/>
                </a:lnTo>
                <a:cubicBezTo>
                  <a:pt x="17189" y="11359"/>
                  <a:pt x="17445" y="10197"/>
                  <a:pt x="17719" y="9052"/>
                </a:cubicBezTo>
                <a:close/>
                <a:moveTo>
                  <a:pt x="19752" y="9292"/>
                </a:moveTo>
                <a:cubicBezTo>
                  <a:pt x="20333" y="9360"/>
                  <a:pt x="20914" y="9428"/>
                  <a:pt x="21495" y="9479"/>
                </a:cubicBezTo>
                <a:cubicBezTo>
                  <a:pt x="21341" y="10641"/>
                  <a:pt x="21170" y="11803"/>
                  <a:pt x="21033" y="12965"/>
                </a:cubicBezTo>
                <a:cubicBezTo>
                  <a:pt x="20418" y="12897"/>
                  <a:pt x="19803" y="12811"/>
                  <a:pt x="19188" y="12760"/>
                </a:cubicBezTo>
                <a:cubicBezTo>
                  <a:pt x="19342" y="11598"/>
                  <a:pt x="19547" y="10453"/>
                  <a:pt x="19752" y="9292"/>
                </a:cubicBezTo>
                <a:close/>
                <a:moveTo>
                  <a:pt x="10602" y="1"/>
                </a:moveTo>
                <a:cubicBezTo>
                  <a:pt x="10568" y="1"/>
                  <a:pt x="10534" y="22"/>
                  <a:pt x="10525" y="65"/>
                </a:cubicBezTo>
                <a:cubicBezTo>
                  <a:pt x="10337" y="1620"/>
                  <a:pt x="10167" y="3158"/>
                  <a:pt x="9962" y="4712"/>
                </a:cubicBezTo>
                <a:cubicBezTo>
                  <a:pt x="9244" y="4644"/>
                  <a:pt x="8526" y="4576"/>
                  <a:pt x="7826" y="4507"/>
                </a:cubicBezTo>
                <a:cubicBezTo>
                  <a:pt x="7911" y="3294"/>
                  <a:pt x="7980" y="2081"/>
                  <a:pt x="8048" y="885"/>
                </a:cubicBezTo>
                <a:cubicBezTo>
                  <a:pt x="8048" y="821"/>
                  <a:pt x="7994" y="786"/>
                  <a:pt x="7944" y="786"/>
                </a:cubicBezTo>
                <a:cubicBezTo>
                  <a:pt x="7900" y="786"/>
                  <a:pt x="7860" y="812"/>
                  <a:pt x="7860" y="868"/>
                </a:cubicBezTo>
                <a:cubicBezTo>
                  <a:pt x="7774" y="2081"/>
                  <a:pt x="7638" y="3294"/>
                  <a:pt x="7501" y="4490"/>
                </a:cubicBezTo>
                <a:cubicBezTo>
                  <a:pt x="6647" y="4422"/>
                  <a:pt x="5810" y="4354"/>
                  <a:pt x="4972" y="4285"/>
                </a:cubicBezTo>
                <a:cubicBezTo>
                  <a:pt x="5229" y="2901"/>
                  <a:pt x="5502" y="1534"/>
                  <a:pt x="5792" y="150"/>
                </a:cubicBezTo>
                <a:cubicBezTo>
                  <a:pt x="5803" y="96"/>
                  <a:pt x="5752" y="55"/>
                  <a:pt x="5708" y="55"/>
                </a:cubicBezTo>
                <a:cubicBezTo>
                  <a:pt x="5684" y="55"/>
                  <a:pt x="5662" y="68"/>
                  <a:pt x="5656" y="99"/>
                </a:cubicBezTo>
                <a:cubicBezTo>
                  <a:pt x="5229" y="1466"/>
                  <a:pt x="4887" y="2850"/>
                  <a:pt x="4614" y="4251"/>
                </a:cubicBezTo>
                <a:cubicBezTo>
                  <a:pt x="3435" y="4166"/>
                  <a:pt x="2239" y="4080"/>
                  <a:pt x="1043" y="4012"/>
                </a:cubicBezTo>
                <a:cubicBezTo>
                  <a:pt x="906" y="4029"/>
                  <a:pt x="906" y="4217"/>
                  <a:pt x="1025" y="4251"/>
                </a:cubicBezTo>
                <a:lnTo>
                  <a:pt x="4562" y="4610"/>
                </a:lnTo>
                <a:cubicBezTo>
                  <a:pt x="4391" y="5515"/>
                  <a:pt x="4238" y="6438"/>
                  <a:pt x="4101" y="7361"/>
                </a:cubicBezTo>
                <a:cubicBezTo>
                  <a:pt x="2768" y="7258"/>
                  <a:pt x="1435" y="7173"/>
                  <a:pt x="103" y="7104"/>
                </a:cubicBezTo>
                <a:cubicBezTo>
                  <a:pt x="0" y="7104"/>
                  <a:pt x="0" y="7258"/>
                  <a:pt x="103" y="7275"/>
                </a:cubicBezTo>
                <a:lnTo>
                  <a:pt x="4067" y="7634"/>
                </a:lnTo>
                <a:cubicBezTo>
                  <a:pt x="3896" y="8847"/>
                  <a:pt x="3725" y="10077"/>
                  <a:pt x="3554" y="11291"/>
                </a:cubicBezTo>
                <a:cubicBezTo>
                  <a:pt x="2649" y="11222"/>
                  <a:pt x="1726" y="11154"/>
                  <a:pt x="820" y="11103"/>
                </a:cubicBezTo>
                <a:cubicBezTo>
                  <a:pt x="632" y="11103"/>
                  <a:pt x="615" y="11376"/>
                  <a:pt x="803" y="11393"/>
                </a:cubicBezTo>
                <a:cubicBezTo>
                  <a:pt x="1709" y="11479"/>
                  <a:pt x="2597" y="11581"/>
                  <a:pt x="3503" y="11666"/>
                </a:cubicBezTo>
                <a:cubicBezTo>
                  <a:pt x="3247" y="13409"/>
                  <a:pt x="2922" y="15135"/>
                  <a:pt x="2495" y="16844"/>
                </a:cubicBezTo>
                <a:cubicBezTo>
                  <a:pt x="2484" y="16977"/>
                  <a:pt x="2595" y="17067"/>
                  <a:pt x="2712" y="17067"/>
                </a:cubicBezTo>
                <a:cubicBezTo>
                  <a:pt x="2775" y="17067"/>
                  <a:pt x="2840" y="17040"/>
                  <a:pt x="2888" y="16980"/>
                </a:cubicBezTo>
                <a:cubicBezTo>
                  <a:pt x="3469" y="15272"/>
                  <a:pt x="3742" y="13495"/>
                  <a:pt x="3930" y="11701"/>
                </a:cubicBezTo>
                <a:cubicBezTo>
                  <a:pt x="4733" y="11786"/>
                  <a:pt x="5553" y="11854"/>
                  <a:pt x="6356" y="11940"/>
                </a:cubicBezTo>
                <a:cubicBezTo>
                  <a:pt x="6237" y="12743"/>
                  <a:pt x="6100" y="13546"/>
                  <a:pt x="5963" y="14349"/>
                </a:cubicBezTo>
                <a:cubicBezTo>
                  <a:pt x="5963" y="14467"/>
                  <a:pt x="6054" y="14534"/>
                  <a:pt x="6143" y="14534"/>
                </a:cubicBezTo>
                <a:cubicBezTo>
                  <a:pt x="6210" y="14534"/>
                  <a:pt x="6276" y="14497"/>
                  <a:pt x="6305" y="14417"/>
                </a:cubicBezTo>
                <a:cubicBezTo>
                  <a:pt x="6527" y="13614"/>
                  <a:pt x="6715" y="12811"/>
                  <a:pt x="6869" y="11991"/>
                </a:cubicBezTo>
                <a:lnTo>
                  <a:pt x="8748" y="12162"/>
                </a:lnTo>
                <a:cubicBezTo>
                  <a:pt x="8543" y="13256"/>
                  <a:pt x="8321" y="14332"/>
                  <a:pt x="8133" y="15425"/>
                </a:cubicBezTo>
                <a:cubicBezTo>
                  <a:pt x="8113" y="15554"/>
                  <a:pt x="8238" y="15637"/>
                  <a:pt x="8359" y="15637"/>
                </a:cubicBezTo>
                <a:cubicBezTo>
                  <a:pt x="8446" y="15637"/>
                  <a:pt x="8532" y="15594"/>
                  <a:pt x="8560" y="15494"/>
                </a:cubicBezTo>
                <a:cubicBezTo>
                  <a:pt x="8834" y="14417"/>
                  <a:pt x="9073" y="13324"/>
                  <a:pt x="9295" y="12213"/>
                </a:cubicBezTo>
                <a:cubicBezTo>
                  <a:pt x="10132" y="12299"/>
                  <a:pt x="10970" y="12384"/>
                  <a:pt x="11807" y="12470"/>
                </a:cubicBezTo>
                <a:cubicBezTo>
                  <a:pt x="11653" y="13495"/>
                  <a:pt x="11516" y="14520"/>
                  <a:pt x="11465" y="15545"/>
                </a:cubicBezTo>
                <a:cubicBezTo>
                  <a:pt x="11455" y="15647"/>
                  <a:pt x="11554" y="15712"/>
                  <a:pt x="11643" y="15712"/>
                </a:cubicBezTo>
                <a:cubicBezTo>
                  <a:pt x="11703" y="15712"/>
                  <a:pt x="11759" y="15682"/>
                  <a:pt x="11773" y="15613"/>
                </a:cubicBezTo>
                <a:cubicBezTo>
                  <a:pt x="11995" y="14588"/>
                  <a:pt x="12166" y="13563"/>
                  <a:pt x="12302" y="12521"/>
                </a:cubicBezTo>
                <a:cubicBezTo>
                  <a:pt x="13088" y="12589"/>
                  <a:pt x="13874" y="12675"/>
                  <a:pt x="14677" y="12777"/>
                </a:cubicBezTo>
                <a:cubicBezTo>
                  <a:pt x="14421" y="14315"/>
                  <a:pt x="14182" y="15870"/>
                  <a:pt x="14062" y="17407"/>
                </a:cubicBezTo>
                <a:cubicBezTo>
                  <a:pt x="14052" y="17528"/>
                  <a:pt x="14166" y="17607"/>
                  <a:pt x="14272" y="17607"/>
                </a:cubicBezTo>
                <a:cubicBezTo>
                  <a:pt x="14346" y="17607"/>
                  <a:pt x="14417" y="17568"/>
                  <a:pt x="14438" y="17476"/>
                </a:cubicBezTo>
                <a:cubicBezTo>
                  <a:pt x="14763" y="15955"/>
                  <a:pt x="14985" y="14383"/>
                  <a:pt x="15173" y="12828"/>
                </a:cubicBezTo>
                <a:lnTo>
                  <a:pt x="16488" y="12982"/>
                </a:lnTo>
                <a:cubicBezTo>
                  <a:pt x="16266" y="14264"/>
                  <a:pt x="16164" y="15579"/>
                  <a:pt x="16181" y="16895"/>
                </a:cubicBezTo>
                <a:cubicBezTo>
                  <a:pt x="16181" y="17029"/>
                  <a:pt x="16298" y="17102"/>
                  <a:pt x="16410" y="17102"/>
                </a:cubicBezTo>
                <a:cubicBezTo>
                  <a:pt x="16511" y="17102"/>
                  <a:pt x="16608" y="17042"/>
                  <a:pt x="16608" y="16912"/>
                </a:cubicBezTo>
                <a:cubicBezTo>
                  <a:pt x="16591" y="15613"/>
                  <a:pt x="16693" y="14298"/>
                  <a:pt x="16916" y="13016"/>
                </a:cubicBezTo>
                <a:lnTo>
                  <a:pt x="18658" y="13221"/>
                </a:lnTo>
                <a:cubicBezTo>
                  <a:pt x="18453" y="14691"/>
                  <a:pt x="18385" y="16177"/>
                  <a:pt x="18436" y="17664"/>
                </a:cubicBezTo>
                <a:cubicBezTo>
                  <a:pt x="18445" y="17809"/>
                  <a:pt x="18565" y="17887"/>
                  <a:pt x="18676" y="17887"/>
                </a:cubicBezTo>
                <a:cubicBezTo>
                  <a:pt x="18773" y="17887"/>
                  <a:pt x="18863" y="17826"/>
                  <a:pt x="18863" y="17698"/>
                </a:cubicBezTo>
                <a:cubicBezTo>
                  <a:pt x="18829" y="16211"/>
                  <a:pt x="18915" y="14742"/>
                  <a:pt x="19120" y="13273"/>
                </a:cubicBezTo>
                <a:cubicBezTo>
                  <a:pt x="19752" y="13341"/>
                  <a:pt x="20367" y="13409"/>
                  <a:pt x="20982" y="13478"/>
                </a:cubicBezTo>
                <a:cubicBezTo>
                  <a:pt x="20777" y="15220"/>
                  <a:pt x="20760" y="16980"/>
                  <a:pt x="20914" y="18740"/>
                </a:cubicBezTo>
                <a:cubicBezTo>
                  <a:pt x="20921" y="18861"/>
                  <a:pt x="21001" y="18913"/>
                  <a:pt x="21092" y="18913"/>
                </a:cubicBezTo>
                <a:cubicBezTo>
                  <a:pt x="21220" y="18913"/>
                  <a:pt x="21368" y="18808"/>
                  <a:pt x="21358" y="18638"/>
                </a:cubicBezTo>
                <a:cubicBezTo>
                  <a:pt x="21221" y="16929"/>
                  <a:pt x="21256" y="15220"/>
                  <a:pt x="21478" y="13512"/>
                </a:cubicBezTo>
                <a:cubicBezTo>
                  <a:pt x="22195" y="13597"/>
                  <a:pt x="22930" y="13666"/>
                  <a:pt x="23648" y="13734"/>
                </a:cubicBezTo>
                <a:cubicBezTo>
                  <a:pt x="23653" y="13734"/>
                  <a:pt x="23659" y="13734"/>
                  <a:pt x="23664" y="13734"/>
                </a:cubicBezTo>
                <a:cubicBezTo>
                  <a:pt x="23922" y="13734"/>
                  <a:pt x="23932" y="13340"/>
                  <a:pt x="23665" y="13307"/>
                </a:cubicBezTo>
                <a:cubicBezTo>
                  <a:pt x="22964" y="13204"/>
                  <a:pt x="22247" y="13102"/>
                  <a:pt x="21529" y="13016"/>
                </a:cubicBezTo>
                <a:cubicBezTo>
                  <a:pt x="21649" y="11854"/>
                  <a:pt x="21819" y="10693"/>
                  <a:pt x="21973" y="9531"/>
                </a:cubicBezTo>
                <a:cubicBezTo>
                  <a:pt x="22588" y="9582"/>
                  <a:pt x="23186" y="9633"/>
                  <a:pt x="23801" y="9684"/>
                </a:cubicBezTo>
                <a:cubicBezTo>
                  <a:pt x="23807" y="9685"/>
                  <a:pt x="23812" y="9685"/>
                  <a:pt x="23818" y="9685"/>
                </a:cubicBezTo>
                <a:cubicBezTo>
                  <a:pt x="24075" y="9685"/>
                  <a:pt x="24086" y="9291"/>
                  <a:pt x="23818" y="9257"/>
                </a:cubicBezTo>
                <a:cubicBezTo>
                  <a:pt x="23238" y="9155"/>
                  <a:pt x="22640" y="9069"/>
                  <a:pt x="22041" y="8984"/>
                </a:cubicBezTo>
                <a:cubicBezTo>
                  <a:pt x="22144" y="8181"/>
                  <a:pt x="22229" y="7361"/>
                  <a:pt x="22281" y="6558"/>
                </a:cubicBezTo>
                <a:lnTo>
                  <a:pt x="23562" y="6712"/>
                </a:lnTo>
                <a:cubicBezTo>
                  <a:pt x="23577" y="6714"/>
                  <a:pt x="23591" y="6715"/>
                  <a:pt x="23604" y="6715"/>
                </a:cubicBezTo>
                <a:cubicBezTo>
                  <a:pt x="23855" y="6715"/>
                  <a:pt x="23872" y="6283"/>
                  <a:pt x="23596" y="6250"/>
                </a:cubicBezTo>
                <a:lnTo>
                  <a:pt x="22315" y="6096"/>
                </a:lnTo>
                <a:cubicBezTo>
                  <a:pt x="22366" y="4969"/>
                  <a:pt x="22349" y="3824"/>
                  <a:pt x="22247" y="2696"/>
                </a:cubicBezTo>
                <a:cubicBezTo>
                  <a:pt x="22239" y="2632"/>
                  <a:pt x="22182" y="2602"/>
                  <a:pt x="22124" y="2602"/>
                </a:cubicBezTo>
                <a:cubicBezTo>
                  <a:pt x="22058" y="2602"/>
                  <a:pt x="21990" y="2641"/>
                  <a:pt x="21990" y="2713"/>
                </a:cubicBezTo>
                <a:cubicBezTo>
                  <a:pt x="22041" y="3824"/>
                  <a:pt x="22007" y="4935"/>
                  <a:pt x="21905" y="6045"/>
                </a:cubicBezTo>
                <a:lnTo>
                  <a:pt x="20350" y="5857"/>
                </a:lnTo>
                <a:cubicBezTo>
                  <a:pt x="20538" y="4678"/>
                  <a:pt x="20675" y="3499"/>
                  <a:pt x="20743" y="2303"/>
                </a:cubicBezTo>
                <a:cubicBezTo>
                  <a:pt x="20743" y="2222"/>
                  <a:pt x="20676" y="2179"/>
                  <a:pt x="20613" y="2179"/>
                </a:cubicBezTo>
                <a:cubicBezTo>
                  <a:pt x="20557" y="2179"/>
                  <a:pt x="20504" y="2214"/>
                  <a:pt x="20504" y="2286"/>
                </a:cubicBezTo>
                <a:cubicBezTo>
                  <a:pt x="20384" y="3465"/>
                  <a:pt x="20196" y="4644"/>
                  <a:pt x="19974" y="5806"/>
                </a:cubicBezTo>
                <a:lnTo>
                  <a:pt x="18556" y="5635"/>
                </a:lnTo>
                <a:cubicBezTo>
                  <a:pt x="18812" y="4507"/>
                  <a:pt x="19051" y="3363"/>
                  <a:pt x="19222" y="2218"/>
                </a:cubicBezTo>
                <a:cubicBezTo>
                  <a:pt x="19233" y="2146"/>
                  <a:pt x="19162" y="2099"/>
                  <a:pt x="19101" y="2099"/>
                </a:cubicBezTo>
                <a:cubicBezTo>
                  <a:pt x="19060" y="2099"/>
                  <a:pt x="19024" y="2119"/>
                  <a:pt x="19017" y="2167"/>
                </a:cubicBezTo>
                <a:cubicBezTo>
                  <a:pt x="18778" y="3311"/>
                  <a:pt x="18488" y="4456"/>
                  <a:pt x="18180" y="5584"/>
                </a:cubicBezTo>
                <a:cubicBezTo>
                  <a:pt x="17531" y="5515"/>
                  <a:pt x="16864" y="5430"/>
                  <a:pt x="16215" y="5362"/>
                </a:cubicBezTo>
                <a:cubicBezTo>
                  <a:pt x="16420" y="3858"/>
                  <a:pt x="16625" y="2372"/>
                  <a:pt x="16711" y="868"/>
                </a:cubicBezTo>
                <a:cubicBezTo>
                  <a:pt x="16711" y="838"/>
                  <a:pt x="16682" y="820"/>
                  <a:pt x="16654" y="820"/>
                </a:cubicBezTo>
                <a:cubicBezTo>
                  <a:pt x="16634" y="820"/>
                  <a:pt x="16615" y="829"/>
                  <a:pt x="16608" y="851"/>
                </a:cubicBezTo>
                <a:cubicBezTo>
                  <a:pt x="16283" y="2320"/>
                  <a:pt x="16027" y="3807"/>
                  <a:pt x="15822" y="5310"/>
                </a:cubicBezTo>
                <a:cubicBezTo>
                  <a:pt x="14968" y="5208"/>
                  <a:pt x="14113" y="5122"/>
                  <a:pt x="13259" y="5037"/>
                </a:cubicBezTo>
                <a:cubicBezTo>
                  <a:pt x="13464" y="3516"/>
                  <a:pt x="13652" y="1996"/>
                  <a:pt x="13840" y="492"/>
                </a:cubicBezTo>
                <a:cubicBezTo>
                  <a:pt x="13849" y="420"/>
                  <a:pt x="13800" y="381"/>
                  <a:pt x="13748" y="381"/>
                </a:cubicBezTo>
                <a:cubicBezTo>
                  <a:pt x="13701" y="381"/>
                  <a:pt x="13651" y="411"/>
                  <a:pt x="13635" y="475"/>
                </a:cubicBezTo>
                <a:cubicBezTo>
                  <a:pt x="13396" y="1979"/>
                  <a:pt x="13174" y="3482"/>
                  <a:pt x="12952" y="5003"/>
                </a:cubicBezTo>
                <a:cubicBezTo>
                  <a:pt x="12097" y="4917"/>
                  <a:pt x="11226" y="4815"/>
                  <a:pt x="10372" y="4730"/>
                </a:cubicBezTo>
                <a:cubicBezTo>
                  <a:pt x="10525" y="3175"/>
                  <a:pt x="10628" y="1620"/>
                  <a:pt x="10679" y="65"/>
                </a:cubicBezTo>
                <a:cubicBezTo>
                  <a:pt x="10671" y="22"/>
                  <a:pt x="10636" y="1"/>
                  <a:pt x="1060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0" name="Google Shape;770;p38"/>
          <p:cNvGrpSpPr/>
          <p:nvPr/>
        </p:nvGrpSpPr>
        <p:grpSpPr>
          <a:xfrm rot="1157192">
            <a:off x="10941719" y="5792943"/>
            <a:ext cx="1103117" cy="1078511"/>
            <a:chOff x="3141076" y="86042"/>
            <a:chExt cx="827319" cy="808865"/>
          </a:xfrm>
        </p:grpSpPr>
        <p:sp>
          <p:nvSpPr>
            <p:cNvPr id="771" name="Google Shape;771;p38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2" name="Google Shape;772;p38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73" name="Google Shape;773;p38"/>
          <p:cNvSpPr/>
          <p:nvPr/>
        </p:nvSpPr>
        <p:spPr>
          <a:xfrm rot="-4167631">
            <a:off x="121680" y="4774827"/>
            <a:ext cx="1479481" cy="3434544"/>
          </a:xfrm>
          <a:custGeom>
            <a:avLst/>
            <a:gdLst/>
            <a:ahLst/>
            <a:cxnLst/>
            <a:rect l="l" t="t" r="r" b="b"/>
            <a:pathLst>
              <a:path w="20675" h="47996" extrusionOk="0">
                <a:moveTo>
                  <a:pt x="0" y="0"/>
                </a:moveTo>
                <a:lnTo>
                  <a:pt x="0" y="46372"/>
                </a:lnTo>
                <a:lnTo>
                  <a:pt x="137" y="46372"/>
                </a:lnTo>
                <a:cubicBezTo>
                  <a:pt x="188" y="46355"/>
                  <a:pt x="256" y="46355"/>
                  <a:pt x="325" y="46355"/>
                </a:cubicBezTo>
                <a:cubicBezTo>
                  <a:pt x="444" y="46355"/>
                  <a:pt x="581" y="46321"/>
                  <a:pt x="701" y="46253"/>
                </a:cubicBezTo>
                <a:cubicBezTo>
                  <a:pt x="735" y="46236"/>
                  <a:pt x="752" y="46218"/>
                  <a:pt x="786" y="46201"/>
                </a:cubicBezTo>
                <a:lnTo>
                  <a:pt x="888" y="46201"/>
                </a:lnTo>
                <a:cubicBezTo>
                  <a:pt x="1059" y="46201"/>
                  <a:pt x="1230" y="46167"/>
                  <a:pt x="1384" y="46099"/>
                </a:cubicBezTo>
                <a:lnTo>
                  <a:pt x="1555" y="46150"/>
                </a:lnTo>
                <a:cubicBezTo>
                  <a:pt x="1640" y="46321"/>
                  <a:pt x="1777" y="46458"/>
                  <a:pt x="1965" y="46509"/>
                </a:cubicBezTo>
                <a:cubicBezTo>
                  <a:pt x="2027" y="46534"/>
                  <a:pt x="2099" y="46550"/>
                  <a:pt x="2173" y="46550"/>
                </a:cubicBezTo>
                <a:cubicBezTo>
                  <a:pt x="2200" y="46550"/>
                  <a:pt x="2228" y="46548"/>
                  <a:pt x="2255" y="46543"/>
                </a:cubicBezTo>
                <a:cubicBezTo>
                  <a:pt x="2341" y="46543"/>
                  <a:pt x="2426" y="46526"/>
                  <a:pt x="2512" y="46492"/>
                </a:cubicBezTo>
                <a:lnTo>
                  <a:pt x="2529" y="46492"/>
                </a:lnTo>
                <a:lnTo>
                  <a:pt x="2580" y="46475"/>
                </a:lnTo>
                <a:lnTo>
                  <a:pt x="2717" y="46475"/>
                </a:lnTo>
                <a:cubicBezTo>
                  <a:pt x="2785" y="46458"/>
                  <a:pt x="2870" y="46441"/>
                  <a:pt x="2939" y="46406"/>
                </a:cubicBezTo>
                <a:cubicBezTo>
                  <a:pt x="3041" y="46560"/>
                  <a:pt x="3212" y="46646"/>
                  <a:pt x="3383" y="46663"/>
                </a:cubicBezTo>
                <a:cubicBezTo>
                  <a:pt x="3503" y="46663"/>
                  <a:pt x="3622" y="46680"/>
                  <a:pt x="3759" y="46697"/>
                </a:cubicBezTo>
                <a:lnTo>
                  <a:pt x="3930" y="46697"/>
                </a:lnTo>
                <a:cubicBezTo>
                  <a:pt x="4049" y="46680"/>
                  <a:pt x="4152" y="46646"/>
                  <a:pt x="4272" y="46594"/>
                </a:cubicBezTo>
                <a:lnTo>
                  <a:pt x="4306" y="46594"/>
                </a:lnTo>
                <a:cubicBezTo>
                  <a:pt x="4357" y="46594"/>
                  <a:pt x="4408" y="46577"/>
                  <a:pt x="4477" y="46577"/>
                </a:cubicBezTo>
                <a:cubicBezTo>
                  <a:pt x="4579" y="46646"/>
                  <a:pt x="4699" y="46697"/>
                  <a:pt x="4835" y="46731"/>
                </a:cubicBezTo>
                <a:cubicBezTo>
                  <a:pt x="4887" y="46748"/>
                  <a:pt x="4921" y="46748"/>
                  <a:pt x="4972" y="46748"/>
                </a:cubicBezTo>
                <a:cubicBezTo>
                  <a:pt x="5075" y="46787"/>
                  <a:pt x="5177" y="46806"/>
                  <a:pt x="5287" y="46806"/>
                </a:cubicBezTo>
                <a:cubicBezTo>
                  <a:pt x="5323" y="46806"/>
                  <a:pt x="5361" y="46804"/>
                  <a:pt x="5399" y="46799"/>
                </a:cubicBezTo>
                <a:cubicBezTo>
                  <a:pt x="5502" y="46799"/>
                  <a:pt x="5604" y="46765"/>
                  <a:pt x="5707" y="46731"/>
                </a:cubicBezTo>
                <a:cubicBezTo>
                  <a:pt x="5775" y="46714"/>
                  <a:pt x="5826" y="46697"/>
                  <a:pt x="5878" y="46680"/>
                </a:cubicBezTo>
                <a:lnTo>
                  <a:pt x="6031" y="46680"/>
                </a:lnTo>
                <a:cubicBezTo>
                  <a:pt x="6134" y="46680"/>
                  <a:pt x="6219" y="46663"/>
                  <a:pt x="6322" y="46629"/>
                </a:cubicBezTo>
                <a:cubicBezTo>
                  <a:pt x="6459" y="46629"/>
                  <a:pt x="6595" y="46594"/>
                  <a:pt x="6715" y="46526"/>
                </a:cubicBezTo>
                <a:cubicBezTo>
                  <a:pt x="6783" y="46543"/>
                  <a:pt x="6869" y="46543"/>
                  <a:pt x="6937" y="46543"/>
                </a:cubicBezTo>
                <a:lnTo>
                  <a:pt x="7074" y="46543"/>
                </a:lnTo>
                <a:lnTo>
                  <a:pt x="7159" y="46594"/>
                </a:lnTo>
                <a:cubicBezTo>
                  <a:pt x="7398" y="46697"/>
                  <a:pt x="7655" y="46765"/>
                  <a:pt x="7911" y="46782"/>
                </a:cubicBezTo>
                <a:lnTo>
                  <a:pt x="8048" y="46799"/>
                </a:lnTo>
                <a:cubicBezTo>
                  <a:pt x="8065" y="46834"/>
                  <a:pt x="8082" y="46851"/>
                  <a:pt x="8116" y="46868"/>
                </a:cubicBezTo>
                <a:cubicBezTo>
                  <a:pt x="8236" y="46987"/>
                  <a:pt x="8389" y="47039"/>
                  <a:pt x="8543" y="47056"/>
                </a:cubicBezTo>
                <a:cubicBezTo>
                  <a:pt x="8731" y="47073"/>
                  <a:pt x="8902" y="47141"/>
                  <a:pt x="9056" y="47261"/>
                </a:cubicBezTo>
                <a:cubicBezTo>
                  <a:pt x="9175" y="47363"/>
                  <a:pt x="9312" y="47414"/>
                  <a:pt x="9483" y="47432"/>
                </a:cubicBezTo>
                <a:lnTo>
                  <a:pt x="9688" y="47432"/>
                </a:lnTo>
                <a:cubicBezTo>
                  <a:pt x="9704" y="47433"/>
                  <a:pt x="9720" y="47434"/>
                  <a:pt x="9736" y="47434"/>
                </a:cubicBezTo>
                <a:cubicBezTo>
                  <a:pt x="9910" y="47434"/>
                  <a:pt x="10093" y="47352"/>
                  <a:pt x="10218" y="47227"/>
                </a:cubicBezTo>
                <a:cubicBezTo>
                  <a:pt x="10252" y="47209"/>
                  <a:pt x="10286" y="47192"/>
                  <a:pt x="10320" y="47175"/>
                </a:cubicBezTo>
                <a:cubicBezTo>
                  <a:pt x="10337" y="47158"/>
                  <a:pt x="10371" y="47141"/>
                  <a:pt x="10388" y="47141"/>
                </a:cubicBezTo>
                <a:cubicBezTo>
                  <a:pt x="10423" y="47124"/>
                  <a:pt x="10440" y="47124"/>
                  <a:pt x="10457" y="47107"/>
                </a:cubicBezTo>
                <a:lnTo>
                  <a:pt x="10559" y="47107"/>
                </a:lnTo>
                <a:cubicBezTo>
                  <a:pt x="10616" y="47101"/>
                  <a:pt x="10672" y="47097"/>
                  <a:pt x="10728" y="47097"/>
                </a:cubicBezTo>
                <a:cubicBezTo>
                  <a:pt x="10826" y="47097"/>
                  <a:pt x="10923" y="47109"/>
                  <a:pt x="11021" y="47141"/>
                </a:cubicBezTo>
                <a:cubicBezTo>
                  <a:pt x="11055" y="47141"/>
                  <a:pt x="11089" y="47158"/>
                  <a:pt x="11123" y="47158"/>
                </a:cubicBezTo>
                <a:cubicBezTo>
                  <a:pt x="11157" y="47175"/>
                  <a:pt x="11174" y="47192"/>
                  <a:pt x="11209" y="47209"/>
                </a:cubicBezTo>
                <a:cubicBezTo>
                  <a:pt x="11243" y="47227"/>
                  <a:pt x="11277" y="47244"/>
                  <a:pt x="11294" y="47261"/>
                </a:cubicBezTo>
                <a:cubicBezTo>
                  <a:pt x="11397" y="47329"/>
                  <a:pt x="11516" y="47380"/>
                  <a:pt x="11636" y="47397"/>
                </a:cubicBezTo>
                <a:cubicBezTo>
                  <a:pt x="11755" y="47534"/>
                  <a:pt x="11909" y="47620"/>
                  <a:pt x="12097" y="47654"/>
                </a:cubicBezTo>
                <a:lnTo>
                  <a:pt x="12114" y="47654"/>
                </a:lnTo>
                <a:cubicBezTo>
                  <a:pt x="12217" y="47773"/>
                  <a:pt x="12370" y="47825"/>
                  <a:pt x="12541" y="47842"/>
                </a:cubicBezTo>
                <a:cubicBezTo>
                  <a:pt x="12593" y="47842"/>
                  <a:pt x="12644" y="47842"/>
                  <a:pt x="12695" y="47825"/>
                </a:cubicBezTo>
                <a:cubicBezTo>
                  <a:pt x="12798" y="47807"/>
                  <a:pt x="12900" y="47773"/>
                  <a:pt x="12986" y="47739"/>
                </a:cubicBezTo>
                <a:cubicBezTo>
                  <a:pt x="13054" y="47705"/>
                  <a:pt x="13105" y="47671"/>
                  <a:pt x="13156" y="47637"/>
                </a:cubicBezTo>
                <a:cubicBezTo>
                  <a:pt x="13225" y="47654"/>
                  <a:pt x="13293" y="47654"/>
                  <a:pt x="13361" y="47654"/>
                </a:cubicBezTo>
                <a:lnTo>
                  <a:pt x="13464" y="47654"/>
                </a:lnTo>
                <a:cubicBezTo>
                  <a:pt x="13515" y="47671"/>
                  <a:pt x="13584" y="47688"/>
                  <a:pt x="13635" y="47688"/>
                </a:cubicBezTo>
                <a:lnTo>
                  <a:pt x="13754" y="47688"/>
                </a:lnTo>
                <a:cubicBezTo>
                  <a:pt x="13806" y="47671"/>
                  <a:pt x="13874" y="47671"/>
                  <a:pt x="13942" y="47671"/>
                </a:cubicBezTo>
                <a:lnTo>
                  <a:pt x="14045" y="47671"/>
                </a:lnTo>
                <a:cubicBezTo>
                  <a:pt x="14079" y="47671"/>
                  <a:pt x="14096" y="47688"/>
                  <a:pt x="14130" y="47688"/>
                </a:cubicBezTo>
                <a:cubicBezTo>
                  <a:pt x="14267" y="47705"/>
                  <a:pt x="14370" y="47756"/>
                  <a:pt x="14472" y="47842"/>
                </a:cubicBezTo>
                <a:cubicBezTo>
                  <a:pt x="14592" y="47927"/>
                  <a:pt x="14728" y="47978"/>
                  <a:pt x="14882" y="47978"/>
                </a:cubicBezTo>
                <a:lnTo>
                  <a:pt x="14950" y="47978"/>
                </a:lnTo>
                <a:cubicBezTo>
                  <a:pt x="15002" y="47995"/>
                  <a:pt x="15053" y="47995"/>
                  <a:pt x="15104" y="47995"/>
                </a:cubicBezTo>
                <a:cubicBezTo>
                  <a:pt x="15190" y="47995"/>
                  <a:pt x="15275" y="47978"/>
                  <a:pt x="15361" y="47944"/>
                </a:cubicBezTo>
                <a:cubicBezTo>
                  <a:pt x="15429" y="47944"/>
                  <a:pt x="15480" y="47961"/>
                  <a:pt x="15531" y="47978"/>
                </a:cubicBezTo>
                <a:cubicBezTo>
                  <a:pt x="15583" y="47978"/>
                  <a:pt x="15634" y="47995"/>
                  <a:pt x="15685" y="47995"/>
                </a:cubicBezTo>
                <a:cubicBezTo>
                  <a:pt x="15788" y="47995"/>
                  <a:pt x="15907" y="47961"/>
                  <a:pt x="16010" y="47910"/>
                </a:cubicBezTo>
                <a:cubicBezTo>
                  <a:pt x="16078" y="47859"/>
                  <a:pt x="16146" y="47842"/>
                  <a:pt x="16232" y="47842"/>
                </a:cubicBezTo>
                <a:lnTo>
                  <a:pt x="16283" y="47842"/>
                </a:lnTo>
                <a:cubicBezTo>
                  <a:pt x="16437" y="47842"/>
                  <a:pt x="16608" y="47773"/>
                  <a:pt x="16727" y="47654"/>
                </a:cubicBezTo>
                <a:lnTo>
                  <a:pt x="16779" y="47602"/>
                </a:lnTo>
                <a:lnTo>
                  <a:pt x="16813" y="47568"/>
                </a:lnTo>
                <a:cubicBezTo>
                  <a:pt x="16813" y="47568"/>
                  <a:pt x="16830" y="47568"/>
                  <a:pt x="16830" y="47551"/>
                </a:cubicBezTo>
                <a:lnTo>
                  <a:pt x="16847" y="47534"/>
                </a:lnTo>
                <a:lnTo>
                  <a:pt x="16864" y="47534"/>
                </a:lnTo>
                <a:lnTo>
                  <a:pt x="16898" y="47517"/>
                </a:lnTo>
                <a:cubicBezTo>
                  <a:pt x="16984" y="47483"/>
                  <a:pt x="17052" y="47432"/>
                  <a:pt x="17120" y="47363"/>
                </a:cubicBezTo>
                <a:cubicBezTo>
                  <a:pt x="17257" y="47329"/>
                  <a:pt x="17394" y="47244"/>
                  <a:pt x="17479" y="47124"/>
                </a:cubicBezTo>
                <a:cubicBezTo>
                  <a:pt x="17496" y="47107"/>
                  <a:pt x="17496" y="47090"/>
                  <a:pt x="17513" y="47073"/>
                </a:cubicBezTo>
                <a:cubicBezTo>
                  <a:pt x="17650" y="47056"/>
                  <a:pt x="17770" y="47004"/>
                  <a:pt x="17872" y="46919"/>
                </a:cubicBezTo>
                <a:cubicBezTo>
                  <a:pt x="17889" y="46902"/>
                  <a:pt x="17923" y="46868"/>
                  <a:pt x="17941" y="46851"/>
                </a:cubicBezTo>
                <a:cubicBezTo>
                  <a:pt x="18111" y="46731"/>
                  <a:pt x="18214" y="46543"/>
                  <a:pt x="18197" y="46338"/>
                </a:cubicBezTo>
                <a:lnTo>
                  <a:pt x="18197" y="46287"/>
                </a:lnTo>
                <a:cubicBezTo>
                  <a:pt x="18197" y="46287"/>
                  <a:pt x="18197" y="46270"/>
                  <a:pt x="18197" y="46253"/>
                </a:cubicBezTo>
                <a:cubicBezTo>
                  <a:pt x="18214" y="46048"/>
                  <a:pt x="18128" y="45825"/>
                  <a:pt x="17958" y="45672"/>
                </a:cubicBezTo>
                <a:cubicBezTo>
                  <a:pt x="17941" y="45638"/>
                  <a:pt x="17923" y="45603"/>
                  <a:pt x="17906" y="45569"/>
                </a:cubicBezTo>
                <a:cubicBezTo>
                  <a:pt x="17889" y="45552"/>
                  <a:pt x="17872" y="45535"/>
                  <a:pt x="17872" y="45518"/>
                </a:cubicBezTo>
                <a:lnTo>
                  <a:pt x="17838" y="45450"/>
                </a:lnTo>
                <a:lnTo>
                  <a:pt x="17838" y="45381"/>
                </a:lnTo>
                <a:cubicBezTo>
                  <a:pt x="17821" y="45262"/>
                  <a:pt x="17838" y="45125"/>
                  <a:pt x="17889" y="45005"/>
                </a:cubicBezTo>
                <a:cubicBezTo>
                  <a:pt x="17889" y="44988"/>
                  <a:pt x="17906" y="44954"/>
                  <a:pt x="17906" y="44920"/>
                </a:cubicBezTo>
                <a:cubicBezTo>
                  <a:pt x="17923" y="44903"/>
                  <a:pt x="17941" y="44886"/>
                  <a:pt x="17958" y="44869"/>
                </a:cubicBezTo>
                <a:cubicBezTo>
                  <a:pt x="17975" y="44834"/>
                  <a:pt x="17992" y="44817"/>
                  <a:pt x="18009" y="44783"/>
                </a:cubicBezTo>
                <a:cubicBezTo>
                  <a:pt x="18094" y="44698"/>
                  <a:pt x="18146" y="44595"/>
                  <a:pt x="18163" y="44493"/>
                </a:cubicBezTo>
                <a:cubicBezTo>
                  <a:pt x="18299" y="44390"/>
                  <a:pt x="18402" y="44254"/>
                  <a:pt x="18436" y="44100"/>
                </a:cubicBezTo>
                <a:lnTo>
                  <a:pt x="18453" y="44083"/>
                </a:lnTo>
                <a:cubicBezTo>
                  <a:pt x="18624" y="43929"/>
                  <a:pt x="18709" y="43690"/>
                  <a:pt x="18658" y="43450"/>
                </a:cubicBezTo>
                <a:cubicBezTo>
                  <a:pt x="18641" y="43348"/>
                  <a:pt x="18624" y="43245"/>
                  <a:pt x="18590" y="43143"/>
                </a:cubicBezTo>
                <a:cubicBezTo>
                  <a:pt x="18573" y="43092"/>
                  <a:pt x="18556" y="43040"/>
                  <a:pt x="18521" y="42989"/>
                </a:cubicBezTo>
                <a:cubicBezTo>
                  <a:pt x="18556" y="42904"/>
                  <a:pt x="18556" y="42818"/>
                  <a:pt x="18573" y="42716"/>
                </a:cubicBezTo>
                <a:cubicBezTo>
                  <a:pt x="18607" y="42613"/>
                  <a:pt x="18624" y="42511"/>
                  <a:pt x="18607" y="42408"/>
                </a:cubicBezTo>
                <a:cubicBezTo>
                  <a:pt x="18607" y="42357"/>
                  <a:pt x="18607" y="42306"/>
                  <a:pt x="18607" y="42254"/>
                </a:cubicBezTo>
                <a:cubicBezTo>
                  <a:pt x="18607" y="42220"/>
                  <a:pt x="18607" y="42203"/>
                  <a:pt x="18607" y="42169"/>
                </a:cubicBezTo>
                <a:cubicBezTo>
                  <a:pt x="18624" y="42135"/>
                  <a:pt x="18641" y="42118"/>
                  <a:pt x="18641" y="42084"/>
                </a:cubicBezTo>
                <a:cubicBezTo>
                  <a:pt x="18675" y="41981"/>
                  <a:pt x="18744" y="41879"/>
                  <a:pt x="18829" y="41810"/>
                </a:cubicBezTo>
                <a:cubicBezTo>
                  <a:pt x="18966" y="41691"/>
                  <a:pt x="19051" y="41520"/>
                  <a:pt x="19068" y="41349"/>
                </a:cubicBezTo>
                <a:cubicBezTo>
                  <a:pt x="19137" y="41212"/>
                  <a:pt x="19154" y="41058"/>
                  <a:pt x="19137" y="40922"/>
                </a:cubicBezTo>
                <a:cubicBezTo>
                  <a:pt x="19137" y="40888"/>
                  <a:pt x="19154" y="40853"/>
                  <a:pt x="19188" y="40802"/>
                </a:cubicBezTo>
                <a:cubicBezTo>
                  <a:pt x="19273" y="40631"/>
                  <a:pt x="19290" y="40443"/>
                  <a:pt x="19239" y="40272"/>
                </a:cubicBezTo>
                <a:cubicBezTo>
                  <a:pt x="19222" y="40221"/>
                  <a:pt x="19222" y="40170"/>
                  <a:pt x="19239" y="40119"/>
                </a:cubicBezTo>
                <a:lnTo>
                  <a:pt x="19239" y="40102"/>
                </a:lnTo>
                <a:cubicBezTo>
                  <a:pt x="19307" y="39914"/>
                  <a:pt x="19273" y="39726"/>
                  <a:pt x="19188" y="39572"/>
                </a:cubicBezTo>
                <a:lnTo>
                  <a:pt x="19137" y="39521"/>
                </a:lnTo>
                <a:cubicBezTo>
                  <a:pt x="19137" y="39504"/>
                  <a:pt x="19119" y="39504"/>
                  <a:pt x="19119" y="39486"/>
                </a:cubicBezTo>
                <a:cubicBezTo>
                  <a:pt x="19119" y="39486"/>
                  <a:pt x="19102" y="39469"/>
                  <a:pt x="19102" y="39469"/>
                </a:cubicBezTo>
                <a:lnTo>
                  <a:pt x="19102" y="39452"/>
                </a:lnTo>
                <a:lnTo>
                  <a:pt x="19102" y="39418"/>
                </a:lnTo>
                <a:cubicBezTo>
                  <a:pt x="19085" y="39350"/>
                  <a:pt x="19051" y="39264"/>
                  <a:pt x="19000" y="39213"/>
                </a:cubicBezTo>
                <a:lnTo>
                  <a:pt x="19000" y="39196"/>
                </a:lnTo>
                <a:lnTo>
                  <a:pt x="19034" y="39162"/>
                </a:lnTo>
                <a:cubicBezTo>
                  <a:pt x="19154" y="39042"/>
                  <a:pt x="19222" y="38871"/>
                  <a:pt x="19222" y="38701"/>
                </a:cubicBezTo>
                <a:cubicBezTo>
                  <a:pt x="19290" y="38564"/>
                  <a:pt x="19325" y="38410"/>
                  <a:pt x="19290" y="38273"/>
                </a:cubicBezTo>
                <a:lnTo>
                  <a:pt x="19290" y="38256"/>
                </a:lnTo>
                <a:lnTo>
                  <a:pt x="19290" y="38188"/>
                </a:lnTo>
                <a:lnTo>
                  <a:pt x="19290" y="38085"/>
                </a:lnTo>
                <a:cubicBezTo>
                  <a:pt x="19325" y="37966"/>
                  <a:pt x="19342" y="37846"/>
                  <a:pt x="19325" y="37727"/>
                </a:cubicBezTo>
                <a:cubicBezTo>
                  <a:pt x="19393" y="37573"/>
                  <a:pt x="19393" y="37385"/>
                  <a:pt x="19342" y="37231"/>
                </a:cubicBezTo>
                <a:cubicBezTo>
                  <a:pt x="19307" y="37163"/>
                  <a:pt x="19273" y="37111"/>
                  <a:pt x="19239" y="37060"/>
                </a:cubicBezTo>
                <a:lnTo>
                  <a:pt x="19290" y="37026"/>
                </a:lnTo>
                <a:lnTo>
                  <a:pt x="19393" y="36958"/>
                </a:lnTo>
                <a:cubicBezTo>
                  <a:pt x="19495" y="36906"/>
                  <a:pt x="19564" y="36838"/>
                  <a:pt x="19615" y="36736"/>
                </a:cubicBezTo>
                <a:cubicBezTo>
                  <a:pt x="19718" y="36548"/>
                  <a:pt x="19735" y="36308"/>
                  <a:pt x="19649" y="36103"/>
                </a:cubicBezTo>
                <a:cubicBezTo>
                  <a:pt x="19598" y="35950"/>
                  <a:pt x="19512" y="35813"/>
                  <a:pt x="19427" y="35693"/>
                </a:cubicBezTo>
                <a:lnTo>
                  <a:pt x="19393" y="35642"/>
                </a:lnTo>
                <a:cubicBezTo>
                  <a:pt x="19393" y="35488"/>
                  <a:pt x="19359" y="35317"/>
                  <a:pt x="19307" y="35164"/>
                </a:cubicBezTo>
                <a:cubicBezTo>
                  <a:pt x="19359" y="35061"/>
                  <a:pt x="19393" y="34924"/>
                  <a:pt x="19393" y="34805"/>
                </a:cubicBezTo>
                <a:cubicBezTo>
                  <a:pt x="19393" y="34651"/>
                  <a:pt x="19359" y="34514"/>
                  <a:pt x="19307" y="34378"/>
                </a:cubicBezTo>
                <a:cubicBezTo>
                  <a:pt x="19273" y="34326"/>
                  <a:pt x="19256" y="34292"/>
                  <a:pt x="19222" y="34241"/>
                </a:cubicBezTo>
                <a:lnTo>
                  <a:pt x="19222" y="34224"/>
                </a:lnTo>
                <a:cubicBezTo>
                  <a:pt x="19325" y="33899"/>
                  <a:pt x="19205" y="33540"/>
                  <a:pt x="18949" y="33335"/>
                </a:cubicBezTo>
                <a:cubicBezTo>
                  <a:pt x="19085" y="33216"/>
                  <a:pt x="19171" y="33045"/>
                  <a:pt x="19188" y="32857"/>
                </a:cubicBezTo>
                <a:lnTo>
                  <a:pt x="19188" y="32840"/>
                </a:lnTo>
                <a:lnTo>
                  <a:pt x="19188" y="32669"/>
                </a:lnTo>
                <a:cubicBezTo>
                  <a:pt x="19359" y="32532"/>
                  <a:pt x="19461" y="32344"/>
                  <a:pt x="19478" y="32122"/>
                </a:cubicBezTo>
                <a:cubicBezTo>
                  <a:pt x="19478" y="32088"/>
                  <a:pt x="19478" y="32037"/>
                  <a:pt x="19478" y="31986"/>
                </a:cubicBezTo>
                <a:cubicBezTo>
                  <a:pt x="19564" y="31866"/>
                  <a:pt x="19615" y="31729"/>
                  <a:pt x="19615" y="31576"/>
                </a:cubicBezTo>
                <a:cubicBezTo>
                  <a:pt x="19598" y="31507"/>
                  <a:pt x="19581" y="31456"/>
                  <a:pt x="19564" y="31388"/>
                </a:cubicBezTo>
                <a:cubicBezTo>
                  <a:pt x="19581" y="31251"/>
                  <a:pt x="19615" y="31114"/>
                  <a:pt x="19666" y="30978"/>
                </a:cubicBezTo>
                <a:cubicBezTo>
                  <a:pt x="19700" y="30875"/>
                  <a:pt x="19700" y="30773"/>
                  <a:pt x="19700" y="30670"/>
                </a:cubicBezTo>
                <a:cubicBezTo>
                  <a:pt x="19718" y="30636"/>
                  <a:pt x="19735" y="30619"/>
                  <a:pt x="19735" y="30619"/>
                </a:cubicBezTo>
                <a:cubicBezTo>
                  <a:pt x="19854" y="30448"/>
                  <a:pt x="19888" y="30243"/>
                  <a:pt x="19837" y="30055"/>
                </a:cubicBezTo>
                <a:cubicBezTo>
                  <a:pt x="19923" y="29918"/>
                  <a:pt x="19940" y="29764"/>
                  <a:pt x="19923" y="29611"/>
                </a:cubicBezTo>
                <a:cubicBezTo>
                  <a:pt x="19871" y="29423"/>
                  <a:pt x="19752" y="29235"/>
                  <a:pt x="19564" y="29149"/>
                </a:cubicBezTo>
                <a:cubicBezTo>
                  <a:pt x="19564" y="29098"/>
                  <a:pt x="19547" y="29047"/>
                  <a:pt x="19530" y="28996"/>
                </a:cubicBezTo>
                <a:cubicBezTo>
                  <a:pt x="19547" y="28927"/>
                  <a:pt x="19564" y="28859"/>
                  <a:pt x="19581" y="28791"/>
                </a:cubicBezTo>
                <a:cubicBezTo>
                  <a:pt x="19683" y="28654"/>
                  <a:pt x="19718" y="28466"/>
                  <a:pt x="19666" y="28295"/>
                </a:cubicBezTo>
                <a:cubicBezTo>
                  <a:pt x="19649" y="28192"/>
                  <a:pt x="19649" y="28090"/>
                  <a:pt x="19666" y="27987"/>
                </a:cubicBezTo>
                <a:cubicBezTo>
                  <a:pt x="19700" y="27782"/>
                  <a:pt x="19632" y="27577"/>
                  <a:pt x="19495" y="27424"/>
                </a:cubicBezTo>
                <a:cubicBezTo>
                  <a:pt x="19495" y="27355"/>
                  <a:pt x="19478" y="27287"/>
                  <a:pt x="19461" y="27219"/>
                </a:cubicBezTo>
                <a:lnTo>
                  <a:pt x="19461" y="27082"/>
                </a:lnTo>
                <a:cubicBezTo>
                  <a:pt x="19461" y="27014"/>
                  <a:pt x="19478" y="26945"/>
                  <a:pt x="19512" y="26877"/>
                </a:cubicBezTo>
                <a:cubicBezTo>
                  <a:pt x="19547" y="26809"/>
                  <a:pt x="19564" y="26723"/>
                  <a:pt x="19581" y="26638"/>
                </a:cubicBezTo>
                <a:lnTo>
                  <a:pt x="19581" y="26552"/>
                </a:lnTo>
                <a:lnTo>
                  <a:pt x="19598" y="26210"/>
                </a:lnTo>
                <a:cubicBezTo>
                  <a:pt x="19718" y="26108"/>
                  <a:pt x="19786" y="25937"/>
                  <a:pt x="19803" y="25766"/>
                </a:cubicBezTo>
                <a:cubicBezTo>
                  <a:pt x="19940" y="25595"/>
                  <a:pt x="19991" y="25373"/>
                  <a:pt x="19974" y="25151"/>
                </a:cubicBezTo>
                <a:cubicBezTo>
                  <a:pt x="19974" y="25117"/>
                  <a:pt x="19974" y="25083"/>
                  <a:pt x="19974" y="25049"/>
                </a:cubicBezTo>
                <a:cubicBezTo>
                  <a:pt x="20076" y="24758"/>
                  <a:pt x="20076" y="24451"/>
                  <a:pt x="19974" y="24160"/>
                </a:cubicBezTo>
                <a:cubicBezTo>
                  <a:pt x="20008" y="23904"/>
                  <a:pt x="19940" y="23630"/>
                  <a:pt x="19803" y="23408"/>
                </a:cubicBezTo>
                <a:cubicBezTo>
                  <a:pt x="19803" y="23357"/>
                  <a:pt x="19820" y="23306"/>
                  <a:pt x="19820" y="23237"/>
                </a:cubicBezTo>
                <a:cubicBezTo>
                  <a:pt x="19923" y="23084"/>
                  <a:pt x="19991" y="22930"/>
                  <a:pt x="20025" y="22742"/>
                </a:cubicBezTo>
                <a:cubicBezTo>
                  <a:pt x="20093" y="22520"/>
                  <a:pt x="20093" y="22298"/>
                  <a:pt x="20059" y="22076"/>
                </a:cubicBezTo>
                <a:lnTo>
                  <a:pt x="20230" y="22076"/>
                </a:lnTo>
                <a:cubicBezTo>
                  <a:pt x="20384" y="22059"/>
                  <a:pt x="20521" y="22007"/>
                  <a:pt x="20657" y="21922"/>
                </a:cubicBezTo>
                <a:lnTo>
                  <a:pt x="206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569637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721000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6594167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721000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94167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157600" y="8276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-1884356">
            <a:off x="105239" y="865786"/>
            <a:ext cx="1720568" cy="1093473"/>
            <a:chOff x="7685850" y="32550"/>
            <a:chExt cx="1290421" cy="820102"/>
          </a:xfrm>
        </p:grpSpPr>
        <p:sp>
          <p:nvSpPr>
            <p:cNvPr id="51" name="Google Shape;51;p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 rot="561805">
            <a:off x="9861242" y="-87885"/>
            <a:ext cx="1611468" cy="1132172"/>
            <a:chOff x="7395734" y="-65835"/>
            <a:chExt cx="1208572" cy="849109"/>
          </a:xfrm>
        </p:grpSpPr>
        <p:sp>
          <p:nvSpPr>
            <p:cNvPr id="69" name="Google Shape;69;p5"/>
            <p:cNvSpPr/>
            <p:nvPr/>
          </p:nvSpPr>
          <p:spPr>
            <a:xfrm rot="-2204069" flipH="1">
              <a:off x="8031320" y="519771"/>
              <a:ext cx="252313" cy="208777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2204069" flipH="1">
              <a:off x="7869628" y="60004"/>
              <a:ext cx="260757" cy="180967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2204069" flipH="1">
              <a:off x="7472444" y="501588"/>
              <a:ext cx="232441" cy="188501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-2204069" flipH="1">
              <a:off x="7727746" y="300210"/>
              <a:ext cx="205642" cy="19239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2204069" flipH="1">
              <a:off x="7434248" y="165448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-2204069" flipH="1">
              <a:off x="8116827" y="257510"/>
              <a:ext cx="230419" cy="169540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 rot="-2204069" flipH="1">
              <a:off x="8371323" y="-26877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793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6" name="Google Shape;776;p39"/>
          <p:cNvGrpSpPr/>
          <p:nvPr/>
        </p:nvGrpSpPr>
        <p:grpSpPr>
          <a:xfrm rot="-1439012">
            <a:off x="-1681763" y="5209253"/>
            <a:ext cx="3690577" cy="3803960"/>
            <a:chOff x="1154976" y="632775"/>
            <a:chExt cx="2502430" cy="3877954"/>
          </a:xfrm>
        </p:grpSpPr>
        <p:sp>
          <p:nvSpPr>
            <p:cNvPr id="777" name="Google Shape;777;p39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8" name="Google Shape;778;p39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9" name="Google Shape;779;p39"/>
          <p:cNvGrpSpPr/>
          <p:nvPr/>
        </p:nvGrpSpPr>
        <p:grpSpPr>
          <a:xfrm rot="-3584801">
            <a:off x="10373654" y="-70290"/>
            <a:ext cx="1093385" cy="1562145"/>
            <a:chOff x="429300" y="4096370"/>
            <a:chExt cx="412866" cy="589872"/>
          </a:xfrm>
        </p:grpSpPr>
        <p:sp>
          <p:nvSpPr>
            <p:cNvPr id="780" name="Google Shape;780;p39"/>
            <p:cNvSpPr/>
            <p:nvPr/>
          </p:nvSpPr>
          <p:spPr>
            <a:xfrm>
              <a:off x="541099" y="4401859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1" name="Google Shape;781;p39"/>
            <p:cNvSpPr/>
            <p:nvPr/>
          </p:nvSpPr>
          <p:spPr>
            <a:xfrm>
              <a:off x="713241" y="4444310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2" name="Google Shape;782;p39"/>
            <p:cNvSpPr/>
            <p:nvPr/>
          </p:nvSpPr>
          <p:spPr>
            <a:xfrm>
              <a:off x="686713" y="4593042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3" name="Google Shape;783;p39"/>
            <p:cNvSpPr/>
            <p:nvPr/>
          </p:nvSpPr>
          <p:spPr>
            <a:xfrm>
              <a:off x="599354" y="4216882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4" name="Google Shape;784;p39"/>
            <p:cNvSpPr/>
            <p:nvPr/>
          </p:nvSpPr>
          <p:spPr>
            <a:xfrm>
              <a:off x="449081" y="4096370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85" name="Google Shape;785;p39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9"/>
          <p:cNvGrpSpPr/>
          <p:nvPr/>
        </p:nvGrpSpPr>
        <p:grpSpPr>
          <a:xfrm>
            <a:off x="10912239" y="5782989"/>
            <a:ext cx="1146548" cy="929215"/>
            <a:chOff x="71542" y="94405"/>
            <a:chExt cx="708096" cy="573872"/>
          </a:xfrm>
        </p:grpSpPr>
        <p:sp>
          <p:nvSpPr>
            <p:cNvPr id="787" name="Google Shape;787;p39"/>
            <p:cNvSpPr/>
            <p:nvPr/>
          </p:nvSpPr>
          <p:spPr>
            <a:xfrm>
              <a:off x="451751" y="112297"/>
              <a:ext cx="314629" cy="305984"/>
            </a:xfrm>
            <a:custGeom>
              <a:avLst/>
              <a:gdLst/>
              <a:ahLst/>
              <a:cxnLst/>
              <a:rect l="l" t="t" r="r" b="b"/>
              <a:pathLst>
                <a:path w="7337" h="7135" extrusionOk="0">
                  <a:moveTo>
                    <a:pt x="4015" y="0"/>
                  </a:moveTo>
                  <a:cubicBezTo>
                    <a:pt x="3776" y="0"/>
                    <a:pt x="3543" y="161"/>
                    <a:pt x="3469" y="419"/>
                  </a:cubicBezTo>
                  <a:cubicBezTo>
                    <a:pt x="3340" y="370"/>
                    <a:pt x="3204" y="343"/>
                    <a:pt x="3070" y="343"/>
                  </a:cubicBezTo>
                  <a:cubicBezTo>
                    <a:pt x="2974" y="343"/>
                    <a:pt x="2878" y="357"/>
                    <a:pt x="2786" y="385"/>
                  </a:cubicBezTo>
                  <a:cubicBezTo>
                    <a:pt x="2444" y="471"/>
                    <a:pt x="2307" y="864"/>
                    <a:pt x="2205" y="1257"/>
                  </a:cubicBezTo>
                  <a:cubicBezTo>
                    <a:pt x="1965" y="1274"/>
                    <a:pt x="1760" y="1427"/>
                    <a:pt x="1692" y="1667"/>
                  </a:cubicBezTo>
                  <a:cubicBezTo>
                    <a:pt x="1658" y="1837"/>
                    <a:pt x="1641" y="1991"/>
                    <a:pt x="1641" y="2162"/>
                  </a:cubicBezTo>
                  <a:cubicBezTo>
                    <a:pt x="1603" y="2155"/>
                    <a:pt x="1566" y="2151"/>
                    <a:pt x="1530" y="2151"/>
                  </a:cubicBezTo>
                  <a:cubicBezTo>
                    <a:pt x="1232" y="2151"/>
                    <a:pt x="974" y="2389"/>
                    <a:pt x="974" y="2709"/>
                  </a:cubicBezTo>
                  <a:lnTo>
                    <a:pt x="974" y="3409"/>
                  </a:lnTo>
                  <a:cubicBezTo>
                    <a:pt x="872" y="3341"/>
                    <a:pt x="752" y="3273"/>
                    <a:pt x="667" y="3204"/>
                  </a:cubicBezTo>
                  <a:cubicBezTo>
                    <a:pt x="600" y="3169"/>
                    <a:pt x="528" y="3153"/>
                    <a:pt x="458" y="3153"/>
                  </a:cubicBezTo>
                  <a:cubicBezTo>
                    <a:pt x="223" y="3153"/>
                    <a:pt x="1" y="3335"/>
                    <a:pt x="1" y="3597"/>
                  </a:cubicBezTo>
                  <a:cubicBezTo>
                    <a:pt x="52" y="4178"/>
                    <a:pt x="206" y="4759"/>
                    <a:pt x="445" y="5306"/>
                  </a:cubicBezTo>
                  <a:cubicBezTo>
                    <a:pt x="481" y="5379"/>
                    <a:pt x="538" y="5409"/>
                    <a:pt x="596" y="5409"/>
                  </a:cubicBezTo>
                  <a:cubicBezTo>
                    <a:pt x="700" y="5409"/>
                    <a:pt x="810" y="5313"/>
                    <a:pt x="821" y="5203"/>
                  </a:cubicBezTo>
                  <a:cubicBezTo>
                    <a:pt x="855" y="4964"/>
                    <a:pt x="855" y="4742"/>
                    <a:pt x="855" y="4503"/>
                  </a:cubicBezTo>
                  <a:cubicBezTo>
                    <a:pt x="940" y="4571"/>
                    <a:pt x="1009" y="4657"/>
                    <a:pt x="1077" y="4742"/>
                  </a:cubicBezTo>
                  <a:cubicBezTo>
                    <a:pt x="1094" y="4776"/>
                    <a:pt x="1111" y="4811"/>
                    <a:pt x="1145" y="4828"/>
                  </a:cubicBezTo>
                  <a:cubicBezTo>
                    <a:pt x="1077" y="4913"/>
                    <a:pt x="1077" y="5033"/>
                    <a:pt x="1111" y="5135"/>
                  </a:cubicBezTo>
                  <a:cubicBezTo>
                    <a:pt x="1197" y="5357"/>
                    <a:pt x="1299" y="5596"/>
                    <a:pt x="1419" y="5802"/>
                  </a:cubicBezTo>
                  <a:cubicBezTo>
                    <a:pt x="1462" y="5933"/>
                    <a:pt x="1593" y="6014"/>
                    <a:pt x="1726" y="6014"/>
                  </a:cubicBezTo>
                  <a:cubicBezTo>
                    <a:pt x="1749" y="6014"/>
                    <a:pt x="1772" y="6012"/>
                    <a:pt x="1795" y="6007"/>
                  </a:cubicBezTo>
                  <a:cubicBezTo>
                    <a:pt x="2119" y="6331"/>
                    <a:pt x="2461" y="6622"/>
                    <a:pt x="2751" y="6980"/>
                  </a:cubicBezTo>
                  <a:cubicBezTo>
                    <a:pt x="2850" y="7089"/>
                    <a:pt x="2969" y="7135"/>
                    <a:pt x="3086" y="7135"/>
                  </a:cubicBezTo>
                  <a:cubicBezTo>
                    <a:pt x="3394" y="7135"/>
                    <a:pt x="3692" y="6819"/>
                    <a:pt x="3606" y="6485"/>
                  </a:cubicBezTo>
                  <a:cubicBezTo>
                    <a:pt x="3572" y="6314"/>
                    <a:pt x="3537" y="6126"/>
                    <a:pt x="3503" y="5955"/>
                  </a:cubicBezTo>
                  <a:lnTo>
                    <a:pt x="3503" y="5955"/>
                  </a:lnTo>
                  <a:cubicBezTo>
                    <a:pt x="3657" y="6075"/>
                    <a:pt x="3811" y="6194"/>
                    <a:pt x="3947" y="6314"/>
                  </a:cubicBezTo>
                  <a:cubicBezTo>
                    <a:pt x="4068" y="6430"/>
                    <a:pt x="4214" y="6481"/>
                    <a:pt x="4357" y="6481"/>
                  </a:cubicBezTo>
                  <a:cubicBezTo>
                    <a:pt x="4657" y="6481"/>
                    <a:pt x="4944" y="6252"/>
                    <a:pt x="4956" y="5904"/>
                  </a:cubicBezTo>
                  <a:lnTo>
                    <a:pt x="4956" y="5648"/>
                  </a:lnTo>
                  <a:cubicBezTo>
                    <a:pt x="5024" y="5648"/>
                    <a:pt x="5092" y="5614"/>
                    <a:pt x="5161" y="5579"/>
                  </a:cubicBezTo>
                  <a:cubicBezTo>
                    <a:pt x="5297" y="5511"/>
                    <a:pt x="5400" y="5374"/>
                    <a:pt x="5468" y="5238"/>
                  </a:cubicBezTo>
                  <a:cubicBezTo>
                    <a:pt x="5554" y="5306"/>
                    <a:pt x="5639" y="5374"/>
                    <a:pt x="5707" y="5443"/>
                  </a:cubicBezTo>
                  <a:cubicBezTo>
                    <a:pt x="5827" y="5562"/>
                    <a:pt x="5998" y="5614"/>
                    <a:pt x="6152" y="5614"/>
                  </a:cubicBezTo>
                  <a:cubicBezTo>
                    <a:pt x="6271" y="5767"/>
                    <a:pt x="6408" y="5904"/>
                    <a:pt x="6562" y="6041"/>
                  </a:cubicBezTo>
                  <a:cubicBezTo>
                    <a:pt x="6645" y="6115"/>
                    <a:pt x="6742" y="6148"/>
                    <a:pt x="6838" y="6148"/>
                  </a:cubicBezTo>
                  <a:cubicBezTo>
                    <a:pt x="7094" y="6148"/>
                    <a:pt x="7337" y="5912"/>
                    <a:pt x="7262" y="5614"/>
                  </a:cubicBezTo>
                  <a:cubicBezTo>
                    <a:pt x="7108" y="4981"/>
                    <a:pt x="6852" y="4366"/>
                    <a:pt x="6493" y="3819"/>
                  </a:cubicBezTo>
                  <a:cubicBezTo>
                    <a:pt x="6377" y="3623"/>
                    <a:pt x="6176" y="3524"/>
                    <a:pt x="5972" y="3524"/>
                  </a:cubicBezTo>
                  <a:cubicBezTo>
                    <a:pt x="5787" y="3524"/>
                    <a:pt x="5598" y="3606"/>
                    <a:pt x="5468" y="3768"/>
                  </a:cubicBezTo>
                  <a:cubicBezTo>
                    <a:pt x="5383" y="3717"/>
                    <a:pt x="5297" y="3666"/>
                    <a:pt x="5195" y="3614"/>
                  </a:cubicBezTo>
                  <a:cubicBezTo>
                    <a:pt x="5107" y="3564"/>
                    <a:pt x="5005" y="3541"/>
                    <a:pt x="4902" y="3541"/>
                  </a:cubicBezTo>
                  <a:cubicBezTo>
                    <a:pt x="4582" y="3541"/>
                    <a:pt x="4250" y="3766"/>
                    <a:pt x="4289" y="4127"/>
                  </a:cubicBezTo>
                  <a:cubicBezTo>
                    <a:pt x="4289" y="4212"/>
                    <a:pt x="4306" y="4298"/>
                    <a:pt x="4323" y="4383"/>
                  </a:cubicBezTo>
                  <a:cubicBezTo>
                    <a:pt x="4101" y="4418"/>
                    <a:pt x="3913" y="4571"/>
                    <a:pt x="3828" y="4776"/>
                  </a:cubicBezTo>
                  <a:cubicBezTo>
                    <a:pt x="3606" y="4623"/>
                    <a:pt x="3367" y="4452"/>
                    <a:pt x="3161" y="4264"/>
                  </a:cubicBezTo>
                  <a:cubicBezTo>
                    <a:pt x="3046" y="4153"/>
                    <a:pt x="2910" y="4105"/>
                    <a:pt x="2777" y="4105"/>
                  </a:cubicBezTo>
                  <a:cubicBezTo>
                    <a:pt x="2439" y="4105"/>
                    <a:pt x="2124" y="4418"/>
                    <a:pt x="2222" y="4811"/>
                  </a:cubicBezTo>
                  <a:cubicBezTo>
                    <a:pt x="2256" y="4964"/>
                    <a:pt x="2290" y="5101"/>
                    <a:pt x="2307" y="5238"/>
                  </a:cubicBezTo>
                  <a:cubicBezTo>
                    <a:pt x="2170" y="5101"/>
                    <a:pt x="2034" y="4947"/>
                    <a:pt x="1897" y="4811"/>
                  </a:cubicBezTo>
                  <a:cubicBezTo>
                    <a:pt x="1983" y="4708"/>
                    <a:pt x="2017" y="4605"/>
                    <a:pt x="2034" y="4486"/>
                  </a:cubicBezTo>
                  <a:cubicBezTo>
                    <a:pt x="2051" y="4144"/>
                    <a:pt x="2051" y="3819"/>
                    <a:pt x="2051" y="3495"/>
                  </a:cubicBezTo>
                  <a:cubicBezTo>
                    <a:pt x="2188" y="3478"/>
                    <a:pt x="2307" y="3427"/>
                    <a:pt x="2410" y="3324"/>
                  </a:cubicBezTo>
                  <a:cubicBezTo>
                    <a:pt x="2563" y="3102"/>
                    <a:pt x="2666" y="2828"/>
                    <a:pt x="2683" y="2555"/>
                  </a:cubicBezTo>
                  <a:cubicBezTo>
                    <a:pt x="2888" y="2504"/>
                    <a:pt x="3059" y="2350"/>
                    <a:pt x="3127" y="2145"/>
                  </a:cubicBezTo>
                  <a:cubicBezTo>
                    <a:pt x="3196" y="1957"/>
                    <a:pt x="3264" y="1786"/>
                    <a:pt x="3315" y="1598"/>
                  </a:cubicBezTo>
                  <a:cubicBezTo>
                    <a:pt x="3418" y="1684"/>
                    <a:pt x="3520" y="1752"/>
                    <a:pt x="3537" y="1769"/>
                  </a:cubicBezTo>
                  <a:cubicBezTo>
                    <a:pt x="3632" y="1820"/>
                    <a:pt x="3734" y="1845"/>
                    <a:pt x="3833" y="1845"/>
                  </a:cubicBezTo>
                  <a:cubicBezTo>
                    <a:pt x="4002" y="1845"/>
                    <a:pt x="4164" y="1772"/>
                    <a:pt x="4272" y="1632"/>
                  </a:cubicBezTo>
                  <a:cubicBezTo>
                    <a:pt x="4289" y="1632"/>
                    <a:pt x="4306" y="1650"/>
                    <a:pt x="4323" y="1650"/>
                  </a:cubicBezTo>
                  <a:cubicBezTo>
                    <a:pt x="4392" y="1694"/>
                    <a:pt x="4467" y="1714"/>
                    <a:pt x="4542" y="1714"/>
                  </a:cubicBezTo>
                  <a:cubicBezTo>
                    <a:pt x="4728" y="1714"/>
                    <a:pt x="4907" y="1588"/>
                    <a:pt x="4956" y="1393"/>
                  </a:cubicBezTo>
                  <a:cubicBezTo>
                    <a:pt x="5075" y="812"/>
                    <a:pt x="4785" y="385"/>
                    <a:pt x="4289" y="78"/>
                  </a:cubicBezTo>
                  <a:cubicBezTo>
                    <a:pt x="4203" y="25"/>
                    <a:pt x="4108" y="0"/>
                    <a:pt x="4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788" name="Google Shape;788;p39"/>
            <p:cNvGrpSpPr/>
            <p:nvPr/>
          </p:nvGrpSpPr>
          <p:grpSpPr>
            <a:xfrm>
              <a:off x="71542" y="94405"/>
              <a:ext cx="708096" cy="573872"/>
              <a:chOff x="166625" y="89475"/>
              <a:chExt cx="648855" cy="525813"/>
            </a:xfrm>
          </p:grpSpPr>
          <p:sp>
            <p:nvSpPr>
              <p:cNvPr id="789" name="Google Shape;789;p39"/>
              <p:cNvSpPr/>
              <p:nvPr/>
            </p:nvSpPr>
            <p:spPr>
              <a:xfrm>
                <a:off x="182835" y="329968"/>
                <a:ext cx="275820" cy="115404"/>
              </a:xfrm>
              <a:custGeom>
                <a:avLst/>
                <a:gdLst/>
                <a:ahLst/>
                <a:cxnLst/>
                <a:rect l="l" t="t" r="r" b="b"/>
                <a:pathLst>
                  <a:path w="6432" h="2691" extrusionOk="0">
                    <a:moveTo>
                      <a:pt x="5919" y="1"/>
                    </a:moveTo>
                    <a:cubicBezTo>
                      <a:pt x="5628" y="18"/>
                      <a:pt x="5543" y="138"/>
                      <a:pt x="5304" y="274"/>
                    </a:cubicBezTo>
                    <a:cubicBezTo>
                      <a:pt x="5151" y="382"/>
                      <a:pt x="4956" y="422"/>
                      <a:pt x="4750" y="422"/>
                    </a:cubicBezTo>
                    <a:cubicBezTo>
                      <a:pt x="4400" y="422"/>
                      <a:pt x="4017" y="309"/>
                      <a:pt x="3749" y="223"/>
                    </a:cubicBezTo>
                    <a:cubicBezTo>
                      <a:pt x="3706" y="213"/>
                      <a:pt x="3662" y="208"/>
                      <a:pt x="3620" y="208"/>
                    </a:cubicBezTo>
                    <a:cubicBezTo>
                      <a:pt x="3376" y="208"/>
                      <a:pt x="3155" y="366"/>
                      <a:pt x="3083" y="599"/>
                    </a:cubicBezTo>
                    <a:cubicBezTo>
                      <a:pt x="2895" y="479"/>
                      <a:pt x="2724" y="343"/>
                      <a:pt x="2553" y="206"/>
                    </a:cubicBezTo>
                    <a:cubicBezTo>
                      <a:pt x="2446" y="109"/>
                      <a:pt x="2316" y="66"/>
                      <a:pt x="2187" y="66"/>
                    </a:cubicBezTo>
                    <a:cubicBezTo>
                      <a:pt x="1864" y="66"/>
                      <a:pt x="1554" y="340"/>
                      <a:pt x="1664" y="719"/>
                    </a:cubicBezTo>
                    <a:cubicBezTo>
                      <a:pt x="1699" y="821"/>
                      <a:pt x="1716" y="924"/>
                      <a:pt x="1733" y="1009"/>
                    </a:cubicBezTo>
                    <a:lnTo>
                      <a:pt x="1647" y="941"/>
                    </a:lnTo>
                    <a:cubicBezTo>
                      <a:pt x="1553" y="838"/>
                      <a:pt x="1425" y="787"/>
                      <a:pt x="1295" y="787"/>
                    </a:cubicBezTo>
                    <a:cubicBezTo>
                      <a:pt x="1165" y="787"/>
                      <a:pt x="1032" y="838"/>
                      <a:pt x="930" y="941"/>
                    </a:cubicBezTo>
                    <a:cubicBezTo>
                      <a:pt x="844" y="1026"/>
                      <a:pt x="776" y="1129"/>
                      <a:pt x="725" y="1231"/>
                    </a:cubicBezTo>
                    <a:lnTo>
                      <a:pt x="708" y="1231"/>
                    </a:lnTo>
                    <a:cubicBezTo>
                      <a:pt x="670" y="1222"/>
                      <a:pt x="633" y="1218"/>
                      <a:pt x="597" y="1218"/>
                    </a:cubicBezTo>
                    <a:cubicBezTo>
                      <a:pt x="231" y="1218"/>
                      <a:pt x="0" y="1670"/>
                      <a:pt x="280" y="1966"/>
                    </a:cubicBezTo>
                    <a:cubicBezTo>
                      <a:pt x="383" y="2068"/>
                      <a:pt x="468" y="2154"/>
                      <a:pt x="571" y="2239"/>
                    </a:cubicBezTo>
                    <a:cubicBezTo>
                      <a:pt x="622" y="2308"/>
                      <a:pt x="656" y="2376"/>
                      <a:pt x="691" y="2444"/>
                    </a:cubicBezTo>
                    <a:cubicBezTo>
                      <a:pt x="775" y="2585"/>
                      <a:pt x="929" y="2680"/>
                      <a:pt x="1096" y="2680"/>
                    </a:cubicBezTo>
                    <a:cubicBezTo>
                      <a:pt x="1131" y="2680"/>
                      <a:pt x="1167" y="2675"/>
                      <a:pt x="1203" y="2666"/>
                    </a:cubicBezTo>
                    <a:cubicBezTo>
                      <a:pt x="1243" y="2683"/>
                      <a:pt x="1283" y="2691"/>
                      <a:pt x="1321" y="2691"/>
                    </a:cubicBezTo>
                    <a:cubicBezTo>
                      <a:pt x="1517" y="2691"/>
                      <a:pt x="1682" y="2496"/>
                      <a:pt x="1596" y="2325"/>
                    </a:cubicBezTo>
                    <a:cubicBezTo>
                      <a:pt x="1613" y="2273"/>
                      <a:pt x="1613" y="2239"/>
                      <a:pt x="1613" y="2188"/>
                    </a:cubicBezTo>
                    <a:cubicBezTo>
                      <a:pt x="1852" y="2342"/>
                      <a:pt x="2126" y="2461"/>
                      <a:pt x="2399" y="2513"/>
                    </a:cubicBezTo>
                    <a:cubicBezTo>
                      <a:pt x="2428" y="2517"/>
                      <a:pt x="2458" y="2519"/>
                      <a:pt x="2487" y="2519"/>
                    </a:cubicBezTo>
                    <a:cubicBezTo>
                      <a:pt x="2821" y="2519"/>
                      <a:pt x="3158" y="2257"/>
                      <a:pt x="3048" y="1880"/>
                    </a:cubicBezTo>
                    <a:lnTo>
                      <a:pt x="3048" y="1880"/>
                    </a:lnTo>
                    <a:cubicBezTo>
                      <a:pt x="3100" y="1932"/>
                      <a:pt x="3168" y="1983"/>
                      <a:pt x="3236" y="2051"/>
                    </a:cubicBezTo>
                    <a:cubicBezTo>
                      <a:pt x="3345" y="2154"/>
                      <a:pt x="3475" y="2200"/>
                      <a:pt x="3604" y="2200"/>
                    </a:cubicBezTo>
                    <a:cubicBezTo>
                      <a:pt x="3880" y="2200"/>
                      <a:pt x="4147" y="1985"/>
                      <a:pt x="4159" y="1658"/>
                    </a:cubicBezTo>
                    <a:lnTo>
                      <a:pt x="4159" y="1453"/>
                    </a:lnTo>
                    <a:cubicBezTo>
                      <a:pt x="4364" y="1486"/>
                      <a:pt x="4575" y="1506"/>
                      <a:pt x="4783" y="1506"/>
                    </a:cubicBezTo>
                    <a:cubicBezTo>
                      <a:pt x="5341" y="1506"/>
                      <a:pt x="5883" y="1363"/>
                      <a:pt x="6244" y="941"/>
                    </a:cubicBezTo>
                    <a:cubicBezTo>
                      <a:pt x="6414" y="753"/>
                      <a:pt x="6432" y="496"/>
                      <a:pt x="6312" y="274"/>
                    </a:cubicBezTo>
                    <a:lnTo>
                      <a:pt x="6278" y="206"/>
                    </a:lnTo>
                    <a:cubicBezTo>
                      <a:pt x="6192" y="69"/>
                      <a:pt x="6056" y="1"/>
                      <a:pt x="59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0" name="Google Shape;790;p39"/>
              <p:cNvSpPr/>
              <p:nvPr/>
            </p:nvSpPr>
            <p:spPr>
              <a:xfrm>
                <a:off x="341632" y="394766"/>
                <a:ext cx="140483" cy="201259"/>
              </a:xfrm>
              <a:custGeom>
                <a:avLst/>
                <a:gdLst/>
                <a:ahLst/>
                <a:cxnLst/>
                <a:rect l="l" t="t" r="r" b="b"/>
                <a:pathLst>
                  <a:path w="3276" h="4693" extrusionOk="0">
                    <a:moveTo>
                      <a:pt x="2563" y="0"/>
                    </a:moveTo>
                    <a:cubicBezTo>
                      <a:pt x="2298" y="0"/>
                      <a:pt x="2108" y="237"/>
                      <a:pt x="1977" y="523"/>
                    </a:cubicBezTo>
                    <a:cubicBezTo>
                      <a:pt x="1895" y="490"/>
                      <a:pt x="1809" y="475"/>
                      <a:pt x="1724" y="475"/>
                    </a:cubicBezTo>
                    <a:cubicBezTo>
                      <a:pt x="1543" y="475"/>
                      <a:pt x="1364" y="544"/>
                      <a:pt x="1225" y="660"/>
                    </a:cubicBezTo>
                    <a:cubicBezTo>
                      <a:pt x="1201" y="657"/>
                      <a:pt x="1177" y="655"/>
                      <a:pt x="1153" y="655"/>
                    </a:cubicBezTo>
                    <a:cubicBezTo>
                      <a:pt x="793" y="655"/>
                      <a:pt x="514" y="1008"/>
                      <a:pt x="610" y="1360"/>
                    </a:cubicBezTo>
                    <a:cubicBezTo>
                      <a:pt x="661" y="1514"/>
                      <a:pt x="695" y="1651"/>
                      <a:pt x="729" y="1788"/>
                    </a:cubicBezTo>
                    <a:cubicBezTo>
                      <a:pt x="644" y="1724"/>
                      <a:pt x="540" y="1693"/>
                      <a:pt x="439" y="1693"/>
                    </a:cubicBezTo>
                    <a:cubicBezTo>
                      <a:pt x="215" y="1693"/>
                      <a:pt x="0" y="1842"/>
                      <a:pt x="12" y="2112"/>
                    </a:cubicBezTo>
                    <a:cubicBezTo>
                      <a:pt x="12" y="2915"/>
                      <a:pt x="131" y="3718"/>
                      <a:pt x="336" y="4487"/>
                    </a:cubicBezTo>
                    <a:cubicBezTo>
                      <a:pt x="384" y="4631"/>
                      <a:pt x="490" y="4693"/>
                      <a:pt x="596" y="4693"/>
                    </a:cubicBezTo>
                    <a:cubicBezTo>
                      <a:pt x="755" y="4693"/>
                      <a:pt x="914" y="4555"/>
                      <a:pt x="883" y="4351"/>
                    </a:cubicBezTo>
                    <a:cubicBezTo>
                      <a:pt x="832" y="3923"/>
                      <a:pt x="815" y="3513"/>
                      <a:pt x="832" y="3086"/>
                    </a:cubicBezTo>
                    <a:lnTo>
                      <a:pt x="832" y="3086"/>
                    </a:lnTo>
                    <a:cubicBezTo>
                      <a:pt x="917" y="3189"/>
                      <a:pt x="1003" y="3308"/>
                      <a:pt x="1071" y="3428"/>
                    </a:cubicBezTo>
                    <a:cubicBezTo>
                      <a:pt x="1170" y="3602"/>
                      <a:pt x="1317" y="3675"/>
                      <a:pt x="1466" y="3675"/>
                    </a:cubicBezTo>
                    <a:cubicBezTo>
                      <a:pt x="1754" y="3675"/>
                      <a:pt x="2044" y="3396"/>
                      <a:pt x="1977" y="3035"/>
                    </a:cubicBezTo>
                    <a:cubicBezTo>
                      <a:pt x="1925" y="2744"/>
                      <a:pt x="1891" y="2437"/>
                      <a:pt x="1857" y="2129"/>
                    </a:cubicBezTo>
                    <a:cubicBezTo>
                      <a:pt x="2011" y="2061"/>
                      <a:pt x="2148" y="1924"/>
                      <a:pt x="2199" y="1771"/>
                    </a:cubicBezTo>
                    <a:lnTo>
                      <a:pt x="2233" y="1771"/>
                    </a:lnTo>
                    <a:cubicBezTo>
                      <a:pt x="2278" y="1781"/>
                      <a:pt x="2322" y="1786"/>
                      <a:pt x="2366" y="1786"/>
                    </a:cubicBezTo>
                    <a:cubicBezTo>
                      <a:pt x="2676" y="1786"/>
                      <a:pt x="2953" y="1536"/>
                      <a:pt x="2968" y="1207"/>
                    </a:cubicBezTo>
                    <a:cubicBezTo>
                      <a:pt x="2951" y="1087"/>
                      <a:pt x="2968" y="950"/>
                      <a:pt x="3002" y="831"/>
                    </a:cubicBezTo>
                    <a:lnTo>
                      <a:pt x="3036" y="797"/>
                    </a:lnTo>
                    <a:cubicBezTo>
                      <a:pt x="3275" y="626"/>
                      <a:pt x="3156" y="284"/>
                      <a:pt x="2951" y="147"/>
                    </a:cubicBezTo>
                    <a:cubicBezTo>
                      <a:pt x="2806" y="44"/>
                      <a:pt x="2678" y="0"/>
                      <a:pt x="25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791" name="Google Shape;791;p39"/>
              <p:cNvSpPr/>
              <p:nvPr/>
            </p:nvSpPr>
            <p:spPr>
              <a:xfrm>
                <a:off x="166625" y="89475"/>
                <a:ext cx="648855" cy="525813"/>
              </a:xfrm>
              <a:custGeom>
                <a:avLst/>
                <a:gdLst/>
                <a:ahLst/>
                <a:cxnLst/>
                <a:rect l="l" t="t" r="r" b="b"/>
                <a:pathLst>
                  <a:path w="15131" h="12261" extrusionOk="0">
                    <a:moveTo>
                      <a:pt x="12363" y="431"/>
                    </a:moveTo>
                    <a:cubicBezTo>
                      <a:pt x="12853" y="431"/>
                      <a:pt x="12377" y="1154"/>
                      <a:pt x="12260" y="1354"/>
                    </a:cubicBezTo>
                    <a:cubicBezTo>
                      <a:pt x="11320" y="2892"/>
                      <a:pt x="10022" y="4208"/>
                      <a:pt x="8501" y="5182"/>
                    </a:cubicBezTo>
                    <a:cubicBezTo>
                      <a:pt x="8433" y="5096"/>
                      <a:pt x="8347" y="4994"/>
                      <a:pt x="8245" y="4874"/>
                    </a:cubicBezTo>
                    <a:cubicBezTo>
                      <a:pt x="8706" y="3490"/>
                      <a:pt x="9509" y="2243"/>
                      <a:pt x="10586" y="1252"/>
                    </a:cubicBezTo>
                    <a:cubicBezTo>
                      <a:pt x="11064" y="791"/>
                      <a:pt x="11679" y="500"/>
                      <a:pt x="12328" y="432"/>
                    </a:cubicBezTo>
                    <a:cubicBezTo>
                      <a:pt x="12341" y="431"/>
                      <a:pt x="12352" y="431"/>
                      <a:pt x="12363" y="431"/>
                    </a:cubicBezTo>
                    <a:close/>
                    <a:moveTo>
                      <a:pt x="12978" y="4310"/>
                    </a:moveTo>
                    <a:cubicBezTo>
                      <a:pt x="13405" y="4310"/>
                      <a:pt x="14618" y="4310"/>
                      <a:pt x="14498" y="5062"/>
                    </a:cubicBezTo>
                    <a:cubicBezTo>
                      <a:pt x="14413" y="5575"/>
                      <a:pt x="13747" y="5797"/>
                      <a:pt x="13319" y="5934"/>
                    </a:cubicBezTo>
                    <a:cubicBezTo>
                      <a:pt x="12841" y="6071"/>
                      <a:pt x="12374" y="6122"/>
                      <a:pt x="11911" y="6122"/>
                    </a:cubicBezTo>
                    <a:cubicBezTo>
                      <a:pt x="10936" y="6122"/>
                      <a:pt x="9982" y="5896"/>
                      <a:pt x="8997" y="5780"/>
                    </a:cubicBezTo>
                    <a:lnTo>
                      <a:pt x="8723" y="5438"/>
                    </a:lnTo>
                    <a:cubicBezTo>
                      <a:pt x="9253" y="5165"/>
                      <a:pt x="9765" y="4806"/>
                      <a:pt x="10193" y="4362"/>
                    </a:cubicBezTo>
                    <a:lnTo>
                      <a:pt x="10193" y="4362"/>
                    </a:lnTo>
                    <a:cubicBezTo>
                      <a:pt x="10161" y="4474"/>
                      <a:pt x="10248" y="4585"/>
                      <a:pt x="10358" y="4585"/>
                    </a:cubicBezTo>
                    <a:cubicBezTo>
                      <a:pt x="10365" y="4585"/>
                      <a:pt x="10373" y="4585"/>
                      <a:pt x="10381" y="4584"/>
                    </a:cubicBezTo>
                    <a:cubicBezTo>
                      <a:pt x="11252" y="4498"/>
                      <a:pt x="12089" y="4310"/>
                      <a:pt x="12978" y="4310"/>
                    </a:cubicBezTo>
                    <a:close/>
                    <a:moveTo>
                      <a:pt x="6615" y="4147"/>
                    </a:moveTo>
                    <a:cubicBezTo>
                      <a:pt x="6893" y="4147"/>
                      <a:pt x="7362" y="4582"/>
                      <a:pt x="7886" y="5216"/>
                    </a:cubicBezTo>
                    <a:cubicBezTo>
                      <a:pt x="7801" y="5301"/>
                      <a:pt x="7766" y="5421"/>
                      <a:pt x="7681" y="5506"/>
                    </a:cubicBezTo>
                    <a:cubicBezTo>
                      <a:pt x="7578" y="5626"/>
                      <a:pt x="7442" y="5729"/>
                      <a:pt x="7305" y="5814"/>
                    </a:cubicBezTo>
                    <a:cubicBezTo>
                      <a:pt x="7189" y="5866"/>
                      <a:pt x="6976" y="5946"/>
                      <a:pt x="6805" y="5946"/>
                    </a:cubicBezTo>
                    <a:cubicBezTo>
                      <a:pt x="6749" y="5946"/>
                      <a:pt x="6698" y="5938"/>
                      <a:pt x="6656" y="5917"/>
                    </a:cubicBezTo>
                    <a:cubicBezTo>
                      <a:pt x="6646" y="5910"/>
                      <a:pt x="6637" y="5907"/>
                      <a:pt x="6628" y="5907"/>
                    </a:cubicBezTo>
                    <a:cubicBezTo>
                      <a:pt x="6588" y="5907"/>
                      <a:pt x="6560" y="5960"/>
                      <a:pt x="6587" y="6002"/>
                    </a:cubicBezTo>
                    <a:cubicBezTo>
                      <a:pt x="6688" y="6094"/>
                      <a:pt x="6819" y="6126"/>
                      <a:pt x="6955" y="6126"/>
                    </a:cubicBezTo>
                    <a:cubicBezTo>
                      <a:pt x="7072" y="6126"/>
                      <a:pt x="7194" y="6102"/>
                      <a:pt x="7305" y="6070"/>
                    </a:cubicBezTo>
                    <a:cubicBezTo>
                      <a:pt x="7476" y="6019"/>
                      <a:pt x="7647" y="5917"/>
                      <a:pt x="7801" y="5797"/>
                    </a:cubicBezTo>
                    <a:cubicBezTo>
                      <a:pt x="7920" y="5711"/>
                      <a:pt x="8023" y="5592"/>
                      <a:pt x="8091" y="5472"/>
                    </a:cubicBezTo>
                    <a:cubicBezTo>
                      <a:pt x="8381" y="5848"/>
                      <a:pt x="8706" y="6275"/>
                      <a:pt x="8997" y="6702"/>
                    </a:cubicBezTo>
                    <a:cubicBezTo>
                      <a:pt x="8928" y="6754"/>
                      <a:pt x="8860" y="6822"/>
                      <a:pt x="8792" y="6890"/>
                    </a:cubicBezTo>
                    <a:cubicBezTo>
                      <a:pt x="8638" y="6993"/>
                      <a:pt x="8484" y="7113"/>
                      <a:pt x="8313" y="7198"/>
                    </a:cubicBezTo>
                    <a:cubicBezTo>
                      <a:pt x="8194" y="7283"/>
                      <a:pt x="8057" y="7352"/>
                      <a:pt x="7920" y="7403"/>
                    </a:cubicBezTo>
                    <a:cubicBezTo>
                      <a:pt x="7877" y="7416"/>
                      <a:pt x="7848" y="7422"/>
                      <a:pt x="7828" y="7422"/>
                    </a:cubicBezTo>
                    <a:cubicBezTo>
                      <a:pt x="7769" y="7422"/>
                      <a:pt x="7801" y="7365"/>
                      <a:pt x="7852" y="7249"/>
                    </a:cubicBezTo>
                    <a:cubicBezTo>
                      <a:pt x="7888" y="7213"/>
                      <a:pt x="7856" y="7177"/>
                      <a:pt x="7822" y="7177"/>
                    </a:cubicBezTo>
                    <a:cubicBezTo>
                      <a:pt x="7808" y="7177"/>
                      <a:pt x="7793" y="7183"/>
                      <a:pt x="7783" y="7198"/>
                    </a:cubicBezTo>
                    <a:cubicBezTo>
                      <a:pt x="7732" y="7283"/>
                      <a:pt x="7647" y="7403"/>
                      <a:pt x="7715" y="7523"/>
                    </a:cubicBezTo>
                    <a:cubicBezTo>
                      <a:pt x="7737" y="7573"/>
                      <a:pt x="7793" y="7590"/>
                      <a:pt x="7857" y="7590"/>
                    </a:cubicBezTo>
                    <a:cubicBezTo>
                      <a:pt x="7945" y="7590"/>
                      <a:pt x="8049" y="7559"/>
                      <a:pt x="8108" y="7540"/>
                    </a:cubicBezTo>
                    <a:cubicBezTo>
                      <a:pt x="8347" y="7454"/>
                      <a:pt x="8569" y="7335"/>
                      <a:pt x="8774" y="7198"/>
                    </a:cubicBezTo>
                    <a:cubicBezTo>
                      <a:pt x="8911" y="7130"/>
                      <a:pt x="9048" y="7027"/>
                      <a:pt x="9167" y="6925"/>
                    </a:cubicBezTo>
                    <a:cubicBezTo>
                      <a:pt x="9492" y="7386"/>
                      <a:pt x="9800" y="7864"/>
                      <a:pt x="10039" y="8257"/>
                    </a:cubicBezTo>
                    <a:cubicBezTo>
                      <a:pt x="9885" y="8428"/>
                      <a:pt x="9680" y="8582"/>
                      <a:pt x="9475" y="8684"/>
                    </a:cubicBezTo>
                    <a:cubicBezTo>
                      <a:pt x="9403" y="8709"/>
                      <a:pt x="9326" y="8722"/>
                      <a:pt x="9252" y="8722"/>
                    </a:cubicBezTo>
                    <a:cubicBezTo>
                      <a:pt x="9065" y="8722"/>
                      <a:pt x="8897" y="8637"/>
                      <a:pt x="8860" y="8428"/>
                    </a:cubicBezTo>
                    <a:cubicBezTo>
                      <a:pt x="8852" y="8398"/>
                      <a:pt x="8825" y="8385"/>
                      <a:pt x="8798" y="8385"/>
                    </a:cubicBezTo>
                    <a:cubicBezTo>
                      <a:pt x="8764" y="8385"/>
                      <a:pt x="8731" y="8407"/>
                      <a:pt x="8740" y="8445"/>
                    </a:cubicBezTo>
                    <a:cubicBezTo>
                      <a:pt x="8772" y="8806"/>
                      <a:pt x="9004" y="8945"/>
                      <a:pt x="9286" y="8945"/>
                    </a:cubicBezTo>
                    <a:cubicBezTo>
                      <a:pt x="9606" y="8945"/>
                      <a:pt x="9991" y="8767"/>
                      <a:pt x="10227" y="8531"/>
                    </a:cubicBezTo>
                    <a:cubicBezTo>
                      <a:pt x="10449" y="8907"/>
                      <a:pt x="10620" y="9197"/>
                      <a:pt x="10671" y="9317"/>
                    </a:cubicBezTo>
                    <a:cubicBezTo>
                      <a:pt x="10756" y="9522"/>
                      <a:pt x="10842" y="9727"/>
                      <a:pt x="10910" y="9949"/>
                    </a:cubicBezTo>
                    <a:cubicBezTo>
                      <a:pt x="10937" y="10058"/>
                      <a:pt x="11084" y="10979"/>
                      <a:pt x="10694" y="10979"/>
                    </a:cubicBezTo>
                    <a:cubicBezTo>
                      <a:pt x="10594" y="10979"/>
                      <a:pt x="10459" y="10919"/>
                      <a:pt x="10278" y="10769"/>
                    </a:cubicBezTo>
                    <a:cubicBezTo>
                      <a:pt x="9783" y="10376"/>
                      <a:pt x="9441" y="9761"/>
                      <a:pt x="9048" y="9265"/>
                    </a:cubicBezTo>
                    <a:cubicBezTo>
                      <a:pt x="8587" y="8650"/>
                      <a:pt x="8057" y="8104"/>
                      <a:pt x="7578" y="7540"/>
                    </a:cubicBezTo>
                    <a:cubicBezTo>
                      <a:pt x="7613" y="7420"/>
                      <a:pt x="7664" y="7300"/>
                      <a:pt x="7715" y="7198"/>
                    </a:cubicBezTo>
                    <a:cubicBezTo>
                      <a:pt x="7784" y="7049"/>
                      <a:pt x="7622" y="6916"/>
                      <a:pt x="7478" y="6916"/>
                    </a:cubicBezTo>
                    <a:cubicBezTo>
                      <a:pt x="7406" y="6916"/>
                      <a:pt x="7339" y="6948"/>
                      <a:pt x="7305" y="7027"/>
                    </a:cubicBezTo>
                    <a:cubicBezTo>
                      <a:pt x="7288" y="7061"/>
                      <a:pt x="7271" y="7113"/>
                      <a:pt x="7254" y="7147"/>
                    </a:cubicBezTo>
                    <a:cubicBezTo>
                      <a:pt x="6639" y="6344"/>
                      <a:pt x="6194" y="5455"/>
                      <a:pt x="6297" y="4276"/>
                    </a:cubicBezTo>
                    <a:lnTo>
                      <a:pt x="6297" y="4276"/>
                    </a:lnTo>
                    <a:cubicBezTo>
                      <a:pt x="6310" y="4280"/>
                      <a:pt x="6324" y="4283"/>
                      <a:pt x="6338" y="4283"/>
                    </a:cubicBezTo>
                    <a:cubicBezTo>
                      <a:pt x="6380" y="4283"/>
                      <a:pt x="6425" y="4263"/>
                      <a:pt x="6451" y="4225"/>
                    </a:cubicBezTo>
                    <a:cubicBezTo>
                      <a:pt x="6494" y="4172"/>
                      <a:pt x="6549" y="4147"/>
                      <a:pt x="6615" y="4147"/>
                    </a:cubicBezTo>
                    <a:close/>
                    <a:moveTo>
                      <a:pt x="5130" y="6023"/>
                    </a:moveTo>
                    <a:cubicBezTo>
                      <a:pt x="5560" y="6023"/>
                      <a:pt x="5941" y="6076"/>
                      <a:pt x="6229" y="6190"/>
                    </a:cubicBezTo>
                    <a:lnTo>
                      <a:pt x="6280" y="6190"/>
                    </a:lnTo>
                    <a:cubicBezTo>
                      <a:pt x="6485" y="6685"/>
                      <a:pt x="6758" y="7147"/>
                      <a:pt x="7083" y="7591"/>
                    </a:cubicBezTo>
                    <a:cubicBezTo>
                      <a:pt x="6468" y="9146"/>
                      <a:pt x="5716" y="11247"/>
                      <a:pt x="4093" y="11726"/>
                    </a:cubicBezTo>
                    <a:cubicBezTo>
                      <a:pt x="4469" y="10051"/>
                      <a:pt x="5033" y="8462"/>
                      <a:pt x="6348" y="7283"/>
                    </a:cubicBezTo>
                    <a:cubicBezTo>
                      <a:pt x="6522" y="7137"/>
                      <a:pt x="6372" y="6917"/>
                      <a:pt x="6193" y="6917"/>
                    </a:cubicBezTo>
                    <a:cubicBezTo>
                      <a:pt x="6142" y="6917"/>
                      <a:pt x="6089" y="6935"/>
                      <a:pt x="6041" y="6976"/>
                    </a:cubicBezTo>
                    <a:cubicBezTo>
                      <a:pt x="5323" y="7574"/>
                      <a:pt x="4417" y="8001"/>
                      <a:pt x="3563" y="8377"/>
                    </a:cubicBezTo>
                    <a:cubicBezTo>
                      <a:pt x="3252" y="8513"/>
                      <a:pt x="2090" y="8903"/>
                      <a:pt x="1287" y="8903"/>
                    </a:cubicBezTo>
                    <a:cubicBezTo>
                      <a:pt x="678" y="8903"/>
                      <a:pt x="276" y="8679"/>
                      <a:pt x="607" y="7950"/>
                    </a:cubicBezTo>
                    <a:cubicBezTo>
                      <a:pt x="1135" y="6799"/>
                      <a:pt x="3488" y="6023"/>
                      <a:pt x="5130" y="6023"/>
                    </a:cubicBezTo>
                    <a:close/>
                    <a:moveTo>
                      <a:pt x="12417" y="0"/>
                    </a:moveTo>
                    <a:cubicBezTo>
                      <a:pt x="11956" y="0"/>
                      <a:pt x="11377" y="209"/>
                      <a:pt x="11167" y="295"/>
                    </a:cubicBezTo>
                    <a:cubicBezTo>
                      <a:pt x="9646" y="961"/>
                      <a:pt x="8433" y="2926"/>
                      <a:pt x="7886" y="4498"/>
                    </a:cubicBezTo>
                    <a:cubicBezTo>
                      <a:pt x="7468" y="4080"/>
                      <a:pt x="6963" y="3670"/>
                      <a:pt x="6591" y="3670"/>
                    </a:cubicBezTo>
                    <a:cubicBezTo>
                      <a:pt x="6416" y="3670"/>
                      <a:pt x="6270" y="3761"/>
                      <a:pt x="6177" y="3986"/>
                    </a:cubicBezTo>
                    <a:cubicBezTo>
                      <a:pt x="6160" y="4003"/>
                      <a:pt x="6160" y="4020"/>
                      <a:pt x="6160" y="4054"/>
                    </a:cubicBezTo>
                    <a:cubicBezTo>
                      <a:pt x="6109" y="4054"/>
                      <a:pt x="6075" y="4088"/>
                      <a:pt x="6075" y="4122"/>
                    </a:cubicBezTo>
                    <a:cubicBezTo>
                      <a:pt x="5955" y="4720"/>
                      <a:pt x="5989" y="5336"/>
                      <a:pt x="6177" y="5917"/>
                    </a:cubicBezTo>
                    <a:cubicBezTo>
                      <a:pt x="5856" y="5771"/>
                      <a:pt x="5490" y="5714"/>
                      <a:pt x="5109" y="5714"/>
                    </a:cubicBezTo>
                    <a:cubicBezTo>
                      <a:pt x="4234" y="5714"/>
                      <a:pt x="3274" y="6015"/>
                      <a:pt x="2572" y="6241"/>
                    </a:cubicBezTo>
                    <a:cubicBezTo>
                      <a:pt x="1598" y="6549"/>
                      <a:pt x="214" y="7130"/>
                      <a:pt x="95" y="8274"/>
                    </a:cubicBezTo>
                    <a:cubicBezTo>
                      <a:pt x="1" y="9084"/>
                      <a:pt x="447" y="9380"/>
                      <a:pt x="1141" y="9380"/>
                    </a:cubicBezTo>
                    <a:cubicBezTo>
                      <a:pt x="2218" y="9380"/>
                      <a:pt x="3892" y="8666"/>
                      <a:pt x="5067" y="8052"/>
                    </a:cubicBezTo>
                    <a:lnTo>
                      <a:pt x="5067" y="8052"/>
                    </a:lnTo>
                    <a:cubicBezTo>
                      <a:pt x="4264" y="9197"/>
                      <a:pt x="3871" y="10564"/>
                      <a:pt x="3563" y="11965"/>
                    </a:cubicBezTo>
                    <a:cubicBezTo>
                      <a:pt x="3532" y="12120"/>
                      <a:pt x="3655" y="12260"/>
                      <a:pt x="3806" y="12260"/>
                    </a:cubicBezTo>
                    <a:cubicBezTo>
                      <a:pt x="3821" y="12260"/>
                      <a:pt x="3837" y="12259"/>
                      <a:pt x="3854" y="12255"/>
                    </a:cubicBezTo>
                    <a:cubicBezTo>
                      <a:pt x="5836" y="11982"/>
                      <a:pt x="6707" y="9761"/>
                      <a:pt x="7390" y="8001"/>
                    </a:cubicBezTo>
                    <a:cubicBezTo>
                      <a:pt x="8023" y="8770"/>
                      <a:pt x="8740" y="9505"/>
                      <a:pt x="9287" y="10256"/>
                    </a:cubicBezTo>
                    <a:cubicBezTo>
                      <a:pt x="9554" y="10617"/>
                      <a:pt x="10094" y="11439"/>
                      <a:pt x="10670" y="11439"/>
                    </a:cubicBezTo>
                    <a:cubicBezTo>
                      <a:pt x="10721" y="11439"/>
                      <a:pt x="10773" y="11432"/>
                      <a:pt x="10825" y="11418"/>
                    </a:cubicBezTo>
                    <a:cubicBezTo>
                      <a:pt x="11320" y="11282"/>
                      <a:pt x="11491" y="10564"/>
                      <a:pt x="11406" y="10120"/>
                    </a:cubicBezTo>
                    <a:cubicBezTo>
                      <a:pt x="11149" y="8753"/>
                      <a:pt x="10278" y="7437"/>
                      <a:pt x="9390" y="6275"/>
                    </a:cubicBezTo>
                    <a:lnTo>
                      <a:pt x="9390" y="6275"/>
                    </a:lnTo>
                    <a:cubicBezTo>
                      <a:pt x="9868" y="6378"/>
                      <a:pt x="10346" y="6429"/>
                      <a:pt x="10842" y="6446"/>
                    </a:cubicBezTo>
                    <a:cubicBezTo>
                      <a:pt x="11178" y="6479"/>
                      <a:pt x="11576" y="6508"/>
                      <a:pt x="11991" y="6508"/>
                    </a:cubicBezTo>
                    <a:cubicBezTo>
                      <a:pt x="12885" y="6508"/>
                      <a:pt x="13858" y="6373"/>
                      <a:pt x="14464" y="5848"/>
                    </a:cubicBezTo>
                    <a:cubicBezTo>
                      <a:pt x="15062" y="5318"/>
                      <a:pt x="15131" y="4379"/>
                      <a:pt x="14276" y="4071"/>
                    </a:cubicBezTo>
                    <a:cubicBezTo>
                      <a:pt x="13802" y="3896"/>
                      <a:pt x="13240" y="3824"/>
                      <a:pt x="12663" y="3824"/>
                    </a:cubicBezTo>
                    <a:cubicBezTo>
                      <a:pt x="11889" y="3824"/>
                      <a:pt x="11087" y="3954"/>
                      <a:pt x="10432" y="4140"/>
                    </a:cubicBezTo>
                    <a:cubicBezTo>
                      <a:pt x="10722" y="3849"/>
                      <a:pt x="10996" y="3559"/>
                      <a:pt x="11235" y="3302"/>
                    </a:cubicBezTo>
                    <a:cubicBezTo>
                      <a:pt x="11918" y="2602"/>
                      <a:pt x="12978" y="1594"/>
                      <a:pt x="13046" y="551"/>
                    </a:cubicBezTo>
                    <a:cubicBezTo>
                      <a:pt x="13069" y="130"/>
                      <a:pt x="12779" y="0"/>
                      <a:pt x="124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4047326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40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40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40"/>
          <p:cNvSpPr/>
          <p:nvPr/>
        </p:nvSpPr>
        <p:spPr>
          <a:xfrm rot="1636678">
            <a:off x="11250839" y="6245502"/>
            <a:ext cx="682315" cy="47666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72972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1_Background 2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oogle Shape;793;p40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40"/>
          <p:cNvSpPr/>
          <p:nvPr/>
        </p:nvSpPr>
        <p:spPr>
          <a:xfrm>
            <a:off x="730801" y="530334"/>
            <a:ext cx="10743332" cy="5857487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5" name="Google Shape;795;p40"/>
          <p:cNvSpPr/>
          <p:nvPr/>
        </p:nvSpPr>
        <p:spPr>
          <a:xfrm flipH="1">
            <a:off x="10196334" y="179501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6" name="Google Shape;796;p40"/>
          <p:cNvSpPr/>
          <p:nvPr/>
        </p:nvSpPr>
        <p:spPr>
          <a:xfrm flipH="1">
            <a:off x="-91967" y="5405234"/>
            <a:ext cx="1808109" cy="1715316"/>
          </a:xfrm>
          <a:custGeom>
            <a:avLst/>
            <a:gdLst/>
            <a:ahLst/>
            <a:cxnLst/>
            <a:rect l="l" t="t" r="r" b="b"/>
            <a:pathLst>
              <a:path w="16660" h="15805" extrusionOk="0">
                <a:moveTo>
                  <a:pt x="13106" y="0"/>
                </a:moveTo>
                <a:lnTo>
                  <a:pt x="12456" y="581"/>
                </a:lnTo>
                <a:lnTo>
                  <a:pt x="667" y="11294"/>
                </a:lnTo>
                <a:lnTo>
                  <a:pt x="0" y="11892"/>
                </a:lnTo>
                <a:lnTo>
                  <a:pt x="889" y="11995"/>
                </a:lnTo>
                <a:lnTo>
                  <a:pt x="889" y="12883"/>
                </a:lnTo>
                <a:lnTo>
                  <a:pt x="1777" y="12969"/>
                </a:lnTo>
                <a:lnTo>
                  <a:pt x="1777" y="13857"/>
                </a:lnTo>
                <a:lnTo>
                  <a:pt x="2666" y="13942"/>
                </a:lnTo>
                <a:lnTo>
                  <a:pt x="2666" y="14831"/>
                </a:lnTo>
                <a:lnTo>
                  <a:pt x="3554" y="14916"/>
                </a:lnTo>
                <a:lnTo>
                  <a:pt x="3554" y="15805"/>
                </a:lnTo>
                <a:lnTo>
                  <a:pt x="4204" y="15207"/>
                </a:lnTo>
                <a:lnTo>
                  <a:pt x="15993" y="4494"/>
                </a:lnTo>
                <a:lnTo>
                  <a:pt x="16660" y="3896"/>
                </a:lnTo>
                <a:lnTo>
                  <a:pt x="15771" y="3810"/>
                </a:lnTo>
                <a:lnTo>
                  <a:pt x="15771" y="2922"/>
                </a:lnTo>
                <a:lnTo>
                  <a:pt x="14883" y="2819"/>
                </a:lnTo>
                <a:lnTo>
                  <a:pt x="14883" y="1948"/>
                </a:lnTo>
                <a:lnTo>
                  <a:pt x="13994" y="1845"/>
                </a:lnTo>
                <a:lnTo>
                  <a:pt x="13994" y="974"/>
                </a:lnTo>
                <a:lnTo>
                  <a:pt x="13106" y="872"/>
                </a:lnTo>
                <a:lnTo>
                  <a:pt x="131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797" name="Google Shape;797;p40"/>
          <p:cNvSpPr/>
          <p:nvPr/>
        </p:nvSpPr>
        <p:spPr>
          <a:xfrm rot="1636678">
            <a:off x="11250839" y="6245502"/>
            <a:ext cx="682315" cy="476669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62256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3">
  <p:cSld name="Quote 3">
    <p:bg>
      <p:bgPr>
        <a:solidFill>
          <a:schemeClr val="accent3"/>
        </a:solidFill>
        <a:effectLst/>
      </p:bgPr>
    </p:bg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41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0" name="Google Shape;800;p41"/>
          <p:cNvGrpSpPr/>
          <p:nvPr/>
        </p:nvGrpSpPr>
        <p:grpSpPr>
          <a:xfrm rot="2962997">
            <a:off x="4146828" y="4274500"/>
            <a:ext cx="2957320" cy="3753361"/>
            <a:chOff x="1154976" y="632775"/>
            <a:chExt cx="2502430" cy="3877954"/>
          </a:xfrm>
        </p:grpSpPr>
        <p:sp>
          <p:nvSpPr>
            <p:cNvPr id="801" name="Google Shape;801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2" name="Google Shape;802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03" name="Google Shape;803;p41"/>
          <p:cNvSpPr/>
          <p:nvPr/>
        </p:nvSpPr>
        <p:spPr>
          <a:xfrm>
            <a:off x="804400" y="1382567"/>
            <a:ext cx="10583211" cy="4590035"/>
          </a:xfrm>
          <a:custGeom>
            <a:avLst/>
            <a:gdLst/>
            <a:ahLst/>
            <a:cxnLst/>
            <a:rect l="l" t="t" r="r" b="b"/>
            <a:pathLst>
              <a:path w="41127" h="54561" extrusionOk="0">
                <a:moveTo>
                  <a:pt x="0" y="0"/>
                </a:moveTo>
                <a:lnTo>
                  <a:pt x="0" y="53822"/>
                </a:lnTo>
                <a:cubicBezTo>
                  <a:pt x="0" y="53822"/>
                  <a:pt x="2239" y="53172"/>
                  <a:pt x="3605" y="53036"/>
                </a:cubicBezTo>
                <a:cubicBezTo>
                  <a:pt x="4955" y="52916"/>
                  <a:pt x="6322" y="52540"/>
                  <a:pt x="6647" y="52540"/>
                </a:cubicBezTo>
                <a:cubicBezTo>
                  <a:pt x="7467" y="52608"/>
                  <a:pt x="8304" y="52745"/>
                  <a:pt x="9124" y="52916"/>
                </a:cubicBezTo>
                <a:cubicBezTo>
                  <a:pt x="10423" y="53172"/>
                  <a:pt x="10286" y="53292"/>
                  <a:pt x="11158" y="53292"/>
                </a:cubicBezTo>
                <a:cubicBezTo>
                  <a:pt x="12029" y="53292"/>
                  <a:pt x="12764" y="53036"/>
                  <a:pt x="13635" y="53036"/>
                </a:cubicBezTo>
                <a:cubicBezTo>
                  <a:pt x="14506" y="53036"/>
                  <a:pt x="14387" y="53292"/>
                  <a:pt x="15241" y="54214"/>
                </a:cubicBezTo>
                <a:cubicBezTo>
                  <a:pt x="15474" y="54465"/>
                  <a:pt x="15644" y="54560"/>
                  <a:pt x="15786" y="54560"/>
                </a:cubicBezTo>
                <a:cubicBezTo>
                  <a:pt x="16175" y="54560"/>
                  <a:pt x="16345" y="53843"/>
                  <a:pt x="16984" y="53668"/>
                </a:cubicBezTo>
                <a:cubicBezTo>
                  <a:pt x="17357" y="53558"/>
                  <a:pt x="17593" y="53517"/>
                  <a:pt x="17827" y="53517"/>
                </a:cubicBezTo>
                <a:cubicBezTo>
                  <a:pt x="18140" y="53517"/>
                  <a:pt x="18451" y="53590"/>
                  <a:pt x="19086" y="53668"/>
                </a:cubicBezTo>
                <a:cubicBezTo>
                  <a:pt x="19186" y="53679"/>
                  <a:pt x="19284" y="53683"/>
                  <a:pt x="19381" y="53683"/>
                </a:cubicBezTo>
                <a:cubicBezTo>
                  <a:pt x="20178" y="53683"/>
                  <a:pt x="20868" y="53356"/>
                  <a:pt x="21654" y="53356"/>
                </a:cubicBezTo>
                <a:cubicBezTo>
                  <a:pt x="21829" y="53356"/>
                  <a:pt x="22009" y="53372"/>
                  <a:pt x="22195" y="53411"/>
                </a:cubicBezTo>
                <a:cubicBezTo>
                  <a:pt x="22616" y="53509"/>
                  <a:pt x="22878" y="53549"/>
                  <a:pt x="23121" y="53549"/>
                </a:cubicBezTo>
                <a:cubicBezTo>
                  <a:pt x="23520" y="53549"/>
                  <a:pt x="23870" y="53440"/>
                  <a:pt x="24792" y="53292"/>
                </a:cubicBezTo>
                <a:cubicBezTo>
                  <a:pt x="25447" y="53179"/>
                  <a:pt x="25741" y="53093"/>
                  <a:pt x="25949" y="53093"/>
                </a:cubicBezTo>
                <a:cubicBezTo>
                  <a:pt x="26213" y="53093"/>
                  <a:pt x="26339" y="53232"/>
                  <a:pt x="26894" y="53634"/>
                </a:cubicBezTo>
                <a:cubicBezTo>
                  <a:pt x="27168" y="53832"/>
                  <a:pt x="27377" y="53913"/>
                  <a:pt x="27557" y="53913"/>
                </a:cubicBezTo>
                <a:cubicBezTo>
                  <a:pt x="28026" y="53913"/>
                  <a:pt x="28296" y="53361"/>
                  <a:pt x="29013" y="52916"/>
                </a:cubicBezTo>
                <a:cubicBezTo>
                  <a:pt x="29390" y="52681"/>
                  <a:pt x="29748" y="52626"/>
                  <a:pt x="30136" y="52626"/>
                </a:cubicBezTo>
                <a:cubicBezTo>
                  <a:pt x="30488" y="52626"/>
                  <a:pt x="30865" y="52672"/>
                  <a:pt x="31304" y="52672"/>
                </a:cubicBezTo>
                <a:cubicBezTo>
                  <a:pt x="31651" y="52672"/>
                  <a:pt x="32037" y="52643"/>
                  <a:pt x="32481" y="52540"/>
                </a:cubicBezTo>
                <a:cubicBezTo>
                  <a:pt x="33017" y="52415"/>
                  <a:pt x="33195" y="52373"/>
                  <a:pt x="33218" y="52373"/>
                </a:cubicBezTo>
                <a:cubicBezTo>
                  <a:pt x="33263" y="52373"/>
                  <a:pt x="32686" y="52540"/>
                  <a:pt x="33096" y="52540"/>
                </a:cubicBezTo>
                <a:cubicBezTo>
                  <a:pt x="33711" y="52540"/>
                  <a:pt x="35078" y="52301"/>
                  <a:pt x="35693" y="52164"/>
                </a:cubicBezTo>
                <a:cubicBezTo>
                  <a:pt x="35741" y="52155"/>
                  <a:pt x="35792" y="52151"/>
                  <a:pt x="35848" y="52151"/>
                </a:cubicBezTo>
                <a:cubicBezTo>
                  <a:pt x="36378" y="52151"/>
                  <a:pt x="37245" y="52527"/>
                  <a:pt x="38096" y="52527"/>
                </a:cubicBezTo>
                <a:cubicBezTo>
                  <a:pt x="38335" y="52527"/>
                  <a:pt x="38574" y="52497"/>
                  <a:pt x="38803" y="52420"/>
                </a:cubicBezTo>
                <a:cubicBezTo>
                  <a:pt x="39118" y="52314"/>
                  <a:pt x="39255" y="52268"/>
                  <a:pt x="39308" y="52268"/>
                </a:cubicBezTo>
                <a:cubicBezTo>
                  <a:pt x="39441" y="52268"/>
                  <a:pt x="39046" y="52561"/>
                  <a:pt x="39657" y="52916"/>
                </a:cubicBezTo>
                <a:cubicBezTo>
                  <a:pt x="39948" y="53081"/>
                  <a:pt x="40208" y="53136"/>
                  <a:pt x="40426" y="53136"/>
                </a:cubicBezTo>
                <a:cubicBezTo>
                  <a:pt x="40861" y="53136"/>
                  <a:pt x="41127" y="52916"/>
                  <a:pt x="41127" y="52916"/>
                </a:cubicBezTo>
                <a:lnTo>
                  <a:pt x="411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04" name="Google Shape;804;p41"/>
          <p:cNvSpPr/>
          <p:nvPr/>
        </p:nvSpPr>
        <p:spPr>
          <a:xfrm rot="-7040502">
            <a:off x="-762090" y="133405"/>
            <a:ext cx="3165127" cy="1711316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5" name="Google Shape;805;p41"/>
          <p:cNvGrpSpPr/>
          <p:nvPr/>
        </p:nvGrpSpPr>
        <p:grpSpPr>
          <a:xfrm rot="1413176">
            <a:off x="253765" y="244711"/>
            <a:ext cx="1133395" cy="1488669"/>
            <a:chOff x="181724" y="3902898"/>
            <a:chExt cx="850038" cy="1116492"/>
          </a:xfrm>
        </p:grpSpPr>
        <p:grpSp>
          <p:nvGrpSpPr>
            <p:cNvPr id="806" name="Google Shape;806;p41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07" name="Google Shape;807;p41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11" name="Google Shape;811;p41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2" name="Google Shape;812;p41"/>
          <p:cNvGrpSpPr/>
          <p:nvPr/>
        </p:nvGrpSpPr>
        <p:grpSpPr>
          <a:xfrm>
            <a:off x="10924468" y="289084"/>
            <a:ext cx="1720561" cy="1093469"/>
            <a:chOff x="7685850" y="32550"/>
            <a:chExt cx="1290421" cy="820102"/>
          </a:xfrm>
        </p:grpSpPr>
        <p:sp>
          <p:nvSpPr>
            <p:cNvPr id="813" name="Google Shape;813;p41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6" name="Google Shape;816;p41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7" name="Google Shape;817;p41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0" name="Google Shape;820;p41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41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5" name="Google Shape;825;p41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6" name="Google Shape;826;p41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0" name="Google Shape;830;p41"/>
          <p:cNvSpPr/>
          <p:nvPr/>
        </p:nvSpPr>
        <p:spPr>
          <a:xfrm rot="10800000">
            <a:off x="11061800" y="5815363"/>
            <a:ext cx="1021488" cy="786295"/>
          </a:xfrm>
          <a:custGeom>
            <a:avLst/>
            <a:gdLst/>
            <a:ahLst/>
            <a:cxnLst/>
            <a:rect l="l" t="t" r="r" b="b"/>
            <a:pathLst>
              <a:path w="11757" h="9050" extrusionOk="0">
                <a:moveTo>
                  <a:pt x="2980" y="1"/>
                </a:moveTo>
                <a:cubicBezTo>
                  <a:pt x="2871" y="1"/>
                  <a:pt x="2760" y="65"/>
                  <a:pt x="2752" y="193"/>
                </a:cubicBezTo>
                <a:cubicBezTo>
                  <a:pt x="2718" y="1082"/>
                  <a:pt x="2701" y="1970"/>
                  <a:pt x="2718" y="2876"/>
                </a:cubicBezTo>
                <a:cubicBezTo>
                  <a:pt x="1880" y="2893"/>
                  <a:pt x="1060" y="2910"/>
                  <a:pt x="240" y="2927"/>
                </a:cubicBezTo>
                <a:cubicBezTo>
                  <a:pt x="1" y="2927"/>
                  <a:pt x="52" y="3286"/>
                  <a:pt x="291" y="3286"/>
                </a:cubicBezTo>
                <a:lnTo>
                  <a:pt x="2718" y="3286"/>
                </a:lnTo>
                <a:cubicBezTo>
                  <a:pt x="2752" y="4311"/>
                  <a:pt x="2803" y="5319"/>
                  <a:pt x="2871" y="6327"/>
                </a:cubicBezTo>
                <a:lnTo>
                  <a:pt x="2888" y="6429"/>
                </a:lnTo>
                <a:cubicBezTo>
                  <a:pt x="2888" y="6429"/>
                  <a:pt x="2906" y="6515"/>
                  <a:pt x="2906" y="6532"/>
                </a:cubicBezTo>
                <a:lnTo>
                  <a:pt x="2923" y="6737"/>
                </a:lnTo>
                <a:lnTo>
                  <a:pt x="2923" y="6891"/>
                </a:lnTo>
                <a:cubicBezTo>
                  <a:pt x="2991" y="7660"/>
                  <a:pt x="3042" y="8172"/>
                  <a:pt x="3111" y="8924"/>
                </a:cubicBezTo>
                <a:cubicBezTo>
                  <a:pt x="3118" y="9010"/>
                  <a:pt x="3179" y="9049"/>
                  <a:pt x="3242" y="9049"/>
                </a:cubicBezTo>
                <a:cubicBezTo>
                  <a:pt x="3316" y="9049"/>
                  <a:pt x="3393" y="8992"/>
                  <a:pt x="3384" y="8890"/>
                </a:cubicBezTo>
                <a:cubicBezTo>
                  <a:pt x="3350" y="8138"/>
                  <a:pt x="3333" y="7369"/>
                  <a:pt x="3316" y="6617"/>
                </a:cubicBezTo>
                <a:lnTo>
                  <a:pt x="3316" y="6464"/>
                </a:lnTo>
                <a:lnTo>
                  <a:pt x="3316" y="6293"/>
                </a:lnTo>
                <a:cubicBezTo>
                  <a:pt x="3299" y="5302"/>
                  <a:pt x="3264" y="4311"/>
                  <a:pt x="3264" y="3303"/>
                </a:cubicBezTo>
                <a:cubicBezTo>
                  <a:pt x="4341" y="3303"/>
                  <a:pt x="5434" y="3320"/>
                  <a:pt x="6511" y="3337"/>
                </a:cubicBezTo>
                <a:lnTo>
                  <a:pt x="6989" y="3337"/>
                </a:lnTo>
                <a:cubicBezTo>
                  <a:pt x="8305" y="3354"/>
                  <a:pt x="9603" y="3388"/>
                  <a:pt x="10902" y="3439"/>
                </a:cubicBezTo>
                <a:cubicBezTo>
                  <a:pt x="10953" y="3474"/>
                  <a:pt x="11021" y="3491"/>
                  <a:pt x="11073" y="3491"/>
                </a:cubicBezTo>
                <a:lnTo>
                  <a:pt x="11466" y="3456"/>
                </a:lnTo>
                <a:cubicBezTo>
                  <a:pt x="11756" y="3422"/>
                  <a:pt x="11756" y="2944"/>
                  <a:pt x="11466" y="2927"/>
                </a:cubicBezTo>
                <a:cubicBezTo>
                  <a:pt x="9979" y="2893"/>
                  <a:pt x="8493" y="2876"/>
                  <a:pt x="7006" y="2858"/>
                </a:cubicBezTo>
                <a:lnTo>
                  <a:pt x="3247" y="2858"/>
                </a:lnTo>
                <a:cubicBezTo>
                  <a:pt x="3230" y="1970"/>
                  <a:pt x="3213" y="1082"/>
                  <a:pt x="3196" y="193"/>
                </a:cubicBezTo>
                <a:cubicBezTo>
                  <a:pt x="3196" y="65"/>
                  <a:pt x="3089" y="1"/>
                  <a:pt x="29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31" name="Google Shape;831;p41"/>
          <p:cNvGrpSpPr/>
          <p:nvPr/>
        </p:nvGrpSpPr>
        <p:grpSpPr>
          <a:xfrm rot="2962997">
            <a:off x="8103428" y="-2404167"/>
            <a:ext cx="2957320" cy="3753361"/>
            <a:chOff x="1154976" y="632775"/>
            <a:chExt cx="2502430" cy="3877954"/>
          </a:xfrm>
        </p:grpSpPr>
        <p:sp>
          <p:nvSpPr>
            <p:cNvPr id="832" name="Google Shape;832;p41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34" name="Google Shape;834;p41"/>
          <p:cNvSpPr/>
          <p:nvPr/>
        </p:nvSpPr>
        <p:spPr>
          <a:xfrm rot="-1227209">
            <a:off x="3526141" y="136448"/>
            <a:ext cx="869481" cy="679696"/>
          </a:xfrm>
          <a:custGeom>
            <a:avLst/>
            <a:gdLst/>
            <a:ahLst/>
            <a:cxnLst/>
            <a:rect l="l" t="t" r="r" b="b"/>
            <a:pathLst>
              <a:path w="14097" h="11020" extrusionOk="0">
                <a:moveTo>
                  <a:pt x="2488" y="425"/>
                </a:moveTo>
                <a:cubicBezTo>
                  <a:pt x="3103" y="425"/>
                  <a:pt x="3764" y="811"/>
                  <a:pt x="4255" y="1099"/>
                </a:cubicBezTo>
                <a:cubicBezTo>
                  <a:pt x="5502" y="1902"/>
                  <a:pt x="6613" y="2910"/>
                  <a:pt x="7501" y="4089"/>
                </a:cubicBezTo>
                <a:cubicBezTo>
                  <a:pt x="7541" y="4159"/>
                  <a:pt x="7610" y="4194"/>
                  <a:pt x="7681" y="4194"/>
                </a:cubicBezTo>
                <a:cubicBezTo>
                  <a:pt x="7731" y="4194"/>
                  <a:pt x="7783" y="4176"/>
                  <a:pt x="7826" y="4140"/>
                </a:cubicBezTo>
                <a:cubicBezTo>
                  <a:pt x="8618" y="3415"/>
                  <a:pt x="9600" y="2967"/>
                  <a:pt x="10605" y="2967"/>
                </a:cubicBezTo>
                <a:cubicBezTo>
                  <a:pt x="11138" y="2967"/>
                  <a:pt x="11678" y="3093"/>
                  <a:pt x="12200" y="3372"/>
                </a:cubicBezTo>
                <a:cubicBezTo>
                  <a:pt x="13789" y="4209"/>
                  <a:pt x="13635" y="5986"/>
                  <a:pt x="12781" y="7284"/>
                </a:cubicBezTo>
                <a:cubicBezTo>
                  <a:pt x="11294" y="9540"/>
                  <a:pt x="7621" y="10206"/>
                  <a:pt x="5126" y="10599"/>
                </a:cubicBezTo>
                <a:cubicBezTo>
                  <a:pt x="3845" y="9933"/>
                  <a:pt x="2939" y="8429"/>
                  <a:pt x="2273" y="7250"/>
                </a:cubicBezTo>
                <a:cubicBezTo>
                  <a:pt x="1487" y="5866"/>
                  <a:pt x="752" y="4158"/>
                  <a:pt x="820" y="2534"/>
                </a:cubicBezTo>
                <a:cubicBezTo>
                  <a:pt x="855" y="1680"/>
                  <a:pt x="1265" y="689"/>
                  <a:pt x="2153" y="467"/>
                </a:cubicBezTo>
                <a:cubicBezTo>
                  <a:pt x="2262" y="438"/>
                  <a:pt x="2374" y="425"/>
                  <a:pt x="2488" y="425"/>
                </a:cubicBezTo>
                <a:close/>
                <a:moveTo>
                  <a:pt x="2342" y="1"/>
                </a:moveTo>
                <a:cubicBezTo>
                  <a:pt x="1645" y="1"/>
                  <a:pt x="1054" y="369"/>
                  <a:pt x="701" y="1321"/>
                </a:cubicBezTo>
                <a:cubicBezTo>
                  <a:pt x="0" y="3235"/>
                  <a:pt x="803" y="5234"/>
                  <a:pt x="1658" y="6943"/>
                </a:cubicBezTo>
                <a:cubicBezTo>
                  <a:pt x="2358" y="8327"/>
                  <a:pt x="3452" y="10086"/>
                  <a:pt x="4938" y="10787"/>
                </a:cubicBezTo>
                <a:cubicBezTo>
                  <a:pt x="4938" y="10914"/>
                  <a:pt x="5041" y="11011"/>
                  <a:pt x="5165" y="11011"/>
                </a:cubicBezTo>
                <a:cubicBezTo>
                  <a:pt x="5175" y="11011"/>
                  <a:pt x="5184" y="11010"/>
                  <a:pt x="5194" y="11009"/>
                </a:cubicBezTo>
                <a:lnTo>
                  <a:pt x="5382" y="10975"/>
                </a:lnTo>
                <a:lnTo>
                  <a:pt x="5519" y="11009"/>
                </a:lnTo>
                <a:cubicBezTo>
                  <a:pt x="5530" y="11017"/>
                  <a:pt x="5542" y="11020"/>
                  <a:pt x="5554" y="11020"/>
                </a:cubicBezTo>
                <a:cubicBezTo>
                  <a:pt x="5597" y="11020"/>
                  <a:pt x="5639" y="10977"/>
                  <a:pt x="5639" y="10924"/>
                </a:cubicBezTo>
                <a:cubicBezTo>
                  <a:pt x="8714" y="10428"/>
                  <a:pt x="13140" y="9352"/>
                  <a:pt x="13823" y="5883"/>
                </a:cubicBezTo>
                <a:cubicBezTo>
                  <a:pt x="14096" y="4516"/>
                  <a:pt x="13191" y="3337"/>
                  <a:pt x="11995" y="2825"/>
                </a:cubicBezTo>
                <a:cubicBezTo>
                  <a:pt x="11549" y="2630"/>
                  <a:pt x="11092" y="2543"/>
                  <a:pt x="10637" y="2543"/>
                </a:cubicBezTo>
                <a:cubicBezTo>
                  <a:pt x="9575" y="2543"/>
                  <a:pt x="8532" y="3019"/>
                  <a:pt x="7706" y="3713"/>
                </a:cubicBezTo>
                <a:cubicBezTo>
                  <a:pt x="6741" y="2538"/>
                  <a:pt x="4172" y="1"/>
                  <a:pt x="23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20026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1721000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2"/>
          </p:nvPr>
        </p:nvSpPr>
        <p:spPr>
          <a:xfrm>
            <a:off x="6594167" y="35667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atrick Hand"/>
              <a:buNone/>
              <a:defRPr sz="3333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3"/>
          </p:nvPr>
        </p:nvSpPr>
        <p:spPr>
          <a:xfrm>
            <a:off x="1721000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4"/>
          </p:nvPr>
        </p:nvSpPr>
        <p:spPr>
          <a:xfrm>
            <a:off x="6594167" y="4206767"/>
            <a:ext cx="3876800" cy="1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4157600" y="827667"/>
            <a:ext cx="38768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50" name="Google Shape;50;p5"/>
          <p:cNvGrpSpPr/>
          <p:nvPr/>
        </p:nvGrpSpPr>
        <p:grpSpPr>
          <a:xfrm rot="-1884356">
            <a:off x="105239" y="865786"/>
            <a:ext cx="1720568" cy="1093473"/>
            <a:chOff x="7685850" y="32550"/>
            <a:chExt cx="1290421" cy="820102"/>
          </a:xfrm>
        </p:grpSpPr>
        <p:sp>
          <p:nvSpPr>
            <p:cNvPr id="51" name="Google Shape;51;p5"/>
            <p:cNvSpPr/>
            <p:nvPr/>
          </p:nvSpPr>
          <p:spPr>
            <a:xfrm>
              <a:off x="7685850" y="397672"/>
              <a:ext cx="148531" cy="61160"/>
            </a:xfrm>
            <a:custGeom>
              <a:avLst/>
              <a:gdLst/>
              <a:ahLst/>
              <a:cxnLst/>
              <a:rect l="l" t="t" r="r" b="b"/>
              <a:pathLst>
                <a:path w="2997" h="1234" extrusionOk="0">
                  <a:moveTo>
                    <a:pt x="231" y="0"/>
                  </a:moveTo>
                  <a:cubicBezTo>
                    <a:pt x="53" y="0"/>
                    <a:pt x="1" y="287"/>
                    <a:pt x="203" y="334"/>
                  </a:cubicBezTo>
                  <a:cubicBezTo>
                    <a:pt x="972" y="693"/>
                    <a:pt x="1775" y="983"/>
                    <a:pt x="2595" y="1222"/>
                  </a:cubicBezTo>
                  <a:cubicBezTo>
                    <a:pt x="2623" y="1230"/>
                    <a:pt x="2649" y="1233"/>
                    <a:pt x="2674" y="1233"/>
                  </a:cubicBezTo>
                  <a:cubicBezTo>
                    <a:pt x="2934" y="1233"/>
                    <a:pt x="2997" y="853"/>
                    <a:pt x="2731" y="744"/>
                  </a:cubicBezTo>
                  <a:cubicBezTo>
                    <a:pt x="1928" y="436"/>
                    <a:pt x="1125" y="197"/>
                    <a:pt x="288" y="9"/>
                  </a:cubicBezTo>
                  <a:cubicBezTo>
                    <a:pt x="268" y="3"/>
                    <a:pt x="249" y="0"/>
                    <a:pt x="2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7911750" y="507105"/>
              <a:ext cx="136340" cy="55262"/>
            </a:xfrm>
            <a:custGeom>
              <a:avLst/>
              <a:gdLst/>
              <a:ahLst/>
              <a:cxnLst/>
              <a:rect l="l" t="t" r="r" b="b"/>
              <a:pathLst>
                <a:path w="2751" h="1115" extrusionOk="0">
                  <a:moveTo>
                    <a:pt x="313" y="1"/>
                  </a:moveTo>
                  <a:cubicBezTo>
                    <a:pt x="76" y="1"/>
                    <a:pt x="0" y="353"/>
                    <a:pt x="241" y="450"/>
                  </a:cubicBezTo>
                  <a:cubicBezTo>
                    <a:pt x="907" y="655"/>
                    <a:pt x="1557" y="928"/>
                    <a:pt x="2240" y="1099"/>
                  </a:cubicBezTo>
                  <a:cubicBezTo>
                    <a:pt x="2275" y="1110"/>
                    <a:pt x="2308" y="1115"/>
                    <a:pt x="2339" y="1115"/>
                  </a:cubicBezTo>
                  <a:cubicBezTo>
                    <a:pt x="2643" y="1115"/>
                    <a:pt x="2750" y="628"/>
                    <a:pt x="2394" y="535"/>
                  </a:cubicBezTo>
                  <a:cubicBezTo>
                    <a:pt x="1744" y="313"/>
                    <a:pt x="1044" y="176"/>
                    <a:pt x="360" y="5"/>
                  </a:cubicBezTo>
                  <a:cubicBezTo>
                    <a:pt x="344" y="2"/>
                    <a:pt x="328" y="1"/>
                    <a:pt x="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8149198" y="577880"/>
              <a:ext cx="137331" cy="63985"/>
            </a:xfrm>
            <a:custGeom>
              <a:avLst/>
              <a:gdLst/>
              <a:ahLst/>
              <a:cxnLst/>
              <a:rect l="l" t="t" r="r" b="b"/>
              <a:pathLst>
                <a:path w="2771" h="1291" extrusionOk="0">
                  <a:moveTo>
                    <a:pt x="321" y="0"/>
                  </a:moveTo>
                  <a:cubicBezTo>
                    <a:pt x="119" y="0"/>
                    <a:pt x="1" y="330"/>
                    <a:pt x="217" y="423"/>
                  </a:cubicBezTo>
                  <a:cubicBezTo>
                    <a:pt x="900" y="730"/>
                    <a:pt x="1584" y="1038"/>
                    <a:pt x="2284" y="1277"/>
                  </a:cubicBezTo>
                  <a:cubicBezTo>
                    <a:pt x="2311" y="1286"/>
                    <a:pt x="2338" y="1291"/>
                    <a:pt x="2363" y="1291"/>
                  </a:cubicBezTo>
                  <a:cubicBezTo>
                    <a:pt x="2612" y="1291"/>
                    <a:pt x="2770" y="873"/>
                    <a:pt x="2507" y="764"/>
                  </a:cubicBezTo>
                  <a:cubicBezTo>
                    <a:pt x="1806" y="474"/>
                    <a:pt x="1105" y="235"/>
                    <a:pt x="388" y="13"/>
                  </a:cubicBezTo>
                  <a:cubicBezTo>
                    <a:pt x="365" y="4"/>
                    <a:pt x="342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8377526" y="679878"/>
              <a:ext cx="140651" cy="62003"/>
            </a:xfrm>
            <a:custGeom>
              <a:avLst/>
              <a:gdLst/>
              <a:ahLst/>
              <a:cxnLst/>
              <a:rect l="l" t="t" r="r" b="b"/>
              <a:pathLst>
                <a:path w="2838" h="1251" extrusionOk="0">
                  <a:moveTo>
                    <a:pt x="418" y="0"/>
                  </a:moveTo>
                  <a:cubicBezTo>
                    <a:pt x="182" y="0"/>
                    <a:pt x="1" y="371"/>
                    <a:pt x="274" y="483"/>
                  </a:cubicBezTo>
                  <a:cubicBezTo>
                    <a:pt x="924" y="774"/>
                    <a:pt x="1624" y="1013"/>
                    <a:pt x="2308" y="1235"/>
                  </a:cubicBezTo>
                  <a:cubicBezTo>
                    <a:pt x="2344" y="1246"/>
                    <a:pt x="2378" y="1250"/>
                    <a:pt x="2410" y="1250"/>
                  </a:cubicBezTo>
                  <a:cubicBezTo>
                    <a:pt x="2741" y="1250"/>
                    <a:pt x="2837" y="728"/>
                    <a:pt x="2479" y="603"/>
                  </a:cubicBezTo>
                  <a:cubicBezTo>
                    <a:pt x="1812" y="381"/>
                    <a:pt x="1146" y="176"/>
                    <a:pt x="462" y="5"/>
                  </a:cubicBezTo>
                  <a:cubicBezTo>
                    <a:pt x="447" y="2"/>
                    <a:pt x="433" y="0"/>
                    <a:pt x="4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587616" y="783214"/>
              <a:ext cx="142485" cy="69437"/>
            </a:xfrm>
            <a:custGeom>
              <a:avLst/>
              <a:gdLst/>
              <a:ahLst/>
              <a:cxnLst/>
              <a:rect l="l" t="t" r="r" b="b"/>
              <a:pathLst>
                <a:path w="2875" h="1401" extrusionOk="0">
                  <a:moveTo>
                    <a:pt x="332" y="1"/>
                  </a:moveTo>
                  <a:cubicBezTo>
                    <a:pt x="115" y="1"/>
                    <a:pt x="0" y="343"/>
                    <a:pt x="256" y="449"/>
                  </a:cubicBezTo>
                  <a:cubicBezTo>
                    <a:pt x="905" y="825"/>
                    <a:pt x="1589" y="1132"/>
                    <a:pt x="2289" y="1388"/>
                  </a:cubicBezTo>
                  <a:cubicBezTo>
                    <a:pt x="2319" y="1397"/>
                    <a:pt x="2347" y="1401"/>
                    <a:pt x="2375" y="1401"/>
                  </a:cubicBezTo>
                  <a:cubicBezTo>
                    <a:pt x="2686" y="1401"/>
                    <a:pt x="2875" y="913"/>
                    <a:pt x="2545" y="756"/>
                  </a:cubicBezTo>
                  <a:cubicBezTo>
                    <a:pt x="1879" y="449"/>
                    <a:pt x="1161" y="192"/>
                    <a:pt x="427" y="21"/>
                  </a:cubicBezTo>
                  <a:cubicBezTo>
                    <a:pt x="394" y="7"/>
                    <a:pt x="362" y="1"/>
                    <a:pt x="3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7896683" y="331904"/>
              <a:ext cx="202552" cy="93971"/>
            </a:xfrm>
            <a:custGeom>
              <a:avLst/>
              <a:gdLst/>
              <a:ahLst/>
              <a:cxnLst/>
              <a:rect l="l" t="t" r="r" b="b"/>
              <a:pathLst>
                <a:path w="4087" h="1896" extrusionOk="0">
                  <a:moveTo>
                    <a:pt x="382" y="0"/>
                  </a:moveTo>
                  <a:cubicBezTo>
                    <a:pt x="78" y="0"/>
                    <a:pt x="0" y="497"/>
                    <a:pt x="323" y="636"/>
                  </a:cubicBezTo>
                  <a:cubicBezTo>
                    <a:pt x="1382" y="1063"/>
                    <a:pt x="2441" y="1558"/>
                    <a:pt x="3535" y="1883"/>
                  </a:cubicBezTo>
                  <a:cubicBezTo>
                    <a:pt x="3565" y="1892"/>
                    <a:pt x="3594" y="1896"/>
                    <a:pt x="3622" y="1896"/>
                  </a:cubicBezTo>
                  <a:cubicBezTo>
                    <a:pt x="3914" y="1896"/>
                    <a:pt x="4086" y="1442"/>
                    <a:pt x="3774" y="1302"/>
                  </a:cubicBezTo>
                  <a:cubicBezTo>
                    <a:pt x="2732" y="789"/>
                    <a:pt x="1587" y="414"/>
                    <a:pt x="494" y="21"/>
                  </a:cubicBezTo>
                  <a:cubicBezTo>
                    <a:pt x="454" y="7"/>
                    <a:pt x="417" y="0"/>
                    <a:pt x="3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8209662" y="472759"/>
              <a:ext cx="172717" cy="67108"/>
            </a:xfrm>
            <a:custGeom>
              <a:avLst/>
              <a:gdLst/>
              <a:ahLst/>
              <a:cxnLst/>
              <a:rect l="l" t="t" r="r" b="b"/>
              <a:pathLst>
                <a:path w="3485" h="1354" extrusionOk="0">
                  <a:moveTo>
                    <a:pt x="328" y="1"/>
                  </a:moveTo>
                  <a:cubicBezTo>
                    <a:pt x="71" y="1"/>
                    <a:pt x="0" y="401"/>
                    <a:pt x="278" y="493"/>
                  </a:cubicBezTo>
                  <a:cubicBezTo>
                    <a:pt x="1133" y="784"/>
                    <a:pt x="1987" y="1194"/>
                    <a:pt x="2893" y="1348"/>
                  </a:cubicBezTo>
                  <a:cubicBezTo>
                    <a:pt x="2913" y="1352"/>
                    <a:pt x="2934" y="1354"/>
                    <a:pt x="2954" y="1354"/>
                  </a:cubicBezTo>
                  <a:cubicBezTo>
                    <a:pt x="3252" y="1354"/>
                    <a:pt x="3485" y="909"/>
                    <a:pt x="3149" y="750"/>
                  </a:cubicBezTo>
                  <a:cubicBezTo>
                    <a:pt x="2295" y="374"/>
                    <a:pt x="1321" y="237"/>
                    <a:pt x="415" y="15"/>
                  </a:cubicBezTo>
                  <a:cubicBezTo>
                    <a:pt x="384" y="5"/>
                    <a:pt x="355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8468967" y="557064"/>
              <a:ext cx="123950" cy="56749"/>
            </a:xfrm>
            <a:custGeom>
              <a:avLst/>
              <a:gdLst/>
              <a:ahLst/>
              <a:cxnLst/>
              <a:rect l="l" t="t" r="r" b="b"/>
              <a:pathLst>
                <a:path w="2501" h="1145" extrusionOk="0">
                  <a:moveTo>
                    <a:pt x="349" y="0"/>
                  </a:moveTo>
                  <a:cubicBezTo>
                    <a:pt x="148" y="0"/>
                    <a:pt x="1" y="304"/>
                    <a:pt x="224" y="415"/>
                  </a:cubicBezTo>
                  <a:cubicBezTo>
                    <a:pt x="770" y="655"/>
                    <a:pt x="1300" y="996"/>
                    <a:pt x="1864" y="1133"/>
                  </a:cubicBezTo>
                  <a:cubicBezTo>
                    <a:pt x="1893" y="1141"/>
                    <a:pt x="1922" y="1145"/>
                    <a:pt x="1950" y="1145"/>
                  </a:cubicBezTo>
                  <a:cubicBezTo>
                    <a:pt x="2281" y="1145"/>
                    <a:pt x="2501" y="624"/>
                    <a:pt x="2154" y="467"/>
                  </a:cubicBezTo>
                  <a:cubicBezTo>
                    <a:pt x="1590" y="227"/>
                    <a:pt x="975" y="159"/>
                    <a:pt x="394" y="5"/>
                  </a:cubicBezTo>
                  <a:cubicBezTo>
                    <a:pt x="379" y="2"/>
                    <a:pt x="364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8636137" y="643153"/>
              <a:ext cx="141989" cy="81382"/>
            </a:xfrm>
            <a:custGeom>
              <a:avLst/>
              <a:gdLst/>
              <a:ahLst/>
              <a:cxnLst/>
              <a:rect l="l" t="t" r="r" b="b"/>
              <a:pathLst>
                <a:path w="2865" h="1642" extrusionOk="0">
                  <a:moveTo>
                    <a:pt x="387" y="0"/>
                  </a:moveTo>
                  <a:cubicBezTo>
                    <a:pt x="150" y="0"/>
                    <a:pt x="1" y="382"/>
                    <a:pt x="251" y="507"/>
                  </a:cubicBezTo>
                  <a:cubicBezTo>
                    <a:pt x="610" y="678"/>
                    <a:pt x="951" y="848"/>
                    <a:pt x="1293" y="1053"/>
                  </a:cubicBezTo>
                  <a:cubicBezTo>
                    <a:pt x="1327" y="1105"/>
                    <a:pt x="1361" y="1139"/>
                    <a:pt x="1413" y="1173"/>
                  </a:cubicBezTo>
                  <a:lnTo>
                    <a:pt x="2130" y="1583"/>
                  </a:lnTo>
                  <a:cubicBezTo>
                    <a:pt x="2198" y="1624"/>
                    <a:pt x="2265" y="1642"/>
                    <a:pt x="2328" y="1642"/>
                  </a:cubicBezTo>
                  <a:cubicBezTo>
                    <a:pt x="2657" y="1642"/>
                    <a:pt x="2865" y="1149"/>
                    <a:pt x="2506" y="934"/>
                  </a:cubicBezTo>
                  <a:cubicBezTo>
                    <a:pt x="1874" y="558"/>
                    <a:pt x="1173" y="233"/>
                    <a:pt x="456" y="11"/>
                  </a:cubicBezTo>
                  <a:cubicBezTo>
                    <a:pt x="432" y="4"/>
                    <a:pt x="409" y="0"/>
                    <a:pt x="3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Google Shape;60;p5"/>
            <p:cNvSpPr/>
            <p:nvPr/>
          </p:nvSpPr>
          <p:spPr>
            <a:xfrm>
              <a:off x="7867492" y="150160"/>
              <a:ext cx="150861" cy="72857"/>
            </a:xfrm>
            <a:custGeom>
              <a:avLst/>
              <a:gdLst/>
              <a:ahLst/>
              <a:cxnLst/>
              <a:rect l="l" t="t" r="r" b="b"/>
              <a:pathLst>
                <a:path w="3044" h="1470" extrusionOk="0">
                  <a:moveTo>
                    <a:pt x="419" y="0"/>
                  </a:moveTo>
                  <a:cubicBezTo>
                    <a:pt x="158" y="0"/>
                    <a:pt x="0" y="420"/>
                    <a:pt x="280" y="544"/>
                  </a:cubicBezTo>
                  <a:cubicBezTo>
                    <a:pt x="1031" y="868"/>
                    <a:pt x="1783" y="1176"/>
                    <a:pt x="2552" y="1449"/>
                  </a:cubicBezTo>
                  <a:cubicBezTo>
                    <a:pt x="2590" y="1463"/>
                    <a:pt x="2626" y="1469"/>
                    <a:pt x="2659" y="1469"/>
                  </a:cubicBezTo>
                  <a:cubicBezTo>
                    <a:pt x="2954" y="1469"/>
                    <a:pt x="3044" y="972"/>
                    <a:pt x="2706" y="834"/>
                  </a:cubicBezTo>
                  <a:cubicBezTo>
                    <a:pt x="1988" y="544"/>
                    <a:pt x="1253" y="253"/>
                    <a:pt x="502" y="14"/>
                  </a:cubicBezTo>
                  <a:cubicBezTo>
                    <a:pt x="473" y="5"/>
                    <a:pt x="445" y="0"/>
                    <a:pt x="4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1" name="Google Shape;61;p5"/>
            <p:cNvSpPr/>
            <p:nvPr/>
          </p:nvSpPr>
          <p:spPr>
            <a:xfrm>
              <a:off x="8160696" y="292155"/>
              <a:ext cx="178020" cy="81332"/>
            </a:xfrm>
            <a:custGeom>
              <a:avLst/>
              <a:gdLst/>
              <a:ahLst/>
              <a:cxnLst/>
              <a:rect l="l" t="t" r="r" b="b"/>
              <a:pathLst>
                <a:path w="3592" h="1641" extrusionOk="0">
                  <a:moveTo>
                    <a:pt x="316" y="1"/>
                  </a:moveTo>
                  <a:cubicBezTo>
                    <a:pt x="67" y="1"/>
                    <a:pt x="1" y="408"/>
                    <a:pt x="275" y="515"/>
                  </a:cubicBezTo>
                  <a:cubicBezTo>
                    <a:pt x="1198" y="874"/>
                    <a:pt x="2104" y="1318"/>
                    <a:pt x="3060" y="1626"/>
                  </a:cubicBezTo>
                  <a:cubicBezTo>
                    <a:pt x="3096" y="1636"/>
                    <a:pt x="3130" y="1641"/>
                    <a:pt x="3162" y="1641"/>
                  </a:cubicBezTo>
                  <a:cubicBezTo>
                    <a:pt x="3493" y="1641"/>
                    <a:pt x="3591" y="1117"/>
                    <a:pt x="3248" y="976"/>
                  </a:cubicBezTo>
                  <a:cubicBezTo>
                    <a:pt x="2326" y="600"/>
                    <a:pt x="1352" y="327"/>
                    <a:pt x="412" y="19"/>
                  </a:cubicBezTo>
                  <a:cubicBezTo>
                    <a:pt x="378" y="7"/>
                    <a:pt x="345" y="1"/>
                    <a:pt x="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8437297" y="392320"/>
              <a:ext cx="164291" cy="78259"/>
            </a:xfrm>
            <a:custGeom>
              <a:avLst/>
              <a:gdLst/>
              <a:ahLst/>
              <a:cxnLst/>
              <a:rect l="l" t="t" r="r" b="b"/>
              <a:pathLst>
                <a:path w="3315" h="1579" extrusionOk="0">
                  <a:moveTo>
                    <a:pt x="389" y="0"/>
                  </a:moveTo>
                  <a:cubicBezTo>
                    <a:pt x="144" y="0"/>
                    <a:pt x="0" y="404"/>
                    <a:pt x="247" y="527"/>
                  </a:cubicBezTo>
                  <a:cubicBezTo>
                    <a:pt x="1085" y="869"/>
                    <a:pt x="1871" y="1330"/>
                    <a:pt x="2742" y="1569"/>
                  </a:cubicBezTo>
                  <a:cubicBezTo>
                    <a:pt x="2767" y="1576"/>
                    <a:pt x="2792" y="1579"/>
                    <a:pt x="2816" y="1579"/>
                  </a:cubicBezTo>
                  <a:cubicBezTo>
                    <a:pt x="3118" y="1579"/>
                    <a:pt x="3315" y="1111"/>
                    <a:pt x="2998" y="937"/>
                  </a:cubicBezTo>
                  <a:cubicBezTo>
                    <a:pt x="2195" y="527"/>
                    <a:pt x="1307" y="322"/>
                    <a:pt x="470" y="15"/>
                  </a:cubicBezTo>
                  <a:cubicBezTo>
                    <a:pt x="442" y="5"/>
                    <a:pt x="415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8664585" y="500315"/>
              <a:ext cx="209193" cy="101851"/>
            </a:xfrm>
            <a:custGeom>
              <a:avLst/>
              <a:gdLst/>
              <a:ahLst/>
              <a:cxnLst/>
              <a:rect l="l" t="t" r="r" b="b"/>
              <a:pathLst>
                <a:path w="4221" h="2055" extrusionOk="0">
                  <a:moveTo>
                    <a:pt x="411" y="1"/>
                  </a:moveTo>
                  <a:cubicBezTo>
                    <a:pt x="147" y="1"/>
                    <a:pt x="1" y="448"/>
                    <a:pt x="275" y="569"/>
                  </a:cubicBezTo>
                  <a:cubicBezTo>
                    <a:pt x="1334" y="1031"/>
                    <a:pt x="2376" y="1492"/>
                    <a:pt x="3401" y="2005"/>
                  </a:cubicBezTo>
                  <a:cubicBezTo>
                    <a:pt x="3471" y="2039"/>
                    <a:pt x="3539" y="2055"/>
                    <a:pt x="3603" y="2055"/>
                  </a:cubicBezTo>
                  <a:cubicBezTo>
                    <a:pt x="3980" y="2055"/>
                    <a:pt x="4221" y="1523"/>
                    <a:pt x="3812" y="1304"/>
                  </a:cubicBezTo>
                  <a:cubicBezTo>
                    <a:pt x="3624" y="1202"/>
                    <a:pt x="3436" y="1082"/>
                    <a:pt x="3231" y="997"/>
                  </a:cubicBezTo>
                  <a:cubicBezTo>
                    <a:pt x="3175" y="963"/>
                    <a:pt x="3106" y="945"/>
                    <a:pt x="3036" y="945"/>
                  </a:cubicBezTo>
                  <a:cubicBezTo>
                    <a:pt x="2998" y="945"/>
                    <a:pt x="2959" y="950"/>
                    <a:pt x="2923" y="962"/>
                  </a:cubicBezTo>
                  <a:cubicBezTo>
                    <a:pt x="2120" y="655"/>
                    <a:pt x="1317" y="347"/>
                    <a:pt x="514" y="23"/>
                  </a:cubicBezTo>
                  <a:cubicBezTo>
                    <a:pt x="478" y="8"/>
                    <a:pt x="444" y="1"/>
                    <a:pt x="4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8046061" y="32550"/>
              <a:ext cx="155767" cy="82323"/>
            </a:xfrm>
            <a:custGeom>
              <a:avLst/>
              <a:gdLst/>
              <a:ahLst/>
              <a:cxnLst/>
              <a:rect l="l" t="t" r="r" b="b"/>
              <a:pathLst>
                <a:path w="3143" h="1661" extrusionOk="0">
                  <a:moveTo>
                    <a:pt x="432" y="1"/>
                  </a:moveTo>
                  <a:cubicBezTo>
                    <a:pt x="201" y="1"/>
                    <a:pt x="0" y="340"/>
                    <a:pt x="213" y="525"/>
                  </a:cubicBezTo>
                  <a:cubicBezTo>
                    <a:pt x="880" y="1088"/>
                    <a:pt x="1683" y="1481"/>
                    <a:pt x="2537" y="1652"/>
                  </a:cubicBezTo>
                  <a:cubicBezTo>
                    <a:pt x="2564" y="1658"/>
                    <a:pt x="2591" y="1660"/>
                    <a:pt x="2616" y="1660"/>
                  </a:cubicBezTo>
                  <a:cubicBezTo>
                    <a:pt x="3002" y="1660"/>
                    <a:pt x="3142" y="1082"/>
                    <a:pt x="2725" y="986"/>
                  </a:cubicBezTo>
                  <a:cubicBezTo>
                    <a:pt x="1956" y="815"/>
                    <a:pt x="1222" y="508"/>
                    <a:pt x="572" y="46"/>
                  </a:cubicBezTo>
                  <a:cubicBezTo>
                    <a:pt x="526" y="15"/>
                    <a:pt x="479" y="1"/>
                    <a:pt x="4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8355769" y="186935"/>
              <a:ext cx="177474" cy="75831"/>
            </a:xfrm>
            <a:custGeom>
              <a:avLst/>
              <a:gdLst/>
              <a:ahLst/>
              <a:cxnLst/>
              <a:rect l="l" t="t" r="r" b="b"/>
              <a:pathLst>
                <a:path w="3581" h="1530" extrusionOk="0">
                  <a:moveTo>
                    <a:pt x="411" y="0"/>
                  </a:moveTo>
                  <a:cubicBezTo>
                    <a:pt x="115" y="0"/>
                    <a:pt x="1" y="440"/>
                    <a:pt x="321" y="536"/>
                  </a:cubicBezTo>
                  <a:cubicBezTo>
                    <a:pt x="1209" y="776"/>
                    <a:pt x="2046" y="1083"/>
                    <a:pt x="2866" y="1493"/>
                  </a:cubicBezTo>
                  <a:cubicBezTo>
                    <a:pt x="2921" y="1518"/>
                    <a:pt x="2974" y="1529"/>
                    <a:pt x="3025" y="1529"/>
                  </a:cubicBezTo>
                  <a:cubicBezTo>
                    <a:pt x="3358" y="1529"/>
                    <a:pt x="3581" y="1056"/>
                    <a:pt x="3225" y="878"/>
                  </a:cubicBezTo>
                  <a:cubicBezTo>
                    <a:pt x="2354" y="434"/>
                    <a:pt x="1431" y="143"/>
                    <a:pt x="474" y="7"/>
                  </a:cubicBezTo>
                  <a:cubicBezTo>
                    <a:pt x="452" y="2"/>
                    <a:pt x="431" y="0"/>
                    <a:pt x="4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603079" y="282590"/>
              <a:ext cx="139065" cy="60119"/>
            </a:xfrm>
            <a:custGeom>
              <a:avLst/>
              <a:gdLst/>
              <a:ahLst/>
              <a:cxnLst/>
              <a:rect l="l" t="t" r="r" b="b"/>
              <a:pathLst>
                <a:path w="2806" h="1213" extrusionOk="0">
                  <a:moveTo>
                    <a:pt x="463" y="1"/>
                  </a:moveTo>
                  <a:cubicBezTo>
                    <a:pt x="187" y="1"/>
                    <a:pt x="0" y="410"/>
                    <a:pt x="303" y="537"/>
                  </a:cubicBezTo>
                  <a:cubicBezTo>
                    <a:pt x="901" y="828"/>
                    <a:pt x="1533" y="1050"/>
                    <a:pt x="2182" y="1203"/>
                  </a:cubicBezTo>
                  <a:cubicBezTo>
                    <a:pt x="2207" y="1209"/>
                    <a:pt x="2232" y="1212"/>
                    <a:pt x="2256" y="1212"/>
                  </a:cubicBezTo>
                  <a:cubicBezTo>
                    <a:pt x="2578" y="1212"/>
                    <a:pt x="2805" y="714"/>
                    <a:pt x="2455" y="571"/>
                  </a:cubicBezTo>
                  <a:cubicBezTo>
                    <a:pt x="1823" y="315"/>
                    <a:pt x="1191" y="127"/>
                    <a:pt x="525" y="7"/>
                  </a:cubicBezTo>
                  <a:cubicBezTo>
                    <a:pt x="504" y="3"/>
                    <a:pt x="483" y="1"/>
                    <a:pt x="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814160" y="392964"/>
              <a:ext cx="162111" cy="79449"/>
            </a:xfrm>
            <a:custGeom>
              <a:avLst/>
              <a:gdLst/>
              <a:ahLst/>
              <a:cxnLst/>
              <a:rect l="l" t="t" r="r" b="b"/>
              <a:pathLst>
                <a:path w="3271" h="1603" extrusionOk="0">
                  <a:moveTo>
                    <a:pt x="389" y="0"/>
                  </a:moveTo>
                  <a:cubicBezTo>
                    <a:pt x="71" y="0"/>
                    <a:pt x="0" y="550"/>
                    <a:pt x="332" y="617"/>
                  </a:cubicBezTo>
                  <a:cubicBezTo>
                    <a:pt x="1101" y="771"/>
                    <a:pt x="1853" y="1095"/>
                    <a:pt x="2502" y="1539"/>
                  </a:cubicBezTo>
                  <a:cubicBezTo>
                    <a:pt x="2574" y="1583"/>
                    <a:pt x="2644" y="1603"/>
                    <a:pt x="2710" y="1603"/>
                  </a:cubicBezTo>
                  <a:cubicBezTo>
                    <a:pt x="3052" y="1603"/>
                    <a:pt x="3271" y="1083"/>
                    <a:pt x="2912" y="839"/>
                  </a:cubicBezTo>
                  <a:cubicBezTo>
                    <a:pt x="2160" y="360"/>
                    <a:pt x="1306" y="70"/>
                    <a:pt x="418" y="2"/>
                  </a:cubicBezTo>
                  <a:cubicBezTo>
                    <a:pt x="408" y="1"/>
                    <a:pt x="398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Google Shape;68;p5"/>
          <p:cNvGrpSpPr/>
          <p:nvPr/>
        </p:nvGrpSpPr>
        <p:grpSpPr>
          <a:xfrm rot="561805">
            <a:off x="9861242" y="-87885"/>
            <a:ext cx="1611468" cy="1132172"/>
            <a:chOff x="7395734" y="-65835"/>
            <a:chExt cx="1208572" cy="849109"/>
          </a:xfrm>
        </p:grpSpPr>
        <p:sp>
          <p:nvSpPr>
            <p:cNvPr id="69" name="Google Shape;69;p5"/>
            <p:cNvSpPr/>
            <p:nvPr/>
          </p:nvSpPr>
          <p:spPr>
            <a:xfrm rot="-2204069" flipH="1">
              <a:off x="8031320" y="519771"/>
              <a:ext cx="252313" cy="208777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 rot="-2204069" flipH="1">
              <a:off x="7869628" y="60004"/>
              <a:ext cx="260757" cy="180967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 rot="-2204069" flipH="1">
              <a:off x="7472444" y="501588"/>
              <a:ext cx="232441" cy="188501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 rot="-2204069" flipH="1">
              <a:off x="7727746" y="300210"/>
              <a:ext cx="205642" cy="19239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 rot="-2204069" flipH="1">
              <a:off x="7434248" y="165448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 rot="-2204069" flipH="1">
              <a:off x="8116827" y="257510"/>
              <a:ext cx="230419" cy="169540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 rot="-2204069" flipH="1">
              <a:off x="8371323" y="-26877"/>
              <a:ext cx="194468" cy="193355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607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965567" y="2130200"/>
            <a:ext cx="5657200" cy="3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965433" y="1312067"/>
            <a:ext cx="54948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9674680" y="-1078614"/>
            <a:ext cx="1676209" cy="389123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5254723" y="167360"/>
            <a:ext cx="827743" cy="546011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6378617" y="5919971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6456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7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965567" y="2130200"/>
            <a:ext cx="5657200" cy="3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965433" y="1312067"/>
            <a:ext cx="54948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127" name="Google Shape;127;p7"/>
          <p:cNvGrpSpPr/>
          <p:nvPr/>
        </p:nvGrpSpPr>
        <p:grpSpPr>
          <a:xfrm rot="6197952">
            <a:off x="9674680" y="-1078614"/>
            <a:ext cx="1676209" cy="3891239"/>
            <a:chOff x="-751900" y="2850775"/>
            <a:chExt cx="516875" cy="1199900"/>
          </a:xfrm>
        </p:grpSpPr>
        <p:sp>
          <p:nvSpPr>
            <p:cNvPr id="128" name="Google Shape;128;p7"/>
            <p:cNvSpPr/>
            <p:nvPr/>
          </p:nvSpPr>
          <p:spPr>
            <a:xfrm>
              <a:off x="-751900" y="2850775"/>
              <a:ext cx="516875" cy="1199900"/>
            </a:xfrm>
            <a:custGeom>
              <a:avLst/>
              <a:gdLst/>
              <a:ahLst/>
              <a:cxnLst/>
              <a:rect l="l" t="t" r="r" b="b"/>
              <a:pathLst>
                <a:path w="20675" h="47996" extrusionOk="0">
                  <a:moveTo>
                    <a:pt x="0" y="0"/>
                  </a:moveTo>
                  <a:lnTo>
                    <a:pt x="0" y="46372"/>
                  </a:lnTo>
                  <a:lnTo>
                    <a:pt x="137" y="46372"/>
                  </a:lnTo>
                  <a:cubicBezTo>
                    <a:pt x="188" y="46355"/>
                    <a:pt x="256" y="46355"/>
                    <a:pt x="325" y="46355"/>
                  </a:cubicBezTo>
                  <a:cubicBezTo>
                    <a:pt x="444" y="46355"/>
                    <a:pt x="581" y="46321"/>
                    <a:pt x="701" y="46253"/>
                  </a:cubicBezTo>
                  <a:cubicBezTo>
                    <a:pt x="735" y="46236"/>
                    <a:pt x="752" y="46218"/>
                    <a:pt x="786" y="46201"/>
                  </a:cubicBezTo>
                  <a:lnTo>
                    <a:pt x="888" y="46201"/>
                  </a:lnTo>
                  <a:cubicBezTo>
                    <a:pt x="1059" y="46201"/>
                    <a:pt x="1230" y="46167"/>
                    <a:pt x="1384" y="46099"/>
                  </a:cubicBezTo>
                  <a:lnTo>
                    <a:pt x="1555" y="46150"/>
                  </a:lnTo>
                  <a:cubicBezTo>
                    <a:pt x="1640" y="46321"/>
                    <a:pt x="1777" y="46458"/>
                    <a:pt x="1965" y="46509"/>
                  </a:cubicBezTo>
                  <a:cubicBezTo>
                    <a:pt x="2027" y="46534"/>
                    <a:pt x="2099" y="46550"/>
                    <a:pt x="2173" y="46550"/>
                  </a:cubicBezTo>
                  <a:cubicBezTo>
                    <a:pt x="2200" y="46550"/>
                    <a:pt x="2228" y="46548"/>
                    <a:pt x="2255" y="46543"/>
                  </a:cubicBezTo>
                  <a:cubicBezTo>
                    <a:pt x="2341" y="46543"/>
                    <a:pt x="2426" y="46526"/>
                    <a:pt x="2512" y="46492"/>
                  </a:cubicBezTo>
                  <a:lnTo>
                    <a:pt x="2529" y="46492"/>
                  </a:lnTo>
                  <a:lnTo>
                    <a:pt x="2580" y="46475"/>
                  </a:lnTo>
                  <a:lnTo>
                    <a:pt x="2717" y="46475"/>
                  </a:lnTo>
                  <a:cubicBezTo>
                    <a:pt x="2785" y="46458"/>
                    <a:pt x="2870" y="46441"/>
                    <a:pt x="2939" y="46406"/>
                  </a:cubicBezTo>
                  <a:cubicBezTo>
                    <a:pt x="3041" y="46560"/>
                    <a:pt x="3212" y="46646"/>
                    <a:pt x="3383" y="46663"/>
                  </a:cubicBezTo>
                  <a:cubicBezTo>
                    <a:pt x="3503" y="46663"/>
                    <a:pt x="3622" y="46680"/>
                    <a:pt x="3759" y="46697"/>
                  </a:cubicBezTo>
                  <a:lnTo>
                    <a:pt x="3930" y="46697"/>
                  </a:lnTo>
                  <a:cubicBezTo>
                    <a:pt x="4049" y="46680"/>
                    <a:pt x="4152" y="46646"/>
                    <a:pt x="4272" y="46594"/>
                  </a:cubicBezTo>
                  <a:lnTo>
                    <a:pt x="4306" y="46594"/>
                  </a:lnTo>
                  <a:cubicBezTo>
                    <a:pt x="4357" y="46594"/>
                    <a:pt x="4408" y="46577"/>
                    <a:pt x="4477" y="46577"/>
                  </a:cubicBezTo>
                  <a:cubicBezTo>
                    <a:pt x="4579" y="46646"/>
                    <a:pt x="4699" y="46697"/>
                    <a:pt x="4835" y="46731"/>
                  </a:cubicBezTo>
                  <a:cubicBezTo>
                    <a:pt x="4887" y="46748"/>
                    <a:pt x="4921" y="46748"/>
                    <a:pt x="4972" y="46748"/>
                  </a:cubicBezTo>
                  <a:cubicBezTo>
                    <a:pt x="5075" y="46787"/>
                    <a:pt x="5177" y="46806"/>
                    <a:pt x="5287" y="46806"/>
                  </a:cubicBezTo>
                  <a:cubicBezTo>
                    <a:pt x="5323" y="46806"/>
                    <a:pt x="5361" y="46804"/>
                    <a:pt x="5399" y="46799"/>
                  </a:cubicBezTo>
                  <a:cubicBezTo>
                    <a:pt x="5502" y="46799"/>
                    <a:pt x="5604" y="46765"/>
                    <a:pt x="5707" y="46731"/>
                  </a:cubicBezTo>
                  <a:cubicBezTo>
                    <a:pt x="5775" y="46714"/>
                    <a:pt x="5826" y="46697"/>
                    <a:pt x="5878" y="46680"/>
                  </a:cubicBezTo>
                  <a:lnTo>
                    <a:pt x="6031" y="46680"/>
                  </a:lnTo>
                  <a:cubicBezTo>
                    <a:pt x="6134" y="46680"/>
                    <a:pt x="6219" y="46663"/>
                    <a:pt x="6322" y="46629"/>
                  </a:cubicBezTo>
                  <a:cubicBezTo>
                    <a:pt x="6459" y="46629"/>
                    <a:pt x="6595" y="46594"/>
                    <a:pt x="6715" y="46526"/>
                  </a:cubicBezTo>
                  <a:cubicBezTo>
                    <a:pt x="6783" y="46543"/>
                    <a:pt x="6869" y="46543"/>
                    <a:pt x="6937" y="46543"/>
                  </a:cubicBezTo>
                  <a:lnTo>
                    <a:pt x="7074" y="46543"/>
                  </a:lnTo>
                  <a:lnTo>
                    <a:pt x="7159" y="46594"/>
                  </a:lnTo>
                  <a:cubicBezTo>
                    <a:pt x="7398" y="46697"/>
                    <a:pt x="7655" y="46765"/>
                    <a:pt x="7911" y="46782"/>
                  </a:cubicBezTo>
                  <a:lnTo>
                    <a:pt x="8048" y="46799"/>
                  </a:lnTo>
                  <a:cubicBezTo>
                    <a:pt x="8065" y="46834"/>
                    <a:pt x="8082" y="46851"/>
                    <a:pt x="8116" y="46868"/>
                  </a:cubicBezTo>
                  <a:cubicBezTo>
                    <a:pt x="8236" y="46987"/>
                    <a:pt x="8389" y="47039"/>
                    <a:pt x="8543" y="47056"/>
                  </a:cubicBezTo>
                  <a:cubicBezTo>
                    <a:pt x="8731" y="47073"/>
                    <a:pt x="8902" y="47141"/>
                    <a:pt x="9056" y="47261"/>
                  </a:cubicBezTo>
                  <a:cubicBezTo>
                    <a:pt x="9175" y="47363"/>
                    <a:pt x="9312" y="47414"/>
                    <a:pt x="9483" y="47432"/>
                  </a:cubicBezTo>
                  <a:lnTo>
                    <a:pt x="9688" y="47432"/>
                  </a:lnTo>
                  <a:cubicBezTo>
                    <a:pt x="9704" y="47433"/>
                    <a:pt x="9720" y="47434"/>
                    <a:pt x="9736" y="47434"/>
                  </a:cubicBezTo>
                  <a:cubicBezTo>
                    <a:pt x="9910" y="47434"/>
                    <a:pt x="10093" y="47352"/>
                    <a:pt x="10218" y="47227"/>
                  </a:cubicBezTo>
                  <a:cubicBezTo>
                    <a:pt x="10252" y="47209"/>
                    <a:pt x="10286" y="47192"/>
                    <a:pt x="10320" y="47175"/>
                  </a:cubicBezTo>
                  <a:cubicBezTo>
                    <a:pt x="10337" y="47158"/>
                    <a:pt x="10371" y="47141"/>
                    <a:pt x="10388" y="47141"/>
                  </a:cubicBezTo>
                  <a:cubicBezTo>
                    <a:pt x="10423" y="47124"/>
                    <a:pt x="10440" y="47124"/>
                    <a:pt x="10457" y="47107"/>
                  </a:cubicBezTo>
                  <a:lnTo>
                    <a:pt x="10559" y="47107"/>
                  </a:lnTo>
                  <a:cubicBezTo>
                    <a:pt x="10616" y="47101"/>
                    <a:pt x="10672" y="47097"/>
                    <a:pt x="10728" y="47097"/>
                  </a:cubicBezTo>
                  <a:cubicBezTo>
                    <a:pt x="10826" y="47097"/>
                    <a:pt x="10923" y="47109"/>
                    <a:pt x="11021" y="47141"/>
                  </a:cubicBezTo>
                  <a:cubicBezTo>
                    <a:pt x="11055" y="47141"/>
                    <a:pt x="11089" y="47158"/>
                    <a:pt x="11123" y="47158"/>
                  </a:cubicBezTo>
                  <a:cubicBezTo>
                    <a:pt x="11157" y="47175"/>
                    <a:pt x="11174" y="47192"/>
                    <a:pt x="11209" y="47209"/>
                  </a:cubicBezTo>
                  <a:cubicBezTo>
                    <a:pt x="11243" y="47227"/>
                    <a:pt x="11277" y="47244"/>
                    <a:pt x="11294" y="47261"/>
                  </a:cubicBezTo>
                  <a:cubicBezTo>
                    <a:pt x="11397" y="47329"/>
                    <a:pt x="11516" y="47380"/>
                    <a:pt x="11636" y="47397"/>
                  </a:cubicBezTo>
                  <a:cubicBezTo>
                    <a:pt x="11755" y="47534"/>
                    <a:pt x="11909" y="47620"/>
                    <a:pt x="12097" y="47654"/>
                  </a:cubicBezTo>
                  <a:lnTo>
                    <a:pt x="12114" y="47654"/>
                  </a:lnTo>
                  <a:cubicBezTo>
                    <a:pt x="12217" y="47773"/>
                    <a:pt x="12370" y="47825"/>
                    <a:pt x="12541" y="47842"/>
                  </a:cubicBezTo>
                  <a:cubicBezTo>
                    <a:pt x="12593" y="47842"/>
                    <a:pt x="12644" y="47842"/>
                    <a:pt x="12695" y="47825"/>
                  </a:cubicBezTo>
                  <a:cubicBezTo>
                    <a:pt x="12798" y="47807"/>
                    <a:pt x="12900" y="47773"/>
                    <a:pt x="12986" y="47739"/>
                  </a:cubicBezTo>
                  <a:cubicBezTo>
                    <a:pt x="13054" y="47705"/>
                    <a:pt x="13105" y="47671"/>
                    <a:pt x="13156" y="47637"/>
                  </a:cubicBezTo>
                  <a:cubicBezTo>
                    <a:pt x="13225" y="47654"/>
                    <a:pt x="13293" y="47654"/>
                    <a:pt x="13361" y="47654"/>
                  </a:cubicBezTo>
                  <a:lnTo>
                    <a:pt x="13464" y="47654"/>
                  </a:lnTo>
                  <a:cubicBezTo>
                    <a:pt x="13515" y="47671"/>
                    <a:pt x="13584" y="47688"/>
                    <a:pt x="13635" y="47688"/>
                  </a:cubicBezTo>
                  <a:lnTo>
                    <a:pt x="13754" y="47688"/>
                  </a:lnTo>
                  <a:cubicBezTo>
                    <a:pt x="13806" y="47671"/>
                    <a:pt x="13874" y="47671"/>
                    <a:pt x="13942" y="47671"/>
                  </a:cubicBezTo>
                  <a:lnTo>
                    <a:pt x="14045" y="47671"/>
                  </a:lnTo>
                  <a:cubicBezTo>
                    <a:pt x="14079" y="47671"/>
                    <a:pt x="14096" y="47688"/>
                    <a:pt x="14130" y="47688"/>
                  </a:cubicBezTo>
                  <a:cubicBezTo>
                    <a:pt x="14267" y="47705"/>
                    <a:pt x="14370" y="47756"/>
                    <a:pt x="14472" y="47842"/>
                  </a:cubicBezTo>
                  <a:cubicBezTo>
                    <a:pt x="14592" y="47927"/>
                    <a:pt x="14728" y="47978"/>
                    <a:pt x="14882" y="47978"/>
                  </a:cubicBezTo>
                  <a:lnTo>
                    <a:pt x="14950" y="47978"/>
                  </a:lnTo>
                  <a:cubicBezTo>
                    <a:pt x="15002" y="47995"/>
                    <a:pt x="15053" y="47995"/>
                    <a:pt x="15104" y="47995"/>
                  </a:cubicBezTo>
                  <a:cubicBezTo>
                    <a:pt x="15190" y="47995"/>
                    <a:pt x="15275" y="47978"/>
                    <a:pt x="15361" y="47944"/>
                  </a:cubicBezTo>
                  <a:cubicBezTo>
                    <a:pt x="15429" y="47944"/>
                    <a:pt x="15480" y="47961"/>
                    <a:pt x="15531" y="47978"/>
                  </a:cubicBezTo>
                  <a:cubicBezTo>
                    <a:pt x="15583" y="47978"/>
                    <a:pt x="15634" y="47995"/>
                    <a:pt x="15685" y="47995"/>
                  </a:cubicBezTo>
                  <a:cubicBezTo>
                    <a:pt x="15788" y="47995"/>
                    <a:pt x="15907" y="47961"/>
                    <a:pt x="16010" y="47910"/>
                  </a:cubicBezTo>
                  <a:cubicBezTo>
                    <a:pt x="16078" y="47859"/>
                    <a:pt x="16146" y="47842"/>
                    <a:pt x="16232" y="47842"/>
                  </a:cubicBezTo>
                  <a:lnTo>
                    <a:pt x="16283" y="47842"/>
                  </a:lnTo>
                  <a:cubicBezTo>
                    <a:pt x="16437" y="47842"/>
                    <a:pt x="16608" y="47773"/>
                    <a:pt x="16727" y="47654"/>
                  </a:cubicBezTo>
                  <a:lnTo>
                    <a:pt x="16779" y="47602"/>
                  </a:lnTo>
                  <a:lnTo>
                    <a:pt x="16813" y="47568"/>
                  </a:lnTo>
                  <a:cubicBezTo>
                    <a:pt x="16813" y="47568"/>
                    <a:pt x="16830" y="47568"/>
                    <a:pt x="16830" y="47551"/>
                  </a:cubicBezTo>
                  <a:lnTo>
                    <a:pt x="16847" y="47534"/>
                  </a:lnTo>
                  <a:lnTo>
                    <a:pt x="16864" y="47534"/>
                  </a:lnTo>
                  <a:lnTo>
                    <a:pt x="16898" y="47517"/>
                  </a:lnTo>
                  <a:cubicBezTo>
                    <a:pt x="16984" y="47483"/>
                    <a:pt x="17052" y="47432"/>
                    <a:pt x="17120" y="47363"/>
                  </a:cubicBezTo>
                  <a:cubicBezTo>
                    <a:pt x="17257" y="47329"/>
                    <a:pt x="17394" y="47244"/>
                    <a:pt x="17479" y="47124"/>
                  </a:cubicBezTo>
                  <a:cubicBezTo>
                    <a:pt x="17496" y="47107"/>
                    <a:pt x="17496" y="47090"/>
                    <a:pt x="17513" y="47073"/>
                  </a:cubicBezTo>
                  <a:cubicBezTo>
                    <a:pt x="17650" y="47056"/>
                    <a:pt x="17770" y="47004"/>
                    <a:pt x="17872" y="46919"/>
                  </a:cubicBezTo>
                  <a:cubicBezTo>
                    <a:pt x="17889" y="46902"/>
                    <a:pt x="17923" y="46868"/>
                    <a:pt x="17941" y="46851"/>
                  </a:cubicBezTo>
                  <a:cubicBezTo>
                    <a:pt x="18111" y="46731"/>
                    <a:pt x="18214" y="46543"/>
                    <a:pt x="18197" y="46338"/>
                  </a:cubicBezTo>
                  <a:lnTo>
                    <a:pt x="18197" y="46287"/>
                  </a:lnTo>
                  <a:cubicBezTo>
                    <a:pt x="18197" y="46287"/>
                    <a:pt x="18197" y="46270"/>
                    <a:pt x="18197" y="46253"/>
                  </a:cubicBezTo>
                  <a:cubicBezTo>
                    <a:pt x="18214" y="46048"/>
                    <a:pt x="18128" y="45825"/>
                    <a:pt x="17958" y="45672"/>
                  </a:cubicBezTo>
                  <a:cubicBezTo>
                    <a:pt x="17941" y="45638"/>
                    <a:pt x="17923" y="45603"/>
                    <a:pt x="17906" y="45569"/>
                  </a:cubicBezTo>
                  <a:cubicBezTo>
                    <a:pt x="17889" y="45552"/>
                    <a:pt x="17872" y="45535"/>
                    <a:pt x="17872" y="45518"/>
                  </a:cubicBezTo>
                  <a:lnTo>
                    <a:pt x="17838" y="45450"/>
                  </a:lnTo>
                  <a:lnTo>
                    <a:pt x="17838" y="45381"/>
                  </a:lnTo>
                  <a:cubicBezTo>
                    <a:pt x="17821" y="45262"/>
                    <a:pt x="17838" y="45125"/>
                    <a:pt x="17889" y="45005"/>
                  </a:cubicBezTo>
                  <a:cubicBezTo>
                    <a:pt x="17889" y="44988"/>
                    <a:pt x="17906" y="44954"/>
                    <a:pt x="17906" y="44920"/>
                  </a:cubicBezTo>
                  <a:cubicBezTo>
                    <a:pt x="17923" y="44903"/>
                    <a:pt x="17941" y="44886"/>
                    <a:pt x="17958" y="44869"/>
                  </a:cubicBezTo>
                  <a:cubicBezTo>
                    <a:pt x="17975" y="44834"/>
                    <a:pt x="17992" y="44817"/>
                    <a:pt x="18009" y="44783"/>
                  </a:cubicBezTo>
                  <a:cubicBezTo>
                    <a:pt x="18094" y="44698"/>
                    <a:pt x="18146" y="44595"/>
                    <a:pt x="18163" y="44493"/>
                  </a:cubicBezTo>
                  <a:cubicBezTo>
                    <a:pt x="18299" y="44390"/>
                    <a:pt x="18402" y="44254"/>
                    <a:pt x="18436" y="44100"/>
                  </a:cubicBezTo>
                  <a:lnTo>
                    <a:pt x="18453" y="44083"/>
                  </a:lnTo>
                  <a:cubicBezTo>
                    <a:pt x="18624" y="43929"/>
                    <a:pt x="18709" y="43690"/>
                    <a:pt x="18658" y="43450"/>
                  </a:cubicBezTo>
                  <a:cubicBezTo>
                    <a:pt x="18641" y="43348"/>
                    <a:pt x="18624" y="43245"/>
                    <a:pt x="18590" y="43143"/>
                  </a:cubicBezTo>
                  <a:cubicBezTo>
                    <a:pt x="18573" y="43092"/>
                    <a:pt x="18556" y="43040"/>
                    <a:pt x="18521" y="42989"/>
                  </a:cubicBezTo>
                  <a:cubicBezTo>
                    <a:pt x="18556" y="42904"/>
                    <a:pt x="18556" y="42818"/>
                    <a:pt x="18573" y="42716"/>
                  </a:cubicBezTo>
                  <a:cubicBezTo>
                    <a:pt x="18607" y="42613"/>
                    <a:pt x="18624" y="42511"/>
                    <a:pt x="18607" y="42408"/>
                  </a:cubicBezTo>
                  <a:cubicBezTo>
                    <a:pt x="18607" y="42357"/>
                    <a:pt x="18607" y="42306"/>
                    <a:pt x="18607" y="42254"/>
                  </a:cubicBezTo>
                  <a:cubicBezTo>
                    <a:pt x="18607" y="42220"/>
                    <a:pt x="18607" y="42203"/>
                    <a:pt x="18607" y="42169"/>
                  </a:cubicBezTo>
                  <a:cubicBezTo>
                    <a:pt x="18624" y="42135"/>
                    <a:pt x="18641" y="42118"/>
                    <a:pt x="18641" y="42084"/>
                  </a:cubicBezTo>
                  <a:cubicBezTo>
                    <a:pt x="18675" y="41981"/>
                    <a:pt x="18744" y="41879"/>
                    <a:pt x="18829" y="41810"/>
                  </a:cubicBezTo>
                  <a:cubicBezTo>
                    <a:pt x="18966" y="41691"/>
                    <a:pt x="19051" y="41520"/>
                    <a:pt x="19068" y="41349"/>
                  </a:cubicBezTo>
                  <a:cubicBezTo>
                    <a:pt x="19137" y="41212"/>
                    <a:pt x="19154" y="41058"/>
                    <a:pt x="19137" y="40922"/>
                  </a:cubicBezTo>
                  <a:cubicBezTo>
                    <a:pt x="19137" y="40888"/>
                    <a:pt x="19154" y="40853"/>
                    <a:pt x="19188" y="40802"/>
                  </a:cubicBezTo>
                  <a:cubicBezTo>
                    <a:pt x="19273" y="40631"/>
                    <a:pt x="19290" y="40443"/>
                    <a:pt x="19239" y="40272"/>
                  </a:cubicBezTo>
                  <a:cubicBezTo>
                    <a:pt x="19222" y="40221"/>
                    <a:pt x="19222" y="40170"/>
                    <a:pt x="19239" y="40119"/>
                  </a:cubicBezTo>
                  <a:lnTo>
                    <a:pt x="19239" y="40102"/>
                  </a:lnTo>
                  <a:cubicBezTo>
                    <a:pt x="19307" y="39914"/>
                    <a:pt x="19273" y="39726"/>
                    <a:pt x="19188" y="39572"/>
                  </a:cubicBezTo>
                  <a:lnTo>
                    <a:pt x="19137" y="39521"/>
                  </a:lnTo>
                  <a:cubicBezTo>
                    <a:pt x="19137" y="39504"/>
                    <a:pt x="19119" y="39504"/>
                    <a:pt x="19119" y="39486"/>
                  </a:cubicBezTo>
                  <a:cubicBezTo>
                    <a:pt x="19119" y="39486"/>
                    <a:pt x="19102" y="39469"/>
                    <a:pt x="19102" y="39469"/>
                  </a:cubicBezTo>
                  <a:lnTo>
                    <a:pt x="19102" y="39452"/>
                  </a:lnTo>
                  <a:lnTo>
                    <a:pt x="19102" y="39418"/>
                  </a:lnTo>
                  <a:cubicBezTo>
                    <a:pt x="19085" y="39350"/>
                    <a:pt x="19051" y="39264"/>
                    <a:pt x="19000" y="39213"/>
                  </a:cubicBezTo>
                  <a:lnTo>
                    <a:pt x="19000" y="39196"/>
                  </a:lnTo>
                  <a:lnTo>
                    <a:pt x="19034" y="39162"/>
                  </a:lnTo>
                  <a:cubicBezTo>
                    <a:pt x="19154" y="39042"/>
                    <a:pt x="19222" y="38871"/>
                    <a:pt x="19222" y="38701"/>
                  </a:cubicBezTo>
                  <a:cubicBezTo>
                    <a:pt x="19290" y="38564"/>
                    <a:pt x="19325" y="38410"/>
                    <a:pt x="19290" y="38273"/>
                  </a:cubicBezTo>
                  <a:lnTo>
                    <a:pt x="19290" y="38256"/>
                  </a:lnTo>
                  <a:lnTo>
                    <a:pt x="19290" y="38188"/>
                  </a:lnTo>
                  <a:lnTo>
                    <a:pt x="19290" y="38085"/>
                  </a:lnTo>
                  <a:cubicBezTo>
                    <a:pt x="19325" y="37966"/>
                    <a:pt x="19342" y="37846"/>
                    <a:pt x="19325" y="37727"/>
                  </a:cubicBezTo>
                  <a:cubicBezTo>
                    <a:pt x="19393" y="37573"/>
                    <a:pt x="19393" y="37385"/>
                    <a:pt x="19342" y="37231"/>
                  </a:cubicBezTo>
                  <a:cubicBezTo>
                    <a:pt x="19307" y="37163"/>
                    <a:pt x="19273" y="37111"/>
                    <a:pt x="19239" y="37060"/>
                  </a:cubicBezTo>
                  <a:lnTo>
                    <a:pt x="19290" y="37026"/>
                  </a:lnTo>
                  <a:lnTo>
                    <a:pt x="19393" y="36958"/>
                  </a:lnTo>
                  <a:cubicBezTo>
                    <a:pt x="19495" y="36906"/>
                    <a:pt x="19564" y="36838"/>
                    <a:pt x="19615" y="36736"/>
                  </a:cubicBezTo>
                  <a:cubicBezTo>
                    <a:pt x="19718" y="36548"/>
                    <a:pt x="19735" y="36308"/>
                    <a:pt x="19649" y="36103"/>
                  </a:cubicBezTo>
                  <a:cubicBezTo>
                    <a:pt x="19598" y="35950"/>
                    <a:pt x="19512" y="35813"/>
                    <a:pt x="19427" y="35693"/>
                  </a:cubicBezTo>
                  <a:lnTo>
                    <a:pt x="19393" y="35642"/>
                  </a:lnTo>
                  <a:cubicBezTo>
                    <a:pt x="19393" y="35488"/>
                    <a:pt x="19359" y="35317"/>
                    <a:pt x="19307" y="35164"/>
                  </a:cubicBezTo>
                  <a:cubicBezTo>
                    <a:pt x="19359" y="35061"/>
                    <a:pt x="19393" y="34924"/>
                    <a:pt x="19393" y="34805"/>
                  </a:cubicBezTo>
                  <a:cubicBezTo>
                    <a:pt x="19393" y="34651"/>
                    <a:pt x="19359" y="34514"/>
                    <a:pt x="19307" y="34378"/>
                  </a:cubicBezTo>
                  <a:cubicBezTo>
                    <a:pt x="19273" y="34326"/>
                    <a:pt x="19256" y="34292"/>
                    <a:pt x="19222" y="34241"/>
                  </a:cubicBezTo>
                  <a:lnTo>
                    <a:pt x="19222" y="34224"/>
                  </a:lnTo>
                  <a:cubicBezTo>
                    <a:pt x="19325" y="33899"/>
                    <a:pt x="19205" y="33540"/>
                    <a:pt x="18949" y="33335"/>
                  </a:cubicBezTo>
                  <a:cubicBezTo>
                    <a:pt x="19085" y="33216"/>
                    <a:pt x="19171" y="33045"/>
                    <a:pt x="19188" y="32857"/>
                  </a:cubicBezTo>
                  <a:lnTo>
                    <a:pt x="19188" y="32840"/>
                  </a:lnTo>
                  <a:lnTo>
                    <a:pt x="19188" y="32669"/>
                  </a:lnTo>
                  <a:cubicBezTo>
                    <a:pt x="19359" y="32532"/>
                    <a:pt x="19461" y="32344"/>
                    <a:pt x="19478" y="32122"/>
                  </a:cubicBezTo>
                  <a:cubicBezTo>
                    <a:pt x="19478" y="32088"/>
                    <a:pt x="19478" y="32037"/>
                    <a:pt x="19478" y="31986"/>
                  </a:cubicBezTo>
                  <a:cubicBezTo>
                    <a:pt x="19564" y="31866"/>
                    <a:pt x="19615" y="31729"/>
                    <a:pt x="19615" y="31576"/>
                  </a:cubicBezTo>
                  <a:cubicBezTo>
                    <a:pt x="19598" y="31507"/>
                    <a:pt x="19581" y="31456"/>
                    <a:pt x="19564" y="31388"/>
                  </a:cubicBezTo>
                  <a:cubicBezTo>
                    <a:pt x="19581" y="31251"/>
                    <a:pt x="19615" y="31114"/>
                    <a:pt x="19666" y="30978"/>
                  </a:cubicBezTo>
                  <a:cubicBezTo>
                    <a:pt x="19700" y="30875"/>
                    <a:pt x="19700" y="30773"/>
                    <a:pt x="19700" y="30670"/>
                  </a:cubicBezTo>
                  <a:cubicBezTo>
                    <a:pt x="19718" y="30636"/>
                    <a:pt x="19735" y="30619"/>
                    <a:pt x="19735" y="30619"/>
                  </a:cubicBezTo>
                  <a:cubicBezTo>
                    <a:pt x="19854" y="30448"/>
                    <a:pt x="19888" y="30243"/>
                    <a:pt x="19837" y="30055"/>
                  </a:cubicBezTo>
                  <a:cubicBezTo>
                    <a:pt x="19923" y="29918"/>
                    <a:pt x="19940" y="29764"/>
                    <a:pt x="19923" y="29611"/>
                  </a:cubicBezTo>
                  <a:cubicBezTo>
                    <a:pt x="19871" y="29423"/>
                    <a:pt x="19752" y="29235"/>
                    <a:pt x="19564" y="29149"/>
                  </a:cubicBezTo>
                  <a:cubicBezTo>
                    <a:pt x="19564" y="29098"/>
                    <a:pt x="19547" y="29047"/>
                    <a:pt x="19530" y="28996"/>
                  </a:cubicBezTo>
                  <a:cubicBezTo>
                    <a:pt x="19547" y="28927"/>
                    <a:pt x="19564" y="28859"/>
                    <a:pt x="19581" y="28791"/>
                  </a:cubicBezTo>
                  <a:cubicBezTo>
                    <a:pt x="19683" y="28654"/>
                    <a:pt x="19718" y="28466"/>
                    <a:pt x="19666" y="28295"/>
                  </a:cubicBezTo>
                  <a:cubicBezTo>
                    <a:pt x="19649" y="28192"/>
                    <a:pt x="19649" y="28090"/>
                    <a:pt x="19666" y="27987"/>
                  </a:cubicBezTo>
                  <a:cubicBezTo>
                    <a:pt x="19700" y="27782"/>
                    <a:pt x="19632" y="27577"/>
                    <a:pt x="19495" y="27424"/>
                  </a:cubicBezTo>
                  <a:cubicBezTo>
                    <a:pt x="19495" y="27355"/>
                    <a:pt x="19478" y="27287"/>
                    <a:pt x="19461" y="27219"/>
                  </a:cubicBezTo>
                  <a:lnTo>
                    <a:pt x="19461" y="27082"/>
                  </a:lnTo>
                  <a:cubicBezTo>
                    <a:pt x="19461" y="27014"/>
                    <a:pt x="19478" y="26945"/>
                    <a:pt x="19512" y="26877"/>
                  </a:cubicBezTo>
                  <a:cubicBezTo>
                    <a:pt x="19547" y="26809"/>
                    <a:pt x="19564" y="26723"/>
                    <a:pt x="19581" y="26638"/>
                  </a:cubicBezTo>
                  <a:lnTo>
                    <a:pt x="19581" y="26552"/>
                  </a:lnTo>
                  <a:lnTo>
                    <a:pt x="19598" y="26210"/>
                  </a:lnTo>
                  <a:cubicBezTo>
                    <a:pt x="19718" y="26108"/>
                    <a:pt x="19786" y="25937"/>
                    <a:pt x="19803" y="25766"/>
                  </a:cubicBezTo>
                  <a:cubicBezTo>
                    <a:pt x="19940" y="25595"/>
                    <a:pt x="19991" y="25373"/>
                    <a:pt x="19974" y="25151"/>
                  </a:cubicBezTo>
                  <a:cubicBezTo>
                    <a:pt x="19974" y="25117"/>
                    <a:pt x="19974" y="25083"/>
                    <a:pt x="19974" y="25049"/>
                  </a:cubicBezTo>
                  <a:cubicBezTo>
                    <a:pt x="20076" y="24758"/>
                    <a:pt x="20076" y="24451"/>
                    <a:pt x="19974" y="24160"/>
                  </a:cubicBezTo>
                  <a:cubicBezTo>
                    <a:pt x="20008" y="23904"/>
                    <a:pt x="19940" y="23630"/>
                    <a:pt x="19803" y="23408"/>
                  </a:cubicBezTo>
                  <a:cubicBezTo>
                    <a:pt x="19803" y="23357"/>
                    <a:pt x="19820" y="23306"/>
                    <a:pt x="19820" y="23237"/>
                  </a:cubicBezTo>
                  <a:cubicBezTo>
                    <a:pt x="19923" y="23084"/>
                    <a:pt x="19991" y="22930"/>
                    <a:pt x="20025" y="22742"/>
                  </a:cubicBezTo>
                  <a:cubicBezTo>
                    <a:pt x="20093" y="22520"/>
                    <a:pt x="20093" y="22298"/>
                    <a:pt x="20059" y="22076"/>
                  </a:cubicBezTo>
                  <a:lnTo>
                    <a:pt x="20230" y="22076"/>
                  </a:lnTo>
                  <a:cubicBezTo>
                    <a:pt x="20384" y="22059"/>
                    <a:pt x="20521" y="22007"/>
                    <a:pt x="20657" y="21922"/>
                  </a:cubicBezTo>
                  <a:lnTo>
                    <a:pt x="206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29" name="Google Shape;129;p7"/>
            <p:cNvGrpSpPr/>
            <p:nvPr/>
          </p:nvGrpSpPr>
          <p:grpSpPr>
            <a:xfrm>
              <a:off x="-751900" y="2916975"/>
              <a:ext cx="516875" cy="1126000"/>
              <a:chOff x="-751900" y="2916975"/>
              <a:chExt cx="516875" cy="1126000"/>
            </a:xfrm>
          </p:grpSpPr>
          <p:sp>
            <p:nvSpPr>
              <p:cNvPr id="130" name="Google Shape;130;p7"/>
              <p:cNvSpPr/>
              <p:nvPr/>
            </p:nvSpPr>
            <p:spPr>
              <a:xfrm>
                <a:off x="-751900" y="29169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-751900" y="29870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-751900" y="30575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-751900" y="3128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-751900" y="319847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-751900" y="3268525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-751900" y="3339000"/>
                <a:ext cx="5168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-751900" y="34094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-751900" y="3479975"/>
                <a:ext cx="499922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39" name="Google Shape;139;p7"/>
              <p:cNvSpPr/>
              <p:nvPr/>
            </p:nvSpPr>
            <p:spPr>
              <a:xfrm>
                <a:off x="-751900" y="3550450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0" name="Google Shape;140;p7"/>
              <p:cNvSpPr/>
              <p:nvPr/>
            </p:nvSpPr>
            <p:spPr>
              <a:xfrm>
                <a:off x="-751900" y="362092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1" name="Google Shape;141;p7"/>
              <p:cNvSpPr/>
              <p:nvPr/>
            </p:nvSpPr>
            <p:spPr>
              <a:xfrm>
                <a:off x="-751900" y="3690975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2" name="Google Shape;142;p7"/>
              <p:cNvSpPr/>
              <p:nvPr/>
            </p:nvSpPr>
            <p:spPr>
              <a:xfrm>
                <a:off x="-751900" y="3761475"/>
                <a:ext cx="489946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-751900" y="3831950"/>
                <a:ext cx="478471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4" name="Google Shape;144;p7"/>
              <p:cNvSpPr/>
              <p:nvPr/>
            </p:nvSpPr>
            <p:spPr>
              <a:xfrm>
                <a:off x="-751900" y="3902425"/>
                <a:ext cx="462603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0"/>
                    </a:moveTo>
                    <a:lnTo>
                      <a:pt x="0" y="0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-751900" y="3972475"/>
                <a:ext cx="442290" cy="4925"/>
              </a:xfrm>
              <a:custGeom>
                <a:avLst/>
                <a:gdLst/>
                <a:ahLst/>
                <a:cxnLst/>
                <a:rect l="l" t="t" r="r" b="b"/>
                <a:pathLst>
                  <a:path w="20675" h="1" fill="none" extrusionOk="0">
                    <a:moveTo>
                      <a:pt x="20674" y="1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-273450" y="2916975"/>
                <a:ext cx="11500" cy="590362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7" name="Google Shape;147;p7"/>
              <p:cNvSpPr/>
              <p:nvPr/>
            </p:nvSpPr>
            <p:spPr>
              <a:xfrm>
                <a:off x="-327325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8" name="Google Shape;148;p7"/>
              <p:cNvSpPr/>
              <p:nvPr/>
            </p:nvSpPr>
            <p:spPr>
              <a:xfrm>
                <a:off x="-39310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49" name="Google Shape;149;p7"/>
              <p:cNvSpPr/>
              <p:nvPr/>
            </p:nvSpPr>
            <p:spPr>
              <a:xfrm>
                <a:off x="-458450" y="2916975"/>
                <a:ext cx="25" cy="1126000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0" name="Google Shape;150;p7"/>
              <p:cNvSpPr/>
              <p:nvPr/>
            </p:nvSpPr>
            <p:spPr>
              <a:xfrm>
                <a:off x="-5238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0" y="45040"/>
                    </a:moveTo>
                    <a:lnTo>
                      <a:pt x="0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1" name="Google Shape;151;p7"/>
              <p:cNvSpPr/>
              <p:nvPr/>
            </p:nvSpPr>
            <p:spPr>
              <a:xfrm>
                <a:off x="-58960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52" name="Google Shape;152;p7"/>
              <p:cNvSpPr/>
              <p:nvPr/>
            </p:nvSpPr>
            <p:spPr>
              <a:xfrm>
                <a:off x="-654950" y="2916975"/>
                <a:ext cx="25" cy="1093233"/>
              </a:xfrm>
              <a:custGeom>
                <a:avLst/>
                <a:gdLst/>
                <a:ahLst/>
                <a:cxnLst/>
                <a:rect l="l" t="t" r="r" b="b"/>
                <a:pathLst>
                  <a:path w="1" h="45040" fill="none" extrusionOk="0">
                    <a:moveTo>
                      <a:pt x="1" y="45040"/>
                    </a:moveTo>
                    <a:lnTo>
                      <a:pt x="1" y="1"/>
                    </a:lnTo>
                  </a:path>
                </a:pathLst>
              </a:custGeom>
              <a:noFill/>
              <a:ln w="2575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53" name="Google Shape;153;p7"/>
          <p:cNvSpPr/>
          <p:nvPr/>
        </p:nvSpPr>
        <p:spPr>
          <a:xfrm rot="846218">
            <a:off x="5254723" y="167360"/>
            <a:ext cx="827743" cy="546011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6378617" y="5919971"/>
            <a:ext cx="643263" cy="449404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344307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9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" y="5953"/>
            <a:ext cx="12192004" cy="684609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 txBox="1">
            <a:spLocks noGrp="1"/>
          </p:cNvSpPr>
          <p:nvPr>
            <p:ph type="title"/>
          </p:nvPr>
        </p:nvSpPr>
        <p:spPr>
          <a:xfrm>
            <a:off x="965433" y="1777851"/>
            <a:ext cx="3916000" cy="10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subTitle" idx="1"/>
          </p:nvPr>
        </p:nvSpPr>
        <p:spPr>
          <a:xfrm>
            <a:off x="965433" y="2789684"/>
            <a:ext cx="5000800" cy="2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3" name="Google Shape;183;p9"/>
          <p:cNvGrpSpPr/>
          <p:nvPr/>
        </p:nvGrpSpPr>
        <p:grpSpPr>
          <a:xfrm>
            <a:off x="9331667" y="5283636"/>
            <a:ext cx="2925517" cy="1574361"/>
            <a:chOff x="7365450" y="3962726"/>
            <a:chExt cx="2194138" cy="1180771"/>
          </a:xfrm>
        </p:grpSpPr>
        <p:sp>
          <p:nvSpPr>
            <p:cNvPr id="184" name="Google Shape;184;p9"/>
            <p:cNvSpPr/>
            <p:nvPr/>
          </p:nvSpPr>
          <p:spPr>
            <a:xfrm>
              <a:off x="7365450" y="3962726"/>
              <a:ext cx="2194138" cy="1180771"/>
            </a:xfrm>
            <a:custGeom>
              <a:avLst/>
              <a:gdLst/>
              <a:ahLst/>
              <a:cxnLst/>
              <a:rect l="l" t="t" r="r" b="b"/>
              <a:pathLst>
                <a:path w="36070" h="19411" extrusionOk="0">
                  <a:moveTo>
                    <a:pt x="14985" y="19376"/>
                  </a:moveTo>
                  <a:lnTo>
                    <a:pt x="15036" y="19342"/>
                  </a:lnTo>
                  <a:cubicBezTo>
                    <a:pt x="15036" y="19325"/>
                    <a:pt x="15019" y="19308"/>
                    <a:pt x="15019" y="19291"/>
                  </a:cubicBezTo>
                  <a:cubicBezTo>
                    <a:pt x="15019" y="19222"/>
                    <a:pt x="15036" y="19154"/>
                    <a:pt x="15070" y="19103"/>
                  </a:cubicBezTo>
                  <a:cubicBezTo>
                    <a:pt x="15105" y="19068"/>
                    <a:pt x="15139" y="19086"/>
                    <a:pt x="15190" y="19086"/>
                  </a:cubicBezTo>
                  <a:cubicBezTo>
                    <a:pt x="15224" y="19103"/>
                    <a:pt x="15275" y="19103"/>
                    <a:pt x="15310" y="19103"/>
                  </a:cubicBezTo>
                  <a:cubicBezTo>
                    <a:pt x="15344" y="19103"/>
                    <a:pt x="15361" y="19034"/>
                    <a:pt x="15344" y="19000"/>
                  </a:cubicBezTo>
                  <a:cubicBezTo>
                    <a:pt x="15327" y="18949"/>
                    <a:pt x="15292" y="18863"/>
                    <a:pt x="15275" y="18795"/>
                  </a:cubicBezTo>
                  <a:lnTo>
                    <a:pt x="15720" y="18693"/>
                  </a:lnTo>
                  <a:cubicBezTo>
                    <a:pt x="15754" y="18744"/>
                    <a:pt x="15788" y="18778"/>
                    <a:pt x="15805" y="18829"/>
                  </a:cubicBezTo>
                  <a:cubicBezTo>
                    <a:pt x="15822" y="18898"/>
                    <a:pt x="15822" y="18949"/>
                    <a:pt x="15822" y="19017"/>
                  </a:cubicBezTo>
                  <a:cubicBezTo>
                    <a:pt x="15822" y="19051"/>
                    <a:pt x="15908" y="19120"/>
                    <a:pt x="15925" y="19120"/>
                  </a:cubicBezTo>
                  <a:cubicBezTo>
                    <a:pt x="16010" y="19051"/>
                    <a:pt x="16130" y="19034"/>
                    <a:pt x="16232" y="19068"/>
                  </a:cubicBezTo>
                  <a:cubicBezTo>
                    <a:pt x="16318" y="19017"/>
                    <a:pt x="16403" y="18983"/>
                    <a:pt x="16506" y="18983"/>
                  </a:cubicBezTo>
                  <a:cubicBezTo>
                    <a:pt x="16574" y="18949"/>
                    <a:pt x="16642" y="18932"/>
                    <a:pt x="16711" y="18932"/>
                  </a:cubicBezTo>
                  <a:cubicBezTo>
                    <a:pt x="16796" y="18932"/>
                    <a:pt x="16864" y="18898"/>
                    <a:pt x="16899" y="18829"/>
                  </a:cubicBezTo>
                  <a:cubicBezTo>
                    <a:pt x="16967" y="18727"/>
                    <a:pt x="17069" y="18744"/>
                    <a:pt x="17189" y="18863"/>
                  </a:cubicBezTo>
                  <a:cubicBezTo>
                    <a:pt x="17172" y="18761"/>
                    <a:pt x="17138" y="18675"/>
                    <a:pt x="17087" y="18590"/>
                  </a:cubicBezTo>
                  <a:cubicBezTo>
                    <a:pt x="17018" y="18539"/>
                    <a:pt x="17018" y="18436"/>
                    <a:pt x="17087" y="18385"/>
                  </a:cubicBezTo>
                  <a:lnTo>
                    <a:pt x="17685" y="18248"/>
                  </a:lnTo>
                  <a:cubicBezTo>
                    <a:pt x="17821" y="18385"/>
                    <a:pt x="17821" y="18385"/>
                    <a:pt x="17924" y="18368"/>
                  </a:cubicBezTo>
                  <a:cubicBezTo>
                    <a:pt x="17958" y="18368"/>
                    <a:pt x="17975" y="18351"/>
                    <a:pt x="17992" y="18351"/>
                  </a:cubicBezTo>
                  <a:cubicBezTo>
                    <a:pt x="18043" y="18351"/>
                    <a:pt x="18095" y="18385"/>
                    <a:pt x="18112" y="18419"/>
                  </a:cubicBezTo>
                  <a:cubicBezTo>
                    <a:pt x="18146" y="18470"/>
                    <a:pt x="18163" y="18522"/>
                    <a:pt x="18146" y="18556"/>
                  </a:cubicBezTo>
                  <a:cubicBezTo>
                    <a:pt x="18146" y="18573"/>
                    <a:pt x="18146" y="18590"/>
                    <a:pt x="18129" y="18590"/>
                  </a:cubicBezTo>
                  <a:cubicBezTo>
                    <a:pt x="18095" y="18607"/>
                    <a:pt x="18060" y="18624"/>
                    <a:pt x="18026" y="18641"/>
                  </a:cubicBezTo>
                  <a:lnTo>
                    <a:pt x="18026" y="18641"/>
                  </a:lnTo>
                  <a:cubicBezTo>
                    <a:pt x="18112" y="18727"/>
                    <a:pt x="18214" y="18829"/>
                    <a:pt x="18300" y="18915"/>
                  </a:cubicBezTo>
                  <a:cubicBezTo>
                    <a:pt x="18334" y="18915"/>
                    <a:pt x="18351" y="18898"/>
                    <a:pt x="18385" y="18880"/>
                  </a:cubicBezTo>
                  <a:cubicBezTo>
                    <a:pt x="18488" y="18812"/>
                    <a:pt x="18573" y="18744"/>
                    <a:pt x="18658" y="18658"/>
                  </a:cubicBezTo>
                  <a:cubicBezTo>
                    <a:pt x="18676" y="18624"/>
                    <a:pt x="18693" y="18573"/>
                    <a:pt x="18693" y="18522"/>
                  </a:cubicBezTo>
                  <a:cubicBezTo>
                    <a:pt x="18949" y="18556"/>
                    <a:pt x="19205" y="18453"/>
                    <a:pt x="19376" y="18248"/>
                  </a:cubicBezTo>
                  <a:cubicBezTo>
                    <a:pt x="19393" y="18248"/>
                    <a:pt x="19427" y="18248"/>
                    <a:pt x="19462" y="18231"/>
                  </a:cubicBezTo>
                  <a:cubicBezTo>
                    <a:pt x="19496" y="18197"/>
                    <a:pt x="19547" y="18231"/>
                    <a:pt x="19581" y="18282"/>
                  </a:cubicBezTo>
                  <a:cubicBezTo>
                    <a:pt x="19632" y="18334"/>
                    <a:pt x="19701" y="18368"/>
                    <a:pt x="19786" y="18351"/>
                  </a:cubicBezTo>
                  <a:cubicBezTo>
                    <a:pt x="19820" y="18351"/>
                    <a:pt x="19855" y="18334"/>
                    <a:pt x="19889" y="18317"/>
                  </a:cubicBezTo>
                  <a:cubicBezTo>
                    <a:pt x="19923" y="18300"/>
                    <a:pt x="19940" y="18265"/>
                    <a:pt x="19957" y="18231"/>
                  </a:cubicBezTo>
                  <a:cubicBezTo>
                    <a:pt x="20025" y="18095"/>
                    <a:pt x="20179" y="18043"/>
                    <a:pt x="20316" y="18077"/>
                  </a:cubicBezTo>
                  <a:cubicBezTo>
                    <a:pt x="20350" y="18095"/>
                    <a:pt x="20367" y="18095"/>
                    <a:pt x="20401" y="18095"/>
                  </a:cubicBezTo>
                  <a:cubicBezTo>
                    <a:pt x="20521" y="18095"/>
                    <a:pt x="20623" y="18077"/>
                    <a:pt x="20623" y="17924"/>
                  </a:cubicBezTo>
                  <a:cubicBezTo>
                    <a:pt x="20623" y="17907"/>
                    <a:pt x="20623" y="17907"/>
                    <a:pt x="20640" y="17889"/>
                  </a:cubicBezTo>
                  <a:cubicBezTo>
                    <a:pt x="20606" y="17872"/>
                    <a:pt x="20606" y="17838"/>
                    <a:pt x="20589" y="17821"/>
                  </a:cubicBezTo>
                  <a:cubicBezTo>
                    <a:pt x="20589" y="17753"/>
                    <a:pt x="20572" y="17684"/>
                    <a:pt x="20572" y="17616"/>
                  </a:cubicBezTo>
                  <a:cubicBezTo>
                    <a:pt x="20709" y="17582"/>
                    <a:pt x="20760" y="17462"/>
                    <a:pt x="20846" y="17377"/>
                  </a:cubicBezTo>
                  <a:cubicBezTo>
                    <a:pt x="20948" y="17394"/>
                    <a:pt x="21016" y="17411"/>
                    <a:pt x="20914" y="17291"/>
                  </a:cubicBezTo>
                  <a:cubicBezTo>
                    <a:pt x="20897" y="17274"/>
                    <a:pt x="20897" y="17240"/>
                    <a:pt x="20914" y="17223"/>
                  </a:cubicBezTo>
                  <a:cubicBezTo>
                    <a:pt x="20948" y="17189"/>
                    <a:pt x="20982" y="17172"/>
                    <a:pt x="21016" y="17138"/>
                  </a:cubicBezTo>
                  <a:cubicBezTo>
                    <a:pt x="21016" y="17138"/>
                    <a:pt x="21051" y="17138"/>
                    <a:pt x="21068" y="17155"/>
                  </a:cubicBezTo>
                  <a:cubicBezTo>
                    <a:pt x="21221" y="17223"/>
                    <a:pt x="21375" y="17291"/>
                    <a:pt x="21495" y="17394"/>
                  </a:cubicBezTo>
                  <a:cubicBezTo>
                    <a:pt x="21512" y="17411"/>
                    <a:pt x="21546" y="17428"/>
                    <a:pt x="21546" y="17428"/>
                  </a:cubicBezTo>
                  <a:cubicBezTo>
                    <a:pt x="21546" y="17445"/>
                    <a:pt x="21546" y="17497"/>
                    <a:pt x="21529" y="17514"/>
                  </a:cubicBezTo>
                  <a:cubicBezTo>
                    <a:pt x="21546" y="17582"/>
                    <a:pt x="21580" y="17650"/>
                    <a:pt x="21580" y="17736"/>
                  </a:cubicBezTo>
                  <a:cubicBezTo>
                    <a:pt x="21700" y="17702"/>
                    <a:pt x="21802" y="17684"/>
                    <a:pt x="21837" y="17582"/>
                  </a:cubicBezTo>
                  <a:cubicBezTo>
                    <a:pt x="21837" y="17565"/>
                    <a:pt x="21888" y="17582"/>
                    <a:pt x="21922" y="17582"/>
                  </a:cubicBezTo>
                  <a:cubicBezTo>
                    <a:pt x="21939" y="17582"/>
                    <a:pt x="21956" y="17582"/>
                    <a:pt x="21973" y="17599"/>
                  </a:cubicBezTo>
                  <a:cubicBezTo>
                    <a:pt x="22366" y="17821"/>
                    <a:pt x="22366" y="17821"/>
                    <a:pt x="22469" y="17616"/>
                  </a:cubicBezTo>
                  <a:cubicBezTo>
                    <a:pt x="22503" y="17565"/>
                    <a:pt x="22588" y="17582"/>
                    <a:pt x="22674" y="17616"/>
                  </a:cubicBezTo>
                  <a:cubicBezTo>
                    <a:pt x="22742" y="17633"/>
                    <a:pt x="22810" y="17667"/>
                    <a:pt x="22862" y="17702"/>
                  </a:cubicBezTo>
                  <a:cubicBezTo>
                    <a:pt x="22879" y="17667"/>
                    <a:pt x="22879" y="17633"/>
                    <a:pt x="22862" y="17599"/>
                  </a:cubicBezTo>
                  <a:cubicBezTo>
                    <a:pt x="22879" y="17599"/>
                    <a:pt x="22896" y="17616"/>
                    <a:pt x="22913" y="17599"/>
                  </a:cubicBezTo>
                  <a:cubicBezTo>
                    <a:pt x="23169" y="17531"/>
                    <a:pt x="23426" y="17479"/>
                    <a:pt x="23699" y="17445"/>
                  </a:cubicBezTo>
                  <a:cubicBezTo>
                    <a:pt x="23750" y="17445"/>
                    <a:pt x="23784" y="17428"/>
                    <a:pt x="23836" y="17394"/>
                  </a:cubicBezTo>
                  <a:cubicBezTo>
                    <a:pt x="23938" y="17326"/>
                    <a:pt x="24092" y="17309"/>
                    <a:pt x="24211" y="17377"/>
                  </a:cubicBezTo>
                  <a:cubicBezTo>
                    <a:pt x="24229" y="17377"/>
                    <a:pt x="24246" y="17377"/>
                    <a:pt x="24263" y="17377"/>
                  </a:cubicBezTo>
                  <a:cubicBezTo>
                    <a:pt x="24331" y="17377"/>
                    <a:pt x="24365" y="17360"/>
                    <a:pt x="24348" y="17240"/>
                  </a:cubicBezTo>
                  <a:cubicBezTo>
                    <a:pt x="24331" y="17189"/>
                    <a:pt x="24348" y="17121"/>
                    <a:pt x="24382" y="17052"/>
                  </a:cubicBezTo>
                  <a:cubicBezTo>
                    <a:pt x="24399" y="17001"/>
                    <a:pt x="24434" y="16984"/>
                    <a:pt x="24502" y="16984"/>
                  </a:cubicBezTo>
                  <a:lnTo>
                    <a:pt x="24536" y="17035"/>
                  </a:lnTo>
                  <a:cubicBezTo>
                    <a:pt x="24570" y="17138"/>
                    <a:pt x="24656" y="17206"/>
                    <a:pt x="24758" y="17240"/>
                  </a:cubicBezTo>
                  <a:cubicBezTo>
                    <a:pt x="24861" y="17257"/>
                    <a:pt x="24912" y="17189"/>
                    <a:pt x="24929" y="17121"/>
                  </a:cubicBezTo>
                  <a:cubicBezTo>
                    <a:pt x="24946" y="17018"/>
                    <a:pt x="24963" y="16933"/>
                    <a:pt x="24963" y="16830"/>
                  </a:cubicBezTo>
                  <a:lnTo>
                    <a:pt x="24963" y="16813"/>
                  </a:lnTo>
                  <a:cubicBezTo>
                    <a:pt x="25151" y="16813"/>
                    <a:pt x="25322" y="16711"/>
                    <a:pt x="25425" y="16557"/>
                  </a:cubicBezTo>
                  <a:cubicBezTo>
                    <a:pt x="25476" y="16557"/>
                    <a:pt x="25544" y="16557"/>
                    <a:pt x="25595" y="16557"/>
                  </a:cubicBezTo>
                  <a:cubicBezTo>
                    <a:pt x="25749" y="16574"/>
                    <a:pt x="25903" y="16557"/>
                    <a:pt x="26057" y="16506"/>
                  </a:cubicBezTo>
                  <a:cubicBezTo>
                    <a:pt x="26057" y="16523"/>
                    <a:pt x="26057" y="16557"/>
                    <a:pt x="26057" y="16574"/>
                  </a:cubicBezTo>
                  <a:cubicBezTo>
                    <a:pt x="26228" y="16471"/>
                    <a:pt x="26433" y="16403"/>
                    <a:pt x="26638" y="16386"/>
                  </a:cubicBezTo>
                  <a:cubicBezTo>
                    <a:pt x="26706" y="16283"/>
                    <a:pt x="26792" y="16198"/>
                    <a:pt x="26894" y="16147"/>
                  </a:cubicBezTo>
                  <a:cubicBezTo>
                    <a:pt x="26979" y="16113"/>
                    <a:pt x="27065" y="16078"/>
                    <a:pt x="27133" y="16027"/>
                  </a:cubicBezTo>
                  <a:cubicBezTo>
                    <a:pt x="27202" y="16010"/>
                    <a:pt x="27270" y="15993"/>
                    <a:pt x="27321" y="15976"/>
                  </a:cubicBezTo>
                  <a:cubicBezTo>
                    <a:pt x="27492" y="15925"/>
                    <a:pt x="27663" y="15925"/>
                    <a:pt x="27834" y="15942"/>
                  </a:cubicBezTo>
                  <a:lnTo>
                    <a:pt x="28534" y="15771"/>
                  </a:lnTo>
                  <a:cubicBezTo>
                    <a:pt x="28551" y="15788"/>
                    <a:pt x="28568" y="15805"/>
                    <a:pt x="28586" y="15805"/>
                  </a:cubicBezTo>
                  <a:cubicBezTo>
                    <a:pt x="28671" y="15890"/>
                    <a:pt x="28739" y="15942"/>
                    <a:pt x="28825" y="15890"/>
                  </a:cubicBezTo>
                  <a:cubicBezTo>
                    <a:pt x="28893" y="15839"/>
                    <a:pt x="28944" y="15856"/>
                    <a:pt x="29047" y="15907"/>
                  </a:cubicBezTo>
                  <a:cubicBezTo>
                    <a:pt x="29115" y="15959"/>
                    <a:pt x="29184" y="15959"/>
                    <a:pt x="29252" y="15925"/>
                  </a:cubicBezTo>
                  <a:cubicBezTo>
                    <a:pt x="29320" y="15890"/>
                    <a:pt x="29440" y="15907"/>
                    <a:pt x="29457" y="15805"/>
                  </a:cubicBezTo>
                  <a:cubicBezTo>
                    <a:pt x="29713" y="15890"/>
                    <a:pt x="30004" y="15822"/>
                    <a:pt x="30209" y="15634"/>
                  </a:cubicBezTo>
                  <a:cubicBezTo>
                    <a:pt x="30431" y="15651"/>
                    <a:pt x="30619" y="15549"/>
                    <a:pt x="30738" y="15361"/>
                  </a:cubicBezTo>
                  <a:cubicBezTo>
                    <a:pt x="30756" y="15344"/>
                    <a:pt x="30756" y="15309"/>
                    <a:pt x="30756" y="15275"/>
                  </a:cubicBezTo>
                  <a:lnTo>
                    <a:pt x="30841" y="15258"/>
                  </a:lnTo>
                  <a:lnTo>
                    <a:pt x="30995" y="15258"/>
                  </a:lnTo>
                  <a:cubicBezTo>
                    <a:pt x="31131" y="15241"/>
                    <a:pt x="31251" y="15224"/>
                    <a:pt x="31388" y="15190"/>
                  </a:cubicBezTo>
                  <a:cubicBezTo>
                    <a:pt x="31524" y="15258"/>
                    <a:pt x="31695" y="15275"/>
                    <a:pt x="31849" y="15275"/>
                  </a:cubicBezTo>
                  <a:cubicBezTo>
                    <a:pt x="32071" y="15258"/>
                    <a:pt x="32293" y="15173"/>
                    <a:pt x="32481" y="15036"/>
                  </a:cubicBezTo>
                  <a:lnTo>
                    <a:pt x="32532" y="15036"/>
                  </a:lnTo>
                  <a:cubicBezTo>
                    <a:pt x="32618" y="15070"/>
                    <a:pt x="32703" y="15087"/>
                    <a:pt x="32789" y="15087"/>
                  </a:cubicBezTo>
                  <a:cubicBezTo>
                    <a:pt x="32874" y="15087"/>
                    <a:pt x="32960" y="15087"/>
                    <a:pt x="33045" y="15070"/>
                  </a:cubicBezTo>
                  <a:lnTo>
                    <a:pt x="33079" y="15104"/>
                  </a:lnTo>
                  <a:cubicBezTo>
                    <a:pt x="33148" y="15156"/>
                    <a:pt x="33216" y="15207"/>
                    <a:pt x="33301" y="15241"/>
                  </a:cubicBezTo>
                  <a:cubicBezTo>
                    <a:pt x="33250" y="15275"/>
                    <a:pt x="33233" y="15344"/>
                    <a:pt x="33284" y="15446"/>
                  </a:cubicBezTo>
                  <a:cubicBezTo>
                    <a:pt x="33318" y="15566"/>
                    <a:pt x="33301" y="15566"/>
                    <a:pt x="33233" y="15566"/>
                  </a:cubicBezTo>
                  <a:cubicBezTo>
                    <a:pt x="33148" y="15549"/>
                    <a:pt x="33113" y="15566"/>
                    <a:pt x="33148" y="15651"/>
                  </a:cubicBezTo>
                  <a:cubicBezTo>
                    <a:pt x="33148" y="15685"/>
                    <a:pt x="33199" y="15737"/>
                    <a:pt x="33199" y="15737"/>
                  </a:cubicBezTo>
                  <a:cubicBezTo>
                    <a:pt x="33233" y="15737"/>
                    <a:pt x="33284" y="15720"/>
                    <a:pt x="33301" y="15702"/>
                  </a:cubicBezTo>
                  <a:cubicBezTo>
                    <a:pt x="33336" y="15685"/>
                    <a:pt x="33336" y="15634"/>
                    <a:pt x="33370" y="15634"/>
                  </a:cubicBezTo>
                  <a:cubicBezTo>
                    <a:pt x="33489" y="15617"/>
                    <a:pt x="33592" y="15617"/>
                    <a:pt x="33694" y="15634"/>
                  </a:cubicBezTo>
                  <a:cubicBezTo>
                    <a:pt x="33763" y="15634"/>
                    <a:pt x="33814" y="15685"/>
                    <a:pt x="33865" y="15737"/>
                  </a:cubicBezTo>
                  <a:cubicBezTo>
                    <a:pt x="33865" y="15754"/>
                    <a:pt x="33882" y="15771"/>
                    <a:pt x="33882" y="15788"/>
                  </a:cubicBezTo>
                  <a:lnTo>
                    <a:pt x="33899" y="15856"/>
                  </a:lnTo>
                  <a:lnTo>
                    <a:pt x="33951" y="15856"/>
                  </a:lnTo>
                  <a:cubicBezTo>
                    <a:pt x="33968" y="15856"/>
                    <a:pt x="33985" y="15839"/>
                    <a:pt x="34002" y="15839"/>
                  </a:cubicBezTo>
                  <a:cubicBezTo>
                    <a:pt x="34070" y="15805"/>
                    <a:pt x="34156" y="15788"/>
                    <a:pt x="34224" y="15771"/>
                  </a:cubicBezTo>
                  <a:cubicBezTo>
                    <a:pt x="34275" y="15771"/>
                    <a:pt x="34344" y="15771"/>
                    <a:pt x="34395" y="15771"/>
                  </a:cubicBezTo>
                  <a:cubicBezTo>
                    <a:pt x="34463" y="15788"/>
                    <a:pt x="34532" y="15754"/>
                    <a:pt x="34532" y="15685"/>
                  </a:cubicBezTo>
                  <a:cubicBezTo>
                    <a:pt x="34549" y="15634"/>
                    <a:pt x="34634" y="15617"/>
                    <a:pt x="34685" y="15600"/>
                  </a:cubicBezTo>
                  <a:cubicBezTo>
                    <a:pt x="34737" y="15566"/>
                    <a:pt x="34720" y="15515"/>
                    <a:pt x="34685" y="15446"/>
                  </a:cubicBezTo>
                  <a:lnTo>
                    <a:pt x="34651" y="15412"/>
                  </a:lnTo>
                  <a:cubicBezTo>
                    <a:pt x="34566" y="15292"/>
                    <a:pt x="34600" y="15241"/>
                    <a:pt x="34685" y="15224"/>
                  </a:cubicBezTo>
                  <a:cubicBezTo>
                    <a:pt x="34720" y="15207"/>
                    <a:pt x="34754" y="15207"/>
                    <a:pt x="34788" y="15224"/>
                  </a:cubicBezTo>
                  <a:cubicBezTo>
                    <a:pt x="34925" y="15327"/>
                    <a:pt x="35027" y="15463"/>
                    <a:pt x="35130" y="15600"/>
                  </a:cubicBezTo>
                  <a:cubicBezTo>
                    <a:pt x="35147" y="15634"/>
                    <a:pt x="35181" y="15651"/>
                    <a:pt x="35215" y="15668"/>
                  </a:cubicBezTo>
                  <a:cubicBezTo>
                    <a:pt x="35249" y="15685"/>
                    <a:pt x="35283" y="15702"/>
                    <a:pt x="35318" y="15702"/>
                  </a:cubicBezTo>
                  <a:cubicBezTo>
                    <a:pt x="35335" y="15702"/>
                    <a:pt x="35318" y="15651"/>
                    <a:pt x="35300" y="15634"/>
                  </a:cubicBezTo>
                  <a:cubicBezTo>
                    <a:pt x="35249" y="15566"/>
                    <a:pt x="35232" y="15515"/>
                    <a:pt x="35318" y="15515"/>
                  </a:cubicBezTo>
                  <a:cubicBezTo>
                    <a:pt x="35335" y="15515"/>
                    <a:pt x="35335" y="15515"/>
                    <a:pt x="35352" y="15497"/>
                  </a:cubicBezTo>
                  <a:cubicBezTo>
                    <a:pt x="35403" y="15463"/>
                    <a:pt x="35232" y="15275"/>
                    <a:pt x="35420" y="15309"/>
                  </a:cubicBezTo>
                  <a:cubicBezTo>
                    <a:pt x="35471" y="15275"/>
                    <a:pt x="35523" y="15224"/>
                    <a:pt x="35574" y="15190"/>
                  </a:cubicBezTo>
                  <a:cubicBezTo>
                    <a:pt x="35591" y="15190"/>
                    <a:pt x="35608" y="15190"/>
                    <a:pt x="35625" y="15190"/>
                  </a:cubicBezTo>
                  <a:lnTo>
                    <a:pt x="35728" y="15241"/>
                  </a:lnTo>
                  <a:cubicBezTo>
                    <a:pt x="35796" y="15292"/>
                    <a:pt x="35830" y="15344"/>
                    <a:pt x="35830" y="15395"/>
                  </a:cubicBezTo>
                  <a:cubicBezTo>
                    <a:pt x="35830" y="15497"/>
                    <a:pt x="35830" y="15497"/>
                    <a:pt x="35950" y="15583"/>
                  </a:cubicBezTo>
                  <a:cubicBezTo>
                    <a:pt x="36001" y="15600"/>
                    <a:pt x="36035" y="15634"/>
                    <a:pt x="36069" y="15668"/>
                  </a:cubicBezTo>
                  <a:lnTo>
                    <a:pt x="36069" y="0"/>
                  </a:lnTo>
                  <a:lnTo>
                    <a:pt x="10013" y="0"/>
                  </a:lnTo>
                  <a:cubicBezTo>
                    <a:pt x="10013" y="0"/>
                    <a:pt x="9996" y="17"/>
                    <a:pt x="9996" y="17"/>
                  </a:cubicBezTo>
                  <a:cubicBezTo>
                    <a:pt x="9962" y="69"/>
                    <a:pt x="9927" y="120"/>
                    <a:pt x="9893" y="154"/>
                  </a:cubicBezTo>
                  <a:lnTo>
                    <a:pt x="9893" y="154"/>
                  </a:lnTo>
                  <a:cubicBezTo>
                    <a:pt x="9893" y="171"/>
                    <a:pt x="9859" y="171"/>
                    <a:pt x="9859" y="188"/>
                  </a:cubicBezTo>
                  <a:lnTo>
                    <a:pt x="9876" y="222"/>
                  </a:lnTo>
                  <a:cubicBezTo>
                    <a:pt x="9893" y="291"/>
                    <a:pt x="9876" y="359"/>
                    <a:pt x="9842" y="427"/>
                  </a:cubicBezTo>
                  <a:cubicBezTo>
                    <a:pt x="9825" y="462"/>
                    <a:pt x="9774" y="444"/>
                    <a:pt x="9722" y="444"/>
                  </a:cubicBezTo>
                  <a:cubicBezTo>
                    <a:pt x="9688" y="444"/>
                    <a:pt x="9637" y="444"/>
                    <a:pt x="9603" y="444"/>
                  </a:cubicBezTo>
                  <a:cubicBezTo>
                    <a:pt x="9569" y="444"/>
                    <a:pt x="9552" y="513"/>
                    <a:pt x="9586" y="564"/>
                  </a:cubicBezTo>
                  <a:lnTo>
                    <a:pt x="9688" y="735"/>
                  </a:lnTo>
                  <a:lnTo>
                    <a:pt x="9261" y="906"/>
                  </a:lnTo>
                  <a:cubicBezTo>
                    <a:pt x="9227" y="872"/>
                    <a:pt x="9193" y="820"/>
                    <a:pt x="9159" y="786"/>
                  </a:cubicBezTo>
                  <a:cubicBezTo>
                    <a:pt x="9141" y="718"/>
                    <a:pt x="9124" y="667"/>
                    <a:pt x="9124" y="598"/>
                  </a:cubicBezTo>
                  <a:cubicBezTo>
                    <a:pt x="9124" y="564"/>
                    <a:pt x="9022" y="496"/>
                    <a:pt x="9005" y="513"/>
                  </a:cubicBezTo>
                  <a:cubicBezTo>
                    <a:pt x="8919" y="581"/>
                    <a:pt x="8817" y="615"/>
                    <a:pt x="8714" y="598"/>
                  </a:cubicBezTo>
                  <a:cubicBezTo>
                    <a:pt x="8629" y="649"/>
                    <a:pt x="8543" y="701"/>
                    <a:pt x="8441" y="718"/>
                  </a:cubicBezTo>
                  <a:cubicBezTo>
                    <a:pt x="8390" y="769"/>
                    <a:pt x="8304" y="786"/>
                    <a:pt x="8236" y="803"/>
                  </a:cubicBezTo>
                  <a:cubicBezTo>
                    <a:pt x="8150" y="803"/>
                    <a:pt x="8082" y="855"/>
                    <a:pt x="8065" y="923"/>
                  </a:cubicBezTo>
                  <a:cubicBezTo>
                    <a:pt x="8014" y="1025"/>
                    <a:pt x="7911" y="1025"/>
                    <a:pt x="7775" y="923"/>
                  </a:cubicBezTo>
                  <a:cubicBezTo>
                    <a:pt x="7809" y="991"/>
                    <a:pt x="7826" y="1094"/>
                    <a:pt x="7911" y="1162"/>
                  </a:cubicBezTo>
                  <a:cubicBezTo>
                    <a:pt x="7980" y="1213"/>
                    <a:pt x="7997" y="1299"/>
                    <a:pt x="7945" y="1367"/>
                  </a:cubicBezTo>
                  <a:lnTo>
                    <a:pt x="7364" y="1572"/>
                  </a:lnTo>
                  <a:cubicBezTo>
                    <a:pt x="7211" y="1453"/>
                    <a:pt x="7211" y="1453"/>
                    <a:pt x="7108" y="1487"/>
                  </a:cubicBezTo>
                  <a:cubicBezTo>
                    <a:pt x="7091" y="1487"/>
                    <a:pt x="7074" y="1521"/>
                    <a:pt x="7040" y="1521"/>
                  </a:cubicBezTo>
                  <a:cubicBezTo>
                    <a:pt x="6989" y="1521"/>
                    <a:pt x="6954" y="1487"/>
                    <a:pt x="6920" y="1453"/>
                  </a:cubicBezTo>
                  <a:cubicBezTo>
                    <a:pt x="6886" y="1418"/>
                    <a:pt x="6869" y="1367"/>
                    <a:pt x="6869" y="1316"/>
                  </a:cubicBezTo>
                  <a:cubicBezTo>
                    <a:pt x="6869" y="1316"/>
                    <a:pt x="6869" y="1299"/>
                    <a:pt x="6886" y="1282"/>
                  </a:cubicBezTo>
                  <a:cubicBezTo>
                    <a:pt x="6920" y="1265"/>
                    <a:pt x="6954" y="1248"/>
                    <a:pt x="6971" y="1230"/>
                  </a:cubicBezTo>
                  <a:lnTo>
                    <a:pt x="6971" y="1230"/>
                  </a:lnTo>
                  <a:lnTo>
                    <a:pt x="6664" y="991"/>
                  </a:lnTo>
                  <a:cubicBezTo>
                    <a:pt x="6630" y="991"/>
                    <a:pt x="6613" y="1008"/>
                    <a:pt x="6596" y="1025"/>
                  </a:cubicBezTo>
                  <a:cubicBezTo>
                    <a:pt x="6493" y="1111"/>
                    <a:pt x="6425" y="1196"/>
                    <a:pt x="6356" y="1299"/>
                  </a:cubicBezTo>
                  <a:cubicBezTo>
                    <a:pt x="6339" y="1333"/>
                    <a:pt x="6322" y="1384"/>
                    <a:pt x="6339" y="1418"/>
                  </a:cubicBezTo>
                  <a:cubicBezTo>
                    <a:pt x="6066" y="1418"/>
                    <a:pt x="5827" y="1555"/>
                    <a:pt x="5690" y="1777"/>
                  </a:cubicBezTo>
                  <a:cubicBezTo>
                    <a:pt x="5656" y="1777"/>
                    <a:pt x="5622" y="1794"/>
                    <a:pt x="5605" y="1811"/>
                  </a:cubicBezTo>
                  <a:cubicBezTo>
                    <a:pt x="5570" y="1846"/>
                    <a:pt x="5519" y="1811"/>
                    <a:pt x="5485" y="1777"/>
                  </a:cubicBezTo>
                  <a:cubicBezTo>
                    <a:pt x="5434" y="1726"/>
                    <a:pt x="5348" y="1709"/>
                    <a:pt x="5263" y="1726"/>
                  </a:cubicBezTo>
                  <a:cubicBezTo>
                    <a:pt x="5229" y="1743"/>
                    <a:pt x="5195" y="1760"/>
                    <a:pt x="5177" y="1777"/>
                  </a:cubicBezTo>
                  <a:cubicBezTo>
                    <a:pt x="5143" y="1811"/>
                    <a:pt x="5126" y="1828"/>
                    <a:pt x="5109" y="1880"/>
                  </a:cubicBezTo>
                  <a:cubicBezTo>
                    <a:pt x="5075" y="2016"/>
                    <a:pt x="4921" y="2085"/>
                    <a:pt x="4784" y="2068"/>
                  </a:cubicBezTo>
                  <a:cubicBezTo>
                    <a:pt x="4750" y="2068"/>
                    <a:pt x="4716" y="2068"/>
                    <a:pt x="4699" y="2068"/>
                  </a:cubicBezTo>
                  <a:cubicBezTo>
                    <a:pt x="4579" y="2085"/>
                    <a:pt x="4477" y="2119"/>
                    <a:pt x="4494" y="2256"/>
                  </a:cubicBezTo>
                  <a:cubicBezTo>
                    <a:pt x="4494" y="2273"/>
                    <a:pt x="4494" y="2290"/>
                    <a:pt x="4494" y="2307"/>
                  </a:cubicBezTo>
                  <a:cubicBezTo>
                    <a:pt x="4511" y="2324"/>
                    <a:pt x="4528" y="2341"/>
                    <a:pt x="4545" y="2375"/>
                  </a:cubicBezTo>
                  <a:cubicBezTo>
                    <a:pt x="4562" y="2426"/>
                    <a:pt x="4562" y="2495"/>
                    <a:pt x="4579" y="2563"/>
                  </a:cubicBezTo>
                  <a:cubicBezTo>
                    <a:pt x="4443" y="2614"/>
                    <a:pt x="4409" y="2734"/>
                    <a:pt x="4340" y="2819"/>
                  </a:cubicBezTo>
                  <a:cubicBezTo>
                    <a:pt x="4238" y="2819"/>
                    <a:pt x="4169" y="2819"/>
                    <a:pt x="4289" y="2922"/>
                  </a:cubicBezTo>
                  <a:cubicBezTo>
                    <a:pt x="4306" y="2939"/>
                    <a:pt x="4306" y="2973"/>
                    <a:pt x="4289" y="2990"/>
                  </a:cubicBezTo>
                  <a:cubicBezTo>
                    <a:pt x="4272" y="3024"/>
                    <a:pt x="4238" y="3059"/>
                    <a:pt x="4204" y="3076"/>
                  </a:cubicBezTo>
                  <a:lnTo>
                    <a:pt x="4152" y="3076"/>
                  </a:lnTo>
                  <a:cubicBezTo>
                    <a:pt x="3998" y="3042"/>
                    <a:pt x="3845" y="2973"/>
                    <a:pt x="3691" y="2905"/>
                  </a:cubicBezTo>
                  <a:cubicBezTo>
                    <a:pt x="3674" y="2888"/>
                    <a:pt x="3657" y="2871"/>
                    <a:pt x="3657" y="2871"/>
                  </a:cubicBezTo>
                  <a:lnTo>
                    <a:pt x="3657" y="2785"/>
                  </a:lnTo>
                  <a:cubicBezTo>
                    <a:pt x="3623" y="2717"/>
                    <a:pt x="3588" y="2649"/>
                    <a:pt x="3571" y="2580"/>
                  </a:cubicBezTo>
                  <a:cubicBezTo>
                    <a:pt x="3469" y="2614"/>
                    <a:pt x="3349" y="2666"/>
                    <a:pt x="3332" y="2768"/>
                  </a:cubicBezTo>
                  <a:cubicBezTo>
                    <a:pt x="3332" y="2785"/>
                    <a:pt x="3281" y="2785"/>
                    <a:pt x="3247" y="2785"/>
                  </a:cubicBezTo>
                  <a:cubicBezTo>
                    <a:pt x="3230" y="2768"/>
                    <a:pt x="3213" y="2768"/>
                    <a:pt x="3195" y="2768"/>
                  </a:cubicBezTo>
                  <a:cubicBezTo>
                    <a:pt x="2785" y="2597"/>
                    <a:pt x="2768" y="2597"/>
                    <a:pt x="2700" y="2802"/>
                  </a:cubicBezTo>
                  <a:cubicBezTo>
                    <a:pt x="2666" y="2871"/>
                    <a:pt x="2597" y="2854"/>
                    <a:pt x="2495" y="2837"/>
                  </a:cubicBezTo>
                  <a:cubicBezTo>
                    <a:pt x="2427" y="2819"/>
                    <a:pt x="2358" y="2802"/>
                    <a:pt x="2290" y="2768"/>
                  </a:cubicBezTo>
                  <a:cubicBezTo>
                    <a:pt x="2290" y="2802"/>
                    <a:pt x="2290" y="2837"/>
                    <a:pt x="2290" y="2871"/>
                  </a:cubicBezTo>
                  <a:cubicBezTo>
                    <a:pt x="2273" y="2871"/>
                    <a:pt x="2256" y="2871"/>
                    <a:pt x="2239" y="2871"/>
                  </a:cubicBezTo>
                  <a:cubicBezTo>
                    <a:pt x="1999" y="2973"/>
                    <a:pt x="1743" y="3059"/>
                    <a:pt x="1487" y="3110"/>
                  </a:cubicBezTo>
                  <a:cubicBezTo>
                    <a:pt x="1436" y="3127"/>
                    <a:pt x="1384" y="3144"/>
                    <a:pt x="1350" y="3195"/>
                  </a:cubicBezTo>
                  <a:cubicBezTo>
                    <a:pt x="1248" y="3281"/>
                    <a:pt x="1111" y="3298"/>
                    <a:pt x="974" y="3264"/>
                  </a:cubicBezTo>
                  <a:cubicBezTo>
                    <a:pt x="957" y="3264"/>
                    <a:pt x="940" y="3264"/>
                    <a:pt x="940" y="3264"/>
                  </a:cubicBezTo>
                  <a:cubicBezTo>
                    <a:pt x="855" y="3264"/>
                    <a:pt x="820" y="3281"/>
                    <a:pt x="872" y="3400"/>
                  </a:cubicBezTo>
                  <a:cubicBezTo>
                    <a:pt x="889" y="3452"/>
                    <a:pt x="872" y="3520"/>
                    <a:pt x="855" y="3588"/>
                  </a:cubicBezTo>
                  <a:cubicBezTo>
                    <a:pt x="838" y="3640"/>
                    <a:pt x="786" y="3674"/>
                    <a:pt x="735" y="3674"/>
                  </a:cubicBezTo>
                  <a:cubicBezTo>
                    <a:pt x="735" y="3657"/>
                    <a:pt x="718" y="3640"/>
                    <a:pt x="701" y="3622"/>
                  </a:cubicBezTo>
                  <a:cubicBezTo>
                    <a:pt x="650" y="3537"/>
                    <a:pt x="564" y="3469"/>
                    <a:pt x="445" y="3452"/>
                  </a:cubicBezTo>
                  <a:cubicBezTo>
                    <a:pt x="342" y="3452"/>
                    <a:pt x="308" y="3520"/>
                    <a:pt x="308" y="3588"/>
                  </a:cubicBezTo>
                  <a:cubicBezTo>
                    <a:pt x="291" y="3691"/>
                    <a:pt x="291" y="3793"/>
                    <a:pt x="308" y="3879"/>
                  </a:cubicBezTo>
                  <a:lnTo>
                    <a:pt x="308" y="3896"/>
                  </a:lnTo>
                  <a:cubicBezTo>
                    <a:pt x="188" y="3930"/>
                    <a:pt x="86" y="3981"/>
                    <a:pt x="0" y="4050"/>
                  </a:cubicBezTo>
                  <a:lnTo>
                    <a:pt x="0" y="19376"/>
                  </a:lnTo>
                  <a:cubicBezTo>
                    <a:pt x="52" y="19359"/>
                    <a:pt x="120" y="19342"/>
                    <a:pt x="171" y="19342"/>
                  </a:cubicBezTo>
                  <a:cubicBezTo>
                    <a:pt x="325" y="19325"/>
                    <a:pt x="462" y="19273"/>
                    <a:pt x="581" y="19171"/>
                  </a:cubicBezTo>
                  <a:cubicBezTo>
                    <a:pt x="598" y="19171"/>
                    <a:pt x="598" y="19154"/>
                    <a:pt x="598" y="19154"/>
                  </a:cubicBezTo>
                  <a:lnTo>
                    <a:pt x="1367" y="19325"/>
                  </a:lnTo>
                  <a:lnTo>
                    <a:pt x="1367" y="19342"/>
                  </a:lnTo>
                  <a:lnTo>
                    <a:pt x="1384" y="19410"/>
                  </a:lnTo>
                  <a:lnTo>
                    <a:pt x="2222" y="19410"/>
                  </a:lnTo>
                  <a:cubicBezTo>
                    <a:pt x="2256" y="19410"/>
                    <a:pt x="2273" y="19410"/>
                    <a:pt x="2290" y="19393"/>
                  </a:cubicBezTo>
                  <a:cubicBezTo>
                    <a:pt x="2341" y="19342"/>
                    <a:pt x="2392" y="19325"/>
                    <a:pt x="2461" y="19325"/>
                  </a:cubicBezTo>
                  <a:cubicBezTo>
                    <a:pt x="2597" y="19342"/>
                    <a:pt x="2649" y="19256"/>
                    <a:pt x="2734" y="19222"/>
                  </a:cubicBezTo>
                  <a:lnTo>
                    <a:pt x="2905" y="19154"/>
                  </a:lnTo>
                  <a:lnTo>
                    <a:pt x="2956" y="19188"/>
                  </a:lnTo>
                  <a:cubicBezTo>
                    <a:pt x="3025" y="19205"/>
                    <a:pt x="3110" y="19239"/>
                    <a:pt x="3127" y="19308"/>
                  </a:cubicBezTo>
                  <a:cubicBezTo>
                    <a:pt x="3144" y="19342"/>
                    <a:pt x="3127" y="19393"/>
                    <a:pt x="3076" y="19410"/>
                  </a:cubicBezTo>
                  <a:lnTo>
                    <a:pt x="3042" y="19410"/>
                  </a:lnTo>
                  <a:lnTo>
                    <a:pt x="5314" y="19410"/>
                  </a:lnTo>
                  <a:cubicBezTo>
                    <a:pt x="5297" y="19410"/>
                    <a:pt x="5297" y="19393"/>
                    <a:pt x="5280" y="19376"/>
                  </a:cubicBezTo>
                  <a:cubicBezTo>
                    <a:pt x="5348" y="19359"/>
                    <a:pt x="5382" y="19342"/>
                    <a:pt x="5417" y="19291"/>
                  </a:cubicBezTo>
                  <a:cubicBezTo>
                    <a:pt x="5468" y="19239"/>
                    <a:pt x="5536" y="19256"/>
                    <a:pt x="5639" y="19359"/>
                  </a:cubicBezTo>
                  <a:cubicBezTo>
                    <a:pt x="5656" y="19376"/>
                    <a:pt x="5673" y="19393"/>
                    <a:pt x="5690" y="19410"/>
                  </a:cubicBezTo>
                  <a:lnTo>
                    <a:pt x="5980" y="19410"/>
                  </a:lnTo>
                  <a:lnTo>
                    <a:pt x="5980" y="19393"/>
                  </a:lnTo>
                  <a:cubicBezTo>
                    <a:pt x="6015" y="19393"/>
                    <a:pt x="6066" y="19393"/>
                    <a:pt x="6100" y="19410"/>
                  </a:cubicBezTo>
                  <a:lnTo>
                    <a:pt x="14934" y="19410"/>
                  </a:lnTo>
                  <a:cubicBezTo>
                    <a:pt x="14951" y="19393"/>
                    <a:pt x="14968" y="19376"/>
                    <a:pt x="15002" y="193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85" name="Google Shape;185;p9"/>
            <p:cNvGrpSpPr/>
            <p:nvPr/>
          </p:nvGrpSpPr>
          <p:grpSpPr>
            <a:xfrm>
              <a:off x="7540030" y="3962726"/>
              <a:ext cx="1845932" cy="1180771"/>
              <a:chOff x="7540030" y="3962726"/>
              <a:chExt cx="1845932" cy="1180771"/>
            </a:xfrm>
          </p:grpSpPr>
          <p:sp>
            <p:nvSpPr>
              <p:cNvPr id="186" name="Google Shape;186;p9"/>
              <p:cNvSpPr/>
              <p:nvPr/>
            </p:nvSpPr>
            <p:spPr>
              <a:xfrm>
                <a:off x="7540030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7744782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7949534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8154287" y="3962726"/>
                <a:ext cx="61" cy="1180771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 flipH="1">
                <a:off x="8360134" y="3962726"/>
                <a:ext cx="10463" cy="11526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 flipH="1">
                <a:off x="8564886" y="3962726"/>
                <a:ext cx="10463" cy="1104243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8760209" y="3962726"/>
                <a:ext cx="10463" cy="105921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8975363" y="3962726"/>
                <a:ext cx="61" cy="9989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9180115" y="3962726"/>
                <a:ext cx="61" cy="9640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9385901" y="3962726"/>
                <a:ext cx="61" cy="9517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9411" fill="none" extrusionOk="0">
                    <a:moveTo>
                      <a:pt x="1" y="0"/>
                    </a:moveTo>
                    <a:lnTo>
                      <a:pt x="1" y="19410"/>
                    </a:lnTo>
                  </a:path>
                </a:pathLst>
              </a:custGeom>
              <a:solidFill>
                <a:schemeClr val="dk2"/>
              </a:solidFill>
              <a:ln w="3850" cap="flat" cmpd="sng">
                <a:solidFill>
                  <a:schemeClr val="dk2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96" name="Google Shape;196;p9"/>
          <p:cNvSpPr/>
          <p:nvPr/>
        </p:nvSpPr>
        <p:spPr>
          <a:xfrm rot="-9315471">
            <a:off x="-7814" y="492035"/>
            <a:ext cx="1257351" cy="1307428"/>
          </a:xfrm>
          <a:custGeom>
            <a:avLst/>
            <a:gdLst/>
            <a:ahLst/>
            <a:cxnLst/>
            <a:rect l="l" t="t" r="r" b="b"/>
            <a:pathLst>
              <a:path w="19685" h="20469" extrusionOk="0">
                <a:moveTo>
                  <a:pt x="15701" y="1"/>
                </a:moveTo>
                <a:cubicBezTo>
                  <a:pt x="14035" y="1"/>
                  <a:pt x="12379" y="292"/>
                  <a:pt x="10714" y="329"/>
                </a:cubicBezTo>
                <a:cubicBezTo>
                  <a:pt x="9398" y="363"/>
                  <a:pt x="8100" y="687"/>
                  <a:pt x="6835" y="875"/>
                </a:cubicBezTo>
                <a:cubicBezTo>
                  <a:pt x="6579" y="1405"/>
                  <a:pt x="6818" y="1764"/>
                  <a:pt x="7143" y="2003"/>
                </a:cubicBezTo>
                <a:cubicBezTo>
                  <a:pt x="7527" y="2307"/>
                  <a:pt x="7866" y="2761"/>
                  <a:pt x="8413" y="2761"/>
                </a:cubicBezTo>
                <a:cubicBezTo>
                  <a:pt x="8450" y="2761"/>
                  <a:pt x="8488" y="2759"/>
                  <a:pt x="8527" y="2755"/>
                </a:cubicBezTo>
                <a:cubicBezTo>
                  <a:pt x="9159" y="2686"/>
                  <a:pt x="9757" y="2652"/>
                  <a:pt x="10355" y="2550"/>
                </a:cubicBezTo>
                <a:cubicBezTo>
                  <a:pt x="12166" y="2225"/>
                  <a:pt x="13960" y="1935"/>
                  <a:pt x="15805" y="1901"/>
                </a:cubicBezTo>
                <a:cubicBezTo>
                  <a:pt x="17019" y="1883"/>
                  <a:pt x="18232" y="1730"/>
                  <a:pt x="19394" y="1644"/>
                </a:cubicBezTo>
                <a:cubicBezTo>
                  <a:pt x="19684" y="1149"/>
                  <a:pt x="19479" y="773"/>
                  <a:pt x="19120" y="568"/>
                </a:cubicBezTo>
                <a:cubicBezTo>
                  <a:pt x="18693" y="380"/>
                  <a:pt x="18249" y="260"/>
                  <a:pt x="17787" y="192"/>
                </a:cubicBezTo>
                <a:cubicBezTo>
                  <a:pt x="17089" y="51"/>
                  <a:pt x="16394" y="1"/>
                  <a:pt x="15701" y="1"/>
                </a:cubicBezTo>
                <a:close/>
                <a:moveTo>
                  <a:pt x="6234" y="7542"/>
                </a:moveTo>
                <a:cubicBezTo>
                  <a:pt x="5754" y="7542"/>
                  <a:pt x="5323" y="7794"/>
                  <a:pt x="4870" y="8069"/>
                </a:cubicBezTo>
                <a:cubicBezTo>
                  <a:pt x="4990" y="8496"/>
                  <a:pt x="4973" y="9111"/>
                  <a:pt x="5263" y="9350"/>
                </a:cubicBezTo>
                <a:cubicBezTo>
                  <a:pt x="6032" y="9982"/>
                  <a:pt x="6869" y="10512"/>
                  <a:pt x="7775" y="10922"/>
                </a:cubicBezTo>
                <a:cubicBezTo>
                  <a:pt x="8834" y="11383"/>
                  <a:pt x="9996" y="11605"/>
                  <a:pt x="11056" y="12067"/>
                </a:cubicBezTo>
                <a:cubicBezTo>
                  <a:pt x="12055" y="12499"/>
                  <a:pt x="13043" y="12846"/>
                  <a:pt x="14097" y="12846"/>
                </a:cubicBezTo>
                <a:cubicBezTo>
                  <a:pt x="14376" y="12846"/>
                  <a:pt x="14661" y="12821"/>
                  <a:pt x="14951" y="12767"/>
                </a:cubicBezTo>
                <a:cubicBezTo>
                  <a:pt x="14678" y="11435"/>
                  <a:pt x="14609" y="11332"/>
                  <a:pt x="13806" y="10973"/>
                </a:cubicBezTo>
                <a:cubicBezTo>
                  <a:pt x="13243" y="10734"/>
                  <a:pt x="12679" y="10495"/>
                  <a:pt x="12115" y="10290"/>
                </a:cubicBezTo>
                <a:cubicBezTo>
                  <a:pt x="11431" y="10034"/>
                  <a:pt x="10697" y="9931"/>
                  <a:pt x="10184" y="9316"/>
                </a:cubicBezTo>
                <a:cubicBezTo>
                  <a:pt x="10028" y="9375"/>
                  <a:pt x="9880" y="9403"/>
                  <a:pt x="9739" y="9403"/>
                </a:cubicBezTo>
                <a:cubicBezTo>
                  <a:pt x="9354" y="9403"/>
                  <a:pt x="9024" y="9197"/>
                  <a:pt x="8749" y="8872"/>
                </a:cubicBezTo>
                <a:cubicBezTo>
                  <a:pt x="8373" y="8445"/>
                  <a:pt x="7502" y="8632"/>
                  <a:pt x="7314" y="7864"/>
                </a:cubicBezTo>
                <a:cubicBezTo>
                  <a:pt x="7279" y="7710"/>
                  <a:pt x="6852" y="7659"/>
                  <a:pt x="6596" y="7590"/>
                </a:cubicBezTo>
                <a:cubicBezTo>
                  <a:pt x="6472" y="7557"/>
                  <a:pt x="6352" y="7542"/>
                  <a:pt x="6234" y="7542"/>
                </a:cubicBezTo>
                <a:close/>
                <a:moveTo>
                  <a:pt x="692" y="12391"/>
                </a:moveTo>
                <a:cubicBezTo>
                  <a:pt x="567" y="12391"/>
                  <a:pt x="443" y="12432"/>
                  <a:pt x="342" y="12511"/>
                </a:cubicBezTo>
                <a:cubicBezTo>
                  <a:pt x="172" y="12699"/>
                  <a:pt x="1" y="13024"/>
                  <a:pt x="69" y="13212"/>
                </a:cubicBezTo>
                <a:cubicBezTo>
                  <a:pt x="206" y="13605"/>
                  <a:pt x="411" y="13946"/>
                  <a:pt x="684" y="14254"/>
                </a:cubicBezTo>
                <a:cubicBezTo>
                  <a:pt x="2564" y="16526"/>
                  <a:pt x="4870" y="18320"/>
                  <a:pt x="7126" y="20166"/>
                </a:cubicBezTo>
                <a:cubicBezTo>
                  <a:pt x="7366" y="20360"/>
                  <a:pt x="7641" y="20469"/>
                  <a:pt x="7972" y="20469"/>
                </a:cubicBezTo>
                <a:cubicBezTo>
                  <a:pt x="8254" y="20469"/>
                  <a:pt x="8577" y="20390"/>
                  <a:pt x="8954" y="20217"/>
                </a:cubicBezTo>
                <a:cubicBezTo>
                  <a:pt x="8800" y="19585"/>
                  <a:pt x="8663" y="19021"/>
                  <a:pt x="8527" y="18440"/>
                </a:cubicBezTo>
                <a:cubicBezTo>
                  <a:pt x="7587" y="18047"/>
                  <a:pt x="7211" y="17073"/>
                  <a:pt x="6459" y="16492"/>
                </a:cubicBezTo>
                <a:cubicBezTo>
                  <a:pt x="4956" y="15330"/>
                  <a:pt x="3469" y="14151"/>
                  <a:pt x="1966" y="13007"/>
                </a:cubicBezTo>
                <a:cubicBezTo>
                  <a:pt x="1641" y="12767"/>
                  <a:pt x="1282" y="12579"/>
                  <a:pt x="889" y="12426"/>
                </a:cubicBezTo>
                <a:cubicBezTo>
                  <a:pt x="825" y="12402"/>
                  <a:pt x="758" y="12391"/>
                  <a:pt x="692" y="1239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 rot="233258">
            <a:off x="4104608" y="114872"/>
            <a:ext cx="1103093" cy="1078488"/>
            <a:chOff x="3141076" y="86042"/>
            <a:chExt cx="827319" cy="808865"/>
          </a:xfrm>
        </p:grpSpPr>
        <p:sp>
          <p:nvSpPr>
            <p:cNvPr id="198" name="Google Shape;198;p9"/>
            <p:cNvSpPr/>
            <p:nvPr/>
          </p:nvSpPr>
          <p:spPr>
            <a:xfrm rot="-2384385">
              <a:off x="3251915" y="273325"/>
              <a:ext cx="613005" cy="451335"/>
            </a:xfrm>
            <a:custGeom>
              <a:avLst/>
              <a:gdLst/>
              <a:ahLst/>
              <a:cxnLst/>
              <a:rect l="l" t="t" r="r" b="b"/>
              <a:pathLst>
                <a:path w="13252" h="9757" extrusionOk="0">
                  <a:moveTo>
                    <a:pt x="4543" y="0"/>
                  </a:moveTo>
                  <a:cubicBezTo>
                    <a:pt x="4123" y="0"/>
                    <a:pt x="3759" y="580"/>
                    <a:pt x="4111" y="1010"/>
                  </a:cubicBezTo>
                  <a:cubicBezTo>
                    <a:pt x="4316" y="1283"/>
                    <a:pt x="4555" y="1557"/>
                    <a:pt x="4777" y="1830"/>
                  </a:cubicBezTo>
                  <a:cubicBezTo>
                    <a:pt x="4094" y="1215"/>
                    <a:pt x="3359" y="634"/>
                    <a:pt x="2590" y="121"/>
                  </a:cubicBezTo>
                  <a:cubicBezTo>
                    <a:pt x="2499" y="61"/>
                    <a:pt x="2404" y="34"/>
                    <a:pt x="2311" y="34"/>
                  </a:cubicBezTo>
                  <a:cubicBezTo>
                    <a:pt x="2038" y="34"/>
                    <a:pt x="1787" y="264"/>
                    <a:pt x="1736" y="531"/>
                  </a:cubicBezTo>
                  <a:cubicBezTo>
                    <a:pt x="1497" y="395"/>
                    <a:pt x="1240" y="258"/>
                    <a:pt x="984" y="156"/>
                  </a:cubicBezTo>
                  <a:cubicBezTo>
                    <a:pt x="906" y="119"/>
                    <a:pt x="823" y="103"/>
                    <a:pt x="742" y="103"/>
                  </a:cubicBezTo>
                  <a:cubicBezTo>
                    <a:pt x="363" y="103"/>
                    <a:pt x="13" y="465"/>
                    <a:pt x="266" y="873"/>
                  </a:cubicBezTo>
                  <a:cubicBezTo>
                    <a:pt x="454" y="1164"/>
                    <a:pt x="642" y="1437"/>
                    <a:pt x="847" y="1710"/>
                  </a:cubicBezTo>
                  <a:cubicBezTo>
                    <a:pt x="813" y="1705"/>
                    <a:pt x="779" y="1702"/>
                    <a:pt x="745" y="1702"/>
                  </a:cubicBezTo>
                  <a:cubicBezTo>
                    <a:pt x="366" y="1702"/>
                    <a:pt x="0" y="2038"/>
                    <a:pt x="266" y="2445"/>
                  </a:cubicBezTo>
                  <a:cubicBezTo>
                    <a:pt x="1292" y="3983"/>
                    <a:pt x="2505" y="5367"/>
                    <a:pt x="3547" y="6870"/>
                  </a:cubicBezTo>
                  <a:cubicBezTo>
                    <a:pt x="3291" y="6682"/>
                    <a:pt x="3000" y="6512"/>
                    <a:pt x="2693" y="6375"/>
                  </a:cubicBezTo>
                  <a:cubicBezTo>
                    <a:pt x="2613" y="6325"/>
                    <a:pt x="2531" y="6303"/>
                    <a:pt x="2452" y="6303"/>
                  </a:cubicBezTo>
                  <a:cubicBezTo>
                    <a:pt x="2129" y="6303"/>
                    <a:pt x="1868" y="6677"/>
                    <a:pt x="2061" y="7007"/>
                  </a:cubicBezTo>
                  <a:cubicBezTo>
                    <a:pt x="2590" y="8152"/>
                    <a:pt x="3462" y="9092"/>
                    <a:pt x="4538" y="9724"/>
                  </a:cubicBezTo>
                  <a:cubicBezTo>
                    <a:pt x="4584" y="9747"/>
                    <a:pt x="4630" y="9757"/>
                    <a:pt x="4676" y="9757"/>
                  </a:cubicBezTo>
                  <a:cubicBezTo>
                    <a:pt x="4868" y="9757"/>
                    <a:pt x="5034" y="9569"/>
                    <a:pt x="4965" y="9348"/>
                  </a:cubicBezTo>
                  <a:lnTo>
                    <a:pt x="4965" y="9348"/>
                  </a:lnTo>
                  <a:lnTo>
                    <a:pt x="5119" y="9502"/>
                  </a:lnTo>
                  <a:cubicBezTo>
                    <a:pt x="5223" y="9601"/>
                    <a:pt x="5342" y="9644"/>
                    <a:pt x="5458" y="9644"/>
                  </a:cubicBezTo>
                  <a:cubicBezTo>
                    <a:pt x="5799" y="9644"/>
                    <a:pt x="6109" y="9274"/>
                    <a:pt x="5905" y="8904"/>
                  </a:cubicBezTo>
                  <a:cubicBezTo>
                    <a:pt x="5597" y="8220"/>
                    <a:pt x="5239" y="7571"/>
                    <a:pt x="4828" y="6939"/>
                  </a:cubicBezTo>
                  <a:lnTo>
                    <a:pt x="4828" y="6939"/>
                  </a:lnTo>
                  <a:cubicBezTo>
                    <a:pt x="5632" y="7810"/>
                    <a:pt x="6503" y="8596"/>
                    <a:pt x="7426" y="9297"/>
                  </a:cubicBezTo>
                  <a:cubicBezTo>
                    <a:pt x="7509" y="9356"/>
                    <a:pt x="7598" y="9382"/>
                    <a:pt x="7683" y="9382"/>
                  </a:cubicBezTo>
                  <a:cubicBezTo>
                    <a:pt x="8017" y="9382"/>
                    <a:pt x="8317" y="8991"/>
                    <a:pt x="8194" y="8664"/>
                  </a:cubicBezTo>
                  <a:lnTo>
                    <a:pt x="8194" y="8664"/>
                  </a:lnTo>
                  <a:lnTo>
                    <a:pt x="8417" y="8921"/>
                  </a:lnTo>
                  <a:cubicBezTo>
                    <a:pt x="8521" y="9025"/>
                    <a:pt x="8645" y="9069"/>
                    <a:pt x="8768" y="9069"/>
                  </a:cubicBezTo>
                  <a:cubicBezTo>
                    <a:pt x="9152" y="9069"/>
                    <a:pt x="9529" y="8642"/>
                    <a:pt x="9271" y="8254"/>
                  </a:cubicBezTo>
                  <a:cubicBezTo>
                    <a:pt x="8963" y="7793"/>
                    <a:pt x="8622" y="7332"/>
                    <a:pt x="8297" y="6905"/>
                  </a:cubicBezTo>
                  <a:lnTo>
                    <a:pt x="8297" y="6905"/>
                  </a:lnTo>
                  <a:cubicBezTo>
                    <a:pt x="8895" y="7503"/>
                    <a:pt x="9493" y="8066"/>
                    <a:pt x="10142" y="8613"/>
                  </a:cubicBezTo>
                  <a:cubicBezTo>
                    <a:pt x="10255" y="8709"/>
                    <a:pt x="10389" y="8751"/>
                    <a:pt x="10522" y="8751"/>
                  </a:cubicBezTo>
                  <a:cubicBezTo>
                    <a:pt x="10932" y="8751"/>
                    <a:pt x="11328" y="8351"/>
                    <a:pt x="11031" y="7913"/>
                  </a:cubicBezTo>
                  <a:lnTo>
                    <a:pt x="10826" y="7622"/>
                  </a:lnTo>
                  <a:lnTo>
                    <a:pt x="10826" y="7622"/>
                  </a:lnTo>
                  <a:cubicBezTo>
                    <a:pt x="10894" y="7656"/>
                    <a:pt x="10962" y="7708"/>
                    <a:pt x="11048" y="7759"/>
                  </a:cubicBezTo>
                  <a:cubicBezTo>
                    <a:pt x="11135" y="7817"/>
                    <a:pt x="11232" y="7842"/>
                    <a:pt x="11328" y="7842"/>
                  </a:cubicBezTo>
                  <a:cubicBezTo>
                    <a:pt x="11689" y="7842"/>
                    <a:pt x="12050" y="7487"/>
                    <a:pt x="11902" y="7110"/>
                  </a:cubicBezTo>
                  <a:cubicBezTo>
                    <a:pt x="11783" y="6819"/>
                    <a:pt x="11663" y="6529"/>
                    <a:pt x="11526" y="6255"/>
                  </a:cubicBezTo>
                  <a:cubicBezTo>
                    <a:pt x="11714" y="6153"/>
                    <a:pt x="11851" y="5965"/>
                    <a:pt x="11902" y="5743"/>
                  </a:cubicBezTo>
                  <a:cubicBezTo>
                    <a:pt x="11973" y="5769"/>
                    <a:pt x="12044" y="5781"/>
                    <a:pt x="12114" y="5781"/>
                  </a:cubicBezTo>
                  <a:cubicBezTo>
                    <a:pt x="12451" y="5781"/>
                    <a:pt x="12751" y="5496"/>
                    <a:pt x="12722" y="5128"/>
                  </a:cubicBezTo>
                  <a:cubicBezTo>
                    <a:pt x="12859" y="5042"/>
                    <a:pt x="12927" y="4905"/>
                    <a:pt x="12944" y="4752"/>
                  </a:cubicBezTo>
                  <a:cubicBezTo>
                    <a:pt x="13201" y="4530"/>
                    <a:pt x="13252" y="4154"/>
                    <a:pt x="13064" y="3880"/>
                  </a:cubicBezTo>
                  <a:cubicBezTo>
                    <a:pt x="13115" y="3778"/>
                    <a:pt x="13149" y="3675"/>
                    <a:pt x="13167" y="3573"/>
                  </a:cubicBezTo>
                  <a:cubicBezTo>
                    <a:pt x="13235" y="3060"/>
                    <a:pt x="12620" y="2684"/>
                    <a:pt x="12261" y="2445"/>
                  </a:cubicBezTo>
                  <a:cubicBezTo>
                    <a:pt x="12169" y="2372"/>
                    <a:pt x="12058" y="2338"/>
                    <a:pt x="11949" y="2338"/>
                  </a:cubicBezTo>
                  <a:cubicBezTo>
                    <a:pt x="11775" y="2338"/>
                    <a:pt x="11604" y="2425"/>
                    <a:pt x="11509" y="2582"/>
                  </a:cubicBezTo>
                  <a:cubicBezTo>
                    <a:pt x="11424" y="2530"/>
                    <a:pt x="11355" y="2462"/>
                    <a:pt x="11270" y="2394"/>
                  </a:cubicBezTo>
                  <a:cubicBezTo>
                    <a:pt x="11150" y="2288"/>
                    <a:pt x="11001" y="2238"/>
                    <a:pt x="10852" y="2238"/>
                  </a:cubicBezTo>
                  <a:cubicBezTo>
                    <a:pt x="10640" y="2238"/>
                    <a:pt x="10427" y="2340"/>
                    <a:pt x="10296" y="2530"/>
                  </a:cubicBezTo>
                  <a:cubicBezTo>
                    <a:pt x="10273" y="2526"/>
                    <a:pt x="10249" y="2524"/>
                    <a:pt x="10224" y="2524"/>
                  </a:cubicBezTo>
                  <a:cubicBezTo>
                    <a:pt x="10157" y="2524"/>
                    <a:pt x="10085" y="2540"/>
                    <a:pt x="10023" y="2565"/>
                  </a:cubicBezTo>
                  <a:lnTo>
                    <a:pt x="9886" y="2462"/>
                  </a:lnTo>
                  <a:cubicBezTo>
                    <a:pt x="9793" y="2392"/>
                    <a:pt x="9684" y="2360"/>
                    <a:pt x="9577" y="2360"/>
                  </a:cubicBezTo>
                  <a:cubicBezTo>
                    <a:pt x="9369" y="2360"/>
                    <a:pt x="9168" y="2481"/>
                    <a:pt x="9100" y="2684"/>
                  </a:cubicBezTo>
                  <a:cubicBezTo>
                    <a:pt x="8912" y="2496"/>
                    <a:pt x="8741" y="2291"/>
                    <a:pt x="8570" y="2086"/>
                  </a:cubicBezTo>
                  <a:cubicBezTo>
                    <a:pt x="8452" y="1947"/>
                    <a:pt x="8317" y="1890"/>
                    <a:pt x="8187" y="1890"/>
                  </a:cubicBezTo>
                  <a:cubicBezTo>
                    <a:pt x="7771" y="1890"/>
                    <a:pt x="7399" y="2477"/>
                    <a:pt x="7750" y="2906"/>
                  </a:cubicBezTo>
                  <a:cubicBezTo>
                    <a:pt x="8263" y="3573"/>
                    <a:pt x="8810" y="4239"/>
                    <a:pt x="9322" y="4923"/>
                  </a:cubicBezTo>
                  <a:cubicBezTo>
                    <a:pt x="7750" y="3453"/>
                    <a:pt x="6383" y="1779"/>
                    <a:pt x="4931" y="190"/>
                  </a:cubicBezTo>
                  <a:cubicBezTo>
                    <a:pt x="4810" y="56"/>
                    <a:pt x="4674" y="0"/>
                    <a:pt x="4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-2384385">
              <a:off x="3228689" y="235595"/>
              <a:ext cx="652092" cy="509758"/>
            </a:xfrm>
            <a:custGeom>
              <a:avLst/>
              <a:gdLst/>
              <a:ahLst/>
              <a:cxnLst/>
              <a:rect l="l" t="t" r="r" b="b"/>
              <a:pathLst>
                <a:path w="14097" h="11020" extrusionOk="0">
                  <a:moveTo>
                    <a:pt x="2488" y="425"/>
                  </a:moveTo>
                  <a:cubicBezTo>
                    <a:pt x="3103" y="425"/>
                    <a:pt x="3764" y="811"/>
                    <a:pt x="4255" y="1099"/>
                  </a:cubicBezTo>
                  <a:cubicBezTo>
                    <a:pt x="5502" y="1902"/>
                    <a:pt x="6613" y="2910"/>
                    <a:pt x="7501" y="4089"/>
                  </a:cubicBezTo>
                  <a:cubicBezTo>
                    <a:pt x="7541" y="4159"/>
                    <a:pt x="7610" y="4194"/>
                    <a:pt x="7681" y="4194"/>
                  </a:cubicBezTo>
                  <a:cubicBezTo>
                    <a:pt x="7731" y="4194"/>
                    <a:pt x="7783" y="4176"/>
                    <a:pt x="7826" y="4140"/>
                  </a:cubicBezTo>
                  <a:cubicBezTo>
                    <a:pt x="8618" y="3415"/>
                    <a:pt x="9600" y="2967"/>
                    <a:pt x="10605" y="2967"/>
                  </a:cubicBezTo>
                  <a:cubicBezTo>
                    <a:pt x="11138" y="2967"/>
                    <a:pt x="11678" y="3093"/>
                    <a:pt x="12200" y="3372"/>
                  </a:cubicBezTo>
                  <a:cubicBezTo>
                    <a:pt x="13789" y="4209"/>
                    <a:pt x="13635" y="5986"/>
                    <a:pt x="12781" y="7284"/>
                  </a:cubicBezTo>
                  <a:cubicBezTo>
                    <a:pt x="11294" y="9540"/>
                    <a:pt x="7621" y="10206"/>
                    <a:pt x="5126" y="10599"/>
                  </a:cubicBezTo>
                  <a:cubicBezTo>
                    <a:pt x="3845" y="9933"/>
                    <a:pt x="2939" y="8429"/>
                    <a:pt x="2273" y="7250"/>
                  </a:cubicBezTo>
                  <a:cubicBezTo>
                    <a:pt x="1487" y="5866"/>
                    <a:pt x="752" y="4158"/>
                    <a:pt x="820" y="2534"/>
                  </a:cubicBezTo>
                  <a:cubicBezTo>
                    <a:pt x="855" y="1680"/>
                    <a:pt x="1265" y="689"/>
                    <a:pt x="2153" y="467"/>
                  </a:cubicBezTo>
                  <a:cubicBezTo>
                    <a:pt x="2262" y="438"/>
                    <a:pt x="2374" y="425"/>
                    <a:pt x="2488" y="425"/>
                  </a:cubicBezTo>
                  <a:close/>
                  <a:moveTo>
                    <a:pt x="2342" y="1"/>
                  </a:moveTo>
                  <a:cubicBezTo>
                    <a:pt x="1645" y="1"/>
                    <a:pt x="1054" y="369"/>
                    <a:pt x="701" y="1321"/>
                  </a:cubicBezTo>
                  <a:cubicBezTo>
                    <a:pt x="0" y="3235"/>
                    <a:pt x="803" y="5234"/>
                    <a:pt x="1658" y="6943"/>
                  </a:cubicBezTo>
                  <a:cubicBezTo>
                    <a:pt x="2358" y="8327"/>
                    <a:pt x="3452" y="10086"/>
                    <a:pt x="4938" y="10787"/>
                  </a:cubicBezTo>
                  <a:cubicBezTo>
                    <a:pt x="4938" y="10914"/>
                    <a:pt x="5041" y="11011"/>
                    <a:pt x="5165" y="11011"/>
                  </a:cubicBezTo>
                  <a:cubicBezTo>
                    <a:pt x="5175" y="11011"/>
                    <a:pt x="5184" y="11010"/>
                    <a:pt x="5194" y="11009"/>
                  </a:cubicBezTo>
                  <a:lnTo>
                    <a:pt x="5382" y="10975"/>
                  </a:lnTo>
                  <a:lnTo>
                    <a:pt x="5519" y="11009"/>
                  </a:lnTo>
                  <a:cubicBezTo>
                    <a:pt x="5530" y="11017"/>
                    <a:pt x="5542" y="11020"/>
                    <a:pt x="5554" y="11020"/>
                  </a:cubicBezTo>
                  <a:cubicBezTo>
                    <a:pt x="5597" y="11020"/>
                    <a:pt x="5639" y="10977"/>
                    <a:pt x="5639" y="10924"/>
                  </a:cubicBezTo>
                  <a:cubicBezTo>
                    <a:pt x="8714" y="10428"/>
                    <a:pt x="13140" y="9352"/>
                    <a:pt x="13823" y="5883"/>
                  </a:cubicBezTo>
                  <a:cubicBezTo>
                    <a:pt x="14096" y="4516"/>
                    <a:pt x="13191" y="3337"/>
                    <a:pt x="11995" y="2825"/>
                  </a:cubicBezTo>
                  <a:cubicBezTo>
                    <a:pt x="11549" y="2630"/>
                    <a:pt x="11092" y="2543"/>
                    <a:pt x="10637" y="2543"/>
                  </a:cubicBezTo>
                  <a:cubicBezTo>
                    <a:pt x="9575" y="2543"/>
                    <a:pt x="8532" y="3019"/>
                    <a:pt x="7706" y="3713"/>
                  </a:cubicBezTo>
                  <a:cubicBezTo>
                    <a:pt x="6741" y="2538"/>
                    <a:pt x="4172" y="1"/>
                    <a:pt x="23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637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5433" y="717167"/>
            <a:ext cx="10261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5433" y="1536633"/>
            <a:ext cx="10261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8090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Nhấn soạn thảo kiểu tiêu đề trang cái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Nhấn soạn thảo các kiểu văn bản trang cái</a:t>
            </a:r>
          </a:p>
          <a:p>
            <a:pPr lvl="1"/>
            <a:r>
              <a:rPr lang="en-US" altLang="en-US" smtClean="0"/>
              <a:t>Mức hai</a:t>
            </a:r>
          </a:p>
          <a:p>
            <a:pPr lvl="2"/>
            <a:r>
              <a:rPr lang="en-US" altLang="en-US" smtClean="0"/>
              <a:t>Mức ba</a:t>
            </a:r>
          </a:p>
          <a:p>
            <a:pPr lvl="3"/>
            <a:r>
              <a:rPr lang="en-US" altLang="en-US" smtClean="0"/>
              <a:t>Mức bốn</a:t>
            </a:r>
          </a:p>
          <a:p>
            <a:pPr lvl="4"/>
            <a:r>
              <a:rPr lang="en-US" altLang="en-US" smtClean="0"/>
              <a:t>Mức năm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198520-5277-4901-BC28-BBF7B3F89A5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76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5433" y="717167"/>
            <a:ext cx="102612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Patrick Hand"/>
              <a:buNone/>
              <a:defRPr sz="2500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5433" y="1536633"/>
            <a:ext cx="102612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●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○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Char char="■"/>
              <a:defRPr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0392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4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53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61.emf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3.bin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8.e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67.e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60.e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57.e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62.emf"/><Relationship Id="rId22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6" Type="http://schemas.microsoft.com/office/2007/relationships/hdphoto" Target="../media/hdphoto5.wdp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.xml"/><Relationship Id="rId5" Type="http://schemas.openxmlformats.org/officeDocument/2006/relationships/image" Target="../media/image35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7730293" y="-874156"/>
            <a:ext cx="3500403" cy="4442487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973111" y="4831491"/>
            <a:ext cx="3931968" cy="2125908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82" name="Google Shape;982;p48"/>
          <p:cNvSpPr/>
          <p:nvPr/>
        </p:nvSpPr>
        <p:spPr>
          <a:xfrm>
            <a:off x="3111478" y="1066189"/>
            <a:ext cx="5969044" cy="4725625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2496136" y="616934"/>
            <a:ext cx="1604645" cy="1732037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0" name="Google Shape;990;p48"/>
          <p:cNvSpPr/>
          <p:nvPr/>
        </p:nvSpPr>
        <p:spPr>
          <a:xfrm rot="401238">
            <a:off x="752182" y="2531618"/>
            <a:ext cx="984621" cy="649493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91" name="Google Shape;991;p48"/>
          <p:cNvSpPr/>
          <p:nvPr/>
        </p:nvSpPr>
        <p:spPr>
          <a:xfrm rot="1131402">
            <a:off x="1534427" y="3428293"/>
            <a:ext cx="552248" cy="38581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92" name="Google Shape;992;p48"/>
          <p:cNvGrpSpPr/>
          <p:nvPr/>
        </p:nvGrpSpPr>
        <p:grpSpPr>
          <a:xfrm>
            <a:off x="8825801" y="5222434"/>
            <a:ext cx="1053577" cy="85755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9537312" y="967973"/>
            <a:ext cx="1319872" cy="1410739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930528" y="2522740"/>
            <a:ext cx="4895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7200" kern="0" dirty="0" err="1">
                <a:solidFill>
                  <a:srgbClr val="FFC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Khởi</a:t>
            </a:r>
            <a:r>
              <a:rPr lang="en-US" sz="7200" kern="0" dirty="0">
                <a:solidFill>
                  <a:srgbClr val="FFC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C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động</a:t>
            </a:r>
            <a:r>
              <a:rPr lang="en-US" sz="7200" kern="0" dirty="0">
                <a:solidFill>
                  <a:srgbClr val="FFC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9510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982" grpId="0" animBg="1"/>
      <p:bldP spid="990" grpId="0" animBg="1"/>
      <p:bldP spid="991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591080"/>
              </p:ext>
            </p:extLst>
          </p:nvPr>
        </p:nvGraphicFramePr>
        <p:xfrm>
          <a:off x="2107179" y="2191430"/>
          <a:ext cx="262096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3" imgW="926698" imgH="393529" progId="Equation.3">
                  <p:embed/>
                </p:oleObj>
              </mc:Choice>
              <mc:Fallback>
                <p:oleObj name="Equation" r:id="rId3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179" y="2191430"/>
                        <a:ext cx="262096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251414"/>
              </p:ext>
            </p:extLst>
          </p:nvPr>
        </p:nvGraphicFramePr>
        <p:xfrm>
          <a:off x="1992086" y="653142"/>
          <a:ext cx="225901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5" imgW="583947" imgH="393529" progId="Equation.3">
                  <p:embed/>
                </p:oleObj>
              </mc:Choice>
              <mc:Fallback>
                <p:oleObj name="Equation" r:id="rId5" imgW="5839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086" y="653142"/>
                        <a:ext cx="225901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50285"/>
              </p:ext>
            </p:extLst>
          </p:nvPr>
        </p:nvGraphicFramePr>
        <p:xfrm>
          <a:off x="6716486" y="2177142"/>
          <a:ext cx="262096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7" imgW="926698" imgH="393529" progId="Equation.3">
                  <p:embed/>
                </p:oleObj>
              </mc:Choice>
              <mc:Fallback>
                <p:oleObj name="Equation" r:id="rId7" imgW="92669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486" y="2177142"/>
                        <a:ext cx="2620963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2249" y="4178980"/>
            <a:ext cx="85629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quy đồng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   và    được hai phân số      và       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304542"/>
              </p:ext>
            </p:extLst>
          </p:nvPr>
        </p:nvGraphicFramePr>
        <p:xfrm>
          <a:off x="6233886" y="4161517"/>
          <a:ext cx="37306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3886" y="4161517"/>
                        <a:ext cx="37306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789268"/>
              </p:ext>
            </p:extLst>
          </p:nvPr>
        </p:nvGraphicFramePr>
        <p:xfrm>
          <a:off x="7119711" y="4164692"/>
          <a:ext cx="37306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9711" y="4164692"/>
                        <a:ext cx="37306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221567"/>
              </p:ext>
            </p:extLst>
          </p:nvPr>
        </p:nvGraphicFramePr>
        <p:xfrm>
          <a:off x="10691586" y="4228985"/>
          <a:ext cx="495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1586" y="4228985"/>
                        <a:ext cx="495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575627"/>
              </p:ext>
            </p:extLst>
          </p:nvPr>
        </p:nvGraphicFramePr>
        <p:xfrm>
          <a:off x="2575492" y="4862285"/>
          <a:ext cx="546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5492" y="4862285"/>
                        <a:ext cx="5461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9508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147240"/>
              </p:ext>
            </p:extLst>
          </p:nvPr>
        </p:nvGraphicFramePr>
        <p:xfrm>
          <a:off x="2331811" y="2155372"/>
          <a:ext cx="254952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901309" imgH="393529" progId="Equation.3">
                  <p:embed/>
                </p:oleObj>
              </mc:Choice>
              <mc:Fallback>
                <p:oleObj name="Equation" r:id="rId3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1811" y="2155372"/>
                        <a:ext cx="254952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490584"/>
              </p:ext>
            </p:extLst>
          </p:nvPr>
        </p:nvGraphicFramePr>
        <p:xfrm>
          <a:off x="2168299" y="631372"/>
          <a:ext cx="220980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571252" imgH="393529" progId="Equation.3">
                  <p:embed/>
                </p:oleObj>
              </mc:Choice>
              <mc:Fallback>
                <p:oleObj name="Equation" r:id="rId5" imgW="57125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99" y="631372"/>
                        <a:ext cx="220980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31925"/>
              </p:ext>
            </p:extLst>
          </p:nvPr>
        </p:nvGraphicFramePr>
        <p:xfrm>
          <a:off x="6886349" y="2155372"/>
          <a:ext cx="258603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7" imgW="914400" imgH="393700" progId="Equation.3">
                  <p:embed/>
                </p:oleObj>
              </mc:Choice>
              <mc:Fallback>
                <p:oleObj name="Equation" r:id="rId7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349" y="2155372"/>
                        <a:ext cx="258603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74649" y="4157210"/>
            <a:ext cx="8562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quy đồng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   và    được hai phân số       và       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917079"/>
              </p:ext>
            </p:extLst>
          </p:nvPr>
        </p:nvGraphicFramePr>
        <p:xfrm>
          <a:off x="6358845" y="4132604"/>
          <a:ext cx="34131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8845" y="4132604"/>
                        <a:ext cx="34131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542024"/>
              </p:ext>
            </p:extLst>
          </p:nvPr>
        </p:nvGraphicFramePr>
        <p:xfrm>
          <a:off x="7228795" y="4135779"/>
          <a:ext cx="373062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8795" y="4135779"/>
                        <a:ext cx="373062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44379"/>
              </p:ext>
            </p:extLst>
          </p:nvPr>
        </p:nvGraphicFramePr>
        <p:xfrm>
          <a:off x="1640341" y="4898572"/>
          <a:ext cx="5254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13" imgW="215713" imgH="393359" progId="Equation.3">
                  <p:embed/>
                </p:oleObj>
              </mc:Choice>
              <mc:Fallback>
                <p:oleObj name="Equation" r:id="rId13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341" y="4898572"/>
                        <a:ext cx="5254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794736"/>
              </p:ext>
            </p:extLst>
          </p:nvPr>
        </p:nvGraphicFramePr>
        <p:xfrm>
          <a:off x="2707141" y="4898572"/>
          <a:ext cx="515937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5" imgW="215713" imgH="393359" progId="Equation.3">
                  <p:embed/>
                </p:oleObj>
              </mc:Choice>
              <mc:Fallback>
                <p:oleObj name="Equation" r:id="rId15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7141" y="4898572"/>
                        <a:ext cx="515937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6333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465219"/>
              </p:ext>
            </p:extLst>
          </p:nvPr>
        </p:nvGraphicFramePr>
        <p:xfrm>
          <a:off x="2466748" y="2166258"/>
          <a:ext cx="2584450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3" imgW="914400" imgH="393700" progId="Equation.3">
                  <p:embed/>
                </p:oleObj>
              </mc:Choice>
              <mc:Fallback>
                <p:oleObj name="Equation" r:id="rId3" imgW="914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6748" y="2166258"/>
                        <a:ext cx="2584450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665308"/>
              </p:ext>
            </p:extLst>
          </p:nvPr>
        </p:nvGraphicFramePr>
        <p:xfrm>
          <a:off x="2346098" y="642258"/>
          <a:ext cx="216058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5" imgW="558558" imgH="393529" progId="Equation.3">
                  <p:embed/>
                </p:oleObj>
              </mc:Choice>
              <mc:Fallback>
                <p:oleObj name="Equation" r:id="rId5" imgW="55855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098" y="642258"/>
                        <a:ext cx="216058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939005"/>
              </p:ext>
            </p:extLst>
          </p:nvPr>
        </p:nvGraphicFramePr>
        <p:xfrm>
          <a:off x="7057798" y="2166258"/>
          <a:ext cx="2547937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7" imgW="901309" imgH="393529" progId="Equation.3">
                  <p:embed/>
                </p:oleObj>
              </mc:Choice>
              <mc:Fallback>
                <p:oleObj name="Equation" r:id="rId7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7798" y="2166258"/>
                        <a:ext cx="2547937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27048" y="4168096"/>
            <a:ext cx="8562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quy đồng </a:t>
            </a:r>
            <a:r>
              <a:rPr lang="en-US" altLang="en-US" sz="32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</a:t>
            </a:r>
            <a:r>
              <a:rPr lang="en-US" alt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    và    được hai phân số       và       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972932"/>
              </p:ext>
            </p:extLst>
          </p:nvPr>
        </p:nvGraphicFramePr>
        <p:xfrm>
          <a:off x="6522130" y="4181590"/>
          <a:ext cx="341312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9" imgW="139639" imgH="393529" progId="Equation.3">
                  <p:embed/>
                </p:oleObj>
              </mc:Choice>
              <mc:Fallback>
                <p:oleObj name="Equation" r:id="rId9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130" y="4181590"/>
                        <a:ext cx="341312" cy="1125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302094"/>
              </p:ext>
            </p:extLst>
          </p:nvPr>
        </p:nvGraphicFramePr>
        <p:xfrm>
          <a:off x="7406367" y="4184765"/>
          <a:ext cx="342900" cy="1122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11" imgW="139639" imgH="393529" progId="Equation.3">
                  <p:embed/>
                </p:oleObj>
              </mc:Choice>
              <mc:Fallback>
                <p:oleObj name="Equation" r:id="rId11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367" y="4184765"/>
                        <a:ext cx="342900" cy="1122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617574"/>
              </p:ext>
            </p:extLst>
          </p:nvPr>
        </p:nvGraphicFramePr>
        <p:xfrm>
          <a:off x="1768474" y="4909458"/>
          <a:ext cx="533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3" imgW="228501" imgH="393529" progId="Equation.3">
                  <p:embed/>
                </p:oleObj>
              </mc:Choice>
              <mc:Fallback>
                <p:oleObj name="Equation" r:id="rId13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474" y="4909458"/>
                        <a:ext cx="533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34629"/>
              </p:ext>
            </p:extLst>
          </p:nvPr>
        </p:nvGraphicFramePr>
        <p:xfrm>
          <a:off x="2867932" y="4909458"/>
          <a:ext cx="5461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5" imgW="228501" imgH="393529" progId="Equation.3">
                  <p:embed/>
                </p:oleObj>
              </mc:Choice>
              <mc:Fallback>
                <p:oleObj name="Equation" r:id="rId15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932" y="4909458"/>
                        <a:ext cx="546100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79857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42488" y="1151403"/>
            <a:ext cx="2194009" cy="1377587"/>
            <a:chOff x="624" y="1392"/>
            <a:chExt cx="966" cy="491"/>
          </a:xfrm>
        </p:grpSpPr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912" y="1392"/>
            <a:ext cx="18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name="Equation" r:id="rId3" imgW="95090" imgH="336630" progId="Equation.3">
                    <p:embed/>
                  </p:oleObj>
                </mc:Choice>
                <mc:Fallback>
                  <p:oleObj name="Equation" r:id="rId3" imgW="95090" imgH="3366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2" y="1392"/>
                          <a:ext cx="187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104" y="1544"/>
              <a:ext cx="2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Time" pitchFamily="34" charset="0"/>
                  <a:cs typeface="Arial" charset="0"/>
                </a:rPr>
                <a:t>v</a:t>
              </a:r>
              <a:r>
                <a:rPr kumimoji="0" lang="en-US" alt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à</a:t>
              </a:r>
              <a:endPara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624" y="1526"/>
              <a:ext cx="23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Time" pitchFamily="34" charset="0"/>
                  <a:cs typeface="Arial" charset="0"/>
                </a:rPr>
                <a:t>a.</a:t>
              </a:r>
            </a:p>
          </p:txBody>
        </p:sp>
        <p:graphicFrame>
          <p:nvGraphicFramePr>
            <p:cNvPr id="6" name="Object 10"/>
            <p:cNvGraphicFramePr>
              <a:graphicFrameLocks noChangeAspect="1"/>
            </p:cNvGraphicFramePr>
            <p:nvPr/>
          </p:nvGraphicFramePr>
          <p:xfrm>
            <a:off x="1356" y="1403"/>
            <a:ext cx="23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name="Equation" r:id="rId5" imgW="139675" imgH="336630" progId="Equation.3">
                    <p:embed/>
                  </p:oleObj>
                </mc:Choice>
                <mc:Fallback>
                  <p:oleObj name="Equation" r:id="rId5" imgW="139675" imgH="3366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6" y="1403"/>
                          <a:ext cx="234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4429954" y="1118233"/>
            <a:ext cx="2465055" cy="1474787"/>
            <a:chOff x="619" y="1392"/>
            <a:chExt cx="1000" cy="480"/>
          </a:xfrm>
        </p:grpSpPr>
        <p:graphicFrame>
          <p:nvGraphicFramePr>
            <p:cNvPr id="8" name="Object 48"/>
            <p:cNvGraphicFramePr>
              <a:graphicFrameLocks noChangeAspect="1"/>
            </p:cNvGraphicFramePr>
            <p:nvPr/>
          </p:nvGraphicFramePr>
          <p:xfrm>
            <a:off x="881" y="1392"/>
            <a:ext cx="249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name="Equation" r:id="rId7" imgW="145988" imgH="336630" progId="Equation.3">
                    <p:embed/>
                  </p:oleObj>
                </mc:Choice>
                <mc:Fallback>
                  <p:oleObj name="Equation" r:id="rId7" imgW="145988" imgH="3366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1" y="1392"/>
                          <a:ext cx="249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 Box 49"/>
            <p:cNvSpPr txBox="1">
              <a:spLocks noChangeArrowheads="1"/>
            </p:cNvSpPr>
            <p:nvPr/>
          </p:nvSpPr>
          <p:spPr bwMode="auto">
            <a:xfrm>
              <a:off x="1147" y="1527"/>
              <a:ext cx="2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Time" pitchFamily="34" charset="0"/>
                  <a:cs typeface="Arial" charset="0"/>
                </a:rPr>
                <a:t>v</a:t>
              </a:r>
              <a:r>
                <a:rPr kumimoji="0" lang="en-US" alt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à</a:t>
              </a:r>
              <a:endPara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auto">
            <a:xfrm>
              <a:off x="619" y="1547"/>
              <a:ext cx="23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Time" pitchFamily="34" charset="0"/>
                  <a:cs typeface="Arial" charset="0"/>
                </a:rPr>
                <a:t>b.</a:t>
              </a:r>
            </a:p>
          </p:txBody>
        </p:sp>
        <p:graphicFrame>
          <p:nvGraphicFramePr>
            <p:cNvPr id="11" name="Object 51"/>
            <p:cNvGraphicFramePr>
              <a:graphicFrameLocks noChangeAspect="1"/>
            </p:cNvGraphicFramePr>
            <p:nvPr/>
          </p:nvGraphicFramePr>
          <p:xfrm>
            <a:off x="1448" y="1392"/>
            <a:ext cx="171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name="Equation" r:id="rId9" imgW="88777" imgH="336630" progId="Equation.3">
                    <p:embed/>
                  </p:oleObj>
                </mc:Choice>
                <mc:Fallback>
                  <p:oleObj name="Equation" r:id="rId9" imgW="88777" imgH="3366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8" y="1392"/>
                          <a:ext cx="171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8429300" y="1040786"/>
            <a:ext cx="2227385" cy="1680185"/>
            <a:chOff x="624" y="1392"/>
            <a:chExt cx="1003" cy="480"/>
          </a:xfrm>
        </p:grpSpPr>
        <p:graphicFrame>
          <p:nvGraphicFramePr>
            <p:cNvPr id="13" name="Object 53"/>
            <p:cNvGraphicFramePr>
              <a:graphicFrameLocks noChangeAspect="1"/>
            </p:cNvGraphicFramePr>
            <p:nvPr/>
          </p:nvGraphicFramePr>
          <p:xfrm>
            <a:off x="874" y="1392"/>
            <a:ext cx="264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2" name="Equation" r:id="rId11" imgW="164927" imgH="336630" progId="Equation.3">
                    <p:embed/>
                  </p:oleObj>
                </mc:Choice>
                <mc:Fallback>
                  <p:oleObj name="Equation" r:id="rId11" imgW="164927" imgH="3366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" y="1392"/>
                          <a:ext cx="264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1104" y="1516"/>
              <a:ext cx="29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Time" pitchFamily="34" charset="0"/>
                  <a:cs typeface="Arial" charset="0"/>
                </a:rPr>
                <a:t>v</a:t>
              </a:r>
              <a:r>
                <a:rPr kumimoji="0" lang="en-US" altLang="en-US" sz="4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cs typeface="Arial" charset="0"/>
                </a:rPr>
                <a:t>à</a:t>
              </a:r>
              <a:endParaRPr kumimoji="0" lang="en-US" alt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5" name="Text Box 55"/>
            <p:cNvSpPr txBox="1">
              <a:spLocks noChangeArrowheads="1"/>
            </p:cNvSpPr>
            <p:nvPr/>
          </p:nvSpPr>
          <p:spPr bwMode="auto">
            <a:xfrm>
              <a:off x="624" y="1488"/>
              <a:ext cx="243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.VnTime" pitchFamily="34" charset="0"/>
                  <a:cs typeface="Arial" charset="0"/>
                </a:rPr>
                <a:t>c.</a:t>
              </a:r>
            </a:p>
          </p:txBody>
        </p:sp>
        <p:graphicFrame>
          <p:nvGraphicFramePr>
            <p:cNvPr id="16" name="Object 56"/>
            <p:cNvGraphicFramePr>
              <a:graphicFrameLocks noChangeAspect="1"/>
            </p:cNvGraphicFramePr>
            <p:nvPr/>
          </p:nvGraphicFramePr>
          <p:xfrm>
            <a:off x="1440" y="1392"/>
            <a:ext cx="187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3" name="Equation" r:id="rId13" imgW="95090" imgH="336630" progId="Equation.3">
                    <p:embed/>
                  </p:oleObj>
                </mc:Choice>
                <mc:Fallback>
                  <p:oleObj name="Equation" r:id="rId13" imgW="95090" imgH="33663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1392"/>
                          <a:ext cx="187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480913"/>
              </p:ext>
            </p:extLst>
          </p:nvPr>
        </p:nvGraphicFramePr>
        <p:xfrm>
          <a:off x="645055" y="3098710"/>
          <a:ext cx="292946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15" imgW="927223" imgH="336630" progId="Equation.3">
                  <p:embed/>
                </p:oleObj>
              </mc:Choice>
              <mc:Fallback>
                <p:oleObj name="Equation" r:id="rId15" imgW="927223" imgH="3366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5" y="3098710"/>
                        <a:ext cx="292946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449971"/>
              </p:ext>
            </p:extLst>
          </p:nvPr>
        </p:nvGraphicFramePr>
        <p:xfrm>
          <a:off x="645055" y="4575190"/>
          <a:ext cx="312208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7" imgW="965101" imgH="336630" progId="Equation.3">
                  <p:embed/>
                </p:oleObj>
              </mc:Choice>
              <mc:Fallback>
                <p:oleObj name="Equation" r:id="rId17" imgW="965101" imgH="3366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055" y="4575190"/>
                        <a:ext cx="3122084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017121"/>
              </p:ext>
            </p:extLst>
          </p:nvPr>
        </p:nvGraphicFramePr>
        <p:xfrm>
          <a:off x="4357999" y="3044402"/>
          <a:ext cx="311996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9" imgW="984435" imgH="336630" progId="Equation.3">
                  <p:embed/>
                </p:oleObj>
              </mc:Choice>
              <mc:Fallback>
                <p:oleObj name="Equation" r:id="rId19" imgW="984435" imgH="3366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999" y="3044402"/>
                        <a:ext cx="311996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56158"/>
              </p:ext>
            </p:extLst>
          </p:nvPr>
        </p:nvGraphicFramePr>
        <p:xfrm>
          <a:off x="4429954" y="4520777"/>
          <a:ext cx="3048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21" imgW="907890" imgH="336630" progId="Equation.3">
                  <p:embed/>
                </p:oleObj>
              </mc:Choice>
              <mc:Fallback>
                <p:oleObj name="Equation" r:id="rId21" imgW="907890" imgH="3366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954" y="4520777"/>
                        <a:ext cx="3048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093670"/>
              </p:ext>
            </p:extLst>
          </p:nvPr>
        </p:nvGraphicFramePr>
        <p:xfrm>
          <a:off x="8261443" y="3153920"/>
          <a:ext cx="334645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23" imgW="1060586" imgH="336630" progId="Equation.3">
                  <p:embed/>
                </p:oleObj>
              </mc:Choice>
              <mc:Fallback>
                <p:oleObj name="Equation" r:id="rId23" imgW="1060586" imgH="3366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1443" y="3153920"/>
                        <a:ext cx="3346451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816068"/>
              </p:ext>
            </p:extLst>
          </p:nvPr>
        </p:nvGraphicFramePr>
        <p:xfrm>
          <a:off x="8475227" y="4704907"/>
          <a:ext cx="291888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25" imgW="933536" imgH="336630" progId="Equation.3">
                  <p:embed/>
                </p:oleObj>
              </mc:Choice>
              <mc:Fallback>
                <p:oleObj name="Equation" r:id="rId25" imgW="933536" imgH="33663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5227" y="4704907"/>
                        <a:ext cx="291888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66"/>
          <p:cNvSpPr txBox="1">
            <a:spLocks noChangeArrowheads="1"/>
          </p:cNvSpPr>
          <p:nvPr/>
        </p:nvSpPr>
        <p:spPr bwMode="auto">
          <a:xfrm>
            <a:off x="1708962" y="470369"/>
            <a:ext cx="129264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Bài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smtClean="0">
                <a:solidFill>
                  <a:srgbClr val="FFC000"/>
                </a:solidFill>
                <a:latin typeface="Times New Roman" pitchFamily="18" charset="0"/>
              </a:rPr>
              <a:t>2: Quy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đồng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mẫu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các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phân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C000"/>
                </a:solidFill>
                <a:latin typeface="Times New Roman" pitchFamily="18" charset="0"/>
              </a:rPr>
              <a:t>số</a:t>
            </a:r>
            <a:r>
              <a:rPr lang="en-US" altLang="en-US" sz="4000" b="1" i="1" dirty="0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4035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53"/>
          <p:cNvGrpSpPr/>
          <p:nvPr/>
        </p:nvGrpSpPr>
        <p:grpSpPr>
          <a:xfrm rot="-1456218">
            <a:off x="-209889" y="4437354"/>
            <a:ext cx="2560215" cy="3249541"/>
            <a:chOff x="1154976" y="632775"/>
            <a:chExt cx="2502430" cy="3877954"/>
          </a:xfrm>
        </p:grpSpPr>
        <p:sp>
          <p:nvSpPr>
            <p:cNvPr id="1099" name="Google Shape;1099;p5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1100;p5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1" name="Google Shape;1101;p53"/>
          <p:cNvGrpSpPr/>
          <p:nvPr/>
        </p:nvGrpSpPr>
        <p:grpSpPr>
          <a:xfrm>
            <a:off x="9175346" y="1397947"/>
            <a:ext cx="3601409" cy="3244212"/>
            <a:chOff x="1726875" y="3016476"/>
            <a:chExt cx="2379576" cy="2143563"/>
          </a:xfrm>
        </p:grpSpPr>
        <p:sp>
          <p:nvSpPr>
            <p:cNvPr id="1102" name="Google Shape;1102;p53"/>
            <p:cNvSpPr/>
            <p:nvPr/>
          </p:nvSpPr>
          <p:spPr>
            <a:xfrm rot="-667034">
              <a:off x="1878679" y="3199948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03" name="Google Shape;1103;p53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1104" name="Google Shape;1104;p53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5" name="Google Shape;1105;p53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6" name="Google Shape;1106;p53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7" name="Google Shape;1107;p53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8" name="Google Shape;1108;p53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1109;p53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0" name="Google Shape;1110;p53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1" name="Google Shape;1111;p53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2" name="Google Shape;1112;p53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3" name="Google Shape;1113;p53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4" name="Google Shape;1114;p53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5" name="Google Shape;1115;p53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6" name="Google Shape;1116;p53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7" name="Google Shape;1117;p53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0" name="Google Shape;1120;p53"/>
          <p:cNvSpPr/>
          <p:nvPr/>
        </p:nvSpPr>
        <p:spPr>
          <a:xfrm rot="-2236847">
            <a:off x="2573742" y="-860814"/>
            <a:ext cx="6266863" cy="5332155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25" name="Google Shape;1125;p53"/>
          <p:cNvSpPr txBox="1">
            <a:spLocks noGrp="1"/>
          </p:cNvSpPr>
          <p:nvPr>
            <p:ph type="title"/>
          </p:nvPr>
        </p:nvSpPr>
        <p:spPr>
          <a:xfrm>
            <a:off x="2345383" y="1395857"/>
            <a:ext cx="7345212" cy="7212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Bahnschrift" panose="020B0502040204020203" pitchFamily="34" charset="0"/>
              </a:rPr>
              <a:t>QUY ĐỒNG </a:t>
            </a:r>
            <a:r>
              <a:rPr lang="en-GB" sz="4800">
                <a:solidFill>
                  <a:srgbClr val="FFC000"/>
                </a:solidFill>
                <a:latin typeface="Bahnschrift" panose="020B0502040204020203" pitchFamily="34" charset="0"/>
              </a:rPr>
              <a:t>MẪU </a:t>
            </a:r>
            <a:r>
              <a:rPr lang="en-GB" sz="4800" smtClean="0">
                <a:solidFill>
                  <a:srgbClr val="FFC000"/>
                </a:solidFill>
                <a:latin typeface="Bahnschrift" panose="020B0502040204020203" pitchFamily="34" charset="0"/>
              </a:rPr>
              <a:t>SỐ</a:t>
            </a:r>
            <a:endParaRPr lang="en-GB" sz="48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26" name="Google Shape;1126;p53"/>
          <p:cNvGrpSpPr/>
          <p:nvPr/>
        </p:nvGrpSpPr>
        <p:grpSpPr>
          <a:xfrm>
            <a:off x="2963692" y="1949571"/>
            <a:ext cx="1422969" cy="1282324"/>
            <a:chOff x="2144344" y="1419160"/>
            <a:chExt cx="1198997" cy="1080489"/>
          </a:xfrm>
        </p:grpSpPr>
        <p:sp>
          <p:nvSpPr>
            <p:cNvPr id="1127" name="Google Shape;1127;p53"/>
            <p:cNvSpPr/>
            <p:nvPr/>
          </p:nvSpPr>
          <p:spPr>
            <a:xfrm rot="1291781">
              <a:off x="2243719" y="1609893"/>
              <a:ext cx="1000248" cy="731746"/>
            </a:xfrm>
            <a:custGeom>
              <a:avLst/>
              <a:gdLst/>
              <a:ahLst/>
              <a:cxnLst/>
              <a:rect l="l" t="t" r="r" b="b"/>
              <a:pathLst>
                <a:path w="18958" h="13869" extrusionOk="0">
                  <a:moveTo>
                    <a:pt x="12948" y="1"/>
                  </a:moveTo>
                  <a:cubicBezTo>
                    <a:pt x="12628" y="1"/>
                    <a:pt x="12328" y="269"/>
                    <a:pt x="12270" y="585"/>
                  </a:cubicBezTo>
                  <a:lnTo>
                    <a:pt x="11945" y="209"/>
                  </a:lnTo>
                  <a:cubicBezTo>
                    <a:pt x="11824" y="70"/>
                    <a:pt x="11676" y="12"/>
                    <a:pt x="11530" y="12"/>
                  </a:cubicBezTo>
                  <a:cubicBezTo>
                    <a:pt x="11098" y="12"/>
                    <a:pt x="10674" y="519"/>
                    <a:pt x="10954" y="978"/>
                  </a:cubicBezTo>
                  <a:cubicBezTo>
                    <a:pt x="11228" y="1405"/>
                    <a:pt x="11501" y="1832"/>
                    <a:pt x="11774" y="2276"/>
                  </a:cubicBezTo>
                  <a:cubicBezTo>
                    <a:pt x="11484" y="1935"/>
                    <a:pt x="11176" y="1610"/>
                    <a:pt x="10869" y="1285"/>
                  </a:cubicBezTo>
                  <a:cubicBezTo>
                    <a:pt x="10753" y="1165"/>
                    <a:pt x="10601" y="1113"/>
                    <a:pt x="10448" y="1113"/>
                  </a:cubicBezTo>
                  <a:cubicBezTo>
                    <a:pt x="10056" y="1113"/>
                    <a:pt x="9655" y="1454"/>
                    <a:pt x="9827" y="1883"/>
                  </a:cubicBezTo>
                  <a:cubicBezTo>
                    <a:pt x="10032" y="2396"/>
                    <a:pt x="10254" y="2874"/>
                    <a:pt x="10510" y="3353"/>
                  </a:cubicBezTo>
                  <a:cubicBezTo>
                    <a:pt x="10254" y="2994"/>
                    <a:pt x="9997" y="2652"/>
                    <a:pt x="9724" y="2294"/>
                  </a:cubicBezTo>
                  <a:lnTo>
                    <a:pt x="9639" y="2174"/>
                  </a:lnTo>
                  <a:cubicBezTo>
                    <a:pt x="9515" y="2016"/>
                    <a:pt x="9373" y="1950"/>
                    <a:pt x="9234" y="1950"/>
                  </a:cubicBezTo>
                  <a:cubicBezTo>
                    <a:pt x="8832" y="1950"/>
                    <a:pt x="8457" y="2494"/>
                    <a:pt x="8648" y="2926"/>
                  </a:cubicBezTo>
                  <a:cubicBezTo>
                    <a:pt x="9092" y="3985"/>
                    <a:pt x="9587" y="5027"/>
                    <a:pt x="10100" y="6035"/>
                  </a:cubicBezTo>
                  <a:cubicBezTo>
                    <a:pt x="9639" y="5472"/>
                    <a:pt x="9126" y="4959"/>
                    <a:pt x="8562" y="4498"/>
                  </a:cubicBezTo>
                  <a:cubicBezTo>
                    <a:pt x="8441" y="4395"/>
                    <a:pt x="8283" y="4349"/>
                    <a:pt x="8125" y="4349"/>
                  </a:cubicBezTo>
                  <a:cubicBezTo>
                    <a:pt x="7730" y="4349"/>
                    <a:pt x="7337" y="4644"/>
                    <a:pt x="7520" y="5096"/>
                  </a:cubicBezTo>
                  <a:cubicBezTo>
                    <a:pt x="7674" y="5454"/>
                    <a:pt x="7828" y="5813"/>
                    <a:pt x="8015" y="6155"/>
                  </a:cubicBezTo>
                  <a:cubicBezTo>
                    <a:pt x="7938" y="6120"/>
                    <a:pt x="7858" y="6104"/>
                    <a:pt x="7779" y="6104"/>
                  </a:cubicBezTo>
                  <a:cubicBezTo>
                    <a:pt x="7355" y="6104"/>
                    <a:pt x="6970" y="6565"/>
                    <a:pt x="7229" y="7026"/>
                  </a:cubicBezTo>
                  <a:cubicBezTo>
                    <a:pt x="7554" y="7573"/>
                    <a:pt x="7862" y="8052"/>
                    <a:pt x="8169" y="8581"/>
                  </a:cubicBezTo>
                  <a:cubicBezTo>
                    <a:pt x="7486" y="7573"/>
                    <a:pt x="6717" y="6616"/>
                    <a:pt x="5897" y="5745"/>
                  </a:cubicBezTo>
                  <a:cubicBezTo>
                    <a:pt x="5771" y="5615"/>
                    <a:pt x="5623" y="5559"/>
                    <a:pt x="5478" y="5559"/>
                  </a:cubicBezTo>
                  <a:cubicBezTo>
                    <a:pt x="5053" y="5559"/>
                    <a:pt x="4655" y="6034"/>
                    <a:pt x="4923" y="6480"/>
                  </a:cubicBezTo>
                  <a:lnTo>
                    <a:pt x="5042" y="6685"/>
                  </a:lnTo>
                  <a:cubicBezTo>
                    <a:pt x="4598" y="6240"/>
                    <a:pt x="4120" y="5847"/>
                    <a:pt x="3624" y="5489"/>
                  </a:cubicBezTo>
                  <a:cubicBezTo>
                    <a:pt x="3528" y="5419"/>
                    <a:pt x="3426" y="5388"/>
                    <a:pt x="3327" y="5388"/>
                  </a:cubicBezTo>
                  <a:cubicBezTo>
                    <a:pt x="2918" y="5388"/>
                    <a:pt x="2557" y="5907"/>
                    <a:pt x="2804" y="6292"/>
                  </a:cubicBezTo>
                  <a:cubicBezTo>
                    <a:pt x="3231" y="6975"/>
                    <a:pt x="3693" y="7659"/>
                    <a:pt x="4137" y="8325"/>
                  </a:cubicBezTo>
                  <a:cubicBezTo>
                    <a:pt x="3727" y="7881"/>
                    <a:pt x="3283" y="7436"/>
                    <a:pt x="2838" y="7009"/>
                  </a:cubicBezTo>
                  <a:cubicBezTo>
                    <a:pt x="2717" y="6892"/>
                    <a:pt x="2578" y="6842"/>
                    <a:pt x="2444" y="6842"/>
                  </a:cubicBezTo>
                  <a:cubicBezTo>
                    <a:pt x="2048" y="6842"/>
                    <a:pt x="1690" y="7276"/>
                    <a:pt x="1933" y="7710"/>
                  </a:cubicBezTo>
                  <a:cubicBezTo>
                    <a:pt x="2052" y="7915"/>
                    <a:pt x="2155" y="8120"/>
                    <a:pt x="2274" y="8308"/>
                  </a:cubicBezTo>
                  <a:cubicBezTo>
                    <a:pt x="1847" y="7949"/>
                    <a:pt x="1386" y="7624"/>
                    <a:pt x="908" y="7334"/>
                  </a:cubicBezTo>
                  <a:cubicBezTo>
                    <a:pt x="831" y="7291"/>
                    <a:pt x="750" y="7272"/>
                    <a:pt x="672" y="7272"/>
                  </a:cubicBezTo>
                  <a:cubicBezTo>
                    <a:pt x="316" y="7272"/>
                    <a:pt x="0" y="7670"/>
                    <a:pt x="224" y="8035"/>
                  </a:cubicBezTo>
                  <a:cubicBezTo>
                    <a:pt x="1266" y="9743"/>
                    <a:pt x="2428" y="11332"/>
                    <a:pt x="3368" y="13109"/>
                  </a:cubicBezTo>
                  <a:cubicBezTo>
                    <a:pt x="3437" y="13232"/>
                    <a:pt x="3541" y="13283"/>
                    <a:pt x="3646" y="13283"/>
                  </a:cubicBezTo>
                  <a:cubicBezTo>
                    <a:pt x="3877" y="13283"/>
                    <a:pt x="4113" y="13033"/>
                    <a:pt x="3983" y="12750"/>
                  </a:cubicBezTo>
                  <a:cubicBezTo>
                    <a:pt x="3522" y="11811"/>
                    <a:pt x="3026" y="10871"/>
                    <a:pt x="2497" y="9948"/>
                  </a:cubicBezTo>
                  <a:lnTo>
                    <a:pt x="2497" y="9948"/>
                  </a:lnTo>
                  <a:cubicBezTo>
                    <a:pt x="3539" y="11076"/>
                    <a:pt x="4427" y="12374"/>
                    <a:pt x="5418" y="13502"/>
                  </a:cubicBezTo>
                  <a:cubicBezTo>
                    <a:pt x="5527" y="13623"/>
                    <a:pt x="5655" y="13674"/>
                    <a:pt x="5780" y="13674"/>
                  </a:cubicBezTo>
                  <a:cubicBezTo>
                    <a:pt x="6151" y="13674"/>
                    <a:pt x="6502" y="13231"/>
                    <a:pt x="6273" y="12836"/>
                  </a:cubicBezTo>
                  <a:cubicBezTo>
                    <a:pt x="6136" y="12579"/>
                    <a:pt x="5999" y="12340"/>
                    <a:pt x="5863" y="12101"/>
                  </a:cubicBezTo>
                  <a:lnTo>
                    <a:pt x="5863" y="12101"/>
                  </a:lnTo>
                  <a:cubicBezTo>
                    <a:pt x="6238" y="12528"/>
                    <a:pt x="6614" y="12938"/>
                    <a:pt x="7007" y="13331"/>
                  </a:cubicBezTo>
                  <a:cubicBezTo>
                    <a:pt x="7118" y="13442"/>
                    <a:pt x="7259" y="13490"/>
                    <a:pt x="7399" y="13490"/>
                  </a:cubicBezTo>
                  <a:cubicBezTo>
                    <a:pt x="7755" y="13490"/>
                    <a:pt x="8107" y="13177"/>
                    <a:pt x="7947" y="12784"/>
                  </a:cubicBezTo>
                  <a:cubicBezTo>
                    <a:pt x="7810" y="12409"/>
                    <a:pt x="7640" y="12050"/>
                    <a:pt x="7469" y="11691"/>
                  </a:cubicBezTo>
                  <a:lnTo>
                    <a:pt x="7469" y="11691"/>
                  </a:lnTo>
                  <a:cubicBezTo>
                    <a:pt x="7776" y="12084"/>
                    <a:pt x="8067" y="12460"/>
                    <a:pt x="8391" y="12819"/>
                  </a:cubicBezTo>
                  <a:cubicBezTo>
                    <a:pt x="8516" y="12958"/>
                    <a:pt x="8659" y="13016"/>
                    <a:pt x="8798" y="13016"/>
                  </a:cubicBezTo>
                  <a:cubicBezTo>
                    <a:pt x="9137" y="13016"/>
                    <a:pt x="9453" y="12670"/>
                    <a:pt x="9417" y="12306"/>
                  </a:cubicBezTo>
                  <a:lnTo>
                    <a:pt x="9417" y="12306"/>
                  </a:lnTo>
                  <a:cubicBezTo>
                    <a:pt x="9810" y="12802"/>
                    <a:pt x="10254" y="13280"/>
                    <a:pt x="10715" y="13707"/>
                  </a:cubicBezTo>
                  <a:cubicBezTo>
                    <a:pt x="10837" y="13819"/>
                    <a:pt x="10986" y="13868"/>
                    <a:pt x="11132" y="13868"/>
                  </a:cubicBezTo>
                  <a:cubicBezTo>
                    <a:pt x="11501" y="13868"/>
                    <a:pt x="11853" y="13554"/>
                    <a:pt x="11706" y="13126"/>
                  </a:cubicBezTo>
                  <a:cubicBezTo>
                    <a:pt x="11638" y="12904"/>
                    <a:pt x="11569" y="12682"/>
                    <a:pt x="11484" y="12460"/>
                  </a:cubicBezTo>
                  <a:lnTo>
                    <a:pt x="11484" y="12460"/>
                  </a:lnTo>
                  <a:cubicBezTo>
                    <a:pt x="11638" y="12648"/>
                    <a:pt x="11792" y="12836"/>
                    <a:pt x="11945" y="13007"/>
                  </a:cubicBezTo>
                  <a:cubicBezTo>
                    <a:pt x="12060" y="13136"/>
                    <a:pt x="12208" y="13191"/>
                    <a:pt x="12356" y="13191"/>
                  </a:cubicBezTo>
                  <a:cubicBezTo>
                    <a:pt x="12736" y="13191"/>
                    <a:pt x="13123" y="12827"/>
                    <a:pt x="12988" y="12409"/>
                  </a:cubicBezTo>
                  <a:cubicBezTo>
                    <a:pt x="12885" y="12135"/>
                    <a:pt x="12765" y="11879"/>
                    <a:pt x="12663" y="11606"/>
                  </a:cubicBezTo>
                  <a:lnTo>
                    <a:pt x="12663" y="11606"/>
                  </a:lnTo>
                  <a:cubicBezTo>
                    <a:pt x="12988" y="12050"/>
                    <a:pt x="13346" y="12460"/>
                    <a:pt x="13722" y="12836"/>
                  </a:cubicBezTo>
                  <a:cubicBezTo>
                    <a:pt x="13853" y="12971"/>
                    <a:pt x="14001" y="13028"/>
                    <a:pt x="14143" y="13028"/>
                  </a:cubicBezTo>
                  <a:cubicBezTo>
                    <a:pt x="14557" y="13028"/>
                    <a:pt x="14925" y="12542"/>
                    <a:pt x="14696" y="12084"/>
                  </a:cubicBezTo>
                  <a:cubicBezTo>
                    <a:pt x="14201" y="11059"/>
                    <a:pt x="13654" y="10068"/>
                    <a:pt x="13124" y="9060"/>
                  </a:cubicBezTo>
                  <a:lnTo>
                    <a:pt x="13124" y="9060"/>
                  </a:lnTo>
                  <a:cubicBezTo>
                    <a:pt x="13637" y="9709"/>
                    <a:pt x="14201" y="10307"/>
                    <a:pt x="14782" y="10888"/>
                  </a:cubicBezTo>
                  <a:cubicBezTo>
                    <a:pt x="14895" y="10997"/>
                    <a:pt x="15045" y="11046"/>
                    <a:pt x="15196" y="11046"/>
                  </a:cubicBezTo>
                  <a:cubicBezTo>
                    <a:pt x="15590" y="11046"/>
                    <a:pt x="15997" y="10717"/>
                    <a:pt x="15824" y="10273"/>
                  </a:cubicBezTo>
                  <a:cubicBezTo>
                    <a:pt x="15380" y="9231"/>
                    <a:pt x="14850" y="8205"/>
                    <a:pt x="14252" y="7214"/>
                  </a:cubicBezTo>
                  <a:lnTo>
                    <a:pt x="14252" y="7214"/>
                  </a:lnTo>
                  <a:cubicBezTo>
                    <a:pt x="14935" y="8052"/>
                    <a:pt x="15636" y="8872"/>
                    <a:pt x="16388" y="9641"/>
                  </a:cubicBezTo>
                  <a:cubicBezTo>
                    <a:pt x="16518" y="9776"/>
                    <a:pt x="16668" y="9833"/>
                    <a:pt x="16813" y="9833"/>
                  </a:cubicBezTo>
                  <a:cubicBezTo>
                    <a:pt x="17236" y="9833"/>
                    <a:pt x="17621" y="9343"/>
                    <a:pt x="17379" y="8872"/>
                  </a:cubicBezTo>
                  <a:cubicBezTo>
                    <a:pt x="17037" y="8257"/>
                    <a:pt x="16661" y="7607"/>
                    <a:pt x="16302" y="6992"/>
                  </a:cubicBezTo>
                  <a:lnTo>
                    <a:pt x="16302" y="6992"/>
                  </a:lnTo>
                  <a:cubicBezTo>
                    <a:pt x="16507" y="7163"/>
                    <a:pt x="16712" y="7334"/>
                    <a:pt x="16917" y="7505"/>
                  </a:cubicBezTo>
                  <a:cubicBezTo>
                    <a:pt x="17046" y="7608"/>
                    <a:pt x="17209" y="7656"/>
                    <a:pt x="17371" y="7656"/>
                  </a:cubicBezTo>
                  <a:cubicBezTo>
                    <a:pt x="17770" y="7656"/>
                    <a:pt x="18159" y="7364"/>
                    <a:pt x="17977" y="6890"/>
                  </a:cubicBezTo>
                  <a:cubicBezTo>
                    <a:pt x="17925" y="6736"/>
                    <a:pt x="17857" y="6565"/>
                    <a:pt x="17789" y="6411"/>
                  </a:cubicBezTo>
                  <a:cubicBezTo>
                    <a:pt x="18113" y="6326"/>
                    <a:pt x="18301" y="5967"/>
                    <a:pt x="18182" y="5642"/>
                  </a:cubicBezTo>
                  <a:cubicBezTo>
                    <a:pt x="18079" y="5369"/>
                    <a:pt x="17977" y="5096"/>
                    <a:pt x="17840" y="4822"/>
                  </a:cubicBezTo>
                  <a:lnTo>
                    <a:pt x="17840" y="4822"/>
                  </a:lnTo>
                  <a:cubicBezTo>
                    <a:pt x="17909" y="4844"/>
                    <a:pt x="17979" y="4855"/>
                    <a:pt x="18049" y="4855"/>
                  </a:cubicBezTo>
                  <a:cubicBezTo>
                    <a:pt x="18517" y="4855"/>
                    <a:pt x="18958" y="4388"/>
                    <a:pt x="18660" y="3883"/>
                  </a:cubicBezTo>
                  <a:cubicBezTo>
                    <a:pt x="18558" y="3729"/>
                    <a:pt x="18472" y="3575"/>
                    <a:pt x="18370" y="3421"/>
                  </a:cubicBezTo>
                  <a:cubicBezTo>
                    <a:pt x="18763" y="3182"/>
                    <a:pt x="18848" y="2652"/>
                    <a:pt x="18558" y="2311"/>
                  </a:cubicBezTo>
                  <a:cubicBezTo>
                    <a:pt x="18011" y="1747"/>
                    <a:pt x="17430" y="1251"/>
                    <a:pt x="16815" y="790"/>
                  </a:cubicBezTo>
                  <a:cubicBezTo>
                    <a:pt x="16688" y="702"/>
                    <a:pt x="16566" y="663"/>
                    <a:pt x="16455" y="663"/>
                  </a:cubicBezTo>
                  <a:cubicBezTo>
                    <a:pt x="16221" y="663"/>
                    <a:pt x="16030" y="832"/>
                    <a:pt x="15926" y="1063"/>
                  </a:cubicBezTo>
                  <a:cubicBezTo>
                    <a:pt x="15790" y="944"/>
                    <a:pt x="15670" y="824"/>
                    <a:pt x="15533" y="705"/>
                  </a:cubicBezTo>
                  <a:cubicBezTo>
                    <a:pt x="15399" y="575"/>
                    <a:pt x="15236" y="518"/>
                    <a:pt x="15077" y="518"/>
                  </a:cubicBezTo>
                  <a:cubicBezTo>
                    <a:pt x="14709" y="518"/>
                    <a:pt x="14358" y="822"/>
                    <a:pt x="14406" y="1251"/>
                  </a:cubicBezTo>
                  <a:cubicBezTo>
                    <a:pt x="14064" y="892"/>
                    <a:pt x="13739" y="534"/>
                    <a:pt x="13381" y="192"/>
                  </a:cubicBezTo>
                  <a:cubicBezTo>
                    <a:pt x="13246" y="57"/>
                    <a:pt x="13095" y="1"/>
                    <a:pt x="12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28" name="Google Shape;1128;p53"/>
            <p:cNvGrpSpPr/>
            <p:nvPr/>
          </p:nvGrpSpPr>
          <p:grpSpPr>
            <a:xfrm>
              <a:off x="2176103" y="1419160"/>
              <a:ext cx="1160568" cy="1047764"/>
              <a:chOff x="2168003" y="1433129"/>
              <a:chExt cx="1176808" cy="1062425"/>
            </a:xfrm>
          </p:grpSpPr>
          <p:sp>
            <p:nvSpPr>
              <p:cNvPr id="1129" name="Google Shape;1129;p53"/>
              <p:cNvSpPr/>
              <p:nvPr/>
            </p:nvSpPr>
            <p:spPr>
              <a:xfrm rot="1291781">
                <a:off x="2274090" y="1583563"/>
                <a:ext cx="964635" cy="761556"/>
              </a:xfrm>
              <a:custGeom>
                <a:avLst/>
                <a:gdLst/>
                <a:ahLst/>
                <a:cxnLst/>
                <a:rect l="l" t="t" r="r" b="b"/>
                <a:pathLst>
                  <a:path w="18283" h="14434" extrusionOk="0">
                    <a:moveTo>
                      <a:pt x="12168" y="396"/>
                    </a:moveTo>
                    <a:cubicBezTo>
                      <a:pt x="14001" y="396"/>
                      <a:pt x="15722" y="1639"/>
                      <a:pt x="16608" y="3326"/>
                    </a:cubicBezTo>
                    <a:cubicBezTo>
                      <a:pt x="18026" y="6009"/>
                      <a:pt x="16198" y="8777"/>
                      <a:pt x="14541" y="10793"/>
                    </a:cubicBezTo>
                    <a:cubicBezTo>
                      <a:pt x="14114" y="11306"/>
                      <a:pt x="13721" y="11835"/>
                      <a:pt x="13293" y="12365"/>
                    </a:cubicBezTo>
                    <a:cubicBezTo>
                      <a:pt x="13020" y="12690"/>
                      <a:pt x="12302" y="13800"/>
                      <a:pt x="11824" y="13851"/>
                    </a:cubicBezTo>
                    <a:cubicBezTo>
                      <a:pt x="11739" y="13851"/>
                      <a:pt x="11653" y="13937"/>
                      <a:pt x="11653" y="14022"/>
                    </a:cubicBezTo>
                    <a:cubicBezTo>
                      <a:pt x="10229" y="13807"/>
                      <a:pt x="8889" y="13667"/>
                      <a:pt x="7498" y="13667"/>
                    </a:cubicBezTo>
                    <a:cubicBezTo>
                      <a:pt x="6903" y="13667"/>
                      <a:pt x="6298" y="13693"/>
                      <a:pt x="5673" y="13749"/>
                    </a:cubicBezTo>
                    <a:cubicBezTo>
                      <a:pt x="5497" y="13764"/>
                      <a:pt x="5323" y="13771"/>
                      <a:pt x="5152" y="13771"/>
                    </a:cubicBezTo>
                    <a:cubicBezTo>
                      <a:pt x="3004" y="13771"/>
                      <a:pt x="1306" y="12585"/>
                      <a:pt x="752" y="10417"/>
                    </a:cubicBezTo>
                    <a:cubicBezTo>
                      <a:pt x="410" y="8948"/>
                      <a:pt x="838" y="7410"/>
                      <a:pt x="1914" y="6351"/>
                    </a:cubicBezTo>
                    <a:cubicBezTo>
                      <a:pt x="2450" y="5834"/>
                      <a:pt x="3064" y="5627"/>
                      <a:pt x="3690" y="5627"/>
                    </a:cubicBezTo>
                    <a:cubicBezTo>
                      <a:pt x="4744" y="5627"/>
                      <a:pt x="5833" y="6212"/>
                      <a:pt x="6647" y="6897"/>
                    </a:cubicBezTo>
                    <a:cubicBezTo>
                      <a:pt x="6695" y="6940"/>
                      <a:pt x="6752" y="6960"/>
                      <a:pt x="6807" y="6960"/>
                    </a:cubicBezTo>
                    <a:cubicBezTo>
                      <a:pt x="6927" y="6960"/>
                      <a:pt x="7040" y="6867"/>
                      <a:pt x="7040" y="6726"/>
                    </a:cubicBezTo>
                    <a:cubicBezTo>
                      <a:pt x="7262" y="4471"/>
                      <a:pt x="7980" y="2216"/>
                      <a:pt x="10030" y="1003"/>
                    </a:cubicBezTo>
                    <a:cubicBezTo>
                      <a:pt x="10731" y="583"/>
                      <a:pt x="11458" y="396"/>
                      <a:pt x="12168" y="396"/>
                    </a:cubicBezTo>
                    <a:close/>
                    <a:moveTo>
                      <a:pt x="12249" y="0"/>
                    </a:moveTo>
                    <a:cubicBezTo>
                      <a:pt x="11532" y="0"/>
                      <a:pt x="10801" y="145"/>
                      <a:pt x="10098" y="439"/>
                    </a:cubicBezTo>
                    <a:cubicBezTo>
                      <a:pt x="7809" y="1413"/>
                      <a:pt x="6903" y="3993"/>
                      <a:pt x="6630" y="6282"/>
                    </a:cubicBezTo>
                    <a:cubicBezTo>
                      <a:pt x="5786" y="5658"/>
                      <a:pt x="4776" y="5140"/>
                      <a:pt x="3749" y="5140"/>
                    </a:cubicBezTo>
                    <a:cubicBezTo>
                      <a:pt x="3342" y="5140"/>
                      <a:pt x="2932" y="5221"/>
                      <a:pt x="2529" y="5411"/>
                    </a:cubicBezTo>
                    <a:cubicBezTo>
                      <a:pt x="1094" y="6060"/>
                      <a:pt x="359" y="7495"/>
                      <a:pt x="205" y="8999"/>
                    </a:cubicBezTo>
                    <a:cubicBezTo>
                      <a:pt x="0" y="10810"/>
                      <a:pt x="957" y="12467"/>
                      <a:pt x="2341" y="13544"/>
                    </a:cubicBezTo>
                    <a:cubicBezTo>
                      <a:pt x="3044" y="14077"/>
                      <a:pt x="3920" y="14218"/>
                      <a:pt x="4795" y="14218"/>
                    </a:cubicBezTo>
                    <a:cubicBezTo>
                      <a:pt x="5238" y="14218"/>
                      <a:pt x="5681" y="14182"/>
                      <a:pt x="6100" y="14142"/>
                    </a:cubicBezTo>
                    <a:cubicBezTo>
                      <a:pt x="6666" y="14090"/>
                      <a:pt x="7217" y="14066"/>
                      <a:pt x="7761" y="14066"/>
                    </a:cubicBezTo>
                    <a:cubicBezTo>
                      <a:pt x="9174" y="14066"/>
                      <a:pt x="10544" y="14223"/>
                      <a:pt x="12012" y="14432"/>
                    </a:cubicBezTo>
                    <a:cubicBezTo>
                      <a:pt x="12019" y="14433"/>
                      <a:pt x="12025" y="14433"/>
                      <a:pt x="12032" y="14433"/>
                    </a:cubicBezTo>
                    <a:cubicBezTo>
                      <a:pt x="12176" y="14433"/>
                      <a:pt x="12281" y="14256"/>
                      <a:pt x="12183" y="14142"/>
                    </a:cubicBezTo>
                    <a:cubicBezTo>
                      <a:pt x="12610" y="13937"/>
                      <a:pt x="12986" y="13407"/>
                      <a:pt x="13259" y="13117"/>
                    </a:cubicBezTo>
                    <a:cubicBezTo>
                      <a:pt x="14028" y="12228"/>
                      <a:pt x="14746" y="11271"/>
                      <a:pt x="15498" y="10366"/>
                    </a:cubicBezTo>
                    <a:cubicBezTo>
                      <a:pt x="17360" y="8076"/>
                      <a:pt x="18283" y="5137"/>
                      <a:pt x="16642" y="2472"/>
                    </a:cubicBezTo>
                    <a:cubicBezTo>
                      <a:pt x="15650" y="850"/>
                      <a:pt x="13989" y="0"/>
                      <a:pt x="12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0" name="Google Shape;1130;p53"/>
              <p:cNvSpPr/>
              <p:nvPr/>
            </p:nvSpPr>
            <p:spPr>
              <a:xfrm rot="1291781">
                <a:off x="2398574" y="1962710"/>
                <a:ext cx="188991" cy="179916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3410" extrusionOk="0">
                    <a:moveTo>
                      <a:pt x="749" y="1"/>
                    </a:moveTo>
                    <a:cubicBezTo>
                      <a:pt x="608" y="1"/>
                      <a:pt x="458" y="156"/>
                      <a:pt x="540" y="320"/>
                    </a:cubicBezTo>
                    <a:lnTo>
                      <a:pt x="728" y="764"/>
                    </a:lnTo>
                    <a:cubicBezTo>
                      <a:pt x="642" y="628"/>
                      <a:pt x="540" y="491"/>
                      <a:pt x="437" y="337"/>
                    </a:cubicBezTo>
                    <a:cubicBezTo>
                      <a:pt x="396" y="275"/>
                      <a:pt x="336" y="249"/>
                      <a:pt x="276" y="249"/>
                    </a:cubicBezTo>
                    <a:cubicBezTo>
                      <a:pt x="138" y="249"/>
                      <a:pt x="0" y="387"/>
                      <a:pt x="96" y="542"/>
                    </a:cubicBezTo>
                    <a:cubicBezTo>
                      <a:pt x="591" y="1294"/>
                      <a:pt x="984" y="2114"/>
                      <a:pt x="1565" y="2815"/>
                    </a:cubicBezTo>
                    <a:lnTo>
                      <a:pt x="1804" y="3173"/>
                    </a:lnTo>
                    <a:cubicBezTo>
                      <a:pt x="1838" y="3242"/>
                      <a:pt x="1924" y="3276"/>
                      <a:pt x="2009" y="3276"/>
                    </a:cubicBezTo>
                    <a:cubicBezTo>
                      <a:pt x="2009" y="3276"/>
                      <a:pt x="2026" y="3293"/>
                      <a:pt x="2026" y="3293"/>
                    </a:cubicBezTo>
                    <a:cubicBezTo>
                      <a:pt x="2062" y="3363"/>
                      <a:pt x="2145" y="3410"/>
                      <a:pt x="2227" y="3410"/>
                    </a:cubicBezTo>
                    <a:cubicBezTo>
                      <a:pt x="2265" y="3410"/>
                      <a:pt x="2302" y="3400"/>
                      <a:pt x="2334" y="3378"/>
                    </a:cubicBezTo>
                    <a:cubicBezTo>
                      <a:pt x="2573" y="3208"/>
                      <a:pt x="2812" y="3037"/>
                      <a:pt x="3017" y="2832"/>
                    </a:cubicBezTo>
                    <a:cubicBezTo>
                      <a:pt x="3171" y="2746"/>
                      <a:pt x="3325" y="2661"/>
                      <a:pt x="3479" y="2575"/>
                    </a:cubicBezTo>
                    <a:cubicBezTo>
                      <a:pt x="3547" y="2541"/>
                      <a:pt x="3581" y="2456"/>
                      <a:pt x="3581" y="2387"/>
                    </a:cubicBezTo>
                    <a:cubicBezTo>
                      <a:pt x="3564" y="2217"/>
                      <a:pt x="3496" y="2046"/>
                      <a:pt x="3359" y="1943"/>
                    </a:cubicBezTo>
                    <a:cubicBezTo>
                      <a:pt x="3325" y="1915"/>
                      <a:pt x="3285" y="1901"/>
                      <a:pt x="3247" y="1901"/>
                    </a:cubicBezTo>
                    <a:cubicBezTo>
                      <a:pt x="3171" y="1901"/>
                      <a:pt x="3103" y="1955"/>
                      <a:pt x="3103" y="2046"/>
                    </a:cubicBezTo>
                    <a:cubicBezTo>
                      <a:pt x="3103" y="2097"/>
                      <a:pt x="3103" y="2131"/>
                      <a:pt x="3103" y="2165"/>
                    </a:cubicBezTo>
                    <a:cubicBezTo>
                      <a:pt x="3069" y="2165"/>
                      <a:pt x="3052" y="2182"/>
                      <a:pt x="3017" y="2200"/>
                    </a:cubicBezTo>
                    <a:cubicBezTo>
                      <a:pt x="2744" y="2370"/>
                      <a:pt x="2454" y="2507"/>
                      <a:pt x="2163" y="2661"/>
                    </a:cubicBezTo>
                    <a:cubicBezTo>
                      <a:pt x="2009" y="2387"/>
                      <a:pt x="1873" y="2114"/>
                      <a:pt x="1736" y="1841"/>
                    </a:cubicBezTo>
                    <a:cubicBezTo>
                      <a:pt x="1480" y="1260"/>
                      <a:pt x="1206" y="679"/>
                      <a:pt x="916" y="115"/>
                    </a:cubicBezTo>
                    <a:cubicBezTo>
                      <a:pt x="878" y="34"/>
                      <a:pt x="81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1" name="Google Shape;1131;p53"/>
              <p:cNvSpPr/>
              <p:nvPr/>
            </p:nvSpPr>
            <p:spPr>
              <a:xfrm rot="1291781">
                <a:off x="2575286" y="1955485"/>
                <a:ext cx="163243" cy="170894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239" extrusionOk="0">
                    <a:moveTo>
                      <a:pt x="1282" y="624"/>
                    </a:moveTo>
                    <a:lnTo>
                      <a:pt x="1282" y="624"/>
                    </a:lnTo>
                    <a:cubicBezTo>
                      <a:pt x="1436" y="710"/>
                      <a:pt x="1555" y="812"/>
                      <a:pt x="1675" y="932"/>
                    </a:cubicBezTo>
                    <a:cubicBezTo>
                      <a:pt x="2051" y="1325"/>
                      <a:pt x="2256" y="1854"/>
                      <a:pt x="1983" y="2367"/>
                    </a:cubicBezTo>
                    <a:cubicBezTo>
                      <a:pt x="1846" y="2606"/>
                      <a:pt x="1705" y="2699"/>
                      <a:pt x="1569" y="2699"/>
                    </a:cubicBezTo>
                    <a:cubicBezTo>
                      <a:pt x="1297" y="2699"/>
                      <a:pt x="1043" y="2327"/>
                      <a:pt x="872" y="2008"/>
                    </a:cubicBezTo>
                    <a:cubicBezTo>
                      <a:pt x="752" y="1769"/>
                      <a:pt x="684" y="1530"/>
                      <a:pt x="616" y="1273"/>
                    </a:cubicBezTo>
                    <a:cubicBezTo>
                      <a:pt x="616" y="1120"/>
                      <a:pt x="650" y="949"/>
                      <a:pt x="701" y="795"/>
                    </a:cubicBezTo>
                    <a:lnTo>
                      <a:pt x="701" y="795"/>
                    </a:lnTo>
                    <a:cubicBezTo>
                      <a:pt x="684" y="1222"/>
                      <a:pt x="906" y="1632"/>
                      <a:pt x="1265" y="1854"/>
                    </a:cubicBezTo>
                    <a:cubicBezTo>
                      <a:pt x="1294" y="1877"/>
                      <a:pt x="1324" y="1887"/>
                      <a:pt x="1352" y="1887"/>
                    </a:cubicBezTo>
                    <a:cubicBezTo>
                      <a:pt x="1473" y="1887"/>
                      <a:pt x="1567" y="1709"/>
                      <a:pt x="1470" y="1598"/>
                    </a:cubicBezTo>
                    <a:cubicBezTo>
                      <a:pt x="1265" y="1376"/>
                      <a:pt x="957" y="880"/>
                      <a:pt x="1282" y="624"/>
                    </a:cubicBezTo>
                    <a:close/>
                    <a:moveTo>
                      <a:pt x="513" y="1"/>
                    </a:moveTo>
                    <a:cubicBezTo>
                      <a:pt x="445" y="1"/>
                      <a:pt x="376" y="43"/>
                      <a:pt x="308" y="163"/>
                    </a:cubicBezTo>
                    <a:cubicBezTo>
                      <a:pt x="206" y="368"/>
                      <a:pt x="171" y="607"/>
                      <a:pt x="206" y="846"/>
                    </a:cubicBezTo>
                    <a:cubicBezTo>
                      <a:pt x="1" y="1872"/>
                      <a:pt x="581" y="3238"/>
                      <a:pt x="1726" y="3238"/>
                    </a:cubicBezTo>
                    <a:cubicBezTo>
                      <a:pt x="2153" y="3238"/>
                      <a:pt x="2563" y="2999"/>
                      <a:pt x="2786" y="2606"/>
                    </a:cubicBezTo>
                    <a:cubicBezTo>
                      <a:pt x="3093" y="2111"/>
                      <a:pt x="2905" y="1496"/>
                      <a:pt x="2632" y="1034"/>
                    </a:cubicBezTo>
                    <a:cubicBezTo>
                      <a:pt x="2390" y="641"/>
                      <a:pt x="1933" y="100"/>
                      <a:pt x="1440" y="100"/>
                    </a:cubicBezTo>
                    <a:cubicBezTo>
                      <a:pt x="1377" y="100"/>
                      <a:pt x="1312" y="109"/>
                      <a:pt x="1248" y="129"/>
                    </a:cubicBezTo>
                    <a:cubicBezTo>
                      <a:pt x="1152" y="81"/>
                      <a:pt x="1050" y="60"/>
                      <a:pt x="949" y="60"/>
                    </a:cubicBezTo>
                    <a:cubicBezTo>
                      <a:pt x="871" y="60"/>
                      <a:pt x="793" y="72"/>
                      <a:pt x="718" y="95"/>
                    </a:cubicBezTo>
                    <a:cubicBezTo>
                      <a:pt x="650" y="43"/>
                      <a:pt x="581" y="1"/>
                      <a:pt x="5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2" name="Google Shape;1132;p53"/>
              <p:cNvSpPr/>
              <p:nvPr/>
            </p:nvSpPr>
            <p:spPr>
              <a:xfrm rot="1291781">
                <a:off x="2733421" y="1872046"/>
                <a:ext cx="165037" cy="233996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4435" extrusionOk="0">
                    <a:moveTo>
                      <a:pt x="1984" y="1"/>
                    </a:moveTo>
                    <a:cubicBezTo>
                      <a:pt x="1850" y="1"/>
                      <a:pt x="1723" y="113"/>
                      <a:pt x="1778" y="287"/>
                    </a:cubicBezTo>
                    <a:cubicBezTo>
                      <a:pt x="1846" y="492"/>
                      <a:pt x="1914" y="714"/>
                      <a:pt x="1966" y="919"/>
                    </a:cubicBezTo>
                    <a:cubicBezTo>
                      <a:pt x="1966" y="1603"/>
                      <a:pt x="2000" y="2286"/>
                      <a:pt x="2119" y="2953"/>
                    </a:cubicBezTo>
                    <a:cubicBezTo>
                      <a:pt x="1556" y="2508"/>
                      <a:pt x="992" y="2030"/>
                      <a:pt x="445" y="1552"/>
                    </a:cubicBezTo>
                    <a:cubicBezTo>
                      <a:pt x="398" y="1509"/>
                      <a:pt x="345" y="1491"/>
                      <a:pt x="294" y="1491"/>
                    </a:cubicBezTo>
                    <a:cubicBezTo>
                      <a:pt x="139" y="1491"/>
                      <a:pt x="1" y="1658"/>
                      <a:pt x="103" y="1825"/>
                    </a:cubicBezTo>
                    <a:cubicBezTo>
                      <a:pt x="35" y="1910"/>
                      <a:pt x="52" y="2030"/>
                      <a:pt x="120" y="2098"/>
                    </a:cubicBezTo>
                    <a:cubicBezTo>
                      <a:pt x="274" y="2235"/>
                      <a:pt x="411" y="2355"/>
                      <a:pt x="548" y="2491"/>
                    </a:cubicBezTo>
                    <a:cubicBezTo>
                      <a:pt x="804" y="2765"/>
                      <a:pt x="1077" y="3021"/>
                      <a:pt x="1368" y="3226"/>
                    </a:cubicBezTo>
                    <a:cubicBezTo>
                      <a:pt x="1795" y="3602"/>
                      <a:pt x="2222" y="3978"/>
                      <a:pt x="2683" y="4303"/>
                    </a:cubicBezTo>
                    <a:cubicBezTo>
                      <a:pt x="2683" y="4320"/>
                      <a:pt x="2700" y="4320"/>
                      <a:pt x="2700" y="4320"/>
                    </a:cubicBezTo>
                    <a:cubicBezTo>
                      <a:pt x="2750" y="4398"/>
                      <a:pt x="2830" y="4435"/>
                      <a:pt x="2907" y="4435"/>
                    </a:cubicBezTo>
                    <a:cubicBezTo>
                      <a:pt x="3015" y="4435"/>
                      <a:pt x="3118" y="4364"/>
                      <a:pt x="3128" y="4234"/>
                    </a:cubicBezTo>
                    <a:cubicBezTo>
                      <a:pt x="3128" y="2884"/>
                      <a:pt x="2888" y="1552"/>
                      <a:pt x="2461" y="270"/>
                    </a:cubicBezTo>
                    <a:cubicBezTo>
                      <a:pt x="2431" y="178"/>
                      <a:pt x="2331" y="114"/>
                      <a:pt x="2225" y="114"/>
                    </a:cubicBezTo>
                    <a:cubicBezTo>
                      <a:pt x="2212" y="114"/>
                      <a:pt x="2200" y="115"/>
                      <a:pt x="2188" y="116"/>
                    </a:cubicBezTo>
                    <a:cubicBezTo>
                      <a:pt x="2138" y="36"/>
                      <a:pt x="2060" y="1"/>
                      <a:pt x="1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3" name="Google Shape;1133;p53"/>
              <p:cNvSpPr/>
              <p:nvPr/>
            </p:nvSpPr>
            <p:spPr>
              <a:xfrm rot="1291781">
                <a:off x="2893702" y="1861438"/>
                <a:ext cx="195428" cy="255839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849" extrusionOk="0">
                    <a:moveTo>
                      <a:pt x="1601" y="1"/>
                    </a:moveTo>
                    <a:cubicBezTo>
                      <a:pt x="1379" y="1"/>
                      <a:pt x="1174" y="189"/>
                      <a:pt x="1003" y="308"/>
                    </a:cubicBezTo>
                    <a:cubicBezTo>
                      <a:pt x="764" y="445"/>
                      <a:pt x="542" y="633"/>
                      <a:pt x="371" y="855"/>
                    </a:cubicBezTo>
                    <a:cubicBezTo>
                      <a:pt x="371" y="872"/>
                      <a:pt x="354" y="889"/>
                      <a:pt x="354" y="906"/>
                    </a:cubicBezTo>
                    <a:cubicBezTo>
                      <a:pt x="268" y="975"/>
                      <a:pt x="200" y="1026"/>
                      <a:pt x="115" y="1077"/>
                    </a:cubicBezTo>
                    <a:cubicBezTo>
                      <a:pt x="1" y="1176"/>
                      <a:pt x="111" y="1358"/>
                      <a:pt x="230" y="1358"/>
                    </a:cubicBezTo>
                    <a:cubicBezTo>
                      <a:pt x="255" y="1358"/>
                      <a:pt x="279" y="1351"/>
                      <a:pt x="302" y="1333"/>
                    </a:cubicBezTo>
                    <a:lnTo>
                      <a:pt x="337" y="1316"/>
                    </a:lnTo>
                    <a:cubicBezTo>
                      <a:pt x="935" y="2461"/>
                      <a:pt x="1601" y="3555"/>
                      <a:pt x="2319" y="4614"/>
                    </a:cubicBezTo>
                    <a:cubicBezTo>
                      <a:pt x="2370" y="4682"/>
                      <a:pt x="2455" y="4716"/>
                      <a:pt x="2541" y="4716"/>
                    </a:cubicBezTo>
                    <a:lnTo>
                      <a:pt x="2541" y="4734"/>
                    </a:lnTo>
                    <a:cubicBezTo>
                      <a:pt x="2583" y="4810"/>
                      <a:pt x="2660" y="4849"/>
                      <a:pt x="2737" y="4849"/>
                    </a:cubicBezTo>
                    <a:cubicBezTo>
                      <a:pt x="2814" y="4849"/>
                      <a:pt x="2891" y="4810"/>
                      <a:pt x="2934" y="4734"/>
                    </a:cubicBezTo>
                    <a:cubicBezTo>
                      <a:pt x="3019" y="4546"/>
                      <a:pt x="3122" y="4358"/>
                      <a:pt x="3207" y="4170"/>
                    </a:cubicBezTo>
                    <a:cubicBezTo>
                      <a:pt x="3310" y="4016"/>
                      <a:pt x="3395" y="3845"/>
                      <a:pt x="3463" y="3674"/>
                    </a:cubicBezTo>
                    <a:cubicBezTo>
                      <a:pt x="3532" y="3520"/>
                      <a:pt x="3600" y="3367"/>
                      <a:pt x="3651" y="3196"/>
                    </a:cubicBezTo>
                    <a:cubicBezTo>
                      <a:pt x="3703" y="3019"/>
                      <a:pt x="3559" y="2905"/>
                      <a:pt x="3415" y="2905"/>
                    </a:cubicBezTo>
                    <a:cubicBezTo>
                      <a:pt x="3322" y="2905"/>
                      <a:pt x="3230" y="2952"/>
                      <a:pt x="3190" y="3059"/>
                    </a:cubicBezTo>
                    <a:cubicBezTo>
                      <a:pt x="3070" y="3401"/>
                      <a:pt x="2900" y="3725"/>
                      <a:pt x="2712" y="4033"/>
                    </a:cubicBezTo>
                    <a:cubicBezTo>
                      <a:pt x="2524" y="3606"/>
                      <a:pt x="2319" y="3196"/>
                      <a:pt x="2114" y="2786"/>
                    </a:cubicBezTo>
                    <a:cubicBezTo>
                      <a:pt x="2182" y="2700"/>
                      <a:pt x="2250" y="2615"/>
                      <a:pt x="2319" y="2512"/>
                    </a:cubicBezTo>
                    <a:cubicBezTo>
                      <a:pt x="2404" y="2427"/>
                      <a:pt x="2438" y="2359"/>
                      <a:pt x="2507" y="2290"/>
                    </a:cubicBezTo>
                    <a:lnTo>
                      <a:pt x="2558" y="2222"/>
                    </a:lnTo>
                    <a:lnTo>
                      <a:pt x="2643" y="2136"/>
                    </a:lnTo>
                    <a:cubicBezTo>
                      <a:pt x="2778" y="1989"/>
                      <a:pt x="2648" y="1799"/>
                      <a:pt x="2495" y="1799"/>
                    </a:cubicBezTo>
                    <a:cubicBezTo>
                      <a:pt x="2454" y="1799"/>
                      <a:pt x="2410" y="1813"/>
                      <a:pt x="2370" y="1846"/>
                    </a:cubicBezTo>
                    <a:cubicBezTo>
                      <a:pt x="2344" y="1837"/>
                      <a:pt x="2319" y="1833"/>
                      <a:pt x="2293" y="1833"/>
                    </a:cubicBezTo>
                    <a:cubicBezTo>
                      <a:pt x="2267" y="1833"/>
                      <a:pt x="2242" y="1837"/>
                      <a:pt x="2216" y="1846"/>
                    </a:cubicBezTo>
                    <a:lnTo>
                      <a:pt x="2233" y="1829"/>
                    </a:lnTo>
                    <a:lnTo>
                      <a:pt x="2233" y="1829"/>
                    </a:lnTo>
                    <a:cubicBezTo>
                      <a:pt x="2028" y="1897"/>
                      <a:pt x="1977" y="2136"/>
                      <a:pt x="1874" y="2324"/>
                    </a:cubicBezTo>
                    <a:cubicBezTo>
                      <a:pt x="1601" y="1846"/>
                      <a:pt x="1311" y="1402"/>
                      <a:pt x="1003" y="957"/>
                    </a:cubicBezTo>
                    <a:lnTo>
                      <a:pt x="986" y="957"/>
                    </a:lnTo>
                    <a:cubicBezTo>
                      <a:pt x="1225" y="787"/>
                      <a:pt x="1464" y="633"/>
                      <a:pt x="1704" y="462"/>
                    </a:cubicBezTo>
                    <a:cubicBezTo>
                      <a:pt x="1806" y="394"/>
                      <a:pt x="1840" y="257"/>
                      <a:pt x="1772" y="172"/>
                    </a:cubicBezTo>
                    <a:cubicBezTo>
                      <a:pt x="1772" y="69"/>
                      <a:pt x="1686" y="1"/>
                      <a:pt x="1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34" name="Google Shape;1134;p53"/>
          <p:cNvGrpSpPr/>
          <p:nvPr/>
        </p:nvGrpSpPr>
        <p:grpSpPr>
          <a:xfrm>
            <a:off x="8093898" y="2035390"/>
            <a:ext cx="877375" cy="1110668"/>
            <a:chOff x="6145535" y="1473170"/>
            <a:chExt cx="658031" cy="833001"/>
          </a:xfrm>
        </p:grpSpPr>
        <p:sp>
          <p:nvSpPr>
            <p:cNvPr id="1135" name="Google Shape;1135;p53"/>
            <p:cNvSpPr/>
            <p:nvPr/>
          </p:nvSpPr>
          <p:spPr>
            <a:xfrm rot="-796969">
              <a:off x="6298112" y="1768105"/>
              <a:ext cx="352890" cy="349862"/>
            </a:xfrm>
            <a:custGeom>
              <a:avLst/>
              <a:gdLst/>
              <a:ahLst/>
              <a:cxnLst/>
              <a:rect l="l" t="t" r="r" b="b"/>
              <a:pathLst>
                <a:path w="7459" h="7395" extrusionOk="0">
                  <a:moveTo>
                    <a:pt x="3311" y="0"/>
                  </a:moveTo>
                  <a:cubicBezTo>
                    <a:pt x="2927" y="0"/>
                    <a:pt x="2526" y="322"/>
                    <a:pt x="2696" y="741"/>
                  </a:cubicBezTo>
                  <a:cubicBezTo>
                    <a:pt x="2782" y="946"/>
                    <a:pt x="2884" y="1151"/>
                    <a:pt x="2970" y="1356"/>
                  </a:cubicBezTo>
                  <a:cubicBezTo>
                    <a:pt x="2884" y="1236"/>
                    <a:pt x="2799" y="1117"/>
                    <a:pt x="2713" y="997"/>
                  </a:cubicBezTo>
                  <a:cubicBezTo>
                    <a:pt x="2592" y="808"/>
                    <a:pt x="2418" y="729"/>
                    <a:pt x="2244" y="729"/>
                  </a:cubicBezTo>
                  <a:cubicBezTo>
                    <a:pt x="1854" y="729"/>
                    <a:pt x="1469" y="1129"/>
                    <a:pt x="1705" y="1578"/>
                  </a:cubicBezTo>
                  <a:cubicBezTo>
                    <a:pt x="2064" y="2296"/>
                    <a:pt x="2389" y="3013"/>
                    <a:pt x="2662" y="3748"/>
                  </a:cubicBezTo>
                  <a:cubicBezTo>
                    <a:pt x="2440" y="3423"/>
                    <a:pt x="2184" y="3133"/>
                    <a:pt x="1910" y="2842"/>
                  </a:cubicBezTo>
                  <a:cubicBezTo>
                    <a:pt x="1800" y="2732"/>
                    <a:pt x="1661" y="2684"/>
                    <a:pt x="1523" y="2684"/>
                  </a:cubicBezTo>
                  <a:cubicBezTo>
                    <a:pt x="1169" y="2684"/>
                    <a:pt x="818" y="3001"/>
                    <a:pt x="953" y="3406"/>
                  </a:cubicBezTo>
                  <a:cubicBezTo>
                    <a:pt x="953" y="3440"/>
                    <a:pt x="971" y="3475"/>
                    <a:pt x="988" y="3509"/>
                  </a:cubicBezTo>
                  <a:cubicBezTo>
                    <a:pt x="919" y="3406"/>
                    <a:pt x="851" y="3321"/>
                    <a:pt x="783" y="3218"/>
                  </a:cubicBezTo>
                  <a:cubicBezTo>
                    <a:pt x="690" y="3105"/>
                    <a:pt x="536" y="3044"/>
                    <a:pt x="391" y="3044"/>
                  </a:cubicBezTo>
                  <a:cubicBezTo>
                    <a:pt x="187" y="3044"/>
                    <a:pt x="1" y="3164"/>
                    <a:pt x="31" y="3423"/>
                  </a:cubicBezTo>
                  <a:cubicBezTo>
                    <a:pt x="99" y="4090"/>
                    <a:pt x="270" y="4739"/>
                    <a:pt x="543" y="5354"/>
                  </a:cubicBezTo>
                  <a:cubicBezTo>
                    <a:pt x="585" y="5452"/>
                    <a:pt x="667" y="5493"/>
                    <a:pt x="754" y="5493"/>
                  </a:cubicBezTo>
                  <a:cubicBezTo>
                    <a:pt x="879" y="5493"/>
                    <a:pt x="1016" y="5407"/>
                    <a:pt x="1056" y="5286"/>
                  </a:cubicBezTo>
                  <a:lnTo>
                    <a:pt x="1056" y="5269"/>
                  </a:lnTo>
                  <a:cubicBezTo>
                    <a:pt x="1056" y="5252"/>
                    <a:pt x="1056" y="5235"/>
                    <a:pt x="1056" y="5217"/>
                  </a:cubicBezTo>
                  <a:cubicBezTo>
                    <a:pt x="1415" y="5781"/>
                    <a:pt x="1756" y="6328"/>
                    <a:pt x="2115" y="6875"/>
                  </a:cubicBezTo>
                  <a:cubicBezTo>
                    <a:pt x="2221" y="7040"/>
                    <a:pt x="2380" y="7111"/>
                    <a:pt x="2537" y="7111"/>
                  </a:cubicBezTo>
                  <a:cubicBezTo>
                    <a:pt x="2835" y="7111"/>
                    <a:pt x="3128" y="6852"/>
                    <a:pt x="3038" y="6482"/>
                  </a:cubicBezTo>
                  <a:cubicBezTo>
                    <a:pt x="3004" y="6345"/>
                    <a:pt x="2970" y="6226"/>
                    <a:pt x="2935" y="6106"/>
                  </a:cubicBezTo>
                  <a:lnTo>
                    <a:pt x="2935" y="6106"/>
                  </a:lnTo>
                  <a:cubicBezTo>
                    <a:pt x="3192" y="6482"/>
                    <a:pt x="3465" y="6841"/>
                    <a:pt x="3738" y="7199"/>
                  </a:cubicBezTo>
                  <a:cubicBezTo>
                    <a:pt x="3848" y="7337"/>
                    <a:pt x="3978" y="7394"/>
                    <a:pt x="4107" y="7394"/>
                  </a:cubicBezTo>
                  <a:cubicBezTo>
                    <a:pt x="4443" y="7394"/>
                    <a:pt x="4774" y="7006"/>
                    <a:pt x="4712" y="6636"/>
                  </a:cubicBezTo>
                  <a:cubicBezTo>
                    <a:pt x="4695" y="6550"/>
                    <a:pt x="4661" y="6482"/>
                    <a:pt x="4644" y="6396"/>
                  </a:cubicBezTo>
                  <a:lnTo>
                    <a:pt x="4644" y="6396"/>
                  </a:lnTo>
                  <a:cubicBezTo>
                    <a:pt x="4781" y="6619"/>
                    <a:pt x="4935" y="6858"/>
                    <a:pt x="5071" y="7097"/>
                  </a:cubicBezTo>
                  <a:cubicBezTo>
                    <a:pt x="5188" y="7289"/>
                    <a:pt x="5370" y="7372"/>
                    <a:pt x="5552" y="7372"/>
                  </a:cubicBezTo>
                  <a:cubicBezTo>
                    <a:pt x="5904" y="7372"/>
                    <a:pt x="6254" y="7063"/>
                    <a:pt x="6131" y="6636"/>
                  </a:cubicBezTo>
                  <a:cubicBezTo>
                    <a:pt x="6028" y="6277"/>
                    <a:pt x="5926" y="5935"/>
                    <a:pt x="5823" y="5593"/>
                  </a:cubicBezTo>
                  <a:cubicBezTo>
                    <a:pt x="6165" y="5542"/>
                    <a:pt x="6472" y="5252"/>
                    <a:pt x="6319" y="4859"/>
                  </a:cubicBezTo>
                  <a:cubicBezTo>
                    <a:pt x="6113" y="4295"/>
                    <a:pt x="5891" y="3714"/>
                    <a:pt x="5686" y="3133"/>
                  </a:cubicBezTo>
                  <a:cubicBezTo>
                    <a:pt x="5994" y="3133"/>
                    <a:pt x="6250" y="2928"/>
                    <a:pt x="6319" y="2637"/>
                  </a:cubicBezTo>
                  <a:lnTo>
                    <a:pt x="6336" y="2637"/>
                  </a:lnTo>
                  <a:cubicBezTo>
                    <a:pt x="6443" y="2704"/>
                    <a:pt x="6549" y="2733"/>
                    <a:pt x="6648" y="2733"/>
                  </a:cubicBezTo>
                  <a:cubicBezTo>
                    <a:pt x="7135" y="2733"/>
                    <a:pt x="7459" y="2041"/>
                    <a:pt x="6934" y="1715"/>
                  </a:cubicBezTo>
                  <a:cubicBezTo>
                    <a:pt x="6592" y="1458"/>
                    <a:pt x="6267" y="1168"/>
                    <a:pt x="5891" y="946"/>
                  </a:cubicBezTo>
                  <a:cubicBezTo>
                    <a:pt x="5801" y="895"/>
                    <a:pt x="5700" y="871"/>
                    <a:pt x="5599" y="871"/>
                  </a:cubicBezTo>
                  <a:cubicBezTo>
                    <a:pt x="5393" y="871"/>
                    <a:pt x="5186" y="973"/>
                    <a:pt x="5071" y="1168"/>
                  </a:cubicBezTo>
                  <a:cubicBezTo>
                    <a:pt x="5003" y="1305"/>
                    <a:pt x="4969" y="1441"/>
                    <a:pt x="4935" y="1595"/>
                  </a:cubicBezTo>
                  <a:lnTo>
                    <a:pt x="4712" y="1561"/>
                  </a:lnTo>
                  <a:cubicBezTo>
                    <a:pt x="4644" y="1561"/>
                    <a:pt x="4576" y="1561"/>
                    <a:pt x="4524" y="1595"/>
                  </a:cubicBezTo>
                  <a:cubicBezTo>
                    <a:pt x="4285" y="1151"/>
                    <a:pt x="4046" y="707"/>
                    <a:pt x="3807" y="280"/>
                  </a:cubicBezTo>
                  <a:cubicBezTo>
                    <a:pt x="3697" y="84"/>
                    <a:pt x="3506" y="0"/>
                    <a:pt x="3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6" name="Google Shape;1136;p53"/>
            <p:cNvGrpSpPr/>
            <p:nvPr/>
          </p:nvGrpSpPr>
          <p:grpSpPr>
            <a:xfrm>
              <a:off x="6145535" y="1473170"/>
              <a:ext cx="658031" cy="833001"/>
              <a:chOff x="6145535" y="1473170"/>
              <a:chExt cx="658031" cy="833001"/>
            </a:xfrm>
          </p:grpSpPr>
          <p:grpSp>
            <p:nvGrpSpPr>
              <p:cNvPr id="1137" name="Google Shape;1137;p53"/>
              <p:cNvGrpSpPr/>
              <p:nvPr/>
            </p:nvGrpSpPr>
            <p:grpSpPr>
              <a:xfrm>
                <a:off x="6145535" y="1473170"/>
                <a:ext cx="560745" cy="833001"/>
                <a:chOff x="6145535" y="1473170"/>
                <a:chExt cx="560745" cy="833001"/>
              </a:xfrm>
            </p:grpSpPr>
            <p:sp>
              <p:nvSpPr>
                <p:cNvPr id="1138" name="Google Shape;1138;p53"/>
                <p:cNvSpPr/>
                <p:nvPr/>
              </p:nvSpPr>
              <p:spPr>
                <a:xfrm rot="-796969">
                  <a:off x="6276857" y="1514362"/>
                  <a:ext cx="394240" cy="306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6476" extrusionOk="0">
                      <a:moveTo>
                        <a:pt x="5148" y="1"/>
                      </a:moveTo>
                      <a:cubicBezTo>
                        <a:pt x="4257" y="1"/>
                        <a:pt x="2958" y="1208"/>
                        <a:pt x="2625" y="1630"/>
                      </a:cubicBezTo>
                      <a:cubicBezTo>
                        <a:pt x="1344" y="3184"/>
                        <a:pt x="1600" y="5218"/>
                        <a:pt x="3428" y="6175"/>
                      </a:cubicBezTo>
                      <a:cubicBezTo>
                        <a:pt x="3834" y="6382"/>
                        <a:pt x="4249" y="6475"/>
                        <a:pt x="4655" y="6475"/>
                      </a:cubicBezTo>
                      <a:cubicBezTo>
                        <a:pt x="5856" y="6475"/>
                        <a:pt x="6971" y="5654"/>
                        <a:pt x="7495" y="4517"/>
                      </a:cubicBezTo>
                      <a:cubicBezTo>
                        <a:pt x="8332" y="2638"/>
                        <a:pt x="7034" y="1015"/>
                        <a:pt x="5291" y="382"/>
                      </a:cubicBezTo>
                      <a:cubicBezTo>
                        <a:pt x="5277" y="377"/>
                        <a:pt x="5263" y="375"/>
                        <a:pt x="5251" y="375"/>
                      </a:cubicBezTo>
                      <a:cubicBezTo>
                        <a:pt x="5142" y="375"/>
                        <a:pt x="5102" y="557"/>
                        <a:pt x="5240" y="587"/>
                      </a:cubicBezTo>
                      <a:cubicBezTo>
                        <a:pt x="6846" y="1185"/>
                        <a:pt x="7905" y="2518"/>
                        <a:pt x="7324" y="4278"/>
                      </a:cubicBezTo>
                      <a:cubicBezTo>
                        <a:pt x="6941" y="5456"/>
                        <a:pt x="5838" y="6222"/>
                        <a:pt x="4643" y="6222"/>
                      </a:cubicBezTo>
                      <a:cubicBezTo>
                        <a:pt x="4400" y="6222"/>
                        <a:pt x="4153" y="6190"/>
                        <a:pt x="3907" y="6123"/>
                      </a:cubicBezTo>
                      <a:cubicBezTo>
                        <a:pt x="0" y="5007"/>
                        <a:pt x="2991" y="229"/>
                        <a:pt x="5074" y="229"/>
                      </a:cubicBezTo>
                      <a:cubicBezTo>
                        <a:pt x="5351" y="229"/>
                        <a:pt x="5611" y="314"/>
                        <a:pt x="5838" y="502"/>
                      </a:cubicBezTo>
                      <a:cubicBezTo>
                        <a:pt x="5838" y="502"/>
                        <a:pt x="5855" y="485"/>
                        <a:pt x="5855" y="485"/>
                      </a:cubicBezTo>
                      <a:cubicBezTo>
                        <a:pt x="5700" y="137"/>
                        <a:pt x="5447" y="1"/>
                        <a:pt x="5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39" name="Google Shape;1139;p53"/>
                <p:cNvSpPr/>
                <p:nvPr/>
              </p:nvSpPr>
              <p:spPr>
                <a:xfrm rot="-796969">
                  <a:off x="6431216" y="1679346"/>
                  <a:ext cx="146710" cy="7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1568" extrusionOk="0">
                      <a:moveTo>
                        <a:pt x="100" y="0"/>
                      </a:moveTo>
                      <a:cubicBezTo>
                        <a:pt x="52" y="0"/>
                        <a:pt x="1" y="31"/>
                        <a:pt x="10" y="89"/>
                      </a:cubicBezTo>
                      <a:cubicBezTo>
                        <a:pt x="79" y="960"/>
                        <a:pt x="831" y="1405"/>
                        <a:pt x="1634" y="1541"/>
                      </a:cubicBezTo>
                      <a:cubicBezTo>
                        <a:pt x="1717" y="1552"/>
                        <a:pt x="1890" y="1567"/>
                        <a:pt x="2087" y="1567"/>
                      </a:cubicBezTo>
                      <a:cubicBezTo>
                        <a:pt x="2533" y="1567"/>
                        <a:pt x="3101" y="1489"/>
                        <a:pt x="3018" y="1097"/>
                      </a:cubicBezTo>
                      <a:cubicBezTo>
                        <a:pt x="3007" y="1056"/>
                        <a:pt x="2972" y="1033"/>
                        <a:pt x="2938" y="1033"/>
                      </a:cubicBezTo>
                      <a:cubicBezTo>
                        <a:pt x="2916" y="1033"/>
                        <a:pt x="2894" y="1043"/>
                        <a:pt x="2881" y="1063"/>
                      </a:cubicBezTo>
                      <a:cubicBezTo>
                        <a:pt x="2771" y="1293"/>
                        <a:pt x="2455" y="1353"/>
                        <a:pt x="2151" y="1353"/>
                      </a:cubicBezTo>
                      <a:cubicBezTo>
                        <a:pt x="1936" y="1353"/>
                        <a:pt x="1727" y="1323"/>
                        <a:pt x="1599" y="1302"/>
                      </a:cubicBezTo>
                      <a:cubicBezTo>
                        <a:pt x="899" y="1183"/>
                        <a:pt x="267" y="790"/>
                        <a:pt x="181" y="55"/>
                      </a:cubicBezTo>
                      <a:cubicBezTo>
                        <a:pt x="174" y="18"/>
                        <a:pt x="138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0" name="Google Shape;1140;p53"/>
                <p:cNvSpPr/>
                <p:nvPr/>
              </p:nvSpPr>
              <p:spPr>
                <a:xfrm rot="-796969">
                  <a:off x="6460805" y="1641895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1" name="Google Shape;1141;p53"/>
                <p:cNvSpPr/>
                <p:nvPr/>
              </p:nvSpPr>
              <p:spPr>
                <a:xfrm rot="-796969">
                  <a:off x="6246700" y="1764622"/>
                  <a:ext cx="409805" cy="48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10167" extrusionOk="0">
                      <a:moveTo>
                        <a:pt x="1030" y="8874"/>
                      </a:moveTo>
                      <a:cubicBezTo>
                        <a:pt x="1384" y="8874"/>
                        <a:pt x="1831" y="9084"/>
                        <a:pt x="2104" y="9215"/>
                      </a:cubicBezTo>
                      <a:cubicBezTo>
                        <a:pt x="1968" y="9557"/>
                        <a:pt x="1882" y="9813"/>
                        <a:pt x="1848" y="9899"/>
                      </a:cubicBezTo>
                      <a:cubicBezTo>
                        <a:pt x="1825" y="9967"/>
                        <a:pt x="1715" y="9992"/>
                        <a:pt x="1573" y="9992"/>
                      </a:cubicBezTo>
                      <a:cubicBezTo>
                        <a:pt x="1290" y="9992"/>
                        <a:pt x="880" y="9893"/>
                        <a:pt x="789" y="9847"/>
                      </a:cubicBezTo>
                      <a:cubicBezTo>
                        <a:pt x="567" y="9745"/>
                        <a:pt x="447" y="9506"/>
                        <a:pt x="515" y="9266"/>
                      </a:cubicBezTo>
                      <a:cubicBezTo>
                        <a:pt x="585" y="8974"/>
                        <a:pt x="785" y="8874"/>
                        <a:pt x="1030" y="8874"/>
                      </a:cubicBezTo>
                      <a:close/>
                      <a:moveTo>
                        <a:pt x="4326" y="1"/>
                      </a:moveTo>
                      <a:cubicBezTo>
                        <a:pt x="4305" y="1"/>
                        <a:pt x="4285" y="12"/>
                        <a:pt x="4274" y="40"/>
                      </a:cubicBezTo>
                      <a:cubicBezTo>
                        <a:pt x="3317" y="2022"/>
                        <a:pt x="2309" y="3970"/>
                        <a:pt x="1370" y="5952"/>
                      </a:cubicBezTo>
                      <a:cubicBezTo>
                        <a:pt x="1353" y="6003"/>
                        <a:pt x="1370" y="6071"/>
                        <a:pt x="1421" y="6105"/>
                      </a:cubicBezTo>
                      <a:cubicBezTo>
                        <a:pt x="1882" y="6430"/>
                        <a:pt x="2395" y="6720"/>
                        <a:pt x="2907" y="6960"/>
                      </a:cubicBezTo>
                      <a:cubicBezTo>
                        <a:pt x="2805" y="7387"/>
                        <a:pt x="2446" y="8327"/>
                        <a:pt x="2173" y="9027"/>
                      </a:cubicBezTo>
                      <a:cubicBezTo>
                        <a:pt x="1874" y="8834"/>
                        <a:pt x="1462" y="8672"/>
                        <a:pt x="1091" y="8672"/>
                      </a:cubicBezTo>
                      <a:cubicBezTo>
                        <a:pt x="740" y="8672"/>
                        <a:pt x="426" y="8817"/>
                        <a:pt x="276" y="9215"/>
                      </a:cubicBezTo>
                      <a:cubicBezTo>
                        <a:pt x="0" y="9963"/>
                        <a:pt x="824" y="10167"/>
                        <a:pt x="1461" y="10167"/>
                      </a:cubicBezTo>
                      <a:cubicBezTo>
                        <a:pt x="1653" y="10167"/>
                        <a:pt x="1828" y="10148"/>
                        <a:pt x="1951" y="10121"/>
                      </a:cubicBezTo>
                      <a:cubicBezTo>
                        <a:pt x="1985" y="10104"/>
                        <a:pt x="2019" y="10086"/>
                        <a:pt x="2036" y="10035"/>
                      </a:cubicBezTo>
                      <a:cubicBezTo>
                        <a:pt x="2053" y="9950"/>
                        <a:pt x="2173" y="9659"/>
                        <a:pt x="2309" y="9283"/>
                      </a:cubicBezTo>
                      <a:cubicBezTo>
                        <a:pt x="2344" y="9266"/>
                        <a:pt x="2378" y="9215"/>
                        <a:pt x="2344" y="9181"/>
                      </a:cubicBezTo>
                      <a:cubicBezTo>
                        <a:pt x="2617" y="8463"/>
                        <a:pt x="2959" y="7506"/>
                        <a:pt x="3027" y="7011"/>
                      </a:cubicBezTo>
                      <a:cubicBezTo>
                        <a:pt x="4480" y="7638"/>
                        <a:pt x="6057" y="7964"/>
                        <a:pt x="7647" y="7964"/>
                      </a:cubicBezTo>
                      <a:cubicBezTo>
                        <a:pt x="7832" y="7964"/>
                        <a:pt x="8018" y="7960"/>
                        <a:pt x="8204" y="7951"/>
                      </a:cubicBezTo>
                      <a:cubicBezTo>
                        <a:pt x="8272" y="7951"/>
                        <a:pt x="8324" y="7899"/>
                        <a:pt x="8324" y="7848"/>
                      </a:cubicBezTo>
                      <a:cubicBezTo>
                        <a:pt x="8324" y="6464"/>
                        <a:pt x="8324" y="5097"/>
                        <a:pt x="8426" y="3730"/>
                      </a:cubicBezTo>
                      <a:cubicBezTo>
                        <a:pt x="8443" y="3527"/>
                        <a:pt x="8460" y="1304"/>
                        <a:pt x="8527" y="1304"/>
                      </a:cubicBezTo>
                      <a:cubicBezTo>
                        <a:pt x="8528" y="1304"/>
                        <a:pt x="8528" y="1304"/>
                        <a:pt x="8529" y="1304"/>
                      </a:cubicBezTo>
                      <a:cubicBezTo>
                        <a:pt x="8533" y="1305"/>
                        <a:pt x="8537" y="1306"/>
                        <a:pt x="8541" y="1306"/>
                      </a:cubicBezTo>
                      <a:cubicBezTo>
                        <a:pt x="8605" y="1306"/>
                        <a:pt x="8661" y="1182"/>
                        <a:pt x="8597" y="1133"/>
                      </a:cubicBezTo>
                      <a:lnTo>
                        <a:pt x="8529" y="1099"/>
                      </a:lnTo>
                      <a:cubicBezTo>
                        <a:pt x="8512" y="1091"/>
                        <a:pt x="8495" y="1086"/>
                        <a:pt x="8480" y="1086"/>
                      </a:cubicBezTo>
                      <a:cubicBezTo>
                        <a:pt x="8465" y="1086"/>
                        <a:pt x="8452" y="1091"/>
                        <a:pt x="8443" y="1099"/>
                      </a:cubicBezTo>
                      <a:cubicBezTo>
                        <a:pt x="7965" y="1355"/>
                        <a:pt x="8187" y="2654"/>
                        <a:pt x="8204" y="3064"/>
                      </a:cubicBezTo>
                      <a:cubicBezTo>
                        <a:pt x="8221" y="3901"/>
                        <a:pt x="8136" y="4721"/>
                        <a:pt x="8119" y="5559"/>
                      </a:cubicBezTo>
                      <a:cubicBezTo>
                        <a:pt x="8102" y="6003"/>
                        <a:pt x="8102" y="6464"/>
                        <a:pt x="8102" y="6926"/>
                      </a:cubicBezTo>
                      <a:cubicBezTo>
                        <a:pt x="8102" y="7603"/>
                        <a:pt x="7932" y="7721"/>
                        <a:pt x="7448" y="7721"/>
                      </a:cubicBezTo>
                      <a:cubicBezTo>
                        <a:pt x="7358" y="7721"/>
                        <a:pt x="7257" y="7717"/>
                        <a:pt x="7145" y="7711"/>
                      </a:cubicBezTo>
                      <a:cubicBezTo>
                        <a:pt x="5727" y="7660"/>
                        <a:pt x="4326" y="7319"/>
                        <a:pt x="3027" y="6738"/>
                      </a:cubicBezTo>
                      <a:cubicBezTo>
                        <a:pt x="3027" y="6703"/>
                        <a:pt x="2993" y="6669"/>
                        <a:pt x="2976" y="6669"/>
                      </a:cubicBezTo>
                      <a:cubicBezTo>
                        <a:pt x="2967" y="6665"/>
                        <a:pt x="2959" y="6663"/>
                        <a:pt x="2952" y="6663"/>
                      </a:cubicBezTo>
                      <a:cubicBezTo>
                        <a:pt x="2934" y="6663"/>
                        <a:pt x="2924" y="6678"/>
                        <a:pt x="2924" y="6703"/>
                      </a:cubicBezTo>
                      <a:cubicBezTo>
                        <a:pt x="2549" y="6515"/>
                        <a:pt x="2173" y="6328"/>
                        <a:pt x="1814" y="6105"/>
                      </a:cubicBezTo>
                      <a:cubicBezTo>
                        <a:pt x="1404" y="5849"/>
                        <a:pt x="4138" y="706"/>
                        <a:pt x="4394" y="108"/>
                      </a:cubicBezTo>
                      <a:cubicBezTo>
                        <a:pt x="4417" y="50"/>
                        <a:pt x="4370" y="1"/>
                        <a:pt x="4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2" name="Google Shape;1142;p53"/>
                <p:cNvSpPr/>
                <p:nvPr/>
              </p:nvSpPr>
              <p:spPr>
                <a:xfrm rot="-796969">
                  <a:off x="6151644" y="1797100"/>
                  <a:ext cx="234472" cy="8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701" extrusionOk="0">
                      <a:moveTo>
                        <a:pt x="1360" y="0"/>
                      </a:moveTo>
                      <a:cubicBezTo>
                        <a:pt x="1106" y="0"/>
                        <a:pt x="853" y="217"/>
                        <a:pt x="786" y="505"/>
                      </a:cubicBezTo>
                      <a:cubicBezTo>
                        <a:pt x="774" y="554"/>
                        <a:pt x="814" y="594"/>
                        <a:pt x="851" y="594"/>
                      </a:cubicBezTo>
                      <a:cubicBezTo>
                        <a:pt x="865" y="594"/>
                        <a:pt x="879" y="587"/>
                        <a:pt x="889" y="573"/>
                      </a:cubicBezTo>
                      <a:cubicBezTo>
                        <a:pt x="1039" y="422"/>
                        <a:pt x="1205" y="217"/>
                        <a:pt x="1371" y="217"/>
                      </a:cubicBezTo>
                      <a:cubicBezTo>
                        <a:pt x="1450" y="217"/>
                        <a:pt x="1529" y="264"/>
                        <a:pt x="1606" y="385"/>
                      </a:cubicBezTo>
                      <a:cubicBezTo>
                        <a:pt x="1777" y="675"/>
                        <a:pt x="1743" y="1051"/>
                        <a:pt x="1487" y="1273"/>
                      </a:cubicBezTo>
                      <a:cubicBezTo>
                        <a:pt x="1343" y="1417"/>
                        <a:pt x="1116" y="1502"/>
                        <a:pt x="899" y="1502"/>
                      </a:cubicBezTo>
                      <a:cubicBezTo>
                        <a:pt x="676" y="1502"/>
                        <a:pt x="463" y="1413"/>
                        <a:pt x="359" y="1205"/>
                      </a:cubicBezTo>
                      <a:cubicBezTo>
                        <a:pt x="154" y="795"/>
                        <a:pt x="462" y="419"/>
                        <a:pt x="769" y="231"/>
                      </a:cubicBezTo>
                      <a:cubicBezTo>
                        <a:pt x="828" y="202"/>
                        <a:pt x="798" y="122"/>
                        <a:pt x="745" y="122"/>
                      </a:cubicBezTo>
                      <a:cubicBezTo>
                        <a:pt x="737" y="122"/>
                        <a:pt x="727" y="124"/>
                        <a:pt x="718" y="129"/>
                      </a:cubicBezTo>
                      <a:cubicBezTo>
                        <a:pt x="239" y="300"/>
                        <a:pt x="0" y="829"/>
                        <a:pt x="205" y="1308"/>
                      </a:cubicBezTo>
                      <a:cubicBezTo>
                        <a:pt x="333" y="1582"/>
                        <a:pt x="609" y="1700"/>
                        <a:pt x="900" y="1700"/>
                      </a:cubicBezTo>
                      <a:cubicBezTo>
                        <a:pt x="1152" y="1700"/>
                        <a:pt x="1416" y="1612"/>
                        <a:pt x="1606" y="1461"/>
                      </a:cubicBezTo>
                      <a:cubicBezTo>
                        <a:pt x="1828" y="1256"/>
                        <a:pt x="1948" y="949"/>
                        <a:pt x="1914" y="658"/>
                      </a:cubicBezTo>
                      <a:lnTo>
                        <a:pt x="1914" y="641"/>
                      </a:lnTo>
                      <a:cubicBezTo>
                        <a:pt x="1965" y="675"/>
                        <a:pt x="2016" y="710"/>
                        <a:pt x="2016" y="710"/>
                      </a:cubicBezTo>
                      <a:lnTo>
                        <a:pt x="2341" y="710"/>
                      </a:lnTo>
                      <a:cubicBezTo>
                        <a:pt x="2666" y="710"/>
                        <a:pt x="2990" y="693"/>
                        <a:pt x="3315" y="675"/>
                      </a:cubicBezTo>
                      <a:cubicBezTo>
                        <a:pt x="3347" y="674"/>
                        <a:pt x="3381" y="674"/>
                        <a:pt x="3416" y="674"/>
                      </a:cubicBezTo>
                      <a:cubicBezTo>
                        <a:pt x="3648" y="674"/>
                        <a:pt x="3923" y="697"/>
                        <a:pt x="4189" y="697"/>
                      </a:cubicBezTo>
                      <a:cubicBezTo>
                        <a:pt x="4445" y="697"/>
                        <a:pt x="4692" y="676"/>
                        <a:pt x="4887" y="590"/>
                      </a:cubicBezTo>
                      <a:cubicBezTo>
                        <a:pt x="4955" y="556"/>
                        <a:pt x="4921" y="470"/>
                        <a:pt x="4870" y="436"/>
                      </a:cubicBezTo>
                      <a:cubicBezTo>
                        <a:pt x="4757" y="417"/>
                        <a:pt x="4640" y="404"/>
                        <a:pt x="4523" y="404"/>
                      </a:cubicBezTo>
                      <a:cubicBezTo>
                        <a:pt x="4426" y="404"/>
                        <a:pt x="4330" y="413"/>
                        <a:pt x="4238" y="436"/>
                      </a:cubicBezTo>
                      <a:cubicBezTo>
                        <a:pt x="3845" y="436"/>
                        <a:pt x="3469" y="453"/>
                        <a:pt x="3093" y="470"/>
                      </a:cubicBezTo>
                      <a:cubicBezTo>
                        <a:pt x="3065" y="472"/>
                        <a:pt x="3034" y="473"/>
                        <a:pt x="3000" y="473"/>
                      </a:cubicBezTo>
                      <a:cubicBezTo>
                        <a:pt x="2864" y="473"/>
                        <a:pt x="2679" y="462"/>
                        <a:pt x="2495" y="462"/>
                      </a:cubicBezTo>
                      <a:cubicBezTo>
                        <a:pt x="2264" y="462"/>
                        <a:pt x="2033" y="479"/>
                        <a:pt x="1897" y="556"/>
                      </a:cubicBezTo>
                      <a:cubicBezTo>
                        <a:pt x="1863" y="436"/>
                        <a:pt x="1828" y="317"/>
                        <a:pt x="1743" y="214"/>
                      </a:cubicBezTo>
                      <a:cubicBezTo>
                        <a:pt x="1635" y="64"/>
                        <a:pt x="1497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3" name="Google Shape;1143;p53"/>
                <p:cNvSpPr/>
                <p:nvPr/>
              </p:nvSpPr>
              <p:spPr>
                <a:xfrm rot="-796969">
                  <a:off x="6483814" y="2117787"/>
                  <a:ext cx="98264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" h="3794" extrusionOk="0">
                      <a:moveTo>
                        <a:pt x="667" y="2359"/>
                      </a:moveTo>
                      <a:cubicBezTo>
                        <a:pt x="992" y="2410"/>
                        <a:pt x="1334" y="2410"/>
                        <a:pt x="1556" y="2700"/>
                      </a:cubicBezTo>
                      <a:cubicBezTo>
                        <a:pt x="1709" y="2939"/>
                        <a:pt x="1658" y="3247"/>
                        <a:pt x="1453" y="3435"/>
                      </a:cubicBezTo>
                      <a:cubicBezTo>
                        <a:pt x="1344" y="3545"/>
                        <a:pt x="1210" y="3586"/>
                        <a:pt x="1070" y="3586"/>
                      </a:cubicBezTo>
                      <a:cubicBezTo>
                        <a:pt x="839" y="3586"/>
                        <a:pt x="592" y="3473"/>
                        <a:pt x="411" y="3367"/>
                      </a:cubicBezTo>
                      <a:cubicBezTo>
                        <a:pt x="206" y="3247"/>
                        <a:pt x="240" y="3298"/>
                        <a:pt x="343" y="3110"/>
                      </a:cubicBezTo>
                      <a:cubicBezTo>
                        <a:pt x="394" y="2991"/>
                        <a:pt x="445" y="2871"/>
                        <a:pt x="496" y="2752"/>
                      </a:cubicBezTo>
                      <a:cubicBezTo>
                        <a:pt x="548" y="2615"/>
                        <a:pt x="616" y="2495"/>
                        <a:pt x="667" y="2359"/>
                      </a:cubicBezTo>
                      <a:close/>
                      <a:moveTo>
                        <a:pt x="1436" y="1"/>
                      </a:moveTo>
                      <a:cubicBezTo>
                        <a:pt x="1402" y="1"/>
                        <a:pt x="1368" y="52"/>
                        <a:pt x="1351" y="86"/>
                      </a:cubicBezTo>
                      <a:cubicBezTo>
                        <a:pt x="1351" y="98"/>
                        <a:pt x="1368" y="110"/>
                        <a:pt x="1378" y="110"/>
                      </a:cubicBezTo>
                      <a:cubicBezTo>
                        <a:pt x="1382" y="110"/>
                        <a:pt x="1385" y="108"/>
                        <a:pt x="1385" y="103"/>
                      </a:cubicBezTo>
                      <a:cubicBezTo>
                        <a:pt x="1398" y="85"/>
                        <a:pt x="1405" y="77"/>
                        <a:pt x="1406" y="77"/>
                      </a:cubicBezTo>
                      <a:lnTo>
                        <a:pt x="1406" y="77"/>
                      </a:lnTo>
                      <a:cubicBezTo>
                        <a:pt x="1416" y="77"/>
                        <a:pt x="1277" y="319"/>
                        <a:pt x="1248" y="377"/>
                      </a:cubicBezTo>
                      <a:cubicBezTo>
                        <a:pt x="1129" y="684"/>
                        <a:pt x="1009" y="992"/>
                        <a:pt x="889" y="1299"/>
                      </a:cubicBezTo>
                      <a:cubicBezTo>
                        <a:pt x="770" y="1590"/>
                        <a:pt x="650" y="1897"/>
                        <a:pt x="513" y="2205"/>
                      </a:cubicBezTo>
                      <a:cubicBezTo>
                        <a:pt x="496" y="2222"/>
                        <a:pt x="496" y="2239"/>
                        <a:pt x="496" y="2256"/>
                      </a:cubicBezTo>
                      <a:cubicBezTo>
                        <a:pt x="360" y="2598"/>
                        <a:pt x="206" y="2922"/>
                        <a:pt x="18" y="3230"/>
                      </a:cubicBezTo>
                      <a:cubicBezTo>
                        <a:pt x="1" y="3281"/>
                        <a:pt x="1" y="3332"/>
                        <a:pt x="35" y="3367"/>
                      </a:cubicBezTo>
                      <a:cubicBezTo>
                        <a:pt x="311" y="3585"/>
                        <a:pt x="735" y="3794"/>
                        <a:pt x="1110" y="3794"/>
                      </a:cubicBezTo>
                      <a:cubicBezTo>
                        <a:pt x="1408" y="3794"/>
                        <a:pt x="1676" y="3662"/>
                        <a:pt x="1812" y="3298"/>
                      </a:cubicBezTo>
                      <a:cubicBezTo>
                        <a:pt x="2076" y="2621"/>
                        <a:pt x="1431" y="2152"/>
                        <a:pt x="817" y="2152"/>
                      </a:cubicBezTo>
                      <a:cubicBezTo>
                        <a:pt x="795" y="2152"/>
                        <a:pt x="774" y="2152"/>
                        <a:pt x="753" y="2154"/>
                      </a:cubicBezTo>
                      <a:cubicBezTo>
                        <a:pt x="906" y="1778"/>
                        <a:pt x="1060" y="1385"/>
                        <a:pt x="1197" y="1009"/>
                      </a:cubicBezTo>
                      <a:cubicBezTo>
                        <a:pt x="1316" y="718"/>
                        <a:pt x="1504" y="325"/>
                        <a:pt x="1453" y="18"/>
                      </a:cubicBezTo>
                      <a:cubicBezTo>
                        <a:pt x="1453" y="1"/>
                        <a:pt x="1453" y="1"/>
                        <a:pt x="1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4" name="Google Shape;1144;p53"/>
                <p:cNvSpPr/>
                <p:nvPr/>
              </p:nvSpPr>
              <p:spPr>
                <a:xfrm rot="-796969">
                  <a:off x="6520430" y="1644883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145" name="Google Shape;1145;p53"/>
              <p:cNvSpPr/>
              <p:nvPr/>
            </p:nvSpPr>
            <p:spPr>
              <a:xfrm rot="2090510" flipH="1">
                <a:off x="6570824" y="1861554"/>
                <a:ext cx="230792" cy="79212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01" extrusionOk="0">
                    <a:moveTo>
                      <a:pt x="1360" y="0"/>
                    </a:moveTo>
                    <a:cubicBezTo>
                      <a:pt x="1106" y="0"/>
                      <a:pt x="853" y="217"/>
                      <a:pt x="786" y="505"/>
                    </a:cubicBezTo>
                    <a:cubicBezTo>
                      <a:pt x="774" y="554"/>
                      <a:pt x="814" y="594"/>
                      <a:pt x="851" y="594"/>
                    </a:cubicBezTo>
                    <a:cubicBezTo>
                      <a:pt x="865" y="594"/>
                      <a:pt x="879" y="587"/>
                      <a:pt x="889" y="573"/>
                    </a:cubicBezTo>
                    <a:cubicBezTo>
                      <a:pt x="1039" y="422"/>
                      <a:pt x="1205" y="217"/>
                      <a:pt x="1371" y="217"/>
                    </a:cubicBezTo>
                    <a:cubicBezTo>
                      <a:pt x="1450" y="217"/>
                      <a:pt x="1529" y="264"/>
                      <a:pt x="1606" y="385"/>
                    </a:cubicBezTo>
                    <a:cubicBezTo>
                      <a:pt x="1777" y="675"/>
                      <a:pt x="1743" y="1051"/>
                      <a:pt x="1487" y="1273"/>
                    </a:cubicBezTo>
                    <a:cubicBezTo>
                      <a:pt x="1343" y="1417"/>
                      <a:pt x="1116" y="1502"/>
                      <a:pt x="899" y="1502"/>
                    </a:cubicBezTo>
                    <a:cubicBezTo>
                      <a:pt x="676" y="1502"/>
                      <a:pt x="463" y="1413"/>
                      <a:pt x="359" y="1205"/>
                    </a:cubicBezTo>
                    <a:cubicBezTo>
                      <a:pt x="154" y="795"/>
                      <a:pt x="462" y="419"/>
                      <a:pt x="769" y="231"/>
                    </a:cubicBezTo>
                    <a:cubicBezTo>
                      <a:pt x="828" y="202"/>
                      <a:pt x="798" y="122"/>
                      <a:pt x="745" y="122"/>
                    </a:cubicBezTo>
                    <a:cubicBezTo>
                      <a:pt x="737" y="122"/>
                      <a:pt x="727" y="124"/>
                      <a:pt x="718" y="129"/>
                    </a:cubicBezTo>
                    <a:cubicBezTo>
                      <a:pt x="239" y="300"/>
                      <a:pt x="0" y="829"/>
                      <a:pt x="205" y="1308"/>
                    </a:cubicBezTo>
                    <a:cubicBezTo>
                      <a:pt x="333" y="1582"/>
                      <a:pt x="609" y="1700"/>
                      <a:pt x="900" y="1700"/>
                    </a:cubicBezTo>
                    <a:cubicBezTo>
                      <a:pt x="1152" y="1700"/>
                      <a:pt x="1416" y="1612"/>
                      <a:pt x="1606" y="1461"/>
                    </a:cubicBezTo>
                    <a:cubicBezTo>
                      <a:pt x="1828" y="1256"/>
                      <a:pt x="1948" y="949"/>
                      <a:pt x="1914" y="658"/>
                    </a:cubicBezTo>
                    <a:lnTo>
                      <a:pt x="1914" y="641"/>
                    </a:lnTo>
                    <a:cubicBezTo>
                      <a:pt x="1965" y="675"/>
                      <a:pt x="2016" y="710"/>
                      <a:pt x="2016" y="710"/>
                    </a:cubicBezTo>
                    <a:lnTo>
                      <a:pt x="2341" y="710"/>
                    </a:lnTo>
                    <a:cubicBezTo>
                      <a:pt x="2666" y="710"/>
                      <a:pt x="2990" y="693"/>
                      <a:pt x="3315" y="675"/>
                    </a:cubicBezTo>
                    <a:cubicBezTo>
                      <a:pt x="3347" y="674"/>
                      <a:pt x="3381" y="674"/>
                      <a:pt x="3416" y="674"/>
                    </a:cubicBezTo>
                    <a:cubicBezTo>
                      <a:pt x="3648" y="674"/>
                      <a:pt x="3923" y="697"/>
                      <a:pt x="4189" y="697"/>
                    </a:cubicBezTo>
                    <a:cubicBezTo>
                      <a:pt x="4445" y="697"/>
                      <a:pt x="4692" y="676"/>
                      <a:pt x="4887" y="590"/>
                    </a:cubicBezTo>
                    <a:cubicBezTo>
                      <a:pt x="4955" y="556"/>
                      <a:pt x="4921" y="470"/>
                      <a:pt x="4870" y="436"/>
                    </a:cubicBezTo>
                    <a:cubicBezTo>
                      <a:pt x="4757" y="417"/>
                      <a:pt x="4640" y="404"/>
                      <a:pt x="4523" y="404"/>
                    </a:cubicBezTo>
                    <a:cubicBezTo>
                      <a:pt x="4426" y="404"/>
                      <a:pt x="4330" y="413"/>
                      <a:pt x="4238" y="436"/>
                    </a:cubicBezTo>
                    <a:cubicBezTo>
                      <a:pt x="3845" y="436"/>
                      <a:pt x="3469" y="453"/>
                      <a:pt x="3093" y="470"/>
                    </a:cubicBezTo>
                    <a:cubicBezTo>
                      <a:pt x="3065" y="472"/>
                      <a:pt x="3034" y="473"/>
                      <a:pt x="3000" y="473"/>
                    </a:cubicBezTo>
                    <a:cubicBezTo>
                      <a:pt x="2864" y="473"/>
                      <a:pt x="2679" y="462"/>
                      <a:pt x="2495" y="462"/>
                    </a:cubicBezTo>
                    <a:cubicBezTo>
                      <a:pt x="2264" y="462"/>
                      <a:pt x="2033" y="479"/>
                      <a:pt x="1897" y="556"/>
                    </a:cubicBezTo>
                    <a:cubicBezTo>
                      <a:pt x="1863" y="436"/>
                      <a:pt x="1828" y="317"/>
                      <a:pt x="1743" y="214"/>
                    </a:cubicBezTo>
                    <a:cubicBezTo>
                      <a:pt x="1635" y="64"/>
                      <a:pt x="1497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46" name="Google Shape;1146;p53"/>
          <p:cNvSpPr/>
          <p:nvPr/>
        </p:nvSpPr>
        <p:spPr>
          <a:xfrm rot="6006520">
            <a:off x="9726904" y="5044772"/>
            <a:ext cx="1060099" cy="1218745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53"/>
          <p:cNvSpPr/>
          <p:nvPr/>
        </p:nvSpPr>
        <p:spPr>
          <a:xfrm rot="6416242">
            <a:off x="1407789" y="2876976"/>
            <a:ext cx="1153339" cy="1176376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1026" name="Picture 2" descr="friendship wiki STICK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2003" y="1308165"/>
            <a:ext cx="5328389" cy="48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417143" y="5100014"/>
            <a:ext cx="6023549" cy="15696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- Lấy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417143" y="3191582"/>
            <a:ext cx="6023549" cy="15696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solidFill>
                  <a:srgbClr val="0F4FB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3002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88437 0.00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19" y="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 animBg="1"/>
      <p:bldP spid="1125" grpId="0"/>
      <p:bldP spid="1146" grpId="0" animBg="1"/>
      <p:bldP spid="1147" grpId="0" animBg="1"/>
      <p:bldP spid="47" grpId="0" animBg="1" autoUpdateAnimBg="0"/>
      <p:bldP spid="48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p:pic>
        <p:nvPicPr>
          <p:cNvPr id="1026" name="Picture 2" descr="Pony Drawing Unicorn Rainbow Dash Horse PNG, Clipart, Animal Figure, Art,  Cartoon, Dash, Deviantart Fre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70" b="100000" l="0" r="99176">
                        <a14:backgroundMark x1="75275" y1="48304" x2="75275" y2="53099"/>
                        <a14:backgroundMark x1="74863" y1="47018" x2="78434" y2="47368"/>
                        <a14:backgroundMark x1="79945" y1="46784" x2="83516" y2="46784"/>
                        <a14:backgroundMark x1="83516" y1="46784" x2="88462" y2="43977"/>
                        <a14:backgroundMark x1="92857" y1="40585" x2="93132" y2="35789"/>
                        <a14:backgroundMark x1="26786" y1="77544" x2="25687" y2="80585"/>
                        <a14:backgroundMark x1="28297" y1="78830" x2="27473" y2="87602"/>
                        <a14:backgroundMark x1="26786" y1="87953" x2="27198" y2="94386"/>
                        <a14:backgroundMark x1="32555" y1="65965" x2="28571" y2="77310"/>
                        <a14:backgroundMark x1="33242" y1="56491" x2="33242" y2="56491"/>
                        <a14:backgroundMark x1="31868" y1="57427" x2="35440" y2="68070"/>
                        <a14:backgroundMark x1="30769" y1="51930" x2="32555" y2="51930"/>
                        <a14:backgroundMark x1="32555" y1="51930" x2="32555" y2="51930"/>
                        <a14:backgroundMark x1="38599" y1="44327" x2="44780" y2="44327"/>
                        <a14:backgroundMark x1="76374" y1="54386" x2="73764" y2="61988"/>
                        <a14:backgroundMark x1="73764" y1="61988" x2="68132" y2="65614"/>
                        <a14:backgroundMark x1="68819" y1="66550" x2="70192" y2="75088"/>
                        <a14:backgroundMark x1="70192" y1="75088" x2="74588" y2="87953"/>
                        <a14:backgroundMark x1="75275" y1="88889" x2="75962" y2="91930"/>
                        <a14:backgroundMark x1="70604" y1="98012" x2="74863" y2="96842"/>
                        <a14:backgroundMark x1="75962" y1="95906" x2="76648" y2="94386"/>
                        <a14:backgroundMark x1="68407" y1="96842" x2="71978" y2="992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88" y="369453"/>
            <a:ext cx="1658313" cy="194760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uttershy - my little pony fluttershy PNG image with transparent  background png - Free PNG Images | My little pony characters, My little pony  friendship, My lil pon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81" b="99767" l="357" r="100000">
                        <a14:foregroundMark x1="31786" y1="21304" x2="26429" y2="24913"/>
                        <a14:foregroundMark x1="25238" y1="17811" x2="25238" y2="20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3896" y="408597"/>
            <a:ext cx="1866251" cy="19084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wilight Sparkle Rarity My Little Pony Pinkie Pie, PNG, 1155x1010px,  Twilight Sparkle, Animal Figure, Animation, Cartoon,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55" b="100000" l="0" r="99390">
                        <a14:foregroundMark x1="74634" y1="27057" x2="75366" y2="24965"/>
                        <a14:foregroundMark x1="70000" y1="26220" x2="63293" y2="26639"/>
                        <a14:foregroundMark x1="84024" y1="23710" x2="84024" y2="21618"/>
                        <a14:foregroundMark x1="66463" y1="14365" x2="88293" y2="9763"/>
                        <a14:foregroundMark x1="86463" y1="24128" x2="83659" y2="19665"/>
                        <a14:foregroundMark x1="71463" y1="21339" x2="67561" y2="31102"/>
                        <a14:foregroundMark x1="85000" y1="6137" x2="82927" y2="9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02" y="343661"/>
            <a:ext cx="2286385" cy="199919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y Little Pony Princess Celestia Drawing Chibi, unicorn birthday, mammal,  vertebrate, cartoon png | PNGWi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455" l="10000" r="91848">
                        <a14:foregroundMark x1="55435" y1="36364" x2="51304" y2="38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7187" y="209162"/>
            <a:ext cx="3859541" cy="230733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94326" y="2317062"/>
            <a:ext cx="1293092" cy="119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752709" y="2317062"/>
            <a:ext cx="1293092" cy="119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05458" y="2342854"/>
            <a:ext cx="1293092" cy="119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983510" y="2342854"/>
            <a:ext cx="1293092" cy="119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5155" y="2379799"/>
                <a:ext cx="658001" cy="14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155" y="2379799"/>
                <a:ext cx="658001" cy="14176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078299" y="2390135"/>
                <a:ext cx="735779" cy="14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16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299" y="2390135"/>
                <a:ext cx="735779" cy="1417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255696" y="2409207"/>
                <a:ext cx="338233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9</m:t>
                          </m:r>
                        </m:num>
                        <m:den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696" y="2409207"/>
                <a:ext cx="338233" cy="92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336632" y="2441961"/>
                <a:ext cx="711733" cy="14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27</m:t>
                          </m:r>
                        </m:num>
                        <m:den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6632" y="2441961"/>
                <a:ext cx="711733" cy="14176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6" name="Picture 12" descr="rainbow svg scrapbook cut file cute clipart files for - cute rainbow  clipart PNG image with transparent background | TOP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9" b="89290" l="2976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1" y="4264670"/>
            <a:ext cx="1490016" cy="15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rainbow svg scrapbook cut file cute clipart files for - cute rainbow  clipart PNG image with transparent background | TOP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9" b="89290" l="2976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84" y="4225526"/>
            <a:ext cx="1490016" cy="15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rainbow svg scrapbook cut file cute clipart files for - cute rainbow  clipart PNG image with transparent background | TOP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9" b="89290" l="2976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283" y="4175882"/>
            <a:ext cx="1490016" cy="15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rainbow svg scrapbook cut file cute clipart files for - cute rainbow  clipart PNG image with transparent background | TOP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79" b="89290" l="2976" r="979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047" y="4225525"/>
            <a:ext cx="1490016" cy="152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082209" y="5783621"/>
                <a:ext cx="480068" cy="14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209" y="5783621"/>
                <a:ext cx="480068" cy="14176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47286" y="5688573"/>
                <a:ext cx="595484" cy="1415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286" y="5688573"/>
                <a:ext cx="595484" cy="141583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086846" y="5620449"/>
                <a:ext cx="524952" cy="1417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32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46" y="5620449"/>
                <a:ext cx="524952" cy="14176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355972" y="5666103"/>
                <a:ext cx="507318" cy="1414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3200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979" y="4249577"/>
                <a:ext cx="389530" cy="106080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>
            <a:off x="1861457" y="3509819"/>
            <a:ext cx="2177143" cy="131255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208164" y="3532052"/>
            <a:ext cx="3117335" cy="129031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283882" y="3536882"/>
            <a:ext cx="3342896" cy="11846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411930" y="3545660"/>
            <a:ext cx="3267138" cy="122971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2426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8"/>
          <p:cNvGrpSpPr/>
          <p:nvPr/>
        </p:nvGrpSpPr>
        <p:grpSpPr>
          <a:xfrm rot="-2523593">
            <a:off x="7730293" y="-874156"/>
            <a:ext cx="3500403" cy="4442487"/>
            <a:chOff x="1154976" y="632775"/>
            <a:chExt cx="2502430" cy="3877954"/>
          </a:xfrm>
        </p:grpSpPr>
        <p:sp>
          <p:nvSpPr>
            <p:cNvPr id="979" name="Google Shape;979;p48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81" name="Google Shape;981;p48"/>
          <p:cNvSpPr/>
          <p:nvPr/>
        </p:nvSpPr>
        <p:spPr>
          <a:xfrm rot="1325191">
            <a:off x="973111" y="4831491"/>
            <a:ext cx="3931968" cy="2125908"/>
          </a:xfrm>
          <a:custGeom>
            <a:avLst/>
            <a:gdLst/>
            <a:ahLst/>
            <a:cxnLst/>
            <a:rect l="l" t="t" r="r" b="b"/>
            <a:pathLst>
              <a:path w="39861" h="14798" extrusionOk="0">
                <a:moveTo>
                  <a:pt x="6936" y="69"/>
                </a:moveTo>
                <a:cubicBezTo>
                  <a:pt x="6915" y="69"/>
                  <a:pt x="6895" y="70"/>
                  <a:pt x="6877" y="71"/>
                </a:cubicBezTo>
                <a:lnTo>
                  <a:pt x="6877" y="71"/>
                </a:lnTo>
                <a:cubicBezTo>
                  <a:pt x="6893" y="71"/>
                  <a:pt x="6913" y="70"/>
                  <a:pt x="6936" y="69"/>
                </a:cubicBezTo>
                <a:close/>
                <a:moveTo>
                  <a:pt x="20263" y="411"/>
                </a:moveTo>
                <a:cubicBezTo>
                  <a:pt x="20297" y="428"/>
                  <a:pt x="20263" y="445"/>
                  <a:pt x="20177" y="445"/>
                </a:cubicBezTo>
                <a:cubicBezTo>
                  <a:pt x="20229" y="428"/>
                  <a:pt x="20041" y="428"/>
                  <a:pt x="19921" y="411"/>
                </a:cubicBezTo>
                <a:close/>
                <a:moveTo>
                  <a:pt x="36431" y="851"/>
                </a:moveTo>
                <a:cubicBezTo>
                  <a:pt x="36441" y="852"/>
                  <a:pt x="36451" y="854"/>
                  <a:pt x="36461" y="855"/>
                </a:cubicBezTo>
                <a:cubicBezTo>
                  <a:pt x="36450" y="853"/>
                  <a:pt x="36440" y="852"/>
                  <a:pt x="36431" y="851"/>
                </a:cubicBezTo>
                <a:close/>
                <a:moveTo>
                  <a:pt x="27217" y="1026"/>
                </a:moveTo>
                <a:cubicBezTo>
                  <a:pt x="27217" y="1039"/>
                  <a:pt x="27226" y="1042"/>
                  <a:pt x="27238" y="1043"/>
                </a:cubicBezTo>
                <a:lnTo>
                  <a:pt x="27238" y="1043"/>
                </a:lnTo>
                <a:cubicBezTo>
                  <a:pt x="27232" y="1037"/>
                  <a:pt x="27225" y="1031"/>
                  <a:pt x="27217" y="1026"/>
                </a:cubicBezTo>
                <a:close/>
                <a:moveTo>
                  <a:pt x="39725" y="2147"/>
                </a:moveTo>
                <a:cubicBezTo>
                  <a:pt x="39724" y="2149"/>
                  <a:pt x="39724" y="2151"/>
                  <a:pt x="39724" y="2154"/>
                </a:cubicBezTo>
                <a:lnTo>
                  <a:pt x="39725" y="2147"/>
                </a:lnTo>
                <a:close/>
                <a:moveTo>
                  <a:pt x="39656" y="3504"/>
                </a:moveTo>
                <a:lnTo>
                  <a:pt x="39707" y="3811"/>
                </a:lnTo>
                <a:cubicBezTo>
                  <a:pt x="39693" y="3853"/>
                  <a:pt x="39679" y="3884"/>
                  <a:pt x="39655" y="3884"/>
                </a:cubicBezTo>
                <a:cubicBezTo>
                  <a:pt x="39650" y="3884"/>
                  <a:pt x="39645" y="3883"/>
                  <a:pt x="39639" y="3879"/>
                </a:cubicBezTo>
                <a:lnTo>
                  <a:pt x="39656" y="3504"/>
                </a:lnTo>
                <a:close/>
                <a:moveTo>
                  <a:pt x="221" y="5212"/>
                </a:moveTo>
                <a:lnTo>
                  <a:pt x="221" y="5246"/>
                </a:lnTo>
                <a:cubicBezTo>
                  <a:pt x="221" y="5247"/>
                  <a:pt x="222" y="5247"/>
                  <a:pt x="223" y="5247"/>
                </a:cubicBezTo>
                <a:lnTo>
                  <a:pt x="223" y="5247"/>
                </a:lnTo>
                <a:cubicBezTo>
                  <a:pt x="222" y="5236"/>
                  <a:pt x="221" y="5224"/>
                  <a:pt x="221" y="5212"/>
                </a:cubicBezTo>
                <a:close/>
                <a:moveTo>
                  <a:pt x="39604" y="5656"/>
                </a:moveTo>
                <a:cubicBezTo>
                  <a:pt x="39639" y="5725"/>
                  <a:pt x="39656" y="5793"/>
                  <a:pt x="39656" y="5861"/>
                </a:cubicBezTo>
                <a:lnTo>
                  <a:pt x="39604" y="5981"/>
                </a:lnTo>
                <a:lnTo>
                  <a:pt x="39604" y="5656"/>
                </a:lnTo>
                <a:close/>
                <a:moveTo>
                  <a:pt x="11288" y="13594"/>
                </a:moveTo>
                <a:lnTo>
                  <a:pt x="11288" y="13594"/>
                </a:lnTo>
                <a:cubicBezTo>
                  <a:pt x="11266" y="13596"/>
                  <a:pt x="11245" y="13599"/>
                  <a:pt x="11224" y="13602"/>
                </a:cubicBezTo>
                <a:cubicBezTo>
                  <a:pt x="11240" y="13602"/>
                  <a:pt x="11266" y="13598"/>
                  <a:pt x="11288" y="13594"/>
                </a:cubicBezTo>
                <a:close/>
                <a:moveTo>
                  <a:pt x="39126" y="13482"/>
                </a:moveTo>
                <a:cubicBezTo>
                  <a:pt x="39143" y="13499"/>
                  <a:pt x="39160" y="13567"/>
                  <a:pt x="39160" y="13738"/>
                </a:cubicBezTo>
                <a:cubicBezTo>
                  <a:pt x="39152" y="13747"/>
                  <a:pt x="39139" y="13751"/>
                  <a:pt x="39126" y="13751"/>
                </a:cubicBezTo>
                <a:cubicBezTo>
                  <a:pt x="39113" y="13751"/>
                  <a:pt x="39100" y="13747"/>
                  <a:pt x="39092" y="13738"/>
                </a:cubicBezTo>
                <a:lnTo>
                  <a:pt x="39126" y="13482"/>
                </a:lnTo>
                <a:close/>
                <a:moveTo>
                  <a:pt x="5432" y="1"/>
                </a:moveTo>
                <a:lnTo>
                  <a:pt x="5432" y="1"/>
                </a:lnTo>
                <a:cubicBezTo>
                  <a:pt x="5073" y="18"/>
                  <a:pt x="4731" y="35"/>
                  <a:pt x="4373" y="69"/>
                </a:cubicBezTo>
                <a:cubicBezTo>
                  <a:pt x="3997" y="121"/>
                  <a:pt x="3638" y="172"/>
                  <a:pt x="3262" y="223"/>
                </a:cubicBezTo>
                <a:cubicBezTo>
                  <a:pt x="3283" y="222"/>
                  <a:pt x="3302" y="221"/>
                  <a:pt x="3319" y="221"/>
                </a:cubicBezTo>
                <a:cubicBezTo>
                  <a:pt x="3527" y="221"/>
                  <a:pt x="3467" y="311"/>
                  <a:pt x="3262" y="343"/>
                </a:cubicBezTo>
                <a:lnTo>
                  <a:pt x="3177" y="274"/>
                </a:lnTo>
                <a:lnTo>
                  <a:pt x="3177" y="274"/>
                </a:lnTo>
                <a:cubicBezTo>
                  <a:pt x="3040" y="343"/>
                  <a:pt x="3399" y="274"/>
                  <a:pt x="3125" y="377"/>
                </a:cubicBezTo>
                <a:cubicBezTo>
                  <a:pt x="3101" y="378"/>
                  <a:pt x="3079" y="379"/>
                  <a:pt x="3060" y="379"/>
                </a:cubicBezTo>
                <a:cubicBezTo>
                  <a:pt x="2865" y="379"/>
                  <a:pt x="2934" y="305"/>
                  <a:pt x="3074" y="274"/>
                </a:cubicBezTo>
                <a:lnTo>
                  <a:pt x="3074" y="274"/>
                </a:lnTo>
                <a:lnTo>
                  <a:pt x="2749" y="343"/>
                </a:lnTo>
                <a:cubicBezTo>
                  <a:pt x="2732" y="308"/>
                  <a:pt x="2801" y="291"/>
                  <a:pt x="2818" y="257"/>
                </a:cubicBezTo>
                <a:lnTo>
                  <a:pt x="2818" y="257"/>
                </a:lnTo>
                <a:cubicBezTo>
                  <a:pt x="2770" y="285"/>
                  <a:pt x="2670" y="287"/>
                  <a:pt x="2556" y="287"/>
                </a:cubicBezTo>
                <a:cubicBezTo>
                  <a:pt x="2527" y="287"/>
                  <a:pt x="2497" y="287"/>
                  <a:pt x="2468" y="287"/>
                </a:cubicBezTo>
                <a:cubicBezTo>
                  <a:pt x="2318" y="287"/>
                  <a:pt x="2160" y="291"/>
                  <a:pt x="2066" y="343"/>
                </a:cubicBezTo>
                <a:lnTo>
                  <a:pt x="2049" y="326"/>
                </a:lnTo>
                <a:lnTo>
                  <a:pt x="1195" y="326"/>
                </a:lnTo>
                <a:cubicBezTo>
                  <a:pt x="1109" y="326"/>
                  <a:pt x="973" y="291"/>
                  <a:pt x="870" y="274"/>
                </a:cubicBezTo>
                <a:lnTo>
                  <a:pt x="511" y="240"/>
                </a:lnTo>
                <a:cubicBezTo>
                  <a:pt x="506" y="238"/>
                  <a:pt x="503" y="237"/>
                  <a:pt x="500" y="237"/>
                </a:cubicBezTo>
                <a:cubicBezTo>
                  <a:pt x="481" y="237"/>
                  <a:pt x="492" y="277"/>
                  <a:pt x="477" y="291"/>
                </a:cubicBezTo>
                <a:lnTo>
                  <a:pt x="477" y="377"/>
                </a:lnTo>
                <a:cubicBezTo>
                  <a:pt x="477" y="445"/>
                  <a:pt x="477" y="514"/>
                  <a:pt x="460" y="565"/>
                </a:cubicBezTo>
                <a:cubicBezTo>
                  <a:pt x="460" y="701"/>
                  <a:pt x="443" y="821"/>
                  <a:pt x="426" y="958"/>
                </a:cubicBezTo>
                <a:cubicBezTo>
                  <a:pt x="494" y="992"/>
                  <a:pt x="460" y="1214"/>
                  <a:pt x="494" y="1385"/>
                </a:cubicBezTo>
                <a:cubicBezTo>
                  <a:pt x="426" y="1829"/>
                  <a:pt x="340" y="2325"/>
                  <a:pt x="289" y="2854"/>
                </a:cubicBezTo>
                <a:cubicBezTo>
                  <a:pt x="289" y="3059"/>
                  <a:pt x="303" y="3083"/>
                  <a:pt x="321" y="3083"/>
                </a:cubicBezTo>
                <a:cubicBezTo>
                  <a:pt x="327" y="3083"/>
                  <a:pt x="333" y="3081"/>
                  <a:pt x="338" y="3081"/>
                </a:cubicBezTo>
                <a:cubicBezTo>
                  <a:pt x="351" y="3081"/>
                  <a:pt x="364" y="3090"/>
                  <a:pt x="374" y="3145"/>
                </a:cubicBezTo>
                <a:cubicBezTo>
                  <a:pt x="320" y="3158"/>
                  <a:pt x="288" y="3503"/>
                  <a:pt x="268" y="3503"/>
                </a:cubicBezTo>
                <a:cubicBezTo>
                  <a:pt x="263" y="3503"/>
                  <a:pt x="258" y="3479"/>
                  <a:pt x="255" y="3418"/>
                </a:cubicBezTo>
                <a:cubicBezTo>
                  <a:pt x="221" y="4067"/>
                  <a:pt x="204" y="4255"/>
                  <a:pt x="221" y="5076"/>
                </a:cubicBezTo>
                <a:cubicBezTo>
                  <a:pt x="249" y="5006"/>
                  <a:pt x="265" y="4925"/>
                  <a:pt x="279" y="4925"/>
                </a:cubicBezTo>
                <a:cubicBezTo>
                  <a:pt x="283" y="4925"/>
                  <a:pt x="286" y="4929"/>
                  <a:pt x="289" y="4939"/>
                </a:cubicBezTo>
                <a:cubicBezTo>
                  <a:pt x="289" y="5070"/>
                  <a:pt x="242" y="5247"/>
                  <a:pt x="223" y="5247"/>
                </a:cubicBezTo>
                <a:cubicBezTo>
                  <a:pt x="223" y="5247"/>
                  <a:pt x="223" y="5247"/>
                  <a:pt x="223" y="5247"/>
                </a:cubicBezTo>
                <a:lnTo>
                  <a:pt x="223" y="5247"/>
                </a:lnTo>
                <a:cubicBezTo>
                  <a:pt x="265" y="6165"/>
                  <a:pt x="0" y="7340"/>
                  <a:pt x="135" y="8049"/>
                </a:cubicBezTo>
                <a:lnTo>
                  <a:pt x="135" y="8014"/>
                </a:lnTo>
                <a:lnTo>
                  <a:pt x="204" y="8766"/>
                </a:lnTo>
                <a:cubicBezTo>
                  <a:pt x="204" y="8858"/>
                  <a:pt x="200" y="8890"/>
                  <a:pt x="195" y="8890"/>
                </a:cubicBezTo>
                <a:cubicBezTo>
                  <a:pt x="183" y="8890"/>
                  <a:pt x="161" y="8748"/>
                  <a:pt x="140" y="8748"/>
                </a:cubicBezTo>
                <a:cubicBezTo>
                  <a:pt x="132" y="8748"/>
                  <a:pt x="125" y="8767"/>
                  <a:pt x="118" y="8817"/>
                </a:cubicBezTo>
                <a:cubicBezTo>
                  <a:pt x="238" y="9638"/>
                  <a:pt x="152" y="10099"/>
                  <a:pt x="255" y="10782"/>
                </a:cubicBezTo>
                <a:cubicBezTo>
                  <a:pt x="101" y="11312"/>
                  <a:pt x="409" y="12628"/>
                  <a:pt x="426" y="13345"/>
                </a:cubicBezTo>
                <a:lnTo>
                  <a:pt x="460" y="13294"/>
                </a:lnTo>
                <a:cubicBezTo>
                  <a:pt x="494" y="13362"/>
                  <a:pt x="511" y="13431"/>
                  <a:pt x="494" y="13516"/>
                </a:cubicBezTo>
                <a:cubicBezTo>
                  <a:pt x="494" y="13619"/>
                  <a:pt x="511" y="13704"/>
                  <a:pt x="528" y="13807"/>
                </a:cubicBezTo>
                <a:cubicBezTo>
                  <a:pt x="541" y="13767"/>
                  <a:pt x="514" y="13576"/>
                  <a:pt x="524" y="13576"/>
                </a:cubicBezTo>
                <a:cubicBezTo>
                  <a:pt x="527" y="13576"/>
                  <a:pt x="534" y="13593"/>
                  <a:pt x="545" y="13636"/>
                </a:cubicBezTo>
                <a:cubicBezTo>
                  <a:pt x="545" y="13670"/>
                  <a:pt x="562" y="13704"/>
                  <a:pt x="580" y="13755"/>
                </a:cubicBezTo>
                <a:lnTo>
                  <a:pt x="597" y="13807"/>
                </a:lnTo>
                <a:cubicBezTo>
                  <a:pt x="597" y="13824"/>
                  <a:pt x="631" y="13824"/>
                  <a:pt x="648" y="13841"/>
                </a:cubicBezTo>
                <a:cubicBezTo>
                  <a:pt x="716" y="13875"/>
                  <a:pt x="785" y="13926"/>
                  <a:pt x="853" y="13960"/>
                </a:cubicBezTo>
                <a:cubicBezTo>
                  <a:pt x="887" y="13977"/>
                  <a:pt x="938" y="13977"/>
                  <a:pt x="973" y="13995"/>
                </a:cubicBezTo>
                <a:lnTo>
                  <a:pt x="1075" y="14012"/>
                </a:lnTo>
                <a:lnTo>
                  <a:pt x="1246" y="14046"/>
                </a:lnTo>
                <a:cubicBezTo>
                  <a:pt x="1348" y="14054"/>
                  <a:pt x="1455" y="14059"/>
                  <a:pt x="1562" y="14059"/>
                </a:cubicBezTo>
                <a:cubicBezTo>
                  <a:pt x="1669" y="14059"/>
                  <a:pt x="1776" y="14054"/>
                  <a:pt x="1878" y="14046"/>
                </a:cubicBezTo>
                <a:cubicBezTo>
                  <a:pt x="2288" y="14029"/>
                  <a:pt x="2681" y="13977"/>
                  <a:pt x="3091" y="13943"/>
                </a:cubicBezTo>
                <a:cubicBezTo>
                  <a:pt x="3484" y="13892"/>
                  <a:pt x="3877" y="13858"/>
                  <a:pt x="4253" y="13841"/>
                </a:cubicBezTo>
                <a:lnTo>
                  <a:pt x="4526" y="13841"/>
                </a:lnTo>
                <a:lnTo>
                  <a:pt x="4800" y="13875"/>
                </a:lnTo>
                <a:cubicBezTo>
                  <a:pt x="5005" y="13892"/>
                  <a:pt x="5210" y="13909"/>
                  <a:pt x="5398" y="13926"/>
                </a:cubicBezTo>
                <a:cubicBezTo>
                  <a:pt x="5420" y="13927"/>
                  <a:pt x="5441" y="13927"/>
                  <a:pt x="5461" y="13927"/>
                </a:cubicBezTo>
                <a:cubicBezTo>
                  <a:pt x="5877" y="13927"/>
                  <a:pt x="5822" y="13797"/>
                  <a:pt x="6152" y="13797"/>
                </a:cubicBezTo>
                <a:cubicBezTo>
                  <a:pt x="6232" y="13797"/>
                  <a:pt x="6336" y="13804"/>
                  <a:pt x="6474" y="13824"/>
                </a:cubicBezTo>
                <a:lnTo>
                  <a:pt x="6252" y="13892"/>
                </a:lnTo>
                <a:cubicBezTo>
                  <a:pt x="7431" y="13807"/>
                  <a:pt x="8661" y="13789"/>
                  <a:pt x="9789" y="13584"/>
                </a:cubicBezTo>
                <a:lnTo>
                  <a:pt x="9789" y="13584"/>
                </a:lnTo>
                <a:cubicBezTo>
                  <a:pt x="9738" y="13619"/>
                  <a:pt x="9669" y="13636"/>
                  <a:pt x="9618" y="13636"/>
                </a:cubicBezTo>
                <a:cubicBezTo>
                  <a:pt x="9789" y="13636"/>
                  <a:pt x="9960" y="13636"/>
                  <a:pt x="10131" y="13602"/>
                </a:cubicBezTo>
                <a:cubicBezTo>
                  <a:pt x="10319" y="13567"/>
                  <a:pt x="10472" y="13550"/>
                  <a:pt x="10472" y="13516"/>
                </a:cubicBezTo>
                <a:cubicBezTo>
                  <a:pt x="10643" y="13516"/>
                  <a:pt x="10507" y="13567"/>
                  <a:pt x="10626" y="13584"/>
                </a:cubicBezTo>
                <a:cubicBezTo>
                  <a:pt x="10644" y="13586"/>
                  <a:pt x="10662" y="13586"/>
                  <a:pt x="10682" y="13586"/>
                </a:cubicBezTo>
                <a:cubicBezTo>
                  <a:pt x="10831" y="13586"/>
                  <a:pt x="11021" y="13550"/>
                  <a:pt x="11163" y="13550"/>
                </a:cubicBezTo>
                <a:cubicBezTo>
                  <a:pt x="11233" y="13550"/>
                  <a:pt x="11291" y="13559"/>
                  <a:pt x="11327" y="13584"/>
                </a:cubicBezTo>
                <a:cubicBezTo>
                  <a:pt x="11336" y="13584"/>
                  <a:pt x="11315" y="13590"/>
                  <a:pt x="11288" y="13594"/>
                </a:cubicBezTo>
                <a:lnTo>
                  <a:pt x="11288" y="13594"/>
                </a:lnTo>
                <a:cubicBezTo>
                  <a:pt x="11329" y="13591"/>
                  <a:pt x="11371" y="13589"/>
                  <a:pt x="11414" y="13589"/>
                </a:cubicBezTo>
                <a:cubicBezTo>
                  <a:pt x="11481" y="13589"/>
                  <a:pt x="11549" y="13593"/>
                  <a:pt x="11617" y="13602"/>
                </a:cubicBezTo>
                <a:cubicBezTo>
                  <a:pt x="11754" y="13602"/>
                  <a:pt x="11856" y="13602"/>
                  <a:pt x="11788" y="13567"/>
                </a:cubicBezTo>
                <a:lnTo>
                  <a:pt x="11788" y="13567"/>
                </a:lnTo>
                <a:cubicBezTo>
                  <a:pt x="12198" y="13636"/>
                  <a:pt x="12591" y="13619"/>
                  <a:pt x="12916" y="13721"/>
                </a:cubicBezTo>
                <a:cubicBezTo>
                  <a:pt x="12941" y="13715"/>
                  <a:pt x="12970" y="13713"/>
                  <a:pt x="13001" y="13713"/>
                </a:cubicBezTo>
                <a:cubicBezTo>
                  <a:pt x="13186" y="13713"/>
                  <a:pt x="13456" y="13802"/>
                  <a:pt x="13605" y="13802"/>
                </a:cubicBezTo>
                <a:cubicBezTo>
                  <a:pt x="13650" y="13802"/>
                  <a:pt x="13684" y="13793"/>
                  <a:pt x="13702" y="13772"/>
                </a:cubicBezTo>
                <a:lnTo>
                  <a:pt x="13702" y="13772"/>
                </a:lnTo>
                <a:cubicBezTo>
                  <a:pt x="13650" y="13875"/>
                  <a:pt x="14419" y="13995"/>
                  <a:pt x="14693" y="13995"/>
                </a:cubicBezTo>
                <a:cubicBezTo>
                  <a:pt x="14607" y="14012"/>
                  <a:pt x="14915" y="14063"/>
                  <a:pt x="14812" y="14097"/>
                </a:cubicBezTo>
                <a:cubicBezTo>
                  <a:pt x="14997" y="14128"/>
                  <a:pt x="15169" y="14152"/>
                  <a:pt x="15270" y="14152"/>
                </a:cubicBezTo>
                <a:cubicBezTo>
                  <a:pt x="15337" y="14152"/>
                  <a:pt x="15373" y="14141"/>
                  <a:pt x="15359" y="14114"/>
                </a:cubicBezTo>
                <a:lnTo>
                  <a:pt x="15359" y="14114"/>
                </a:lnTo>
                <a:cubicBezTo>
                  <a:pt x="15889" y="14336"/>
                  <a:pt x="16504" y="14182"/>
                  <a:pt x="16811" y="14387"/>
                </a:cubicBezTo>
                <a:cubicBezTo>
                  <a:pt x="17273" y="14405"/>
                  <a:pt x="17717" y="14405"/>
                  <a:pt x="18144" y="14422"/>
                </a:cubicBezTo>
                <a:lnTo>
                  <a:pt x="19391" y="14456"/>
                </a:lnTo>
                <a:cubicBezTo>
                  <a:pt x="19382" y="14485"/>
                  <a:pt x="19305" y="14493"/>
                  <a:pt x="19201" y="14493"/>
                </a:cubicBezTo>
                <a:cubicBezTo>
                  <a:pt x="19053" y="14493"/>
                  <a:pt x="18849" y="14476"/>
                  <a:pt x="18703" y="14476"/>
                </a:cubicBezTo>
                <a:cubicBezTo>
                  <a:pt x="18588" y="14476"/>
                  <a:pt x="18509" y="14487"/>
                  <a:pt x="18520" y="14524"/>
                </a:cubicBezTo>
                <a:cubicBezTo>
                  <a:pt x="18992" y="14524"/>
                  <a:pt x="19340" y="14506"/>
                  <a:pt x="19710" y="14506"/>
                </a:cubicBezTo>
                <a:cubicBezTo>
                  <a:pt x="19956" y="14506"/>
                  <a:pt x="20212" y="14514"/>
                  <a:pt x="20519" y="14541"/>
                </a:cubicBezTo>
                <a:cubicBezTo>
                  <a:pt x="20724" y="14575"/>
                  <a:pt x="20400" y="14575"/>
                  <a:pt x="20331" y="14593"/>
                </a:cubicBezTo>
                <a:cubicBezTo>
                  <a:pt x="21057" y="14593"/>
                  <a:pt x="21724" y="14680"/>
                  <a:pt x="22373" y="14680"/>
                </a:cubicBezTo>
                <a:cubicBezTo>
                  <a:pt x="22427" y="14680"/>
                  <a:pt x="22481" y="14679"/>
                  <a:pt x="22535" y="14678"/>
                </a:cubicBezTo>
                <a:lnTo>
                  <a:pt x="22535" y="14678"/>
                </a:lnTo>
                <a:cubicBezTo>
                  <a:pt x="22484" y="14695"/>
                  <a:pt x="22433" y="14695"/>
                  <a:pt x="22399" y="14695"/>
                </a:cubicBezTo>
                <a:cubicBezTo>
                  <a:pt x="22477" y="14695"/>
                  <a:pt x="22566" y="14706"/>
                  <a:pt x="22625" y="14706"/>
                </a:cubicBezTo>
                <a:cubicBezTo>
                  <a:pt x="22669" y="14706"/>
                  <a:pt x="22696" y="14700"/>
                  <a:pt x="22689" y="14678"/>
                </a:cubicBezTo>
                <a:lnTo>
                  <a:pt x="22552" y="14678"/>
                </a:lnTo>
                <a:cubicBezTo>
                  <a:pt x="22359" y="14614"/>
                  <a:pt x="23031" y="14564"/>
                  <a:pt x="23123" y="14530"/>
                </a:cubicBezTo>
                <a:lnTo>
                  <a:pt x="23123" y="14530"/>
                </a:lnTo>
                <a:cubicBezTo>
                  <a:pt x="22922" y="14659"/>
                  <a:pt x="23811" y="14595"/>
                  <a:pt x="23441" y="14746"/>
                </a:cubicBezTo>
                <a:cubicBezTo>
                  <a:pt x="23526" y="14746"/>
                  <a:pt x="23646" y="14712"/>
                  <a:pt x="23629" y="14678"/>
                </a:cubicBezTo>
                <a:lnTo>
                  <a:pt x="23629" y="14678"/>
                </a:lnTo>
                <a:cubicBezTo>
                  <a:pt x="23766" y="14695"/>
                  <a:pt x="23800" y="14712"/>
                  <a:pt x="23663" y="14746"/>
                </a:cubicBezTo>
                <a:cubicBezTo>
                  <a:pt x="24088" y="14746"/>
                  <a:pt x="24023" y="14709"/>
                  <a:pt x="24275" y="14709"/>
                </a:cubicBezTo>
                <a:cubicBezTo>
                  <a:pt x="24318" y="14709"/>
                  <a:pt x="24368" y="14710"/>
                  <a:pt x="24432" y="14712"/>
                </a:cubicBezTo>
                <a:cubicBezTo>
                  <a:pt x="24432" y="14729"/>
                  <a:pt x="24329" y="14729"/>
                  <a:pt x="24295" y="14763"/>
                </a:cubicBezTo>
                <a:cubicBezTo>
                  <a:pt x="24500" y="14725"/>
                  <a:pt x="24705" y="14706"/>
                  <a:pt x="24910" y="14706"/>
                </a:cubicBezTo>
                <a:cubicBezTo>
                  <a:pt x="24979" y="14706"/>
                  <a:pt x="25047" y="14708"/>
                  <a:pt x="25115" y="14712"/>
                </a:cubicBezTo>
                <a:cubicBezTo>
                  <a:pt x="25098" y="14729"/>
                  <a:pt x="25115" y="14746"/>
                  <a:pt x="25064" y="14746"/>
                </a:cubicBezTo>
                <a:cubicBezTo>
                  <a:pt x="25606" y="14746"/>
                  <a:pt x="26010" y="14671"/>
                  <a:pt x="26555" y="14671"/>
                </a:cubicBezTo>
                <a:cubicBezTo>
                  <a:pt x="26646" y="14671"/>
                  <a:pt x="26741" y="14673"/>
                  <a:pt x="26841" y="14678"/>
                </a:cubicBezTo>
                <a:cubicBezTo>
                  <a:pt x="26619" y="14780"/>
                  <a:pt x="27080" y="14695"/>
                  <a:pt x="27114" y="14798"/>
                </a:cubicBezTo>
                <a:lnTo>
                  <a:pt x="27490" y="14746"/>
                </a:lnTo>
                <a:lnTo>
                  <a:pt x="27337" y="14712"/>
                </a:lnTo>
                <a:cubicBezTo>
                  <a:pt x="27647" y="14712"/>
                  <a:pt x="27916" y="14642"/>
                  <a:pt x="28180" y="14642"/>
                </a:cubicBezTo>
                <a:cubicBezTo>
                  <a:pt x="28206" y="14642"/>
                  <a:pt x="28233" y="14642"/>
                  <a:pt x="28259" y="14644"/>
                </a:cubicBezTo>
                <a:lnTo>
                  <a:pt x="28037" y="14729"/>
                </a:lnTo>
                <a:lnTo>
                  <a:pt x="28652" y="14678"/>
                </a:lnTo>
                <a:lnTo>
                  <a:pt x="28293" y="14661"/>
                </a:lnTo>
                <a:cubicBezTo>
                  <a:pt x="28635" y="14610"/>
                  <a:pt x="28259" y="14558"/>
                  <a:pt x="28703" y="14558"/>
                </a:cubicBezTo>
                <a:cubicBezTo>
                  <a:pt x="28874" y="14558"/>
                  <a:pt x="29045" y="14575"/>
                  <a:pt x="29216" y="14593"/>
                </a:cubicBezTo>
                <a:cubicBezTo>
                  <a:pt x="29404" y="14541"/>
                  <a:pt x="29592" y="14524"/>
                  <a:pt x="29780" y="14524"/>
                </a:cubicBezTo>
                <a:cubicBezTo>
                  <a:pt x="29848" y="14558"/>
                  <a:pt x="29746" y="14627"/>
                  <a:pt x="29780" y="14644"/>
                </a:cubicBezTo>
                <a:cubicBezTo>
                  <a:pt x="29947" y="14560"/>
                  <a:pt x="30538" y="14591"/>
                  <a:pt x="30740" y="14513"/>
                </a:cubicBezTo>
                <a:lnTo>
                  <a:pt x="30740" y="14513"/>
                </a:lnTo>
                <a:cubicBezTo>
                  <a:pt x="30700" y="14533"/>
                  <a:pt x="30689" y="14575"/>
                  <a:pt x="30720" y="14575"/>
                </a:cubicBezTo>
                <a:lnTo>
                  <a:pt x="30856" y="14507"/>
                </a:lnTo>
                <a:cubicBezTo>
                  <a:pt x="31010" y="14524"/>
                  <a:pt x="31027" y="14541"/>
                  <a:pt x="31010" y="14575"/>
                </a:cubicBezTo>
                <a:cubicBezTo>
                  <a:pt x="31436" y="14575"/>
                  <a:pt x="30945" y="14488"/>
                  <a:pt x="31297" y="14488"/>
                </a:cubicBezTo>
                <a:cubicBezTo>
                  <a:pt x="31326" y="14488"/>
                  <a:pt x="31361" y="14489"/>
                  <a:pt x="31403" y="14490"/>
                </a:cubicBezTo>
                <a:cubicBezTo>
                  <a:pt x="31369" y="14507"/>
                  <a:pt x="31335" y="14507"/>
                  <a:pt x="31301" y="14524"/>
                </a:cubicBezTo>
                <a:cubicBezTo>
                  <a:pt x="31756" y="14524"/>
                  <a:pt x="32188" y="14465"/>
                  <a:pt x="32606" y="14465"/>
                </a:cubicBezTo>
                <a:cubicBezTo>
                  <a:pt x="32690" y="14465"/>
                  <a:pt x="32773" y="14467"/>
                  <a:pt x="32855" y="14473"/>
                </a:cubicBezTo>
                <a:cubicBezTo>
                  <a:pt x="33009" y="14558"/>
                  <a:pt x="32428" y="14490"/>
                  <a:pt x="32599" y="14575"/>
                </a:cubicBezTo>
                <a:cubicBezTo>
                  <a:pt x="33029" y="14535"/>
                  <a:pt x="33460" y="14519"/>
                  <a:pt x="33890" y="14519"/>
                </a:cubicBezTo>
                <a:cubicBezTo>
                  <a:pt x="34195" y="14519"/>
                  <a:pt x="34499" y="14527"/>
                  <a:pt x="34803" y="14541"/>
                </a:cubicBezTo>
                <a:lnTo>
                  <a:pt x="34649" y="14524"/>
                </a:lnTo>
                <a:cubicBezTo>
                  <a:pt x="34673" y="14497"/>
                  <a:pt x="34712" y="14487"/>
                  <a:pt x="34763" y="14487"/>
                </a:cubicBezTo>
                <a:cubicBezTo>
                  <a:pt x="34927" y="14487"/>
                  <a:pt x="35212" y="14594"/>
                  <a:pt x="35477" y="14594"/>
                </a:cubicBezTo>
                <a:cubicBezTo>
                  <a:pt x="35486" y="14594"/>
                  <a:pt x="35496" y="14593"/>
                  <a:pt x="35505" y="14593"/>
                </a:cubicBezTo>
                <a:lnTo>
                  <a:pt x="35505" y="14593"/>
                </a:lnTo>
                <a:cubicBezTo>
                  <a:pt x="35431" y="14599"/>
                  <a:pt x="35403" y="14644"/>
                  <a:pt x="35435" y="14644"/>
                </a:cubicBezTo>
                <a:cubicBezTo>
                  <a:pt x="35999" y="14695"/>
                  <a:pt x="36580" y="14712"/>
                  <a:pt x="37161" y="14712"/>
                </a:cubicBezTo>
                <a:lnTo>
                  <a:pt x="37076" y="14729"/>
                </a:lnTo>
                <a:cubicBezTo>
                  <a:pt x="37349" y="14780"/>
                  <a:pt x="37827" y="14780"/>
                  <a:pt x="38135" y="14798"/>
                </a:cubicBezTo>
                <a:cubicBezTo>
                  <a:pt x="38238" y="14763"/>
                  <a:pt x="38408" y="14780"/>
                  <a:pt x="38306" y="14729"/>
                </a:cubicBezTo>
                <a:lnTo>
                  <a:pt x="38306" y="14729"/>
                </a:lnTo>
                <a:cubicBezTo>
                  <a:pt x="38408" y="14746"/>
                  <a:pt x="38528" y="14763"/>
                  <a:pt x="38648" y="14780"/>
                </a:cubicBezTo>
                <a:cubicBezTo>
                  <a:pt x="38750" y="14780"/>
                  <a:pt x="38860" y="14788"/>
                  <a:pt x="38973" y="14788"/>
                </a:cubicBezTo>
                <a:cubicBezTo>
                  <a:pt x="39029" y="14788"/>
                  <a:pt x="39086" y="14786"/>
                  <a:pt x="39143" y="14780"/>
                </a:cubicBezTo>
                <a:cubicBezTo>
                  <a:pt x="39160" y="14627"/>
                  <a:pt x="39177" y="14456"/>
                  <a:pt x="39177" y="14302"/>
                </a:cubicBezTo>
                <a:cubicBezTo>
                  <a:pt x="39177" y="14200"/>
                  <a:pt x="39194" y="14080"/>
                  <a:pt x="39194" y="13977"/>
                </a:cubicBezTo>
                <a:cubicBezTo>
                  <a:pt x="39194" y="13550"/>
                  <a:pt x="39246" y="13106"/>
                  <a:pt x="39331" y="12696"/>
                </a:cubicBezTo>
                <a:cubicBezTo>
                  <a:pt x="39331" y="12776"/>
                  <a:pt x="39331" y="12877"/>
                  <a:pt x="39339" y="12877"/>
                </a:cubicBezTo>
                <a:cubicBezTo>
                  <a:pt x="39341" y="12877"/>
                  <a:pt x="39344" y="12869"/>
                  <a:pt x="39348" y="12850"/>
                </a:cubicBezTo>
                <a:lnTo>
                  <a:pt x="39382" y="12132"/>
                </a:lnTo>
                <a:lnTo>
                  <a:pt x="39382" y="12132"/>
                </a:lnTo>
                <a:cubicBezTo>
                  <a:pt x="39331" y="12183"/>
                  <a:pt x="39348" y="12218"/>
                  <a:pt x="39297" y="12371"/>
                </a:cubicBezTo>
                <a:cubicBezTo>
                  <a:pt x="39263" y="12218"/>
                  <a:pt x="39263" y="12064"/>
                  <a:pt x="39280" y="11893"/>
                </a:cubicBezTo>
                <a:lnTo>
                  <a:pt x="39280" y="11893"/>
                </a:lnTo>
                <a:cubicBezTo>
                  <a:pt x="39280" y="11995"/>
                  <a:pt x="39288" y="12033"/>
                  <a:pt x="39301" y="12033"/>
                </a:cubicBezTo>
                <a:cubicBezTo>
                  <a:pt x="39329" y="12033"/>
                  <a:pt x="39376" y="11855"/>
                  <a:pt x="39399" y="11773"/>
                </a:cubicBezTo>
                <a:lnTo>
                  <a:pt x="39399" y="11773"/>
                </a:lnTo>
                <a:cubicBezTo>
                  <a:pt x="39397" y="11776"/>
                  <a:pt x="39394" y="11777"/>
                  <a:pt x="39392" y="11777"/>
                </a:cubicBezTo>
                <a:cubicBezTo>
                  <a:pt x="39380" y="11777"/>
                  <a:pt x="39368" y="11753"/>
                  <a:pt x="39356" y="11753"/>
                </a:cubicBezTo>
                <a:cubicBezTo>
                  <a:pt x="39353" y="11753"/>
                  <a:pt x="39351" y="11754"/>
                  <a:pt x="39348" y="11756"/>
                </a:cubicBezTo>
                <a:cubicBezTo>
                  <a:pt x="39485" y="11380"/>
                  <a:pt x="39246" y="11671"/>
                  <a:pt x="39348" y="11175"/>
                </a:cubicBezTo>
                <a:lnTo>
                  <a:pt x="39348" y="11175"/>
                </a:lnTo>
                <a:lnTo>
                  <a:pt x="39382" y="11192"/>
                </a:lnTo>
                <a:cubicBezTo>
                  <a:pt x="39365" y="11004"/>
                  <a:pt x="39365" y="10816"/>
                  <a:pt x="39382" y="10629"/>
                </a:cubicBezTo>
                <a:cubicBezTo>
                  <a:pt x="39391" y="10618"/>
                  <a:pt x="39398" y="10613"/>
                  <a:pt x="39402" y="10613"/>
                </a:cubicBezTo>
                <a:cubicBezTo>
                  <a:pt x="39435" y="10613"/>
                  <a:pt x="39389" y="10834"/>
                  <a:pt x="39434" y="10834"/>
                </a:cubicBezTo>
                <a:cubicBezTo>
                  <a:pt x="39468" y="10543"/>
                  <a:pt x="39365" y="10253"/>
                  <a:pt x="39434" y="9996"/>
                </a:cubicBezTo>
                <a:lnTo>
                  <a:pt x="39434" y="9996"/>
                </a:lnTo>
                <a:lnTo>
                  <a:pt x="39434" y="10423"/>
                </a:lnTo>
                <a:cubicBezTo>
                  <a:pt x="39502" y="10253"/>
                  <a:pt x="39536" y="10082"/>
                  <a:pt x="39536" y="9894"/>
                </a:cubicBezTo>
                <a:lnTo>
                  <a:pt x="39536" y="9911"/>
                </a:lnTo>
                <a:lnTo>
                  <a:pt x="39587" y="9552"/>
                </a:lnTo>
                <a:cubicBezTo>
                  <a:pt x="39434" y="9176"/>
                  <a:pt x="39587" y="8817"/>
                  <a:pt x="39519" y="8322"/>
                </a:cubicBezTo>
                <a:lnTo>
                  <a:pt x="39519" y="8322"/>
                </a:lnTo>
                <a:cubicBezTo>
                  <a:pt x="39545" y="8502"/>
                  <a:pt x="39558" y="8556"/>
                  <a:pt x="39569" y="8556"/>
                </a:cubicBezTo>
                <a:cubicBezTo>
                  <a:pt x="39585" y="8556"/>
                  <a:pt x="39594" y="8437"/>
                  <a:pt x="39627" y="8437"/>
                </a:cubicBezTo>
                <a:cubicBezTo>
                  <a:pt x="39631" y="8437"/>
                  <a:pt x="39634" y="8438"/>
                  <a:pt x="39639" y="8442"/>
                </a:cubicBezTo>
                <a:cubicBezTo>
                  <a:pt x="39653" y="8325"/>
                  <a:pt x="39680" y="8171"/>
                  <a:pt x="39698" y="8171"/>
                </a:cubicBezTo>
                <a:cubicBezTo>
                  <a:pt x="39702" y="8171"/>
                  <a:pt x="39704" y="8175"/>
                  <a:pt x="39707" y="8185"/>
                </a:cubicBezTo>
                <a:cubicBezTo>
                  <a:pt x="39673" y="7946"/>
                  <a:pt x="39775" y="7792"/>
                  <a:pt x="39707" y="7468"/>
                </a:cubicBezTo>
                <a:cubicBezTo>
                  <a:pt x="39738" y="7452"/>
                  <a:pt x="39727" y="7255"/>
                  <a:pt x="39762" y="7255"/>
                </a:cubicBezTo>
                <a:cubicBezTo>
                  <a:pt x="39766" y="7255"/>
                  <a:pt x="39770" y="7258"/>
                  <a:pt x="39775" y="7263"/>
                </a:cubicBezTo>
                <a:cubicBezTo>
                  <a:pt x="39775" y="7187"/>
                  <a:pt x="39773" y="7159"/>
                  <a:pt x="39769" y="7159"/>
                </a:cubicBezTo>
                <a:cubicBezTo>
                  <a:pt x="39758" y="7159"/>
                  <a:pt x="39738" y="7331"/>
                  <a:pt x="39725" y="7331"/>
                </a:cubicBezTo>
                <a:cubicBezTo>
                  <a:pt x="39725" y="7331"/>
                  <a:pt x="39724" y="7331"/>
                  <a:pt x="39724" y="7331"/>
                </a:cubicBezTo>
                <a:cubicBezTo>
                  <a:pt x="39656" y="6870"/>
                  <a:pt x="39861" y="6237"/>
                  <a:pt x="39758" y="5571"/>
                </a:cubicBezTo>
                <a:cubicBezTo>
                  <a:pt x="39741" y="5024"/>
                  <a:pt x="39673" y="4905"/>
                  <a:pt x="39639" y="4460"/>
                </a:cubicBezTo>
                <a:lnTo>
                  <a:pt x="39639" y="4324"/>
                </a:lnTo>
                <a:cubicBezTo>
                  <a:pt x="39644" y="4308"/>
                  <a:pt x="39649" y="4301"/>
                  <a:pt x="39655" y="4301"/>
                </a:cubicBezTo>
                <a:cubicBezTo>
                  <a:pt x="39683" y="4301"/>
                  <a:pt x="39707" y="4495"/>
                  <a:pt x="39707" y="4495"/>
                </a:cubicBezTo>
                <a:cubicBezTo>
                  <a:pt x="39741" y="4238"/>
                  <a:pt x="39741" y="3982"/>
                  <a:pt x="39724" y="3709"/>
                </a:cubicBezTo>
                <a:lnTo>
                  <a:pt x="39724" y="3709"/>
                </a:lnTo>
                <a:cubicBezTo>
                  <a:pt x="39729" y="3728"/>
                  <a:pt x="39734" y="3737"/>
                  <a:pt x="39739" y="3737"/>
                </a:cubicBezTo>
                <a:cubicBezTo>
                  <a:pt x="39752" y="3737"/>
                  <a:pt x="39768" y="3684"/>
                  <a:pt x="39792" y="3623"/>
                </a:cubicBezTo>
                <a:cubicBezTo>
                  <a:pt x="39792" y="3418"/>
                  <a:pt x="39707" y="3487"/>
                  <a:pt x="39741" y="3196"/>
                </a:cubicBezTo>
                <a:lnTo>
                  <a:pt x="39741" y="3196"/>
                </a:lnTo>
                <a:cubicBezTo>
                  <a:pt x="39775" y="3264"/>
                  <a:pt x="39809" y="3333"/>
                  <a:pt x="39827" y="3418"/>
                </a:cubicBezTo>
                <a:cubicBezTo>
                  <a:pt x="39809" y="3162"/>
                  <a:pt x="39775" y="2906"/>
                  <a:pt x="39741" y="2632"/>
                </a:cubicBezTo>
                <a:cubicBezTo>
                  <a:pt x="39748" y="2623"/>
                  <a:pt x="39754" y="2619"/>
                  <a:pt x="39759" y="2619"/>
                </a:cubicBezTo>
                <a:cubicBezTo>
                  <a:pt x="39797" y="2619"/>
                  <a:pt x="39812" y="2799"/>
                  <a:pt x="39827" y="2888"/>
                </a:cubicBezTo>
                <a:cubicBezTo>
                  <a:pt x="39809" y="2581"/>
                  <a:pt x="39792" y="2103"/>
                  <a:pt x="39741" y="2017"/>
                </a:cubicBezTo>
                <a:lnTo>
                  <a:pt x="39725" y="2147"/>
                </a:lnTo>
                <a:lnTo>
                  <a:pt x="39725" y="2147"/>
                </a:lnTo>
                <a:cubicBezTo>
                  <a:pt x="39726" y="2143"/>
                  <a:pt x="39729" y="2140"/>
                  <a:pt x="39733" y="2140"/>
                </a:cubicBezTo>
                <a:cubicBezTo>
                  <a:pt x="39748" y="2140"/>
                  <a:pt x="39775" y="2172"/>
                  <a:pt x="39775" y="2222"/>
                </a:cubicBezTo>
                <a:cubicBezTo>
                  <a:pt x="39827" y="2496"/>
                  <a:pt x="39758" y="2598"/>
                  <a:pt x="39741" y="2615"/>
                </a:cubicBezTo>
                <a:lnTo>
                  <a:pt x="39724" y="2427"/>
                </a:lnTo>
                <a:lnTo>
                  <a:pt x="39724" y="2427"/>
                </a:lnTo>
                <a:cubicBezTo>
                  <a:pt x="39587" y="2615"/>
                  <a:pt x="39741" y="3196"/>
                  <a:pt x="39724" y="3572"/>
                </a:cubicBezTo>
                <a:lnTo>
                  <a:pt x="39639" y="3452"/>
                </a:lnTo>
                <a:lnTo>
                  <a:pt x="39639" y="1590"/>
                </a:lnTo>
                <a:cubicBezTo>
                  <a:pt x="39280" y="1556"/>
                  <a:pt x="38921" y="1522"/>
                  <a:pt x="38579" y="1470"/>
                </a:cubicBezTo>
                <a:lnTo>
                  <a:pt x="38528" y="1470"/>
                </a:lnTo>
                <a:cubicBezTo>
                  <a:pt x="38562" y="1453"/>
                  <a:pt x="38579" y="1419"/>
                  <a:pt x="38596" y="1368"/>
                </a:cubicBezTo>
                <a:cubicBezTo>
                  <a:pt x="38631" y="1385"/>
                  <a:pt x="38665" y="1402"/>
                  <a:pt x="38716" y="1402"/>
                </a:cubicBezTo>
                <a:lnTo>
                  <a:pt x="38818" y="1334"/>
                </a:lnTo>
                <a:lnTo>
                  <a:pt x="38596" y="1334"/>
                </a:lnTo>
                <a:cubicBezTo>
                  <a:pt x="38562" y="1282"/>
                  <a:pt x="38460" y="1231"/>
                  <a:pt x="38186" y="1146"/>
                </a:cubicBezTo>
                <a:lnTo>
                  <a:pt x="37759" y="1146"/>
                </a:lnTo>
                <a:lnTo>
                  <a:pt x="37640" y="1077"/>
                </a:lnTo>
                <a:lnTo>
                  <a:pt x="37998" y="1129"/>
                </a:lnTo>
                <a:cubicBezTo>
                  <a:pt x="37883" y="1090"/>
                  <a:pt x="37758" y="1071"/>
                  <a:pt x="37638" y="1071"/>
                </a:cubicBezTo>
                <a:cubicBezTo>
                  <a:pt x="37598" y="1071"/>
                  <a:pt x="37558" y="1073"/>
                  <a:pt x="37520" y="1077"/>
                </a:cubicBezTo>
                <a:cubicBezTo>
                  <a:pt x="37469" y="1043"/>
                  <a:pt x="37417" y="1009"/>
                  <a:pt x="37349" y="992"/>
                </a:cubicBezTo>
                <a:lnTo>
                  <a:pt x="36922" y="1026"/>
                </a:lnTo>
                <a:cubicBezTo>
                  <a:pt x="36888" y="975"/>
                  <a:pt x="37127" y="975"/>
                  <a:pt x="36854" y="907"/>
                </a:cubicBezTo>
                <a:cubicBezTo>
                  <a:pt x="36662" y="907"/>
                  <a:pt x="36977" y="1011"/>
                  <a:pt x="36756" y="1011"/>
                </a:cubicBezTo>
                <a:cubicBezTo>
                  <a:pt x="36740" y="1011"/>
                  <a:pt x="36721" y="1010"/>
                  <a:pt x="36700" y="1009"/>
                </a:cubicBezTo>
                <a:cubicBezTo>
                  <a:pt x="36512" y="924"/>
                  <a:pt x="36580" y="889"/>
                  <a:pt x="36324" y="889"/>
                </a:cubicBezTo>
                <a:cubicBezTo>
                  <a:pt x="36311" y="864"/>
                  <a:pt x="36336" y="849"/>
                  <a:pt x="36390" y="849"/>
                </a:cubicBezTo>
                <a:cubicBezTo>
                  <a:pt x="36402" y="849"/>
                  <a:pt x="36415" y="849"/>
                  <a:pt x="36431" y="851"/>
                </a:cubicBezTo>
                <a:lnTo>
                  <a:pt x="36431" y="851"/>
                </a:lnTo>
                <a:cubicBezTo>
                  <a:pt x="36203" y="820"/>
                  <a:pt x="35990" y="804"/>
                  <a:pt x="35777" y="804"/>
                </a:cubicBezTo>
                <a:cubicBezTo>
                  <a:pt x="35572" y="701"/>
                  <a:pt x="35060" y="701"/>
                  <a:pt x="35094" y="582"/>
                </a:cubicBezTo>
                <a:lnTo>
                  <a:pt x="35094" y="582"/>
                </a:lnTo>
                <a:cubicBezTo>
                  <a:pt x="35000" y="590"/>
                  <a:pt x="34906" y="595"/>
                  <a:pt x="34810" y="595"/>
                </a:cubicBezTo>
                <a:cubicBezTo>
                  <a:pt x="34714" y="595"/>
                  <a:pt x="34615" y="590"/>
                  <a:pt x="34513" y="582"/>
                </a:cubicBezTo>
                <a:cubicBezTo>
                  <a:pt x="34889" y="514"/>
                  <a:pt x="33795" y="479"/>
                  <a:pt x="33898" y="377"/>
                </a:cubicBezTo>
                <a:lnTo>
                  <a:pt x="33898" y="377"/>
                </a:lnTo>
                <a:cubicBezTo>
                  <a:pt x="33822" y="396"/>
                  <a:pt x="33714" y="402"/>
                  <a:pt x="33587" y="402"/>
                </a:cubicBezTo>
                <a:cubicBezTo>
                  <a:pt x="33381" y="402"/>
                  <a:pt x="33126" y="386"/>
                  <a:pt x="32879" y="386"/>
                </a:cubicBezTo>
                <a:cubicBezTo>
                  <a:pt x="32727" y="386"/>
                  <a:pt x="32578" y="392"/>
                  <a:pt x="32445" y="411"/>
                </a:cubicBezTo>
                <a:cubicBezTo>
                  <a:pt x="32459" y="404"/>
                  <a:pt x="32473" y="397"/>
                  <a:pt x="32488" y="392"/>
                </a:cubicBezTo>
                <a:lnTo>
                  <a:pt x="32488" y="392"/>
                </a:lnTo>
                <a:cubicBezTo>
                  <a:pt x="32512" y="393"/>
                  <a:pt x="32537" y="394"/>
                  <a:pt x="32565" y="394"/>
                </a:cubicBezTo>
                <a:cubicBezTo>
                  <a:pt x="32550" y="389"/>
                  <a:pt x="32536" y="387"/>
                  <a:pt x="32524" y="387"/>
                </a:cubicBezTo>
                <a:cubicBezTo>
                  <a:pt x="32511" y="387"/>
                  <a:pt x="32499" y="389"/>
                  <a:pt x="32488" y="392"/>
                </a:cubicBezTo>
                <a:lnTo>
                  <a:pt x="32488" y="392"/>
                </a:lnTo>
                <a:cubicBezTo>
                  <a:pt x="32277" y="384"/>
                  <a:pt x="32204" y="341"/>
                  <a:pt x="32035" y="326"/>
                </a:cubicBezTo>
                <a:cubicBezTo>
                  <a:pt x="32018" y="411"/>
                  <a:pt x="31591" y="462"/>
                  <a:pt x="31369" y="548"/>
                </a:cubicBezTo>
                <a:cubicBezTo>
                  <a:pt x="31044" y="479"/>
                  <a:pt x="31557" y="411"/>
                  <a:pt x="31454" y="326"/>
                </a:cubicBezTo>
                <a:lnTo>
                  <a:pt x="31454" y="326"/>
                </a:lnTo>
                <a:cubicBezTo>
                  <a:pt x="31471" y="394"/>
                  <a:pt x="30890" y="462"/>
                  <a:pt x="31010" y="514"/>
                </a:cubicBezTo>
                <a:cubicBezTo>
                  <a:pt x="30754" y="496"/>
                  <a:pt x="30788" y="514"/>
                  <a:pt x="30651" y="462"/>
                </a:cubicBezTo>
                <a:cubicBezTo>
                  <a:pt x="30634" y="582"/>
                  <a:pt x="30429" y="514"/>
                  <a:pt x="30224" y="633"/>
                </a:cubicBezTo>
                <a:cubicBezTo>
                  <a:pt x="29985" y="633"/>
                  <a:pt x="30019" y="588"/>
                  <a:pt x="29952" y="588"/>
                </a:cubicBezTo>
                <a:cubicBezTo>
                  <a:pt x="29918" y="588"/>
                  <a:pt x="29860" y="599"/>
                  <a:pt x="29729" y="633"/>
                </a:cubicBezTo>
                <a:cubicBezTo>
                  <a:pt x="29541" y="633"/>
                  <a:pt x="29882" y="531"/>
                  <a:pt x="29882" y="531"/>
                </a:cubicBezTo>
                <a:lnTo>
                  <a:pt x="29882" y="531"/>
                </a:lnTo>
                <a:cubicBezTo>
                  <a:pt x="29489" y="599"/>
                  <a:pt x="29712" y="650"/>
                  <a:pt x="29643" y="719"/>
                </a:cubicBezTo>
                <a:cubicBezTo>
                  <a:pt x="29517" y="747"/>
                  <a:pt x="29442" y="757"/>
                  <a:pt x="29397" y="757"/>
                </a:cubicBezTo>
                <a:cubicBezTo>
                  <a:pt x="29275" y="757"/>
                  <a:pt x="29362" y="684"/>
                  <a:pt x="29250" y="684"/>
                </a:cubicBezTo>
                <a:cubicBezTo>
                  <a:pt x="29011" y="753"/>
                  <a:pt x="28772" y="838"/>
                  <a:pt x="28533" y="889"/>
                </a:cubicBezTo>
                <a:cubicBezTo>
                  <a:pt x="28516" y="889"/>
                  <a:pt x="28464" y="889"/>
                  <a:pt x="28516" y="855"/>
                </a:cubicBezTo>
                <a:lnTo>
                  <a:pt x="28516" y="855"/>
                </a:lnTo>
                <a:cubicBezTo>
                  <a:pt x="28225" y="975"/>
                  <a:pt x="27610" y="958"/>
                  <a:pt x="27251" y="1043"/>
                </a:cubicBezTo>
                <a:cubicBezTo>
                  <a:pt x="27247" y="1043"/>
                  <a:pt x="27242" y="1043"/>
                  <a:pt x="27238" y="1043"/>
                </a:cubicBezTo>
                <a:lnTo>
                  <a:pt x="27238" y="1043"/>
                </a:lnTo>
                <a:cubicBezTo>
                  <a:pt x="27273" y="1076"/>
                  <a:pt x="27283" y="1117"/>
                  <a:pt x="27268" y="1146"/>
                </a:cubicBezTo>
                <a:cubicBezTo>
                  <a:pt x="27154" y="1146"/>
                  <a:pt x="27048" y="1168"/>
                  <a:pt x="26970" y="1168"/>
                </a:cubicBezTo>
                <a:cubicBezTo>
                  <a:pt x="26930" y="1168"/>
                  <a:pt x="26898" y="1163"/>
                  <a:pt x="26875" y="1146"/>
                </a:cubicBezTo>
                <a:cubicBezTo>
                  <a:pt x="26926" y="1146"/>
                  <a:pt x="26978" y="1129"/>
                  <a:pt x="27046" y="1112"/>
                </a:cubicBezTo>
                <a:lnTo>
                  <a:pt x="27046" y="1112"/>
                </a:lnTo>
                <a:lnTo>
                  <a:pt x="26858" y="1129"/>
                </a:lnTo>
                <a:cubicBezTo>
                  <a:pt x="26687" y="1043"/>
                  <a:pt x="27114" y="1112"/>
                  <a:pt x="27114" y="1043"/>
                </a:cubicBezTo>
                <a:lnTo>
                  <a:pt x="27114" y="1043"/>
                </a:lnTo>
                <a:cubicBezTo>
                  <a:pt x="26887" y="1076"/>
                  <a:pt x="26659" y="1088"/>
                  <a:pt x="26432" y="1088"/>
                </a:cubicBezTo>
                <a:cubicBezTo>
                  <a:pt x="26301" y="1088"/>
                  <a:pt x="26169" y="1084"/>
                  <a:pt x="26038" y="1077"/>
                </a:cubicBezTo>
                <a:cubicBezTo>
                  <a:pt x="26012" y="1035"/>
                  <a:pt x="26175" y="1035"/>
                  <a:pt x="26299" y="1035"/>
                </a:cubicBezTo>
                <a:cubicBezTo>
                  <a:pt x="26422" y="1035"/>
                  <a:pt x="26508" y="1035"/>
                  <a:pt x="26328" y="992"/>
                </a:cubicBezTo>
                <a:lnTo>
                  <a:pt x="26328" y="992"/>
                </a:lnTo>
                <a:cubicBezTo>
                  <a:pt x="26465" y="1009"/>
                  <a:pt x="26602" y="1026"/>
                  <a:pt x="26756" y="1043"/>
                </a:cubicBezTo>
                <a:cubicBezTo>
                  <a:pt x="26626" y="989"/>
                  <a:pt x="26641" y="980"/>
                  <a:pt x="26687" y="980"/>
                </a:cubicBezTo>
                <a:cubicBezTo>
                  <a:pt x="26707" y="980"/>
                  <a:pt x="26732" y="982"/>
                  <a:pt x="26755" y="982"/>
                </a:cubicBezTo>
                <a:cubicBezTo>
                  <a:pt x="26810" y="982"/>
                  <a:pt x="26846" y="972"/>
                  <a:pt x="26721" y="907"/>
                </a:cubicBezTo>
                <a:cubicBezTo>
                  <a:pt x="26158" y="872"/>
                  <a:pt x="26089" y="924"/>
                  <a:pt x="25525" y="838"/>
                </a:cubicBezTo>
                <a:lnTo>
                  <a:pt x="25525" y="838"/>
                </a:lnTo>
                <a:cubicBezTo>
                  <a:pt x="25406" y="872"/>
                  <a:pt x="25560" y="907"/>
                  <a:pt x="25440" y="941"/>
                </a:cubicBezTo>
                <a:cubicBezTo>
                  <a:pt x="24646" y="924"/>
                  <a:pt x="24829" y="684"/>
                  <a:pt x="24284" y="684"/>
                </a:cubicBezTo>
                <a:cubicBezTo>
                  <a:pt x="24266" y="684"/>
                  <a:pt x="24247" y="684"/>
                  <a:pt x="24227" y="684"/>
                </a:cubicBezTo>
                <a:cubicBezTo>
                  <a:pt x="24124" y="727"/>
                  <a:pt x="24018" y="748"/>
                  <a:pt x="23911" y="748"/>
                </a:cubicBezTo>
                <a:cubicBezTo>
                  <a:pt x="23804" y="748"/>
                  <a:pt x="23697" y="727"/>
                  <a:pt x="23595" y="684"/>
                </a:cubicBezTo>
                <a:lnTo>
                  <a:pt x="23748" y="616"/>
                </a:lnTo>
                <a:cubicBezTo>
                  <a:pt x="23626" y="597"/>
                  <a:pt x="23543" y="591"/>
                  <a:pt x="23480" y="591"/>
                </a:cubicBezTo>
                <a:cubicBezTo>
                  <a:pt x="23357" y="591"/>
                  <a:pt x="23315" y="615"/>
                  <a:pt x="23224" y="615"/>
                </a:cubicBezTo>
                <a:cubicBezTo>
                  <a:pt x="23153" y="615"/>
                  <a:pt x="23052" y="600"/>
                  <a:pt x="22860" y="548"/>
                </a:cubicBezTo>
                <a:cubicBezTo>
                  <a:pt x="22875" y="545"/>
                  <a:pt x="22895" y="544"/>
                  <a:pt x="22917" y="544"/>
                </a:cubicBezTo>
                <a:cubicBezTo>
                  <a:pt x="23026" y="544"/>
                  <a:pt x="23200" y="568"/>
                  <a:pt x="23215" y="568"/>
                </a:cubicBezTo>
                <a:cubicBezTo>
                  <a:pt x="23218" y="568"/>
                  <a:pt x="23214" y="567"/>
                  <a:pt x="23202" y="565"/>
                </a:cubicBezTo>
                <a:cubicBezTo>
                  <a:pt x="23085" y="526"/>
                  <a:pt x="23017" y="514"/>
                  <a:pt x="22969" y="514"/>
                </a:cubicBezTo>
                <a:cubicBezTo>
                  <a:pt x="22894" y="514"/>
                  <a:pt x="22865" y="543"/>
                  <a:pt x="22774" y="543"/>
                </a:cubicBezTo>
                <a:cubicBezTo>
                  <a:pt x="22743" y="543"/>
                  <a:pt x="22705" y="539"/>
                  <a:pt x="22655" y="531"/>
                </a:cubicBezTo>
                <a:lnTo>
                  <a:pt x="22604" y="445"/>
                </a:lnTo>
                <a:cubicBezTo>
                  <a:pt x="22141" y="395"/>
                  <a:pt x="21669" y="363"/>
                  <a:pt x="21201" y="363"/>
                </a:cubicBezTo>
                <a:cubicBezTo>
                  <a:pt x="21030" y="363"/>
                  <a:pt x="20859" y="368"/>
                  <a:pt x="20690" y="377"/>
                </a:cubicBezTo>
                <a:cubicBezTo>
                  <a:pt x="20724" y="360"/>
                  <a:pt x="20827" y="326"/>
                  <a:pt x="20690" y="308"/>
                </a:cubicBezTo>
                <a:lnTo>
                  <a:pt x="18110" y="377"/>
                </a:lnTo>
                <a:lnTo>
                  <a:pt x="17820" y="479"/>
                </a:lnTo>
                <a:cubicBezTo>
                  <a:pt x="17734" y="479"/>
                  <a:pt x="17683" y="462"/>
                  <a:pt x="17751" y="445"/>
                </a:cubicBezTo>
                <a:cubicBezTo>
                  <a:pt x="17444" y="445"/>
                  <a:pt x="17734" y="479"/>
                  <a:pt x="17597" y="531"/>
                </a:cubicBezTo>
                <a:cubicBezTo>
                  <a:pt x="17562" y="539"/>
                  <a:pt x="17530" y="542"/>
                  <a:pt x="17503" y="542"/>
                </a:cubicBezTo>
                <a:cubicBezTo>
                  <a:pt x="17414" y="542"/>
                  <a:pt x="17382" y="506"/>
                  <a:pt x="17461" y="479"/>
                </a:cubicBezTo>
                <a:lnTo>
                  <a:pt x="17461" y="479"/>
                </a:lnTo>
                <a:cubicBezTo>
                  <a:pt x="16777" y="633"/>
                  <a:pt x="16077" y="719"/>
                  <a:pt x="15359" y="736"/>
                </a:cubicBezTo>
                <a:lnTo>
                  <a:pt x="15479" y="701"/>
                </a:lnTo>
                <a:cubicBezTo>
                  <a:pt x="15088" y="701"/>
                  <a:pt x="15001" y="847"/>
                  <a:pt x="14707" y="847"/>
                </a:cubicBezTo>
                <a:cubicBezTo>
                  <a:pt x="14666" y="847"/>
                  <a:pt x="14622" y="844"/>
                  <a:pt x="14573" y="838"/>
                </a:cubicBezTo>
                <a:lnTo>
                  <a:pt x="14641" y="821"/>
                </a:lnTo>
                <a:lnTo>
                  <a:pt x="14641" y="821"/>
                </a:lnTo>
                <a:cubicBezTo>
                  <a:pt x="14346" y="826"/>
                  <a:pt x="14042" y="833"/>
                  <a:pt x="13740" y="833"/>
                </a:cubicBezTo>
                <a:cubicBezTo>
                  <a:pt x="13064" y="833"/>
                  <a:pt x="12404" y="799"/>
                  <a:pt x="11908" y="633"/>
                </a:cubicBezTo>
                <a:cubicBezTo>
                  <a:pt x="11885" y="646"/>
                  <a:pt x="11848" y="651"/>
                  <a:pt x="11801" y="651"/>
                </a:cubicBezTo>
                <a:cubicBezTo>
                  <a:pt x="11604" y="651"/>
                  <a:pt x="11233" y="558"/>
                  <a:pt x="11025" y="558"/>
                </a:cubicBezTo>
                <a:cubicBezTo>
                  <a:pt x="10953" y="558"/>
                  <a:pt x="10901" y="569"/>
                  <a:pt x="10883" y="599"/>
                </a:cubicBezTo>
                <a:cubicBezTo>
                  <a:pt x="10507" y="462"/>
                  <a:pt x="10131" y="377"/>
                  <a:pt x="9738" y="291"/>
                </a:cubicBezTo>
                <a:cubicBezTo>
                  <a:pt x="9703" y="286"/>
                  <a:pt x="9671" y="283"/>
                  <a:pt x="9640" y="283"/>
                </a:cubicBezTo>
                <a:cubicBezTo>
                  <a:pt x="9505" y="283"/>
                  <a:pt x="9397" y="328"/>
                  <a:pt x="9225" y="328"/>
                </a:cubicBezTo>
                <a:cubicBezTo>
                  <a:pt x="9203" y="328"/>
                  <a:pt x="9181" y="327"/>
                  <a:pt x="9157" y="326"/>
                </a:cubicBezTo>
                <a:lnTo>
                  <a:pt x="9157" y="257"/>
                </a:lnTo>
                <a:lnTo>
                  <a:pt x="8798" y="291"/>
                </a:lnTo>
                <a:lnTo>
                  <a:pt x="8627" y="189"/>
                </a:lnTo>
                <a:lnTo>
                  <a:pt x="8388" y="189"/>
                </a:lnTo>
                <a:cubicBezTo>
                  <a:pt x="8473" y="206"/>
                  <a:pt x="8593" y="240"/>
                  <a:pt x="8576" y="257"/>
                </a:cubicBezTo>
                <a:cubicBezTo>
                  <a:pt x="8251" y="257"/>
                  <a:pt x="7944" y="189"/>
                  <a:pt x="7636" y="86"/>
                </a:cubicBezTo>
                <a:cubicBezTo>
                  <a:pt x="7346" y="86"/>
                  <a:pt x="7038" y="86"/>
                  <a:pt x="6731" y="103"/>
                </a:cubicBezTo>
                <a:cubicBezTo>
                  <a:pt x="6744" y="90"/>
                  <a:pt x="6802" y="76"/>
                  <a:pt x="6877" y="71"/>
                </a:cubicBezTo>
                <a:lnTo>
                  <a:pt x="6877" y="71"/>
                </a:lnTo>
                <a:cubicBezTo>
                  <a:pt x="6874" y="71"/>
                  <a:pt x="6873" y="71"/>
                  <a:pt x="6871" y="71"/>
                </a:cubicBezTo>
                <a:cubicBezTo>
                  <a:pt x="6688" y="71"/>
                  <a:pt x="6825" y="11"/>
                  <a:pt x="6645" y="11"/>
                </a:cubicBezTo>
                <a:cubicBezTo>
                  <a:pt x="6612" y="11"/>
                  <a:pt x="6568" y="13"/>
                  <a:pt x="6508" y="18"/>
                </a:cubicBezTo>
                <a:cubicBezTo>
                  <a:pt x="6560" y="52"/>
                  <a:pt x="6474" y="69"/>
                  <a:pt x="6457" y="86"/>
                </a:cubicBezTo>
                <a:cubicBezTo>
                  <a:pt x="6225" y="53"/>
                  <a:pt x="5994" y="34"/>
                  <a:pt x="5757" y="34"/>
                </a:cubicBezTo>
                <a:cubicBezTo>
                  <a:pt x="5628" y="34"/>
                  <a:pt x="5497" y="40"/>
                  <a:pt x="5364" y="52"/>
                </a:cubicBezTo>
                <a:lnTo>
                  <a:pt x="5432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82" name="Google Shape;982;p48"/>
          <p:cNvSpPr/>
          <p:nvPr/>
        </p:nvSpPr>
        <p:spPr>
          <a:xfrm>
            <a:off x="3111478" y="1066189"/>
            <a:ext cx="5969044" cy="4725625"/>
          </a:xfrm>
          <a:custGeom>
            <a:avLst/>
            <a:gdLst/>
            <a:ahLst/>
            <a:cxnLst/>
            <a:rect l="l" t="t" r="r" b="b"/>
            <a:pathLst>
              <a:path w="29423" h="26963" extrusionOk="0">
                <a:moveTo>
                  <a:pt x="35" y="24075"/>
                </a:moveTo>
                <a:cubicBezTo>
                  <a:pt x="120" y="24126"/>
                  <a:pt x="223" y="24177"/>
                  <a:pt x="308" y="24228"/>
                </a:cubicBezTo>
                <a:cubicBezTo>
                  <a:pt x="445" y="24382"/>
                  <a:pt x="616" y="24519"/>
                  <a:pt x="803" y="24604"/>
                </a:cubicBezTo>
                <a:cubicBezTo>
                  <a:pt x="923" y="24673"/>
                  <a:pt x="1043" y="24707"/>
                  <a:pt x="1179" y="24741"/>
                </a:cubicBezTo>
                <a:cubicBezTo>
                  <a:pt x="1179" y="24758"/>
                  <a:pt x="1179" y="24758"/>
                  <a:pt x="1179" y="24775"/>
                </a:cubicBezTo>
                <a:cubicBezTo>
                  <a:pt x="1214" y="24843"/>
                  <a:pt x="1265" y="24895"/>
                  <a:pt x="1350" y="24912"/>
                </a:cubicBezTo>
                <a:cubicBezTo>
                  <a:pt x="1555" y="24929"/>
                  <a:pt x="1709" y="24861"/>
                  <a:pt x="1897" y="24878"/>
                </a:cubicBezTo>
                <a:cubicBezTo>
                  <a:pt x="1931" y="24861"/>
                  <a:pt x="1965" y="24861"/>
                  <a:pt x="2000" y="24843"/>
                </a:cubicBezTo>
                <a:lnTo>
                  <a:pt x="2000" y="24792"/>
                </a:lnTo>
                <a:cubicBezTo>
                  <a:pt x="2136" y="24741"/>
                  <a:pt x="2273" y="24724"/>
                  <a:pt x="2410" y="24741"/>
                </a:cubicBezTo>
                <a:cubicBezTo>
                  <a:pt x="2563" y="24741"/>
                  <a:pt x="2717" y="24707"/>
                  <a:pt x="2837" y="24621"/>
                </a:cubicBezTo>
                <a:cubicBezTo>
                  <a:pt x="2854" y="24621"/>
                  <a:pt x="2854" y="24604"/>
                  <a:pt x="2854" y="24604"/>
                </a:cubicBezTo>
                <a:lnTo>
                  <a:pt x="3606" y="24861"/>
                </a:lnTo>
                <a:lnTo>
                  <a:pt x="3606" y="24878"/>
                </a:lnTo>
                <a:lnTo>
                  <a:pt x="3606" y="25083"/>
                </a:lnTo>
                <a:cubicBezTo>
                  <a:pt x="3606" y="25100"/>
                  <a:pt x="3623" y="25117"/>
                  <a:pt x="3623" y="25117"/>
                </a:cubicBezTo>
                <a:cubicBezTo>
                  <a:pt x="3657" y="25134"/>
                  <a:pt x="3708" y="25151"/>
                  <a:pt x="3725" y="25151"/>
                </a:cubicBezTo>
                <a:cubicBezTo>
                  <a:pt x="3776" y="25134"/>
                  <a:pt x="3845" y="25100"/>
                  <a:pt x="3896" y="25049"/>
                </a:cubicBezTo>
                <a:cubicBezTo>
                  <a:pt x="3947" y="24997"/>
                  <a:pt x="3999" y="25014"/>
                  <a:pt x="4084" y="25083"/>
                </a:cubicBezTo>
                <a:cubicBezTo>
                  <a:pt x="4101" y="25100"/>
                  <a:pt x="4135" y="25100"/>
                  <a:pt x="4135" y="25100"/>
                </a:cubicBezTo>
                <a:cubicBezTo>
                  <a:pt x="4187" y="24980"/>
                  <a:pt x="4426" y="25117"/>
                  <a:pt x="4511" y="25049"/>
                </a:cubicBezTo>
                <a:cubicBezTo>
                  <a:pt x="4562" y="24997"/>
                  <a:pt x="4614" y="24980"/>
                  <a:pt x="4682" y="24997"/>
                </a:cubicBezTo>
                <a:cubicBezTo>
                  <a:pt x="4819" y="25031"/>
                  <a:pt x="4870" y="24963"/>
                  <a:pt x="4973" y="24929"/>
                </a:cubicBezTo>
                <a:lnTo>
                  <a:pt x="5143" y="24895"/>
                </a:lnTo>
                <a:lnTo>
                  <a:pt x="5195" y="24912"/>
                </a:lnTo>
                <a:cubicBezTo>
                  <a:pt x="5263" y="24963"/>
                  <a:pt x="5348" y="24997"/>
                  <a:pt x="5348" y="25066"/>
                </a:cubicBezTo>
                <a:cubicBezTo>
                  <a:pt x="5365" y="25134"/>
                  <a:pt x="5331" y="25168"/>
                  <a:pt x="5280" y="25168"/>
                </a:cubicBezTo>
                <a:cubicBezTo>
                  <a:pt x="5178" y="25168"/>
                  <a:pt x="5092" y="25168"/>
                  <a:pt x="5075" y="25271"/>
                </a:cubicBezTo>
                <a:cubicBezTo>
                  <a:pt x="5007" y="25271"/>
                  <a:pt x="4921" y="25271"/>
                  <a:pt x="4836" y="25271"/>
                </a:cubicBezTo>
                <a:cubicBezTo>
                  <a:pt x="4819" y="25271"/>
                  <a:pt x="4836" y="25322"/>
                  <a:pt x="4836" y="25356"/>
                </a:cubicBezTo>
                <a:cubicBezTo>
                  <a:pt x="4887" y="25407"/>
                  <a:pt x="4819" y="25373"/>
                  <a:pt x="4887" y="25390"/>
                </a:cubicBezTo>
                <a:cubicBezTo>
                  <a:pt x="4990" y="25424"/>
                  <a:pt x="5092" y="25459"/>
                  <a:pt x="5212" y="25476"/>
                </a:cubicBezTo>
                <a:cubicBezTo>
                  <a:pt x="5280" y="25493"/>
                  <a:pt x="5331" y="25493"/>
                  <a:pt x="5348" y="25441"/>
                </a:cubicBezTo>
                <a:cubicBezTo>
                  <a:pt x="5365" y="25407"/>
                  <a:pt x="5417" y="25390"/>
                  <a:pt x="5485" y="25390"/>
                </a:cubicBezTo>
                <a:cubicBezTo>
                  <a:pt x="5605" y="25424"/>
                  <a:pt x="5724" y="25459"/>
                  <a:pt x="5741" y="25322"/>
                </a:cubicBezTo>
                <a:cubicBezTo>
                  <a:pt x="5827" y="25322"/>
                  <a:pt x="5946" y="25356"/>
                  <a:pt x="5998" y="25305"/>
                </a:cubicBezTo>
                <a:cubicBezTo>
                  <a:pt x="6032" y="25271"/>
                  <a:pt x="6100" y="25322"/>
                  <a:pt x="6134" y="25356"/>
                </a:cubicBezTo>
                <a:cubicBezTo>
                  <a:pt x="6186" y="25407"/>
                  <a:pt x="6186" y="25441"/>
                  <a:pt x="6169" y="25476"/>
                </a:cubicBezTo>
                <a:cubicBezTo>
                  <a:pt x="6117" y="25544"/>
                  <a:pt x="6186" y="25647"/>
                  <a:pt x="6305" y="25681"/>
                </a:cubicBezTo>
                <a:cubicBezTo>
                  <a:pt x="6356" y="25698"/>
                  <a:pt x="6408" y="25715"/>
                  <a:pt x="6459" y="25732"/>
                </a:cubicBezTo>
                <a:cubicBezTo>
                  <a:pt x="6544" y="25800"/>
                  <a:pt x="6647" y="25817"/>
                  <a:pt x="6749" y="25766"/>
                </a:cubicBezTo>
                <a:cubicBezTo>
                  <a:pt x="6835" y="25749"/>
                  <a:pt x="6903" y="25715"/>
                  <a:pt x="6972" y="25681"/>
                </a:cubicBezTo>
                <a:cubicBezTo>
                  <a:pt x="7006" y="25664"/>
                  <a:pt x="7040" y="25629"/>
                  <a:pt x="7074" y="25647"/>
                </a:cubicBezTo>
                <a:cubicBezTo>
                  <a:pt x="7262" y="25766"/>
                  <a:pt x="7330" y="25681"/>
                  <a:pt x="7450" y="25681"/>
                </a:cubicBezTo>
                <a:cubicBezTo>
                  <a:pt x="7604" y="25681"/>
                  <a:pt x="7604" y="25612"/>
                  <a:pt x="7467" y="25407"/>
                </a:cubicBezTo>
                <a:cubicBezTo>
                  <a:pt x="7518" y="25407"/>
                  <a:pt x="7570" y="25373"/>
                  <a:pt x="7621" y="25339"/>
                </a:cubicBezTo>
                <a:cubicBezTo>
                  <a:pt x="7672" y="25288"/>
                  <a:pt x="7740" y="25322"/>
                  <a:pt x="7809" y="25424"/>
                </a:cubicBezTo>
                <a:cubicBezTo>
                  <a:pt x="7843" y="25459"/>
                  <a:pt x="7860" y="25510"/>
                  <a:pt x="7894" y="25561"/>
                </a:cubicBezTo>
                <a:cubicBezTo>
                  <a:pt x="7963" y="25527"/>
                  <a:pt x="8099" y="25647"/>
                  <a:pt x="8133" y="25578"/>
                </a:cubicBezTo>
                <a:cubicBezTo>
                  <a:pt x="8151" y="25561"/>
                  <a:pt x="8133" y="25544"/>
                  <a:pt x="8133" y="25510"/>
                </a:cubicBezTo>
                <a:cubicBezTo>
                  <a:pt x="8219" y="25510"/>
                  <a:pt x="8321" y="25578"/>
                  <a:pt x="8424" y="25612"/>
                </a:cubicBezTo>
                <a:lnTo>
                  <a:pt x="8441" y="25612"/>
                </a:lnTo>
                <a:cubicBezTo>
                  <a:pt x="8475" y="25664"/>
                  <a:pt x="8526" y="25698"/>
                  <a:pt x="8578" y="25732"/>
                </a:cubicBezTo>
                <a:cubicBezTo>
                  <a:pt x="8731" y="25817"/>
                  <a:pt x="8902" y="25869"/>
                  <a:pt x="9090" y="25886"/>
                </a:cubicBezTo>
                <a:cubicBezTo>
                  <a:pt x="9193" y="25920"/>
                  <a:pt x="9278" y="25937"/>
                  <a:pt x="9381" y="25937"/>
                </a:cubicBezTo>
                <a:cubicBezTo>
                  <a:pt x="9415" y="25954"/>
                  <a:pt x="9449" y="25971"/>
                  <a:pt x="9483" y="25988"/>
                </a:cubicBezTo>
                <a:cubicBezTo>
                  <a:pt x="9517" y="26074"/>
                  <a:pt x="9552" y="26125"/>
                  <a:pt x="9603" y="26193"/>
                </a:cubicBezTo>
                <a:cubicBezTo>
                  <a:pt x="9928" y="26210"/>
                  <a:pt x="10218" y="26330"/>
                  <a:pt x="10440" y="26552"/>
                </a:cubicBezTo>
                <a:cubicBezTo>
                  <a:pt x="10491" y="26552"/>
                  <a:pt x="10526" y="26535"/>
                  <a:pt x="10560" y="26535"/>
                </a:cubicBezTo>
                <a:cubicBezTo>
                  <a:pt x="10628" y="26535"/>
                  <a:pt x="10679" y="26501"/>
                  <a:pt x="10696" y="26450"/>
                </a:cubicBezTo>
                <a:lnTo>
                  <a:pt x="10696" y="26415"/>
                </a:lnTo>
                <a:cubicBezTo>
                  <a:pt x="10748" y="26381"/>
                  <a:pt x="10799" y="26364"/>
                  <a:pt x="10833" y="26330"/>
                </a:cubicBezTo>
                <a:lnTo>
                  <a:pt x="10833" y="26330"/>
                </a:lnTo>
                <a:cubicBezTo>
                  <a:pt x="10884" y="26279"/>
                  <a:pt x="10953" y="26245"/>
                  <a:pt x="11021" y="26193"/>
                </a:cubicBezTo>
                <a:lnTo>
                  <a:pt x="11004" y="26159"/>
                </a:lnTo>
                <a:cubicBezTo>
                  <a:pt x="11038" y="26125"/>
                  <a:pt x="11072" y="26074"/>
                  <a:pt x="11072" y="26022"/>
                </a:cubicBezTo>
                <a:cubicBezTo>
                  <a:pt x="11158" y="26057"/>
                  <a:pt x="11226" y="26074"/>
                  <a:pt x="11311" y="26091"/>
                </a:cubicBezTo>
                <a:cubicBezTo>
                  <a:pt x="11534" y="26040"/>
                  <a:pt x="11790" y="26040"/>
                  <a:pt x="12012" y="26091"/>
                </a:cubicBezTo>
                <a:cubicBezTo>
                  <a:pt x="12012" y="26091"/>
                  <a:pt x="12012" y="26074"/>
                  <a:pt x="12012" y="26074"/>
                </a:cubicBezTo>
                <a:lnTo>
                  <a:pt x="12217" y="26108"/>
                </a:lnTo>
                <a:lnTo>
                  <a:pt x="12320" y="26210"/>
                </a:lnTo>
                <a:cubicBezTo>
                  <a:pt x="12371" y="26245"/>
                  <a:pt x="12422" y="26279"/>
                  <a:pt x="12473" y="26330"/>
                </a:cubicBezTo>
                <a:cubicBezTo>
                  <a:pt x="12490" y="26330"/>
                  <a:pt x="12508" y="26313"/>
                  <a:pt x="12508" y="26313"/>
                </a:cubicBezTo>
                <a:cubicBezTo>
                  <a:pt x="12542" y="26296"/>
                  <a:pt x="12559" y="26262"/>
                  <a:pt x="12576" y="26245"/>
                </a:cubicBezTo>
                <a:cubicBezTo>
                  <a:pt x="12610" y="26227"/>
                  <a:pt x="12695" y="26245"/>
                  <a:pt x="12747" y="26296"/>
                </a:cubicBezTo>
                <a:cubicBezTo>
                  <a:pt x="12798" y="26330"/>
                  <a:pt x="12832" y="26381"/>
                  <a:pt x="12832" y="26432"/>
                </a:cubicBezTo>
                <a:cubicBezTo>
                  <a:pt x="12849" y="26450"/>
                  <a:pt x="12849" y="26467"/>
                  <a:pt x="12849" y="26467"/>
                </a:cubicBezTo>
                <a:cubicBezTo>
                  <a:pt x="12883" y="26569"/>
                  <a:pt x="12901" y="26586"/>
                  <a:pt x="12986" y="26586"/>
                </a:cubicBezTo>
                <a:cubicBezTo>
                  <a:pt x="13071" y="26586"/>
                  <a:pt x="13140" y="26620"/>
                  <a:pt x="13191" y="26689"/>
                </a:cubicBezTo>
                <a:lnTo>
                  <a:pt x="13276" y="26774"/>
                </a:lnTo>
                <a:cubicBezTo>
                  <a:pt x="13328" y="26757"/>
                  <a:pt x="13379" y="26740"/>
                  <a:pt x="13430" y="26723"/>
                </a:cubicBezTo>
                <a:cubicBezTo>
                  <a:pt x="13447" y="26706"/>
                  <a:pt x="13464" y="26672"/>
                  <a:pt x="13481" y="26620"/>
                </a:cubicBezTo>
                <a:cubicBezTo>
                  <a:pt x="13481" y="26569"/>
                  <a:pt x="13481" y="26501"/>
                  <a:pt x="13481" y="26432"/>
                </a:cubicBezTo>
                <a:lnTo>
                  <a:pt x="13857" y="26398"/>
                </a:lnTo>
                <a:cubicBezTo>
                  <a:pt x="13909" y="26501"/>
                  <a:pt x="13960" y="26603"/>
                  <a:pt x="14079" y="26586"/>
                </a:cubicBezTo>
                <a:cubicBezTo>
                  <a:pt x="14148" y="26569"/>
                  <a:pt x="14233" y="26586"/>
                  <a:pt x="14302" y="26603"/>
                </a:cubicBezTo>
                <a:cubicBezTo>
                  <a:pt x="14404" y="26586"/>
                  <a:pt x="14490" y="26586"/>
                  <a:pt x="14592" y="26586"/>
                </a:cubicBezTo>
                <a:cubicBezTo>
                  <a:pt x="14592" y="26569"/>
                  <a:pt x="14609" y="26552"/>
                  <a:pt x="14609" y="26535"/>
                </a:cubicBezTo>
                <a:cubicBezTo>
                  <a:pt x="14643" y="26552"/>
                  <a:pt x="14695" y="26569"/>
                  <a:pt x="14729" y="26586"/>
                </a:cubicBezTo>
                <a:cubicBezTo>
                  <a:pt x="14797" y="26586"/>
                  <a:pt x="14865" y="26603"/>
                  <a:pt x="14917" y="26603"/>
                </a:cubicBezTo>
                <a:lnTo>
                  <a:pt x="14883" y="26620"/>
                </a:lnTo>
                <a:cubicBezTo>
                  <a:pt x="15105" y="26672"/>
                  <a:pt x="15293" y="26774"/>
                  <a:pt x="15463" y="26928"/>
                </a:cubicBezTo>
                <a:cubicBezTo>
                  <a:pt x="15532" y="26911"/>
                  <a:pt x="15600" y="26928"/>
                  <a:pt x="15686" y="26945"/>
                </a:cubicBezTo>
                <a:cubicBezTo>
                  <a:pt x="15703" y="26928"/>
                  <a:pt x="15737" y="26928"/>
                  <a:pt x="15754" y="26911"/>
                </a:cubicBezTo>
                <a:cubicBezTo>
                  <a:pt x="15925" y="26894"/>
                  <a:pt x="16079" y="26911"/>
                  <a:pt x="16215" y="26962"/>
                </a:cubicBezTo>
                <a:cubicBezTo>
                  <a:pt x="16386" y="26860"/>
                  <a:pt x="16574" y="26808"/>
                  <a:pt x="16762" y="26808"/>
                </a:cubicBezTo>
                <a:lnTo>
                  <a:pt x="16796" y="26808"/>
                </a:lnTo>
                <a:lnTo>
                  <a:pt x="16865" y="26808"/>
                </a:lnTo>
                <a:cubicBezTo>
                  <a:pt x="16899" y="26757"/>
                  <a:pt x="16933" y="26723"/>
                  <a:pt x="16967" y="26706"/>
                </a:cubicBezTo>
                <a:cubicBezTo>
                  <a:pt x="17001" y="26655"/>
                  <a:pt x="17052" y="26638"/>
                  <a:pt x="17104" y="26603"/>
                </a:cubicBezTo>
                <a:lnTo>
                  <a:pt x="17104" y="26603"/>
                </a:lnTo>
                <a:lnTo>
                  <a:pt x="17155" y="26586"/>
                </a:lnTo>
                <a:cubicBezTo>
                  <a:pt x="17138" y="26569"/>
                  <a:pt x="17138" y="26552"/>
                  <a:pt x="17138" y="26535"/>
                </a:cubicBezTo>
                <a:cubicBezTo>
                  <a:pt x="17138" y="26467"/>
                  <a:pt x="17172" y="26398"/>
                  <a:pt x="17223" y="26347"/>
                </a:cubicBezTo>
                <a:cubicBezTo>
                  <a:pt x="17240" y="26313"/>
                  <a:pt x="17292" y="26347"/>
                  <a:pt x="17326" y="26347"/>
                </a:cubicBezTo>
                <a:cubicBezTo>
                  <a:pt x="17360" y="26364"/>
                  <a:pt x="17411" y="26381"/>
                  <a:pt x="17445" y="26381"/>
                </a:cubicBezTo>
                <a:cubicBezTo>
                  <a:pt x="17497" y="26381"/>
                  <a:pt x="17514" y="26330"/>
                  <a:pt x="17497" y="26279"/>
                </a:cubicBezTo>
                <a:cubicBezTo>
                  <a:pt x="17480" y="26245"/>
                  <a:pt x="17463" y="26142"/>
                  <a:pt x="17445" y="26091"/>
                </a:cubicBezTo>
                <a:lnTo>
                  <a:pt x="17907" y="26040"/>
                </a:lnTo>
                <a:cubicBezTo>
                  <a:pt x="17941" y="26074"/>
                  <a:pt x="17958" y="26125"/>
                  <a:pt x="17975" y="26176"/>
                </a:cubicBezTo>
                <a:cubicBezTo>
                  <a:pt x="17975" y="26245"/>
                  <a:pt x="17975" y="26296"/>
                  <a:pt x="17975" y="26364"/>
                </a:cubicBezTo>
                <a:cubicBezTo>
                  <a:pt x="17975" y="26398"/>
                  <a:pt x="18043" y="26484"/>
                  <a:pt x="18061" y="26467"/>
                </a:cubicBezTo>
                <a:cubicBezTo>
                  <a:pt x="18163" y="26415"/>
                  <a:pt x="18283" y="26415"/>
                  <a:pt x="18368" y="26467"/>
                </a:cubicBezTo>
                <a:cubicBezTo>
                  <a:pt x="18471" y="26432"/>
                  <a:pt x="18556" y="26415"/>
                  <a:pt x="18659" y="26398"/>
                </a:cubicBezTo>
                <a:cubicBezTo>
                  <a:pt x="18727" y="26381"/>
                  <a:pt x="18812" y="26381"/>
                  <a:pt x="18881" y="26381"/>
                </a:cubicBezTo>
                <a:cubicBezTo>
                  <a:pt x="18966" y="26415"/>
                  <a:pt x="19034" y="26381"/>
                  <a:pt x="19086" y="26313"/>
                </a:cubicBezTo>
                <a:cubicBezTo>
                  <a:pt x="19154" y="26227"/>
                  <a:pt x="19257" y="26245"/>
                  <a:pt x="19359" y="26381"/>
                </a:cubicBezTo>
                <a:cubicBezTo>
                  <a:pt x="19359" y="26279"/>
                  <a:pt x="19325" y="26193"/>
                  <a:pt x="19291" y="26108"/>
                </a:cubicBezTo>
                <a:cubicBezTo>
                  <a:pt x="19240" y="26040"/>
                  <a:pt x="19240" y="25954"/>
                  <a:pt x="19308" y="25903"/>
                </a:cubicBezTo>
                <a:lnTo>
                  <a:pt x="19923" y="25834"/>
                </a:lnTo>
                <a:cubicBezTo>
                  <a:pt x="20043" y="26005"/>
                  <a:pt x="20043" y="26005"/>
                  <a:pt x="20145" y="25988"/>
                </a:cubicBezTo>
                <a:cubicBezTo>
                  <a:pt x="20162" y="25988"/>
                  <a:pt x="20179" y="25988"/>
                  <a:pt x="20213" y="25971"/>
                </a:cubicBezTo>
                <a:cubicBezTo>
                  <a:pt x="20265" y="25988"/>
                  <a:pt x="20299" y="26022"/>
                  <a:pt x="20316" y="26074"/>
                </a:cubicBezTo>
                <a:cubicBezTo>
                  <a:pt x="20350" y="26108"/>
                  <a:pt x="20350" y="26159"/>
                  <a:pt x="20333" y="26210"/>
                </a:cubicBezTo>
                <a:cubicBezTo>
                  <a:pt x="20333" y="26227"/>
                  <a:pt x="20316" y="26227"/>
                  <a:pt x="20316" y="26245"/>
                </a:cubicBezTo>
                <a:cubicBezTo>
                  <a:pt x="20282" y="26262"/>
                  <a:pt x="20248" y="26262"/>
                  <a:pt x="20196" y="26279"/>
                </a:cubicBezTo>
                <a:lnTo>
                  <a:pt x="20196" y="26279"/>
                </a:lnTo>
                <a:cubicBezTo>
                  <a:pt x="20282" y="26381"/>
                  <a:pt x="20367" y="26484"/>
                  <a:pt x="20436" y="26586"/>
                </a:cubicBezTo>
                <a:cubicBezTo>
                  <a:pt x="20470" y="26603"/>
                  <a:pt x="20504" y="26586"/>
                  <a:pt x="20538" y="26569"/>
                </a:cubicBezTo>
                <a:cubicBezTo>
                  <a:pt x="20641" y="26518"/>
                  <a:pt x="20743" y="26450"/>
                  <a:pt x="20829" y="26364"/>
                </a:cubicBezTo>
                <a:cubicBezTo>
                  <a:pt x="20863" y="26330"/>
                  <a:pt x="20880" y="26296"/>
                  <a:pt x="20880" y="26245"/>
                </a:cubicBezTo>
                <a:cubicBezTo>
                  <a:pt x="21136" y="26313"/>
                  <a:pt x="21392" y="26227"/>
                  <a:pt x="21580" y="26057"/>
                </a:cubicBezTo>
                <a:cubicBezTo>
                  <a:pt x="21614" y="26057"/>
                  <a:pt x="21649" y="26057"/>
                  <a:pt x="21683" y="26057"/>
                </a:cubicBezTo>
                <a:cubicBezTo>
                  <a:pt x="21717" y="26022"/>
                  <a:pt x="21751" y="26074"/>
                  <a:pt x="21785" y="26125"/>
                </a:cubicBezTo>
                <a:cubicBezTo>
                  <a:pt x="21820" y="26193"/>
                  <a:pt x="21905" y="26227"/>
                  <a:pt x="21990" y="26227"/>
                </a:cubicBezTo>
                <a:cubicBezTo>
                  <a:pt x="22025" y="26227"/>
                  <a:pt x="22059" y="26210"/>
                  <a:pt x="22093" y="26193"/>
                </a:cubicBezTo>
                <a:cubicBezTo>
                  <a:pt x="22127" y="26176"/>
                  <a:pt x="22144" y="26142"/>
                  <a:pt x="22161" y="26125"/>
                </a:cubicBezTo>
                <a:cubicBezTo>
                  <a:pt x="22247" y="26005"/>
                  <a:pt x="22418" y="25954"/>
                  <a:pt x="22537" y="26022"/>
                </a:cubicBezTo>
                <a:cubicBezTo>
                  <a:pt x="22571" y="26022"/>
                  <a:pt x="22605" y="26040"/>
                  <a:pt x="22623" y="26040"/>
                </a:cubicBezTo>
                <a:cubicBezTo>
                  <a:pt x="22742" y="26057"/>
                  <a:pt x="22845" y="26040"/>
                  <a:pt x="22862" y="25903"/>
                </a:cubicBezTo>
                <a:cubicBezTo>
                  <a:pt x="22862" y="25886"/>
                  <a:pt x="22862" y="25869"/>
                  <a:pt x="22879" y="25869"/>
                </a:cubicBezTo>
                <a:cubicBezTo>
                  <a:pt x="22862" y="25834"/>
                  <a:pt x="22845" y="25817"/>
                  <a:pt x="22845" y="25783"/>
                </a:cubicBezTo>
                <a:cubicBezTo>
                  <a:pt x="22845" y="25715"/>
                  <a:pt x="22845" y="25647"/>
                  <a:pt x="22862" y="25595"/>
                </a:cubicBezTo>
                <a:cubicBezTo>
                  <a:pt x="22998" y="25561"/>
                  <a:pt x="23067" y="25459"/>
                  <a:pt x="23169" y="25390"/>
                </a:cubicBezTo>
                <a:cubicBezTo>
                  <a:pt x="23238" y="25424"/>
                  <a:pt x="23323" y="25441"/>
                  <a:pt x="23238" y="25305"/>
                </a:cubicBezTo>
                <a:cubicBezTo>
                  <a:pt x="23221" y="25288"/>
                  <a:pt x="23221" y="25254"/>
                  <a:pt x="23238" y="25236"/>
                </a:cubicBezTo>
                <a:cubicBezTo>
                  <a:pt x="23272" y="25219"/>
                  <a:pt x="23306" y="25185"/>
                  <a:pt x="23357" y="25168"/>
                </a:cubicBezTo>
                <a:cubicBezTo>
                  <a:pt x="23357" y="25168"/>
                  <a:pt x="23391" y="25168"/>
                  <a:pt x="23391" y="25202"/>
                </a:cubicBezTo>
                <a:cubicBezTo>
                  <a:pt x="23545" y="25271"/>
                  <a:pt x="23665" y="25373"/>
                  <a:pt x="23784" y="25476"/>
                </a:cubicBezTo>
                <a:cubicBezTo>
                  <a:pt x="23802" y="25493"/>
                  <a:pt x="23819" y="25510"/>
                  <a:pt x="23819" y="25527"/>
                </a:cubicBezTo>
                <a:cubicBezTo>
                  <a:pt x="23819" y="25527"/>
                  <a:pt x="23802" y="25578"/>
                  <a:pt x="23802" y="25612"/>
                </a:cubicBezTo>
                <a:cubicBezTo>
                  <a:pt x="23819" y="25681"/>
                  <a:pt x="23836" y="25749"/>
                  <a:pt x="23836" y="25817"/>
                </a:cubicBezTo>
                <a:cubicBezTo>
                  <a:pt x="23938" y="25800"/>
                  <a:pt x="24058" y="25800"/>
                  <a:pt x="24109" y="25698"/>
                </a:cubicBezTo>
                <a:cubicBezTo>
                  <a:pt x="24109" y="25681"/>
                  <a:pt x="24160" y="25698"/>
                  <a:pt x="24177" y="25698"/>
                </a:cubicBezTo>
                <a:cubicBezTo>
                  <a:pt x="24195" y="25698"/>
                  <a:pt x="24212" y="25715"/>
                  <a:pt x="24229" y="25732"/>
                </a:cubicBezTo>
                <a:cubicBezTo>
                  <a:pt x="24587" y="25988"/>
                  <a:pt x="24605" y="25988"/>
                  <a:pt x="24724" y="25817"/>
                </a:cubicBezTo>
                <a:cubicBezTo>
                  <a:pt x="24775" y="25749"/>
                  <a:pt x="24844" y="25783"/>
                  <a:pt x="24929" y="25817"/>
                </a:cubicBezTo>
                <a:cubicBezTo>
                  <a:pt x="24998" y="25852"/>
                  <a:pt x="25049" y="25886"/>
                  <a:pt x="25100" y="25920"/>
                </a:cubicBezTo>
                <a:cubicBezTo>
                  <a:pt x="25117" y="25903"/>
                  <a:pt x="25134" y="25869"/>
                  <a:pt x="25117" y="25834"/>
                </a:cubicBezTo>
                <a:cubicBezTo>
                  <a:pt x="25134" y="25834"/>
                  <a:pt x="25151" y="25852"/>
                  <a:pt x="25168" y="25852"/>
                </a:cubicBezTo>
                <a:cubicBezTo>
                  <a:pt x="25425" y="25800"/>
                  <a:pt x="25698" y="25783"/>
                  <a:pt x="25971" y="25800"/>
                </a:cubicBezTo>
                <a:cubicBezTo>
                  <a:pt x="26023" y="25800"/>
                  <a:pt x="26057" y="25783"/>
                  <a:pt x="26108" y="25749"/>
                </a:cubicBezTo>
                <a:cubicBezTo>
                  <a:pt x="26228" y="25698"/>
                  <a:pt x="26382" y="25698"/>
                  <a:pt x="26484" y="25783"/>
                </a:cubicBezTo>
                <a:cubicBezTo>
                  <a:pt x="26501" y="25783"/>
                  <a:pt x="26518" y="25783"/>
                  <a:pt x="26535" y="25800"/>
                </a:cubicBezTo>
                <a:cubicBezTo>
                  <a:pt x="26604" y="25817"/>
                  <a:pt x="26638" y="25800"/>
                  <a:pt x="26638" y="25681"/>
                </a:cubicBezTo>
                <a:cubicBezTo>
                  <a:pt x="26638" y="25612"/>
                  <a:pt x="26655" y="25544"/>
                  <a:pt x="26689" y="25493"/>
                </a:cubicBezTo>
                <a:cubicBezTo>
                  <a:pt x="26723" y="25441"/>
                  <a:pt x="26775" y="25424"/>
                  <a:pt x="26826" y="25441"/>
                </a:cubicBezTo>
                <a:lnTo>
                  <a:pt x="26843" y="25493"/>
                </a:lnTo>
                <a:cubicBezTo>
                  <a:pt x="26877" y="25595"/>
                  <a:pt x="26962" y="25681"/>
                  <a:pt x="27048" y="25715"/>
                </a:cubicBezTo>
                <a:cubicBezTo>
                  <a:pt x="27150" y="25749"/>
                  <a:pt x="27202" y="25681"/>
                  <a:pt x="27236" y="25612"/>
                </a:cubicBezTo>
                <a:cubicBezTo>
                  <a:pt x="27270" y="25527"/>
                  <a:pt x="27287" y="25441"/>
                  <a:pt x="27304" y="25339"/>
                </a:cubicBezTo>
                <a:lnTo>
                  <a:pt x="27304" y="25322"/>
                </a:lnTo>
                <a:cubicBezTo>
                  <a:pt x="27492" y="25339"/>
                  <a:pt x="27680" y="25254"/>
                  <a:pt x="27800" y="25117"/>
                </a:cubicBezTo>
                <a:cubicBezTo>
                  <a:pt x="27851" y="25117"/>
                  <a:pt x="27902" y="25117"/>
                  <a:pt x="27971" y="25134"/>
                </a:cubicBezTo>
                <a:cubicBezTo>
                  <a:pt x="28107" y="25168"/>
                  <a:pt x="28278" y="25185"/>
                  <a:pt x="28432" y="25151"/>
                </a:cubicBezTo>
                <a:cubicBezTo>
                  <a:pt x="28432" y="25168"/>
                  <a:pt x="28432" y="25185"/>
                  <a:pt x="28432" y="25202"/>
                </a:cubicBezTo>
                <a:cubicBezTo>
                  <a:pt x="28620" y="25134"/>
                  <a:pt x="28825" y="25083"/>
                  <a:pt x="29030" y="25100"/>
                </a:cubicBezTo>
                <a:cubicBezTo>
                  <a:pt x="29098" y="24997"/>
                  <a:pt x="29201" y="24929"/>
                  <a:pt x="29303" y="24878"/>
                </a:cubicBezTo>
                <a:cubicBezTo>
                  <a:pt x="29337" y="24878"/>
                  <a:pt x="29389" y="24861"/>
                  <a:pt x="29423" y="24861"/>
                </a:cubicBezTo>
                <a:lnTo>
                  <a:pt x="29423" y="0"/>
                </a:lnTo>
                <a:lnTo>
                  <a:pt x="0" y="0"/>
                </a:lnTo>
                <a:lnTo>
                  <a:pt x="0" y="24058"/>
                </a:lnTo>
                <a:cubicBezTo>
                  <a:pt x="0" y="24075"/>
                  <a:pt x="18" y="24075"/>
                  <a:pt x="35" y="2407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84" name="Google Shape;984;p48"/>
          <p:cNvGrpSpPr/>
          <p:nvPr/>
        </p:nvGrpSpPr>
        <p:grpSpPr>
          <a:xfrm flipH="1">
            <a:off x="2496136" y="616934"/>
            <a:ext cx="1604645" cy="1732037"/>
            <a:chOff x="5713927" y="671825"/>
            <a:chExt cx="1203484" cy="1299028"/>
          </a:xfrm>
        </p:grpSpPr>
        <p:sp>
          <p:nvSpPr>
            <p:cNvPr id="985" name="Google Shape;985;p48"/>
            <p:cNvSpPr/>
            <p:nvPr/>
          </p:nvSpPr>
          <p:spPr>
            <a:xfrm rot="5400000">
              <a:off x="5666155" y="719597"/>
              <a:ext cx="1299028" cy="1203484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 rot="5400000">
              <a:off x="5712897" y="809589"/>
              <a:ext cx="1192230" cy="985295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990" name="Google Shape;990;p48"/>
          <p:cNvSpPr/>
          <p:nvPr/>
        </p:nvSpPr>
        <p:spPr>
          <a:xfrm rot="401238">
            <a:off x="752182" y="2531618"/>
            <a:ext cx="984621" cy="649493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991" name="Google Shape;991;p48"/>
          <p:cNvSpPr/>
          <p:nvPr/>
        </p:nvSpPr>
        <p:spPr>
          <a:xfrm rot="1131402">
            <a:off x="1534427" y="3428293"/>
            <a:ext cx="552248" cy="38581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992" name="Google Shape;992;p48"/>
          <p:cNvGrpSpPr/>
          <p:nvPr/>
        </p:nvGrpSpPr>
        <p:grpSpPr>
          <a:xfrm>
            <a:off x="8825801" y="5222434"/>
            <a:ext cx="1053577" cy="857559"/>
            <a:chOff x="6619350" y="3916825"/>
            <a:chExt cx="790183" cy="643169"/>
          </a:xfrm>
        </p:grpSpPr>
        <p:sp>
          <p:nvSpPr>
            <p:cNvPr id="993" name="Google Shape;993;p48"/>
            <p:cNvSpPr/>
            <p:nvPr/>
          </p:nvSpPr>
          <p:spPr>
            <a:xfrm>
              <a:off x="6619350" y="3916825"/>
              <a:ext cx="790183" cy="643169"/>
            </a:xfrm>
            <a:custGeom>
              <a:avLst/>
              <a:gdLst/>
              <a:ahLst/>
              <a:cxnLst/>
              <a:rect l="l" t="t" r="r" b="b"/>
              <a:pathLst>
                <a:path w="12730" h="10362" extrusionOk="0">
                  <a:moveTo>
                    <a:pt x="7653" y="0"/>
                  </a:moveTo>
                  <a:cubicBezTo>
                    <a:pt x="7120" y="0"/>
                    <a:pt x="6562" y="154"/>
                    <a:pt x="6083" y="450"/>
                  </a:cubicBezTo>
                  <a:cubicBezTo>
                    <a:pt x="5092" y="1048"/>
                    <a:pt x="4768" y="1851"/>
                    <a:pt x="4870" y="2672"/>
                  </a:cubicBezTo>
                  <a:cubicBezTo>
                    <a:pt x="4112" y="2412"/>
                    <a:pt x="3316" y="2207"/>
                    <a:pt x="2577" y="2207"/>
                  </a:cubicBezTo>
                  <a:cubicBezTo>
                    <a:pt x="1999" y="2207"/>
                    <a:pt x="1456" y="2332"/>
                    <a:pt x="991" y="2654"/>
                  </a:cubicBezTo>
                  <a:cubicBezTo>
                    <a:pt x="359" y="3064"/>
                    <a:pt x="0" y="3782"/>
                    <a:pt x="52" y="4551"/>
                  </a:cubicBezTo>
                  <a:cubicBezTo>
                    <a:pt x="154" y="5422"/>
                    <a:pt x="855" y="5901"/>
                    <a:pt x="1624" y="6191"/>
                  </a:cubicBezTo>
                  <a:cubicBezTo>
                    <a:pt x="1897" y="6311"/>
                    <a:pt x="2290" y="6465"/>
                    <a:pt x="2717" y="6584"/>
                  </a:cubicBezTo>
                  <a:cubicBezTo>
                    <a:pt x="2307" y="7080"/>
                    <a:pt x="2017" y="7644"/>
                    <a:pt x="2051" y="8190"/>
                  </a:cubicBezTo>
                  <a:cubicBezTo>
                    <a:pt x="2034" y="8327"/>
                    <a:pt x="2068" y="8464"/>
                    <a:pt x="2136" y="8583"/>
                  </a:cubicBezTo>
                  <a:cubicBezTo>
                    <a:pt x="2222" y="8788"/>
                    <a:pt x="2358" y="8976"/>
                    <a:pt x="2529" y="9130"/>
                  </a:cubicBezTo>
                  <a:cubicBezTo>
                    <a:pt x="2909" y="9478"/>
                    <a:pt x="3337" y="9624"/>
                    <a:pt x="3771" y="9624"/>
                  </a:cubicBezTo>
                  <a:cubicBezTo>
                    <a:pt x="4491" y="9624"/>
                    <a:pt x="5228" y="9223"/>
                    <a:pt x="5793" y="8669"/>
                  </a:cubicBezTo>
                  <a:cubicBezTo>
                    <a:pt x="6006" y="9583"/>
                    <a:pt x="6627" y="10362"/>
                    <a:pt x="7632" y="10362"/>
                  </a:cubicBezTo>
                  <a:cubicBezTo>
                    <a:pt x="7754" y="10362"/>
                    <a:pt x="7881" y="10350"/>
                    <a:pt x="8014" y="10326"/>
                  </a:cubicBezTo>
                  <a:cubicBezTo>
                    <a:pt x="9466" y="10053"/>
                    <a:pt x="9637" y="8669"/>
                    <a:pt x="9347" y="7456"/>
                  </a:cubicBezTo>
                  <a:lnTo>
                    <a:pt x="9347" y="7456"/>
                  </a:lnTo>
                  <a:cubicBezTo>
                    <a:pt x="9449" y="7490"/>
                    <a:pt x="9535" y="7524"/>
                    <a:pt x="9637" y="7541"/>
                  </a:cubicBezTo>
                  <a:cubicBezTo>
                    <a:pt x="9774" y="7575"/>
                    <a:pt x="9911" y="7609"/>
                    <a:pt x="10047" y="7626"/>
                  </a:cubicBezTo>
                  <a:cubicBezTo>
                    <a:pt x="10186" y="7643"/>
                    <a:pt x="10325" y="7651"/>
                    <a:pt x="10462" y="7651"/>
                  </a:cubicBezTo>
                  <a:cubicBezTo>
                    <a:pt x="11474" y="7651"/>
                    <a:pt x="12402" y="7188"/>
                    <a:pt x="12627" y="5969"/>
                  </a:cubicBezTo>
                  <a:cubicBezTo>
                    <a:pt x="12730" y="5252"/>
                    <a:pt x="12439" y="4534"/>
                    <a:pt x="11875" y="4090"/>
                  </a:cubicBezTo>
                  <a:cubicBezTo>
                    <a:pt x="11398" y="3725"/>
                    <a:pt x="10817" y="3533"/>
                    <a:pt x="10227" y="3533"/>
                  </a:cubicBezTo>
                  <a:cubicBezTo>
                    <a:pt x="10099" y="3533"/>
                    <a:pt x="9970" y="3542"/>
                    <a:pt x="9842" y="3560"/>
                  </a:cubicBezTo>
                  <a:lnTo>
                    <a:pt x="9688" y="3457"/>
                  </a:lnTo>
                  <a:cubicBezTo>
                    <a:pt x="9757" y="3099"/>
                    <a:pt x="9757" y="2706"/>
                    <a:pt x="9705" y="2330"/>
                  </a:cubicBezTo>
                  <a:cubicBezTo>
                    <a:pt x="9723" y="2193"/>
                    <a:pt x="9723" y="2073"/>
                    <a:pt x="9723" y="1937"/>
                  </a:cubicBezTo>
                  <a:cubicBezTo>
                    <a:pt x="9688" y="615"/>
                    <a:pt x="8720" y="0"/>
                    <a:pt x="76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6662862" y="3942088"/>
              <a:ext cx="706261" cy="560492"/>
            </a:xfrm>
            <a:custGeom>
              <a:avLst/>
              <a:gdLst/>
              <a:ahLst/>
              <a:cxnLst/>
              <a:rect l="l" t="t" r="r" b="b"/>
              <a:pathLst>
                <a:path w="11378" h="9030" extrusionOk="0">
                  <a:moveTo>
                    <a:pt x="6564" y="370"/>
                  </a:moveTo>
                  <a:cubicBezTo>
                    <a:pt x="6723" y="370"/>
                    <a:pt x="6893" y="396"/>
                    <a:pt x="7074" y="453"/>
                  </a:cubicBezTo>
                  <a:cubicBezTo>
                    <a:pt x="8424" y="846"/>
                    <a:pt x="8475" y="2367"/>
                    <a:pt x="7945" y="3409"/>
                  </a:cubicBezTo>
                  <a:lnTo>
                    <a:pt x="7894" y="3426"/>
                  </a:lnTo>
                  <a:cubicBezTo>
                    <a:pt x="7791" y="3461"/>
                    <a:pt x="7757" y="3580"/>
                    <a:pt x="7808" y="3648"/>
                  </a:cubicBezTo>
                  <a:cubicBezTo>
                    <a:pt x="7796" y="3722"/>
                    <a:pt x="7855" y="3779"/>
                    <a:pt x="7914" y="3779"/>
                  </a:cubicBezTo>
                  <a:cubicBezTo>
                    <a:pt x="7937" y="3779"/>
                    <a:pt x="7960" y="3770"/>
                    <a:pt x="7979" y="3751"/>
                  </a:cubicBezTo>
                  <a:lnTo>
                    <a:pt x="7996" y="3734"/>
                  </a:lnTo>
                  <a:cubicBezTo>
                    <a:pt x="8338" y="3657"/>
                    <a:pt x="8760" y="3589"/>
                    <a:pt x="9174" y="3589"/>
                  </a:cubicBezTo>
                  <a:cubicBezTo>
                    <a:pt x="9960" y="3589"/>
                    <a:pt x="10721" y="3836"/>
                    <a:pt x="10867" y="4742"/>
                  </a:cubicBezTo>
                  <a:cubicBezTo>
                    <a:pt x="10986" y="5425"/>
                    <a:pt x="10491" y="6006"/>
                    <a:pt x="9859" y="6194"/>
                  </a:cubicBezTo>
                  <a:cubicBezTo>
                    <a:pt x="9687" y="6253"/>
                    <a:pt x="9516" y="6279"/>
                    <a:pt x="9348" y="6279"/>
                  </a:cubicBezTo>
                  <a:cubicBezTo>
                    <a:pt x="8980" y="6279"/>
                    <a:pt x="8621" y="6159"/>
                    <a:pt x="8270" y="6006"/>
                  </a:cubicBezTo>
                  <a:cubicBezTo>
                    <a:pt x="8236" y="5921"/>
                    <a:pt x="8184" y="5836"/>
                    <a:pt x="8116" y="5767"/>
                  </a:cubicBezTo>
                  <a:cubicBezTo>
                    <a:pt x="8085" y="5727"/>
                    <a:pt x="8045" y="5710"/>
                    <a:pt x="8005" y="5710"/>
                  </a:cubicBezTo>
                  <a:cubicBezTo>
                    <a:pt x="7894" y="5710"/>
                    <a:pt x="7784" y="5842"/>
                    <a:pt x="7860" y="5955"/>
                  </a:cubicBezTo>
                  <a:cubicBezTo>
                    <a:pt x="8321" y="6673"/>
                    <a:pt x="8782" y="8398"/>
                    <a:pt x="7535" y="8638"/>
                  </a:cubicBezTo>
                  <a:cubicBezTo>
                    <a:pt x="7444" y="8654"/>
                    <a:pt x="7356" y="8661"/>
                    <a:pt x="7270" y="8661"/>
                  </a:cubicBezTo>
                  <a:cubicBezTo>
                    <a:pt x="6266" y="8661"/>
                    <a:pt x="5669" y="7600"/>
                    <a:pt x="5826" y="6656"/>
                  </a:cubicBezTo>
                  <a:lnTo>
                    <a:pt x="5826" y="6639"/>
                  </a:lnTo>
                  <a:cubicBezTo>
                    <a:pt x="5826" y="6604"/>
                    <a:pt x="5844" y="6587"/>
                    <a:pt x="5844" y="6553"/>
                  </a:cubicBezTo>
                  <a:cubicBezTo>
                    <a:pt x="5857" y="6500"/>
                    <a:pt x="5818" y="6457"/>
                    <a:pt x="5776" y="6457"/>
                  </a:cubicBezTo>
                  <a:cubicBezTo>
                    <a:pt x="5764" y="6457"/>
                    <a:pt x="5752" y="6460"/>
                    <a:pt x="5741" y="6468"/>
                  </a:cubicBezTo>
                  <a:cubicBezTo>
                    <a:pt x="5723" y="6456"/>
                    <a:pt x="5703" y="6450"/>
                    <a:pt x="5682" y="6450"/>
                  </a:cubicBezTo>
                  <a:cubicBezTo>
                    <a:pt x="5646" y="6450"/>
                    <a:pt x="5609" y="6469"/>
                    <a:pt x="5587" y="6502"/>
                  </a:cubicBezTo>
                  <a:cubicBezTo>
                    <a:pt x="4955" y="7219"/>
                    <a:pt x="4306" y="8347"/>
                    <a:pt x="3332" y="8621"/>
                  </a:cubicBezTo>
                  <a:cubicBezTo>
                    <a:pt x="3182" y="8660"/>
                    <a:pt x="3049" y="8679"/>
                    <a:pt x="2932" y="8679"/>
                  </a:cubicBezTo>
                  <a:cubicBezTo>
                    <a:pt x="1999" y="8679"/>
                    <a:pt x="2086" y="7506"/>
                    <a:pt x="2512" y="6792"/>
                  </a:cubicBezTo>
                  <a:cubicBezTo>
                    <a:pt x="2751" y="6416"/>
                    <a:pt x="3058" y="6075"/>
                    <a:pt x="3400" y="5784"/>
                  </a:cubicBezTo>
                  <a:cubicBezTo>
                    <a:pt x="3486" y="5801"/>
                    <a:pt x="3588" y="5801"/>
                    <a:pt x="3674" y="5818"/>
                  </a:cubicBezTo>
                  <a:cubicBezTo>
                    <a:pt x="3862" y="5818"/>
                    <a:pt x="3862" y="5545"/>
                    <a:pt x="3674" y="5511"/>
                  </a:cubicBezTo>
                  <a:cubicBezTo>
                    <a:pt x="3041" y="5443"/>
                    <a:pt x="2307" y="5408"/>
                    <a:pt x="1726" y="5084"/>
                  </a:cubicBezTo>
                  <a:cubicBezTo>
                    <a:pt x="940" y="4657"/>
                    <a:pt x="410" y="3648"/>
                    <a:pt x="1111" y="2897"/>
                  </a:cubicBezTo>
                  <a:cubicBezTo>
                    <a:pt x="1489" y="2498"/>
                    <a:pt x="1933" y="2356"/>
                    <a:pt x="2398" y="2356"/>
                  </a:cubicBezTo>
                  <a:cubicBezTo>
                    <a:pt x="3090" y="2356"/>
                    <a:pt x="3826" y="2669"/>
                    <a:pt x="4460" y="2914"/>
                  </a:cubicBezTo>
                  <a:lnTo>
                    <a:pt x="4460" y="3016"/>
                  </a:lnTo>
                  <a:cubicBezTo>
                    <a:pt x="4468" y="3119"/>
                    <a:pt x="4554" y="3170"/>
                    <a:pt x="4637" y="3170"/>
                  </a:cubicBezTo>
                  <a:cubicBezTo>
                    <a:pt x="4720" y="3170"/>
                    <a:pt x="4801" y="3119"/>
                    <a:pt x="4801" y="3016"/>
                  </a:cubicBezTo>
                  <a:cubicBezTo>
                    <a:pt x="4756" y="1927"/>
                    <a:pt x="5340" y="370"/>
                    <a:pt x="6564" y="370"/>
                  </a:cubicBezTo>
                  <a:close/>
                  <a:moveTo>
                    <a:pt x="6583" y="1"/>
                  </a:moveTo>
                  <a:cubicBezTo>
                    <a:pt x="5305" y="1"/>
                    <a:pt x="4521" y="1447"/>
                    <a:pt x="4477" y="2692"/>
                  </a:cubicBezTo>
                  <a:cubicBezTo>
                    <a:pt x="3869" y="2367"/>
                    <a:pt x="3050" y="2091"/>
                    <a:pt x="2305" y="2091"/>
                  </a:cubicBezTo>
                  <a:cubicBezTo>
                    <a:pt x="1521" y="2091"/>
                    <a:pt x="819" y="2397"/>
                    <a:pt x="530" y="3273"/>
                  </a:cubicBezTo>
                  <a:cubicBezTo>
                    <a:pt x="0" y="4879"/>
                    <a:pt x="1794" y="5579"/>
                    <a:pt x="3127" y="5767"/>
                  </a:cubicBezTo>
                  <a:cubicBezTo>
                    <a:pt x="2255" y="6468"/>
                    <a:pt x="1128" y="8040"/>
                    <a:pt x="2238" y="8791"/>
                  </a:cubicBezTo>
                  <a:cubicBezTo>
                    <a:pt x="2489" y="8958"/>
                    <a:pt x="2739" y="9030"/>
                    <a:pt x="2987" y="9030"/>
                  </a:cubicBezTo>
                  <a:cubicBezTo>
                    <a:pt x="4007" y="9030"/>
                    <a:pt x="4968" y="7812"/>
                    <a:pt x="5587" y="7014"/>
                  </a:cubicBezTo>
                  <a:lnTo>
                    <a:pt x="5587" y="7014"/>
                  </a:lnTo>
                  <a:cubicBezTo>
                    <a:pt x="5475" y="8086"/>
                    <a:pt x="6336" y="8992"/>
                    <a:pt x="7385" y="8992"/>
                  </a:cubicBezTo>
                  <a:cubicBezTo>
                    <a:pt x="7457" y="8992"/>
                    <a:pt x="7530" y="8988"/>
                    <a:pt x="7603" y="8979"/>
                  </a:cubicBezTo>
                  <a:cubicBezTo>
                    <a:pt x="8817" y="8791"/>
                    <a:pt x="8851" y="7322"/>
                    <a:pt x="8441" y="6331"/>
                  </a:cubicBezTo>
                  <a:lnTo>
                    <a:pt x="8441" y="6331"/>
                  </a:lnTo>
                  <a:cubicBezTo>
                    <a:pt x="8736" y="6476"/>
                    <a:pt x="9068" y="6548"/>
                    <a:pt x="9397" y="6548"/>
                  </a:cubicBezTo>
                  <a:cubicBezTo>
                    <a:pt x="10265" y="6548"/>
                    <a:pt x="11114" y="6046"/>
                    <a:pt x="11226" y="5067"/>
                  </a:cubicBezTo>
                  <a:cubicBezTo>
                    <a:pt x="11377" y="3743"/>
                    <a:pt x="10182" y="3243"/>
                    <a:pt x="9042" y="3243"/>
                  </a:cubicBezTo>
                  <a:cubicBezTo>
                    <a:pt x="8769" y="3243"/>
                    <a:pt x="8500" y="3271"/>
                    <a:pt x="8253" y="3324"/>
                  </a:cubicBezTo>
                  <a:cubicBezTo>
                    <a:pt x="8851" y="2179"/>
                    <a:pt x="8629" y="624"/>
                    <a:pt x="7262" y="129"/>
                  </a:cubicBezTo>
                  <a:cubicBezTo>
                    <a:pt x="7023" y="41"/>
                    <a:pt x="6796" y="1"/>
                    <a:pt x="65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95" name="Google Shape;995;p48"/>
          <p:cNvGrpSpPr/>
          <p:nvPr/>
        </p:nvGrpSpPr>
        <p:grpSpPr>
          <a:xfrm rot="-2204003" flipH="1">
            <a:off x="9537312" y="967973"/>
            <a:ext cx="1319872" cy="1410739"/>
            <a:chOff x="429300" y="4124275"/>
            <a:chExt cx="381650" cy="407925"/>
          </a:xfrm>
        </p:grpSpPr>
        <p:sp>
          <p:nvSpPr>
            <p:cNvPr id="996" name="Google Shape;996;p48"/>
            <p:cNvSpPr/>
            <p:nvPr/>
          </p:nvSpPr>
          <p:spPr>
            <a:xfrm>
              <a:off x="532850" y="4381150"/>
              <a:ext cx="124750" cy="103225"/>
            </a:xfrm>
            <a:custGeom>
              <a:avLst/>
              <a:gdLst/>
              <a:ahLst/>
              <a:cxnLst/>
              <a:rect l="l" t="t" r="r" b="b"/>
              <a:pathLst>
                <a:path w="4990" h="4129" extrusionOk="0">
                  <a:moveTo>
                    <a:pt x="2508" y="1"/>
                  </a:moveTo>
                  <a:cubicBezTo>
                    <a:pt x="2308" y="1"/>
                    <a:pt x="2122" y="107"/>
                    <a:pt x="2085" y="351"/>
                  </a:cubicBezTo>
                  <a:cubicBezTo>
                    <a:pt x="2034" y="727"/>
                    <a:pt x="1965" y="1188"/>
                    <a:pt x="1931" y="1666"/>
                  </a:cubicBezTo>
                  <a:cubicBezTo>
                    <a:pt x="1419" y="1769"/>
                    <a:pt x="923" y="1888"/>
                    <a:pt x="462" y="1974"/>
                  </a:cubicBezTo>
                  <a:cubicBezTo>
                    <a:pt x="0" y="2059"/>
                    <a:pt x="171" y="2691"/>
                    <a:pt x="564" y="2726"/>
                  </a:cubicBezTo>
                  <a:cubicBezTo>
                    <a:pt x="991" y="2777"/>
                    <a:pt x="1470" y="2828"/>
                    <a:pt x="1948" y="2879"/>
                  </a:cubicBezTo>
                  <a:cubicBezTo>
                    <a:pt x="2000" y="3307"/>
                    <a:pt x="2170" y="3700"/>
                    <a:pt x="2444" y="4024"/>
                  </a:cubicBezTo>
                  <a:cubicBezTo>
                    <a:pt x="2515" y="4096"/>
                    <a:pt x="2608" y="4128"/>
                    <a:pt x="2700" y="4128"/>
                  </a:cubicBezTo>
                  <a:cubicBezTo>
                    <a:pt x="2828" y="4128"/>
                    <a:pt x="2955" y="4065"/>
                    <a:pt x="3025" y="3956"/>
                  </a:cubicBezTo>
                  <a:cubicBezTo>
                    <a:pt x="3179" y="3631"/>
                    <a:pt x="3230" y="3289"/>
                    <a:pt x="3213" y="2948"/>
                  </a:cubicBezTo>
                  <a:cubicBezTo>
                    <a:pt x="3572" y="2948"/>
                    <a:pt x="3947" y="2914"/>
                    <a:pt x="4306" y="2828"/>
                  </a:cubicBezTo>
                  <a:cubicBezTo>
                    <a:pt x="4921" y="2674"/>
                    <a:pt x="4990" y="1632"/>
                    <a:pt x="4306" y="1530"/>
                  </a:cubicBezTo>
                  <a:cubicBezTo>
                    <a:pt x="4052" y="1496"/>
                    <a:pt x="3792" y="1478"/>
                    <a:pt x="3533" y="1478"/>
                  </a:cubicBezTo>
                  <a:cubicBezTo>
                    <a:pt x="3391" y="1478"/>
                    <a:pt x="3249" y="1483"/>
                    <a:pt x="3110" y="1495"/>
                  </a:cubicBezTo>
                  <a:cubicBezTo>
                    <a:pt x="3093" y="1171"/>
                    <a:pt x="3076" y="829"/>
                    <a:pt x="3059" y="487"/>
                  </a:cubicBezTo>
                  <a:cubicBezTo>
                    <a:pt x="3059" y="186"/>
                    <a:pt x="2772" y="1"/>
                    <a:pt x="25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677650" y="4442725"/>
              <a:ext cx="128925" cy="89475"/>
            </a:xfrm>
            <a:custGeom>
              <a:avLst/>
              <a:gdLst/>
              <a:ahLst/>
              <a:cxnLst/>
              <a:rect l="l" t="t" r="r" b="b"/>
              <a:pathLst>
                <a:path w="5157" h="3579" extrusionOk="0">
                  <a:moveTo>
                    <a:pt x="2000" y="1"/>
                  </a:moveTo>
                  <a:cubicBezTo>
                    <a:pt x="1832" y="1"/>
                    <a:pt x="1675" y="95"/>
                    <a:pt x="1624" y="314"/>
                  </a:cubicBezTo>
                  <a:cubicBezTo>
                    <a:pt x="1538" y="656"/>
                    <a:pt x="1487" y="997"/>
                    <a:pt x="1453" y="1339"/>
                  </a:cubicBezTo>
                  <a:cubicBezTo>
                    <a:pt x="1180" y="1373"/>
                    <a:pt x="889" y="1390"/>
                    <a:pt x="616" y="1390"/>
                  </a:cubicBezTo>
                  <a:cubicBezTo>
                    <a:pt x="1" y="1407"/>
                    <a:pt x="18" y="2262"/>
                    <a:pt x="616" y="2330"/>
                  </a:cubicBezTo>
                  <a:cubicBezTo>
                    <a:pt x="889" y="2347"/>
                    <a:pt x="1180" y="2381"/>
                    <a:pt x="1470" y="2398"/>
                  </a:cubicBezTo>
                  <a:cubicBezTo>
                    <a:pt x="1487" y="2706"/>
                    <a:pt x="1573" y="2996"/>
                    <a:pt x="1675" y="3287"/>
                  </a:cubicBezTo>
                  <a:cubicBezTo>
                    <a:pt x="1763" y="3493"/>
                    <a:pt x="1921" y="3578"/>
                    <a:pt x="2089" y="3578"/>
                  </a:cubicBezTo>
                  <a:cubicBezTo>
                    <a:pt x="2381" y="3578"/>
                    <a:pt x="2702" y="3322"/>
                    <a:pt x="2735" y="2996"/>
                  </a:cubicBezTo>
                  <a:cubicBezTo>
                    <a:pt x="2735" y="2808"/>
                    <a:pt x="2735" y="2603"/>
                    <a:pt x="2700" y="2415"/>
                  </a:cubicBezTo>
                  <a:cubicBezTo>
                    <a:pt x="3247" y="2415"/>
                    <a:pt x="3811" y="2347"/>
                    <a:pt x="4358" y="2245"/>
                  </a:cubicBezTo>
                  <a:cubicBezTo>
                    <a:pt x="5156" y="2082"/>
                    <a:pt x="4851" y="955"/>
                    <a:pt x="4110" y="955"/>
                  </a:cubicBezTo>
                  <a:cubicBezTo>
                    <a:pt x="4074" y="955"/>
                    <a:pt x="4037" y="958"/>
                    <a:pt x="3999" y="963"/>
                  </a:cubicBezTo>
                  <a:cubicBezTo>
                    <a:pt x="3503" y="1032"/>
                    <a:pt x="3025" y="1117"/>
                    <a:pt x="2547" y="1202"/>
                  </a:cubicBezTo>
                  <a:cubicBezTo>
                    <a:pt x="2529" y="946"/>
                    <a:pt x="2512" y="690"/>
                    <a:pt x="2495" y="433"/>
                  </a:cubicBezTo>
                  <a:cubicBezTo>
                    <a:pt x="2466" y="169"/>
                    <a:pt x="2224" y="1"/>
                    <a:pt x="2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696025" y="4266725"/>
              <a:ext cx="114925" cy="93200"/>
            </a:xfrm>
            <a:custGeom>
              <a:avLst/>
              <a:gdLst/>
              <a:ahLst/>
              <a:cxnLst/>
              <a:rect l="l" t="t" r="r" b="b"/>
              <a:pathLst>
                <a:path w="4597" h="3728" extrusionOk="0">
                  <a:moveTo>
                    <a:pt x="1824" y="0"/>
                  </a:moveTo>
                  <a:cubicBezTo>
                    <a:pt x="1686" y="0"/>
                    <a:pt x="1558" y="80"/>
                    <a:pt x="1521" y="263"/>
                  </a:cubicBezTo>
                  <a:cubicBezTo>
                    <a:pt x="1419" y="742"/>
                    <a:pt x="1367" y="1220"/>
                    <a:pt x="1367" y="1715"/>
                  </a:cubicBezTo>
                  <a:cubicBezTo>
                    <a:pt x="940" y="1767"/>
                    <a:pt x="530" y="1920"/>
                    <a:pt x="188" y="2177"/>
                  </a:cubicBezTo>
                  <a:cubicBezTo>
                    <a:pt x="0" y="2365"/>
                    <a:pt x="86" y="2689"/>
                    <a:pt x="342" y="2775"/>
                  </a:cubicBezTo>
                  <a:cubicBezTo>
                    <a:pt x="570" y="2816"/>
                    <a:pt x="797" y="2839"/>
                    <a:pt x="1029" y="2839"/>
                  </a:cubicBezTo>
                  <a:cubicBezTo>
                    <a:pt x="1180" y="2839"/>
                    <a:pt x="1332" y="2829"/>
                    <a:pt x="1487" y="2809"/>
                  </a:cubicBezTo>
                  <a:cubicBezTo>
                    <a:pt x="1521" y="3048"/>
                    <a:pt x="1607" y="3270"/>
                    <a:pt x="1692" y="3475"/>
                  </a:cubicBezTo>
                  <a:cubicBezTo>
                    <a:pt x="1777" y="3651"/>
                    <a:pt x="1943" y="3728"/>
                    <a:pt x="2115" y="3728"/>
                  </a:cubicBezTo>
                  <a:cubicBezTo>
                    <a:pt x="2394" y="3728"/>
                    <a:pt x="2687" y="3526"/>
                    <a:pt x="2666" y="3219"/>
                  </a:cubicBezTo>
                  <a:cubicBezTo>
                    <a:pt x="2666" y="3082"/>
                    <a:pt x="2649" y="2946"/>
                    <a:pt x="2615" y="2826"/>
                  </a:cubicBezTo>
                  <a:lnTo>
                    <a:pt x="2615" y="2826"/>
                  </a:lnTo>
                  <a:cubicBezTo>
                    <a:pt x="2847" y="2847"/>
                    <a:pt x="3073" y="2862"/>
                    <a:pt x="3296" y="2862"/>
                  </a:cubicBezTo>
                  <a:cubicBezTo>
                    <a:pt x="3434" y="2862"/>
                    <a:pt x="3571" y="2856"/>
                    <a:pt x="3708" y="2843"/>
                  </a:cubicBezTo>
                  <a:cubicBezTo>
                    <a:pt x="4375" y="2775"/>
                    <a:pt x="4597" y="1835"/>
                    <a:pt x="3879" y="1630"/>
                  </a:cubicBezTo>
                  <a:cubicBezTo>
                    <a:pt x="3590" y="1560"/>
                    <a:pt x="3295" y="1525"/>
                    <a:pt x="2998" y="1525"/>
                  </a:cubicBezTo>
                  <a:cubicBezTo>
                    <a:pt x="2785" y="1525"/>
                    <a:pt x="2572" y="1543"/>
                    <a:pt x="2358" y="1579"/>
                  </a:cubicBezTo>
                  <a:cubicBezTo>
                    <a:pt x="2307" y="1169"/>
                    <a:pt x="2290" y="776"/>
                    <a:pt x="2239" y="366"/>
                  </a:cubicBezTo>
                  <a:cubicBezTo>
                    <a:pt x="2209" y="141"/>
                    <a:pt x="2007" y="0"/>
                    <a:pt x="1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561900" y="4230525"/>
              <a:ext cx="101675" cy="95125"/>
            </a:xfrm>
            <a:custGeom>
              <a:avLst/>
              <a:gdLst/>
              <a:ahLst/>
              <a:cxnLst/>
              <a:rect l="l" t="t" r="r" b="b"/>
              <a:pathLst>
                <a:path w="4067" h="3805" extrusionOk="0">
                  <a:moveTo>
                    <a:pt x="2093" y="0"/>
                  </a:moveTo>
                  <a:cubicBezTo>
                    <a:pt x="1834" y="0"/>
                    <a:pt x="1581" y="176"/>
                    <a:pt x="1572" y="532"/>
                  </a:cubicBezTo>
                  <a:cubicBezTo>
                    <a:pt x="1572" y="925"/>
                    <a:pt x="1589" y="1335"/>
                    <a:pt x="1624" y="1728"/>
                  </a:cubicBezTo>
                  <a:cubicBezTo>
                    <a:pt x="1231" y="1745"/>
                    <a:pt x="820" y="1797"/>
                    <a:pt x="428" y="1865"/>
                  </a:cubicBezTo>
                  <a:cubicBezTo>
                    <a:pt x="0" y="1933"/>
                    <a:pt x="52" y="2583"/>
                    <a:pt x="428" y="2685"/>
                  </a:cubicBezTo>
                  <a:cubicBezTo>
                    <a:pt x="872" y="2805"/>
                    <a:pt x="1333" y="2890"/>
                    <a:pt x="1794" y="2941"/>
                  </a:cubicBezTo>
                  <a:cubicBezTo>
                    <a:pt x="1846" y="3198"/>
                    <a:pt x="1965" y="3437"/>
                    <a:pt x="2136" y="3625"/>
                  </a:cubicBezTo>
                  <a:cubicBezTo>
                    <a:pt x="2246" y="3748"/>
                    <a:pt x="2390" y="3804"/>
                    <a:pt x="2533" y="3804"/>
                  </a:cubicBezTo>
                  <a:cubicBezTo>
                    <a:pt x="2769" y="3804"/>
                    <a:pt x="3002" y="3651"/>
                    <a:pt x="3076" y="3386"/>
                  </a:cubicBezTo>
                  <a:cubicBezTo>
                    <a:pt x="3093" y="3266"/>
                    <a:pt x="3093" y="3146"/>
                    <a:pt x="3093" y="3010"/>
                  </a:cubicBezTo>
                  <a:lnTo>
                    <a:pt x="3264" y="3010"/>
                  </a:lnTo>
                  <a:cubicBezTo>
                    <a:pt x="4067" y="3010"/>
                    <a:pt x="4033" y="1848"/>
                    <a:pt x="3247" y="1762"/>
                  </a:cubicBezTo>
                  <a:cubicBezTo>
                    <a:pt x="3110" y="1745"/>
                    <a:pt x="2956" y="1745"/>
                    <a:pt x="2802" y="1728"/>
                  </a:cubicBezTo>
                  <a:cubicBezTo>
                    <a:pt x="2734" y="1335"/>
                    <a:pt x="2683" y="925"/>
                    <a:pt x="2649" y="532"/>
                  </a:cubicBezTo>
                  <a:cubicBezTo>
                    <a:pt x="2623" y="180"/>
                    <a:pt x="2355" y="0"/>
                    <a:pt x="20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638775" y="4124275"/>
              <a:ext cx="96150" cy="95600"/>
            </a:xfrm>
            <a:custGeom>
              <a:avLst/>
              <a:gdLst/>
              <a:ahLst/>
              <a:cxnLst/>
              <a:rect l="l" t="t" r="r" b="b"/>
              <a:pathLst>
                <a:path w="3846" h="3824" extrusionOk="0">
                  <a:moveTo>
                    <a:pt x="2266" y="0"/>
                  </a:moveTo>
                  <a:cubicBezTo>
                    <a:pt x="2054" y="0"/>
                    <a:pt x="1856" y="115"/>
                    <a:pt x="1812" y="374"/>
                  </a:cubicBezTo>
                  <a:cubicBezTo>
                    <a:pt x="1778" y="647"/>
                    <a:pt x="1727" y="938"/>
                    <a:pt x="1692" y="1228"/>
                  </a:cubicBezTo>
                  <a:cubicBezTo>
                    <a:pt x="1282" y="1245"/>
                    <a:pt x="872" y="1314"/>
                    <a:pt x="479" y="1433"/>
                  </a:cubicBezTo>
                  <a:cubicBezTo>
                    <a:pt x="103" y="1587"/>
                    <a:pt x="1" y="2185"/>
                    <a:pt x="479" y="2288"/>
                  </a:cubicBezTo>
                  <a:cubicBezTo>
                    <a:pt x="766" y="2340"/>
                    <a:pt x="1064" y="2362"/>
                    <a:pt x="1363" y="2362"/>
                  </a:cubicBezTo>
                  <a:cubicBezTo>
                    <a:pt x="1456" y="2362"/>
                    <a:pt x="1548" y="2360"/>
                    <a:pt x="1641" y="2356"/>
                  </a:cubicBezTo>
                  <a:cubicBezTo>
                    <a:pt x="1641" y="2766"/>
                    <a:pt x="1727" y="3159"/>
                    <a:pt x="1897" y="3535"/>
                  </a:cubicBezTo>
                  <a:cubicBezTo>
                    <a:pt x="1995" y="3731"/>
                    <a:pt x="2207" y="3824"/>
                    <a:pt x="2418" y="3824"/>
                  </a:cubicBezTo>
                  <a:cubicBezTo>
                    <a:pt x="2685" y="3824"/>
                    <a:pt x="2953" y="3675"/>
                    <a:pt x="2991" y="3398"/>
                  </a:cubicBezTo>
                  <a:cubicBezTo>
                    <a:pt x="3025" y="3074"/>
                    <a:pt x="3025" y="2749"/>
                    <a:pt x="2974" y="2424"/>
                  </a:cubicBezTo>
                  <a:lnTo>
                    <a:pt x="3025" y="2424"/>
                  </a:lnTo>
                  <a:cubicBezTo>
                    <a:pt x="3845" y="2407"/>
                    <a:pt x="3794" y="1262"/>
                    <a:pt x="3025" y="1177"/>
                  </a:cubicBezTo>
                  <a:lnTo>
                    <a:pt x="2871" y="1177"/>
                  </a:lnTo>
                  <a:cubicBezTo>
                    <a:pt x="2871" y="972"/>
                    <a:pt x="2854" y="733"/>
                    <a:pt x="2854" y="528"/>
                  </a:cubicBezTo>
                  <a:cubicBezTo>
                    <a:pt x="2845" y="198"/>
                    <a:pt x="2543" y="0"/>
                    <a:pt x="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29300" y="4297650"/>
              <a:ext cx="113925" cy="83825"/>
            </a:xfrm>
            <a:custGeom>
              <a:avLst/>
              <a:gdLst/>
              <a:ahLst/>
              <a:cxnLst/>
              <a:rect l="l" t="t" r="r" b="b"/>
              <a:pathLst>
                <a:path w="4557" h="3353" extrusionOk="0">
                  <a:moveTo>
                    <a:pt x="2160" y="0"/>
                  </a:moveTo>
                  <a:cubicBezTo>
                    <a:pt x="1938" y="0"/>
                    <a:pt x="1714" y="145"/>
                    <a:pt x="1733" y="410"/>
                  </a:cubicBezTo>
                  <a:cubicBezTo>
                    <a:pt x="1768" y="615"/>
                    <a:pt x="1768" y="820"/>
                    <a:pt x="1785" y="1008"/>
                  </a:cubicBezTo>
                  <a:cubicBezTo>
                    <a:pt x="1375" y="1008"/>
                    <a:pt x="982" y="1008"/>
                    <a:pt x="571" y="991"/>
                  </a:cubicBezTo>
                  <a:cubicBezTo>
                    <a:pt x="561" y="990"/>
                    <a:pt x="551" y="990"/>
                    <a:pt x="541" y="990"/>
                  </a:cubicBezTo>
                  <a:cubicBezTo>
                    <a:pt x="89" y="990"/>
                    <a:pt x="1" y="1728"/>
                    <a:pt x="469" y="1828"/>
                  </a:cubicBezTo>
                  <a:cubicBezTo>
                    <a:pt x="896" y="1914"/>
                    <a:pt x="1323" y="1999"/>
                    <a:pt x="1768" y="2050"/>
                  </a:cubicBezTo>
                  <a:cubicBezTo>
                    <a:pt x="1716" y="2341"/>
                    <a:pt x="1716" y="2665"/>
                    <a:pt x="1768" y="2973"/>
                  </a:cubicBezTo>
                  <a:cubicBezTo>
                    <a:pt x="1816" y="3238"/>
                    <a:pt x="2012" y="3352"/>
                    <a:pt x="2223" y="3352"/>
                  </a:cubicBezTo>
                  <a:cubicBezTo>
                    <a:pt x="2461" y="3352"/>
                    <a:pt x="2719" y="3208"/>
                    <a:pt x="2810" y="2973"/>
                  </a:cubicBezTo>
                  <a:cubicBezTo>
                    <a:pt x="2895" y="2700"/>
                    <a:pt x="2929" y="2426"/>
                    <a:pt x="2912" y="2170"/>
                  </a:cubicBezTo>
                  <a:lnTo>
                    <a:pt x="2912" y="2170"/>
                  </a:lnTo>
                  <a:cubicBezTo>
                    <a:pt x="3169" y="2187"/>
                    <a:pt x="3442" y="2187"/>
                    <a:pt x="3715" y="2204"/>
                  </a:cubicBezTo>
                  <a:cubicBezTo>
                    <a:pt x="3720" y="2204"/>
                    <a:pt x="3726" y="2204"/>
                    <a:pt x="3731" y="2204"/>
                  </a:cubicBezTo>
                  <a:cubicBezTo>
                    <a:pt x="4556" y="2204"/>
                    <a:pt x="4533" y="883"/>
                    <a:pt x="3797" y="883"/>
                  </a:cubicBezTo>
                  <a:cubicBezTo>
                    <a:pt x="3771" y="883"/>
                    <a:pt x="3744" y="885"/>
                    <a:pt x="3715" y="889"/>
                  </a:cubicBezTo>
                  <a:cubicBezTo>
                    <a:pt x="3391" y="923"/>
                    <a:pt x="3066" y="957"/>
                    <a:pt x="2741" y="974"/>
                  </a:cubicBezTo>
                  <a:cubicBezTo>
                    <a:pt x="2673" y="735"/>
                    <a:pt x="2622" y="496"/>
                    <a:pt x="2571" y="290"/>
                  </a:cubicBezTo>
                  <a:cubicBezTo>
                    <a:pt x="2517" y="93"/>
                    <a:pt x="2339" y="0"/>
                    <a:pt x="21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11478" y="1860359"/>
            <a:ext cx="59690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5400" kern="0" dirty="0" smtClean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TOÁN</a:t>
            </a:r>
          </a:p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5400" kern="0" dirty="0" smtClean="0">
                <a:solidFill>
                  <a:srgbClr val="00B05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QUY ĐỒNG MẪU SỐ CÁC PHÂN SỐ</a:t>
            </a:r>
            <a:endParaRPr lang="en-US" sz="5400" kern="0" dirty="0">
              <a:solidFill>
                <a:srgbClr val="00B050"/>
              </a:solidFill>
              <a:latin typeface="Bahnschrift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72112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982" grpId="0" animBg="1"/>
      <p:bldP spid="990" grpId="0" animBg="1"/>
      <p:bldP spid="99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66254"/>
            <a:ext cx="12192000" cy="65393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4267" kern="0">
              <a:solidFill>
                <a:srgbClr val="FFF3D1"/>
              </a:solidFill>
              <a:latin typeface="Bahnschrift" panose="020B0502040204020203" pitchFamily="34" charset="0"/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55028" y="215716"/>
                <a:ext cx="2117375" cy="18899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42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42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  <m:r>
                        <a:rPr lang="en-US" sz="42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 </m:t>
                      </m:r>
                      <m:r>
                        <a:rPr lang="en-US" sz="42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𝑣</m:t>
                      </m:r>
                      <m:r>
                        <a:rPr lang="en-US" sz="42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à </m:t>
                      </m:r>
                      <m:f>
                        <m:fPr>
                          <m:ctrlPr>
                            <a:rPr lang="en-US" sz="42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42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42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267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lang="en-US" sz="4267" kern="0" dirty="0">
                  <a:solidFill>
                    <a:srgbClr val="000000"/>
                  </a:solidFill>
                  <a:latin typeface="Bahnschrift" panose="020B0502040204020203" pitchFamily="34" charset="0"/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71" y="161786"/>
                <a:ext cx="1305422" cy="1417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156363" y="2522662"/>
                <a:ext cx="283732" cy="767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7272" y="1891996"/>
                <a:ext cx="213199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52146" y="2546091"/>
                <a:ext cx="283732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109" y="1909568"/>
                <a:ext cx="213199" cy="578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656" y="1522783"/>
            <a:ext cx="1642315" cy="1978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57842" y="4061365"/>
                <a:ext cx="283732" cy="767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81" y="3046023"/>
                <a:ext cx="213199" cy="5761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57842" y="5236243"/>
                <a:ext cx="283732" cy="770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81" y="3927182"/>
                <a:ext cx="213199" cy="578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69674" y="3891489"/>
            <a:ext cx="517236" cy="10611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176" y="4045161"/>
                <a:ext cx="441332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6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8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10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6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12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=….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32" y="3033870"/>
                <a:ext cx="3322256" cy="5845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463047" y="5128909"/>
            <a:ext cx="517236" cy="106110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38177" y="5207308"/>
                <a:ext cx="4980786" cy="778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6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10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9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15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12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20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15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25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18</m:t>
                          </m:r>
                        </m:num>
                        <m:den>
                          <m: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30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=….</m:t>
                      </m:r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32" y="3905481"/>
                <a:ext cx="3750257" cy="5845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 rot="5400000">
            <a:off x="4183041" y="1273840"/>
            <a:ext cx="517236" cy="182673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endParaRPr lang="en-US" sz="1867" kern="0">
              <a:solidFill>
                <a:srgbClr val="FFF3D1"/>
              </a:solidFill>
              <a:sym typeface="Arial" panose="020B06040202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382" y="1928590"/>
            <a:ext cx="1195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tìm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2400" kern="0" dirty="0">
              <a:solidFill>
                <a:srgbClr val="000000"/>
              </a:solidFill>
              <a:latin typeface="Bahnschrift" panose="020B0502040204020203" pitchFamily="34" charset="0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đó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bằng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8581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0" grpId="0" animBg="1"/>
      <p:bldP spid="9" grpId="0"/>
      <p:bldP spid="30" grpId="0" animBg="1"/>
      <p:bldP spid="28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3" name="Google Shape;843;p44"/>
          <p:cNvGrpSpPr/>
          <p:nvPr/>
        </p:nvGrpSpPr>
        <p:grpSpPr>
          <a:xfrm rot="-2703707">
            <a:off x="5760829" y="-1578280"/>
            <a:ext cx="3500280" cy="4442247"/>
            <a:chOff x="1154976" y="632775"/>
            <a:chExt cx="2502430" cy="3877954"/>
          </a:xfrm>
        </p:grpSpPr>
        <p:sp>
          <p:nvSpPr>
            <p:cNvPr id="844" name="Google Shape;844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5" name="Google Shape;845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46" name="Google Shape;846;p44"/>
          <p:cNvGrpSpPr/>
          <p:nvPr/>
        </p:nvGrpSpPr>
        <p:grpSpPr>
          <a:xfrm rot="-901627">
            <a:off x="1075017" y="3274801"/>
            <a:ext cx="3500316" cy="4442328"/>
            <a:chOff x="1154976" y="632775"/>
            <a:chExt cx="2502430" cy="3877954"/>
          </a:xfrm>
        </p:grpSpPr>
        <p:sp>
          <p:nvSpPr>
            <p:cNvPr id="847" name="Google Shape;847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48" name="Google Shape;848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849" name="Google Shape;849;p44"/>
          <p:cNvSpPr/>
          <p:nvPr/>
        </p:nvSpPr>
        <p:spPr>
          <a:xfrm rot="199701">
            <a:off x="1605351" y="990498"/>
            <a:ext cx="8981540" cy="4876935"/>
          </a:xfrm>
          <a:custGeom>
            <a:avLst/>
            <a:gdLst/>
            <a:ahLst/>
            <a:cxnLst/>
            <a:rect l="l" t="t" r="r" b="b"/>
            <a:pathLst>
              <a:path w="43844" h="29834" extrusionOk="0">
                <a:moveTo>
                  <a:pt x="41668" y="12451"/>
                </a:moveTo>
                <a:cubicBezTo>
                  <a:pt x="41665" y="12451"/>
                  <a:pt x="41661" y="12452"/>
                  <a:pt x="41656" y="12457"/>
                </a:cubicBezTo>
                <a:cubicBezTo>
                  <a:pt x="41661" y="12480"/>
                  <a:pt x="41665" y="12503"/>
                  <a:pt x="41669" y="12526"/>
                </a:cubicBezTo>
                <a:lnTo>
                  <a:pt x="41669" y="12526"/>
                </a:lnTo>
                <a:cubicBezTo>
                  <a:pt x="41699" y="12521"/>
                  <a:pt x="41691" y="12451"/>
                  <a:pt x="41668" y="12451"/>
                </a:cubicBezTo>
                <a:close/>
                <a:moveTo>
                  <a:pt x="310" y="14449"/>
                </a:moveTo>
                <a:cubicBezTo>
                  <a:pt x="315" y="14449"/>
                  <a:pt x="320" y="14451"/>
                  <a:pt x="325" y="14456"/>
                </a:cubicBezTo>
                <a:lnTo>
                  <a:pt x="325" y="14815"/>
                </a:lnTo>
                <a:cubicBezTo>
                  <a:pt x="325" y="14798"/>
                  <a:pt x="291" y="14712"/>
                  <a:pt x="274" y="14473"/>
                </a:cubicBezTo>
                <a:cubicBezTo>
                  <a:pt x="286" y="14461"/>
                  <a:pt x="298" y="14449"/>
                  <a:pt x="310" y="14449"/>
                </a:cubicBezTo>
                <a:close/>
                <a:moveTo>
                  <a:pt x="222" y="16528"/>
                </a:moveTo>
                <a:cubicBezTo>
                  <a:pt x="182" y="16550"/>
                  <a:pt x="169" y="16627"/>
                  <a:pt x="211" y="16627"/>
                </a:cubicBezTo>
                <a:cubicBezTo>
                  <a:pt x="215" y="16627"/>
                  <a:pt x="218" y="16627"/>
                  <a:pt x="222" y="16626"/>
                </a:cubicBezTo>
                <a:cubicBezTo>
                  <a:pt x="222" y="16593"/>
                  <a:pt x="222" y="16560"/>
                  <a:pt x="222" y="16528"/>
                </a:cubicBezTo>
                <a:close/>
                <a:moveTo>
                  <a:pt x="43142" y="21770"/>
                </a:moveTo>
                <a:lnTo>
                  <a:pt x="43142" y="21770"/>
                </a:lnTo>
                <a:cubicBezTo>
                  <a:pt x="43143" y="21775"/>
                  <a:pt x="43143" y="21780"/>
                  <a:pt x="43143" y="21786"/>
                </a:cubicBezTo>
                <a:cubicBezTo>
                  <a:pt x="43143" y="21780"/>
                  <a:pt x="43143" y="21775"/>
                  <a:pt x="43142" y="21770"/>
                </a:cubicBezTo>
                <a:close/>
                <a:moveTo>
                  <a:pt x="923" y="25237"/>
                </a:moveTo>
                <a:cubicBezTo>
                  <a:pt x="923" y="25374"/>
                  <a:pt x="940" y="25528"/>
                  <a:pt x="940" y="25664"/>
                </a:cubicBezTo>
                <a:cubicBezTo>
                  <a:pt x="906" y="25579"/>
                  <a:pt x="889" y="25476"/>
                  <a:pt x="872" y="25391"/>
                </a:cubicBezTo>
                <a:lnTo>
                  <a:pt x="923" y="25237"/>
                </a:lnTo>
                <a:close/>
                <a:moveTo>
                  <a:pt x="43432" y="27146"/>
                </a:moveTo>
                <a:lnTo>
                  <a:pt x="43432" y="27146"/>
                </a:lnTo>
                <a:cubicBezTo>
                  <a:pt x="43398" y="27147"/>
                  <a:pt x="43358" y="27149"/>
                  <a:pt x="43314" y="27151"/>
                </a:cubicBezTo>
                <a:cubicBezTo>
                  <a:pt x="43352" y="27151"/>
                  <a:pt x="43392" y="27149"/>
                  <a:pt x="43432" y="27146"/>
                </a:cubicBezTo>
                <a:close/>
                <a:moveTo>
                  <a:pt x="26706" y="27813"/>
                </a:moveTo>
                <a:cubicBezTo>
                  <a:pt x="26721" y="27813"/>
                  <a:pt x="26738" y="27814"/>
                  <a:pt x="26757" y="27817"/>
                </a:cubicBezTo>
                <a:cubicBezTo>
                  <a:pt x="26706" y="27817"/>
                  <a:pt x="26928" y="27851"/>
                  <a:pt x="27082" y="27886"/>
                </a:cubicBezTo>
                <a:lnTo>
                  <a:pt x="26655" y="27851"/>
                </a:lnTo>
                <a:cubicBezTo>
                  <a:pt x="26627" y="27838"/>
                  <a:pt x="26644" y="27813"/>
                  <a:pt x="26706" y="27813"/>
                </a:cubicBezTo>
                <a:close/>
                <a:moveTo>
                  <a:pt x="38359" y="1"/>
                </a:moveTo>
                <a:cubicBezTo>
                  <a:pt x="36479" y="69"/>
                  <a:pt x="34668" y="718"/>
                  <a:pt x="32754" y="770"/>
                </a:cubicBezTo>
                <a:cubicBezTo>
                  <a:pt x="32840" y="753"/>
                  <a:pt x="32891" y="718"/>
                  <a:pt x="32960" y="684"/>
                </a:cubicBezTo>
                <a:cubicBezTo>
                  <a:pt x="31541" y="513"/>
                  <a:pt x="30072" y="155"/>
                  <a:pt x="28637" y="155"/>
                </a:cubicBezTo>
                <a:cubicBezTo>
                  <a:pt x="28722" y="120"/>
                  <a:pt x="28790" y="120"/>
                  <a:pt x="28876" y="120"/>
                </a:cubicBezTo>
                <a:cubicBezTo>
                  <a:pt x="28773" y="86"/>
                  <a:pt x="28671" y="69"/>
                  <a:pt x="28568" y="69"/>
                </a:cubicBezTo>
                <a:lnTo>
                  <a:pt x="28175" y="69"/>
                </a:lnTo>
                <a:cubicBezTo>
                  <a:pt x="28022" y="69"/>
                  <a:pt x="27868" y="103"/>
                  <a:pt x="27731" y="155"/>
                </a:cubicBezTo>
                <a:cubicBezTo>
                  <a:pt x="27700" y="157"/>
                  <a:pt x="27676" y="158"/>
                  <a:pt x="27658" y="158"/>
                </a:cubicBezTo>
                <a:cubicBezTo>
                  <a:pt x="27546" y="158"/>
                  <a:pt x="27644" y="118"/>
                  <a:pt x="27526" y="103"/>
                </a:cubicBezTo>
                <a:cubicBezTo>
                  <a:pt x="27502" y="101"/>
                  <a:pt x="27477" y="100"/>
                  <a:pt x="27452" y="100"/>
                </a:cubicBezTo>
                <a:cubicBezTo>
                  <a:pt x="27188" y="100"/>
                  <a:pt x="26855" y="231"/>
                  <a:pt x="26671" y="231"/>
                </a:cubicBezTo>
                <a:cubicBezTo>
                  <a:pt x="26645" y="231"/>
                  <a:pt x="26623" y="229"/>
                  <a:pt x="26603" y="223"/>
                </a:cubicBezTo>
                <a:cubicBezTo>
                  <a:pt x="26586" y="223"/>
                  <a:pt x="26638" y="206"/>
                  <a:pt x="26689" y="189"/>
                </a:cubicBezTo>
                <a:lnTo>
                  <a:pt x="26689" y="189"/>
                </a:lnTo>
                <a:cubicBezTo>
                  <a:pt x="25630" y="445"/>
                  <a:pt x="24553" y="599"/>
                  <a:pt x="23460" y="650"/>
                </a:cubicBezTo>
                <a:cubicBezTo>
                  <a:pt x="22863" y="650"/>
                  <a:pt x="22276" y="578"/>
                  <a:pt x="21684" y="578"/>
                </a:cubicBezTo>
                <a:cubicBezTo>
                  <a:pt x="21462" y="578"/>
                  <a:pt x="21240" y="588"/>
                  <a:pt x="21016" y="616"/>
                </a:cubicBezTo>
                <a:cubicBezTo>
                  <a:pt x="19860" y="761"/>
                  <a:pt x="18532" y="1443"/>
                  <a:pt x="17303" y="1443"/>
                </a:cubicBezTo>
                <a:cubicBezTo>
                  <a:pt x="17079" y="1443"/>
                  <a:pt x="16858" y="1420"/>
                  <a:pt x="16642" y="1368"/>
                </a:cubicBezTo>
                <a:lnTo>
                  <a:pt x="15395" y="1299"/>
                </a:lnTo>
                <a:cubicBezTo>
                  <a:pt x="15004" y="1299"/>
                  <a:pt x="12776" y="1384"/>
                  <a:pt x="12764" y="1485"/>
                </a:cubicBezTo>
                <a:lnTo>
                  <a:pt x="12764" y="1485"/>
                </a:lnTo>
                <a:cubicBezTo>
                  <a:pt x="12762" y="1454"/>
                  <a:pt x="12729" y="1443"/>
                  <a:pt x="12695" y="1443"/>
                </a:cubicBezTo>
                <a:cubicBezTo>
                  <a:pt x="12676" y="1443"/>
                  <a:pt x="12657" y="1447"/>
                  <a:pt x="12644" y="1453"/>
                </a:cubicBezTo>
                <a:cubicBezTo>
                  <a:pt x="12593" y="1453"/>
                  <a:pt x="12541" y="1487"/>
                  <a:pt x="12490" y="1487"/>
                </a:cubicBezTo>
                <a:lnTo>
                  <a:pt x="12712" y="1504"/>
                </a:lnTo>
                <a:cubicBezTo>
                  <a:pt x="12490" y="1624"/>
                  <a:pt x="12251" y="1692"/>
                  <a:pt x="11995" y="1727"/>
                </a:cubicBezTo>
                <a:cubicBezTo>
                  <a:pt x="11662" y="1688"/>
                  <a:pt x="11328" y="1671"/>
                  <a:pt x="10994" y="1671"/>
                </a:cubicBezTo>
                <a:cubicBezTo>
                  <a:pt x="9116" y="1671"/>
                  <a:pt x="7227" y="2216"/>
                  <a:pt x="5399" y="2564"/>
                </a:cubicBezTo>
                <a:cubicBezTo>
                  <a:pt x="5416" y="2581"/>
                  <a:pt x="5450" y="2581"/>
                  <a:pt x="5484" y="2614"/>
                </a:cubicBezTo>
                <a:lnTo>
                  <a:pt x="5484" y="2614"/>
                </a:lnTo>
                <a:cubicBezTo>
                  <a:pt x="5478" y="2610"/>
                  <a:pt x="5460" y="2608"/>
                  <a:pt x="5432" y="2608"/>
                </a:cubicBezTo>
                <a:cubicBezTo>
                  <a:pt x="5044" y="2608"/>
                  <a:pt x="2680" y="2978"/>
                  <a:pt x="2426" y="3025"/>
                </a:cubicBezTo>
                <a:cubicBezTo>
                  <a:pt x="1470" y="3196"/>
                  <a:pt x="752" y="3674"/>
                  <a:pt x="581" y="4700"/>
                </a:cubicBezTo>
                <a:lnTo>
                  <a:pt x="410" y="5332"/>
                </a:lnTo>
                <a:cubicBezTo>
                  <a:pt x="393" y="5998"/>
                  <a:pt x="376" y="6682"/>
                  <a:pt x="325" y="7348"/>
                </a:cubicBezTo>
                <a:cubicBezTo>
                  <a:pt x="342" y="7348"/>
                  <a:pt x="342" y="7280"/>
                  <a:pt x="359" y="7263"/>
                </a:cubicBezTo>
                <a:lnTo>
                  <a:pt x="359" y="7263"/>
                </a:lnTo>
                <a:cubicBezTo>
                  <a:pt x="359" y="7621"/>
                  <a:pt x="328" y="7980"/>
                  <a:pt x="266" y="8324"/>
                </a:cubicBezTo>
                <a:lnTo>
                  <a:pt x="266" y="8324"/>
                </a:lnTo>
                <a:cubicBezTo>
                  <a:pt x="261" y="8321"/>
                  <a:pt x="256" y="8319"/>
                  <a:pt x="251" y="8319"/>
                </a:cubicBezTo>
                <a:cubicBezTo>
                  <a:pt x="247" y="8319"/>
                  <a:pt x="243" y="8320"/>
                  <a:pt x="239" y="8322"/>
                </a:cubicBezTo>
                <a:cubicBezTo>
                  <a:pt x="205" y="8322"/>
                  <a:pt x="205" y="8373"/>
                  <a:pt x="205" y="8424"/>
                </a:cubicBezTo>
                <a:cubicBezTo>
                  <a:pt x="205" y="9176"/>
                  <a:pt x="205" y="9928"/>
                  <a:pt x="222" y="10680"/>
                </a:cubicBezTo>
                <a:lnTo>
                  <a:pt x="188" y="10560"/>
                </a:lnTo>
                <a:cubicBezTo>
                  <a:pt x="154" y="10953"/>
                  <a:pt x="154" y="11602"/>
                  <a:pt x="137" y="12030"/>
                </a:cubicBezTo>
                <a:cubicBezTo>
                  <a:pt x="164" y="12124"/>
                  <a:pt x="159" y="12293"/>
                  <a:pt x="181" y="12293"/>
                </a:cubicBezTo>
                <a:cubicBezTo>
                  <a:pt x="187" y="12293"/>
                  <a:pt x="194" y="12281"/>
                  <a:pt x="205" y="12252"/>
                </a:cubicBezTo>
                <a:lnTo>
                  <a:pt x="205" y="12252"/>
                </a:lnTo>
                <a:cubicBezTo>
                  <a:pt x="0" y="12850"/>
                  <a:pt x="171" y="13670"/>
                  <a:pt x="205" y="14302"/>
                </a:cubicBezTo>
                <a:cubicBezTo>
                  <a:pt x="238" y="15038"/>
                  <a:pt x="224" y="15790"/>
                  <a:pt x="222" y="16528"/>
                </a:cubicBezTo>
                <a:lnTo>
                  <a:pt x="222" y="16528"/>
                </a:lnTo>
                <a:cubicBezTo>
                  <a:pt x="229" y="16524"/>
                  <a:pt x="237" y="16522"/>
                  <a:pt x="245" y="16522"/>
                </a:cubicBezTo>
                <a:cubicBezTo>
                  <a:pt x="249" y="16522"/>
                  <a:pt x="252" y="16522"/>
                  <a:pt x="256" y="16523"/>
                </a:cubicBezTo>
                <a:cubicBezTo>
                  <a:pt x="308" y="16557"/>
                  <a:pt x="325" y="16626"/>
                  <a:pt x="342" y="16694"/>
                </a:cubicBezTo>
                <a:lnTo>
                  <a:pt x="462" y="19548"/>
                </a:lnTo>
                <a:lnTo>
                  <a:pt x="427" y="19155"/>
                </a:lnTo>
                <a:lnTo>
                  <a:pt x="427" y="19155"/>
                </a:lnTo>
                <a:cubicBezTo>
                  <a:pt x="309" y="20032"/>
                  <a:pt x="358" y="20926"/>
                  <a:pt x="557" y="21788"/>
                </a:cubicBezTo>
                <a:lnTo>
                  <a:pt x="557" y="21788"/>
                </a:lnTo>
                <a:cubicBezTo>
                  <a:pt x="542" y="21796"/>
                  <a:pt x="530" y="21825"/>
                  <a:pt x="530" y="21854"/>
                </a:cubicBezTo>
                <a:cubicBezTo>
                  <a:pt x="598" y="24520"/>
                  <a:pt x="837" y="27185"/>
                  <a:pt x="1196" y="29833"/>
                </a:cubicBezTo>
                <a:lnTo>
                  <a:pt x="3691" y="29560"/>
                </a:lnTo>
                <a:cubicBezTo>
                  <a:pt x="5519" y="29287"/>
                  <a:pt x="7364" y="28996"/>
                  <a:pt x="9227" y="28979"/>
                </a:cubicBezTo>
                <a:lnTo>
                  <a:pt x="10320" y="28979"/>
                </a:lnTo>
                <a:cubicBezTo>
                  <a:pt x="10730" y="28979"/>
                  <a:pt x="11123" y="28979"/>
                  <a:pt x="11516" y="28996"/>
                </a:cubicBezTo>
                <a:cubicBezTo>
                  <a:pt x="11928" y="29020"/>
                  <a:pt x="12337" y="29032"/>
                  <a:pt x="12746" y="29032"/>
                </a:cubicBezTo>
                <a:cubicBezTo>
                  <a:pt x="13491" y="29032"/>
                  <a:pt x="14235" y="28994"/>
                  <a:pt x="14985" y="28928"/>
                </a:cubicBezTo>
                <a:cubicBezTo>
                  <a:pt x="16078" y="28825"/>
                  <a:pt x="17155" y="28723"/>
                  <a:pt x="18248" y="28552"/>
                </a:cubicBezTo>
                <a:lnTo>
                  <a:pt x="20931" y="28091"/>
                </a:lnTo>
                <a:cubicBezTo>
                  <a:pt x="21751" y="27937"/>
                  <a:pt x="22571" y="27834"/>
                  <a:pt x="23408" y="27749"/>
                </a:cubicBezTo>
                <a:lnTo>
                  <a:pt x="23408" y="27749"/>
                </a:lnTo>
                <a:lnTo>
                  <a:pt x="23084" y="27834"/>
                </a:lnTo>
                <a:cubicBezTo>
                  <a:pt x="23491" y="27741"/>
                  <a:pt x="23907" y="27705"/>
                  <a:pt x="24324" y="27705"/>
                </a:cubicBezTo>
                <a:cubicBezTo>
                  <a:pt x="24974" y="27705"/>
                  <a:pt x="25627" y="27792"/>
                  <a:pt x="26262" y="27886"/>
                </a:cubicBezTo>
                <a:cubicBezTo>
                  <a:pt x="26911" y="27976"/>
                  <a:pt x="27855" y="28205"/>
                  <a:pt x="28639" y="28205"/>
                </a:cubicBezTo>
                <a:cubicBezTo>
                  <a:pt x="28887" y="28205"/>
                  <a:pt x="29119" y="28182"/>
                  <a:pt x="29320" y="28125"/>
                </a:cubicBezTo>
                <a:lnTo>
                  <a:pt x="29696" y="28005"/>
                </a:lnTo>
                <a:cubicBezTo>
                  <a:pt x="29781" y="28005"/>
                  <a:pt x="29867" y="28022"/>
                  <a:pt x="29764" y="28056"/>
                </a:cubicBezTo>
                <a:cubicBezTo>
                  <a:pt x="30174" y="28056"/>
                  <a:pt x="29781" y="28005"/>
                  <a:pt x="29969" y="27937"/>
                </a:cubicBezTo>
                <a:cubicBezTo>
                  <a:pt x="30022" y="27933"/>
                  <a:pt x="30067" y="27931"/>
                  <a:pt x="30103" y="27931"/>
                </a:cubicBezTo>
                <a:cubicBezTo>
                  <a:pt x="30220" y="27931"/>
                  <a:pt x="30245" y="27953"/>
                  <a:pt x="30140" y="28005"/>
                </a:cubicBezTo>
                <a:cubicBezTo>
                  <a:pt x="31302" y="27629"/>
                  <a:pt x="32498" y="27356"/>
                  <a:pt x="33660" y="26946"/>
                </a:cubicBezTo>
                <a:cubicBezTo>
                  <a:pt x="33711" y="26946"/>
                  <a:pt x="33626" y="26980"/>
                  <a:pt x="33626" y="26980"/>
                </a:cubicBezTo>
                <a:cubicBezTo>
                  <a:pt x="34428" y="26773"/>
                  <a:pt x="35298" y="26596"/>
                  <a:pt x="36148" y="26596"/>
                </a:cubicBezTo>
                <a:cubicBezTo>
                  <a:pt x="36421" y="26596"/>
                  <a:pt x="36692" y="26614"/>
                  <a:pt x="36958" y="26655"/>
                </a:cubicBezTo>
                <a:cubicBezTo>
                  <a:pt x="37042" y="26597"/>
                  <a:pt x="37201" y="26578"/>
                  <a:pt x="37380" y="26578"/>
                </a:cubicBezTo>
                <a:cubicBezTo>
                  <a:pt x="37670" y="26578"/>
                  <a:pt x="38012" y="26628"/>
                  <a:pt x="38171" y="26638"/>
                </a:cubicBezTo>
                <a:cubicBezTo>
                  <a:pt x="38735" y="26690"/>
                  <a:pt x="39486" y="26877"/>
                  <a:pt x="40136" y="26912"/>
                </a:cubicBezTo>
                <a:lnTo>
                  <a:pt x="41298" y="26997"/>
                </a:lnTo>
                <a:lnTo>
                  <a:pt x="41298" y="26997"/>
                </a:lnTo>
                <a:lnTo>
                  <a:pt x="41127" y="26963"/>
                </a:lnTo>
                <a:cubicBezTo>
                  <a:pt x="41167" y="26958"/>
                  <a:pt x="41206" y="26956"/>
                  <a:pt x="41245" y="26956"/>
                </a:cubicBezTo>
                <a:cubicBezTo>
                  <a:pt x="41596" y="26956"/>
                  <a:pt x="41923" y="27135"/>
                  <a:pt x="42250" y="27135"/>
                </a:cubicBezTo>
                <a:cubicBezTo>
                  <a:pt x="42263" y="27135"/>
                  <a:pt x="42276" y="27134"/>
                  <a:pt x="42289" y="27134"/>
                </a:cubicBezTo>
                <a:cubicBezTo>
                  <a:pt x="42477" y="27134"/>
                  <a:pt x="42664" y="27134"/>
                  <a:pt x="42852" y="27117"/>
                </a:cubicBezTo>
                <a:lnTo>
                  <a:pt x="43245" y="27117"/>
                </a:lnTo>
                <a:lnTo>
                  <a:pt x="43690" y="27100"/>
                </a:lnTo>
                <a:lnTo>
                  <a:pt x="43690" y="27100"/>
                </a:lnTo>
                <a:cubicBezTo>
                  <a:pt x="43608" y="27123"/>
                  <a:pt x="43519" y="27138"/>
                  <a:pt x="43432" y="27146"/>
                </a:cubicBezTo>
                <a:lnTo>
                  <a:pt x="43432" y="27146"/>
                </a:lnTo>
                <a:cubicBezTo>
                  <a:pt x="43471" y="27144"/>
                  <a:pt x="43504" y="27144"/>
                  <a:pt x="43532" y="27144"/>
                </a:cubicBezTo>
                <a:cubicBezTo>
                  <a:pt x="43661" y="27144"/>
                  <a:pt x="43693" y="27156"/>
                  <a:pt x="43741" y="27168"/>
                </a:cubicBezTo>
                <a:cubicBezTo>
                  <a:pt x="43758" y="27185"/>
                  <a:pt x="43775" y="27185"/>
                  <a:pt x="43792" y="27185"/>
                </a:cubicBezTo>
                <a:lnTo>
                  <a:pt x="43843" y="27185"/>
                </a:lnTo>
                <a:lnTo>
                  <a:pt x="43843" y="27168"/>
                </a:lnTo>
                <a:cubicBezTo>
                  <a:pt x="43843" y="27083"/>
                  <a:pt x="43826" y="26929"/>
                  <a:pt x="43775" y="26638"/>
                </a:cubicBezTo>
                <a:cubicBezTo>
                  <a:pt x="43775" y="26670"/>
                  <a:pt x="43771" y="26682"/>
                  <a:pt x="43766" y="26682"/>
                </a:cubicBezTo>
                <a:cubicBezTo>
                  <a:pt x="43746" y="26682"/>
                  <a:pt x="43703" y="26545"/>
                  <a:pt x="43690" y="26519"/>
                </a:cubicBezTo>
                <a:cubicBezTo>
                  <a:pt x="43690" y="26194"/>
                  <a:pt x="43673" y="26023"/>
                  <a:pt x="43638" y="25733"/>
                </a:cubicBezTo>
                <a:cubicBezTo>
                  <a:pt x="43621" y="25442"/>
                  <a:pt x="43570" y="25169"/>
                  <a:pt x="43536" y="24913"/>
                </a:cubicBezTo>
                <a:lnTo>
                  <a:pt x="43536" y="24913"/>
                </a:lnTo>
                <a:lnTo>
                  <a:pt x="43604" y="24998"/>
                </a:lnTo>
                <a:cubicBezTo>
                  <a:pt x="43416" y="24742"/>
                  <a:pt x="43468" y="23853"/>
                  <a:pt x="43416" y="23512"/>
                </a:cubicBezTo>
                <a:cubicBezTo>
                  <a:pt x="43348" y="23033"/>
                  <a:pt x="43280" y="22555"/>
                  <a:pt x="43211" y="22076"/>
                </a:cubicBezTo>
                <a:cubicBezTo>
                  <a:pt x="43211" y="22162"/>
                  <a:pt x="43194" y="22230"/>
                  <a:pt x="43177" y="22298"/>
                </a:cubicBezTo>
                <a:cubicBezTo>
                  <a:pt x="43075" y="22196"/>
                  <a:pt x="43057" y="22059"/>
                  <a:pt x="43126" y="21940"/>
                </a:cubicBezTo>
                <a:cubicBezTo>
                  <a:pt x="43023" y="21854"/>
                  <a:pt x="42989" y="21700"/>
                  <a:pt x="43057" y="21598"/>
                </a:cubicBezTo>
                <a:lnTo>
                  <a:pt x="43057" y="21598"/>
                </a:lnTo>
                <a:cubicBezTo>
                  <a:pt x="43105" y="21630"/>
                  <a:pt x="43138" y="21692"/>
                  <a:pt x="43142" y="21770"/>
                </a:cubicBezTo>
                <a:lnTo>
                  <a:pt x="43142" y="21770"/>
                </a:lnTo>
                <a:cubicBezTo>
                  <a:pt x="43106" y="20391"/>
                  <a:pt x="42766" y="19013"/>
                  <a:pt x="42545" y="17668"/>
                </a:cubicBezTo>
                <a:cubicBezTo>
                  <a:pt x="42258" y="15949"/>
                  <a:pt x="41988" y="14229"/>
                  <a:pt x="41669" y="12526"/>
                </a:cubicBezTo>
                <a:lnTo>
                  <a:pt x="41669" y="12526"/>
                </a:lnTo>
                <a:cubicBezTo>
                  <a:pt x="41668" y="12527"/>
                  <a:pt x="41667" y="12527"/>
                  <a:pt x="41666" y="12527"/>
                </a:cubicBezTo>
                <a:cubicBezTo>
                  <a:pt x="41663" y="12527"/>
                  <a:pt x="41660" y="12526"/>
                  <a:pt x="41656" y="12525"/>
                </a:cubicBezTo>
                <a:cubicBezTo>
                  <a:pt x="41588" y="12525"/>
                  <a:pt x="41571" y="12457"/>
                  <a:pt x="41571" y="12388"/>
                </a:cubicBezTo>
                <a:cubicBezTo>
                  <a:pt x="41349" y="9296"/>
                  <a:pt x="40853" y="6032"/>
                  <a:pt x="40409" y="2940"/>
                </a:cubicBezTo>
                <a:cubicBezTo>
                  <a:pt x="40358" y="2615"/>
                  <a:pt x="40307" y="2273"/>
                  <a:pt x="40272" y="1966"/>
                </a:cubicBezTo>
                <a:cubicBezTo>
                  <a:pt x="40238" y="1658"/>
                  <a:pt x="40221" y="1351"/>
                  <a:pt x="40187" y="1060"/>
                </a:cubicBezTo>
                <a:lnTo>
                  <a:pt x="40153" y="1129"/>
                </a:lnTo>
                <a:cubicBezTo>
                  <a:pt x="40119" y="1026"/>
                  <a:pt x="40084" y="906"/>
                  <a:pt x="40050" y="804"/>
                </a:cubicBezTo>
                <a:cubicBezTo>
                  <a:pt x="40033" y="684"/>
                  <a:pt x="39982" y="582"/>
                  <a:pt x="39914" y="479"/>
                </a:cubicBezTo>
                <a:lnTo>
                  <a:pt x="39914" y="479"/>
                </a:lnTo>
                <a:cubicBezTo>
                  <a:pt x="39927" y="533"/>
                  <a:pt x="40034" y="742"/>
                  <a:pt x="40015" y="742"/>
                </a:cubicBezTo>
                <a:cubicBezTo>
                  <a:pt x="40010" y="742"/>
                  <a:pt x="39995" y="726"/>
                  <a:pt x="39965" y="684"/>
                </a:cubicBezTo>
                <a:cubicBezTo>
                  <a:pt x="39879" y="513"/>
                  <a:pt x="39743" y="394"/>
                  <a:pt x="39572" y="291"/>
                </a:cubicBezTo>
                <a:cubicBezTo>
                  <a:pt x="39452" y="223"/>
                  <a:pt x="39316" y="172"/>
                  <a:pt x="39179" y="138"/>
                </a:cubicBezTo>
                <a:cubicBezTo>
                  <a:pt x="38923" y="35"/>
                  <a:pt x="38649" y="1"/>
                  <a:pt x="3835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50" name="Google Shape;850;p44"/>
          <p:cNvGrpSpPr/>
          <p:nvPr/>
        </p:nvGrpSpPr>
        <p:grpSpPr>
          <a:xfrm rot="-510657">
            <a:off x="8691648" y="668257"/>
            <a:ext cx="1941835" cy="2095996"/>
            <a:chOff x="5860698" y="467267"/>
            <a:chExt cx="1358169" cy="1465993"/>
          </a:xfrm>
        </p:grpSpPr>
        <p:sp>
          <p:nvSpPr>
            <p:cNvPr id="851" name="Google Shape;851;p44"/>
            <p:cNvSpPr/>
            <p:nvPr/>
          </p:nvSpPr>
          <p:spPr>
            <a:xfrm rot="5400000">
              <a:off x="5806786" y="521179"/>
              <a:ext cx="1465993" cy="1358169"/>
            </a:xfrm>
            <a:custGeom>
              <a:avLst/>
              <a:gdLst/>
              <a:ahLst/>
              <a:cxnLst/>
              <a:rect l="l" t="t" r="r" b="b"/>
              <a:pathLst>
                <a:path w="16968" h="15720" extrusionOk="0">
                  <a:moveTo>
                    <a:pt x="13021" y="0"/>
                  </a:moveTo>
                  <a:lnTo>
                    <a:pt x="1" y="11055"/>
                  </a:lnTo>
                  <a:lnTo>
                    <a:pt x="3948" y="15719"/>
                  </a:lnTo>
                  <a:lnTo>
                    <a:pt x="16967" y="4665"/>
                  </a:lnTo>
                  <a:lnTo>
                    <a:pt x="13021" y="0"/>
                  </a:ln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F4FBE"/>
                </a:solidFill>
                <a:sym typeface="Arial" panose="020B0604020202020204"/>
              </a:endParaRPr>
            </a:p>
          </p:txBody>
        </p:sp>
        <p:sp>
          <p:nvSpPr>
            <p:cNvPr id="852" name="Google Shape;852;p44"/>
            <p:cNvSpPr/>
            <p:nvPr/>
          </p:nvSpPr>
          <p:spPr>
            <a:xfrm rot="5400000">
              <a:off x="5859532" y="622739"/>
              <a:ext cx="1345468" cy="1111936"/>
            </a:xfrm>
            <a:custGeom>
              <a:avLst/>
              <a:gdLst/>
              <a:ahLst/>
              <a:cxnLst/>
              <a:rect l="l" t="t" r="r" b="b"/>
              <a:pathLst>
                <a:path w="15573" h="12870" extrusionOk="0">
                  <a:moveTo>
                    <a:pt x="12974" y="0"/>
                  </a:moveTo>
                  <a:cubicBezTo>
                    <a:pt x="12953" y="0"/>
                    <a:pt x="12931" y="9"/>
                    <a:pt x="12914" y="26"/>
                  </a:cubicBezTo>
                  <a:lnTo>
                    <a:pt x="12607" y="197"/>
                  </a:lnTo>
                  <a:cubicBezTo>
                    <a:pt x="12419" y="282"/>
                    <a:pt x="12248" y="402"/>
                    <a:pt x="12094" y="538"/>
                  </a:cubicBezTo>
                  <a:cubicBezTo>
                    <a:pt x="12026" y="607"/>
                    <a:pt x="11957" y="692"/>
                    <a:pt x="12026" y="812"/>
                  </a:cubicBezTo>
                  <a:cubicBezTo>
                    <a:pt x="12076" y="887"/>
                    <a:pt x="12153" y="934"/>
                    <a:pt x="12238" y="934"/>
                  </a:cubicBezTo>
                  <a:cubicBezTo>
                    <a:pt x="12269" y="934"/>
                    <a:pt x="12301" y="928"/>
                    <a:pt x="12333" y="914"/>
                  </a:cubicBezTo>
                  <a:cubicBezTo>
                    <a:pt x="12402" y="880"/>
                    <a:pt x="12470" y="846"/>
                    <a:pt x="12521" y="795"/>
                  </a:cubicBezTo>
                  <a:cubicBezTo>
                    <a:pt x="12743" y="590"/>
                    <a:pt x="12914" y="367"/>
                    <a:pt x="13051" y="128"/>
                  </a:cubicBezTo>
                  <a:cubicBezTo>
                    <a:pt x="13068" y="94"/>
                    <a:pt x="13068" y="43"/>
                    <a:pt x="13034" y="26"/>
                  </a:cubicBezTo>
                  <a:cubicBezTo>
                    <a:pt x="13017" y="9"/>
                    <a:pt x="12995" y="0"/>
                    <a:pt x="12974" y="0"/>
                  </a:cubicBezTo>
                  <a:close/>
                  <a:moveTo>
                    <a:pt x="10496" y="630"/>
                  </a:moveTo>
                  <a:cubicBezTo>
                    <a:pt x="10482" y="630"/>
                    <a:pt x="10468" y="634"/>
                    <a:pt x="10454" y="641"/>
                  </a:cubicBezTo>
                  <a:cubicBezTo>
                    <a:pt x="10198" y="726"/>
                    <a:pt x="9941" y="846"/>
                    <a:pt x="9702" y="1017"/>
                  </a:cubicBezTo>
                  <a:cubicBezTo>
                    <a:pt x="9548" y="1153"/>
                    <a:pt x="9497" y="1358"/>
                    <a:pt x="9582" y="1478"/>
                  </a:cubicBezTo>
                  <a:cubicBezTo>
                    <a:pt x="9622" y="1518"/>
                    <a:pt x="9674" y="1539"/>
                    <a:pt x="9736" y="1539"/>
                  </a:cubicBezTo>
                  <a:cubicBezTo>
                    <a:pt x="9835" y="1539"/>
                    <a:pt x="9959" y="1484"/>
                    <a:pt x="10095" y="1358"/>
                  </a:cubicBezTo>
                  <a:cubicBezTo>
                    <a:pt x="10266" y="1171"/>
                    <a:pt x="10403" y="966"/>
                    <a:pt x="10539" y="743"/>
                  </a:cubicBezTo>
                  <a:cubicBezTo>
                    <a:pt x="10573" y="726"/>
                    <a:pt x="10591" y="692"/>
                    <a:pt x="10573" y="658"/>
                  </a:cubicBezTo>
                  <a:lnTo>
                    <a:pt x="10556" y="658"/>
                  </a:lnTo>
                  <a:cubicBezTo>
                    <a:pt x="10536" y="638"/>
                    <a:pt x="10516" y="630"/>
                    <a:pt x="10496" y="630"/>
                  </a:cubicBezTo>
                  <a:close/>
                  <a:moveTo>
                    <a:pt x="13694" y="1501"/>
                  </a:moveTo>
                  <a:cubicBezTo>
                    <a:pt x="13674" y="1501"/>
                    <a:pt x="13653" y="1505"/>
                    <a:pt x="13632" y="1512"/>
                  </a:cubicBezTo>
                  <a:cubicBezTo>
                    <a:pt x="13427" y="1581"/>
                    <a:pt x="13222" y="1649"/>
                    <a:pt x="13034" y="1751"/>
                  </a:cubicBezTo>
                  <a:cubicBezTo>
                    <a:pt x="12914" y="1786"/>
                    <a:pt x="12829" y="1871"/>
                    <a:pt x="12760" y="1957"/>
                  </a:cubicBezTo>
                  <a:cubicBezTo>
                    <a:pt x="12692" y="2059"/>
                    <a:pt x="12675" y="2213"/>
                    <a:pt x="12743" y="2332"/>
                  </a:cubicBezTo>
                  <a:lnTo>
                    <a:pt x="12760" y="2332"/>
                  </a:lnTo>
                  <a:cubicBezTo>
                    <a:pt x="12810" y="2382"/>
                    <a:pt x="12877" y="2409"/>
                    <a:pt x="12948" y="2409"/>
                  </a:cubicBezTo>
                  <a:cubicBezTo>
                    <a:pt x="12999" y="2409"/>
                    <a:pt x="13052" y="2395"/>
                    <a:pt x="13102" y="2367"/>
                  </a:cubicBezTo>
                  <a:cubicBezTo>
                    <a:pt x="13171" y="2332"/>
                    <a:pt x="13222" y="2298"/>
                    <a:pt x="13290" y="2264"/>
                  </a:cubicBezTo>
                  <a:cubicBezTo>
                    <a:pt x="13478" y="2093"/>
                    <a:pt x="13632" y="1888"/>
                    <a:pt x="13751" y="1649"/>
                  </a:cubicBezTo>
                  <a:cubicBezTo>
                    <a:pt x="13769" y="1615"/>
                    <a:pt x="13803" y="1581"/>
                    <a:pt x="13769" y="1529"/>
                  </a:cubicBezTo>
                  <a:cubicBezTo>
                    <a:pt x="13749" y="1509"/>
                    <a:pt x="13723" y="1501"/>
                    <a:pt x="13694" y="1501"/>
                  </a:cubicBezTo>
                  <a:close/>
                  <a:moveTo>
                    <a:pt x="12180" y="1683"/>
                  </a:moveTo>
                  <a:lnTo>
                    <a:pt x="12180" y="1717"/>
                  </a:lnTo>
                  <a:cubicBezTo>
                    <a:pt x="12162" y="1700"/>
                    <a:pt x="12145" y="1692"/>
                    <a:pt x="12128" y="1692"/>
                  </a:cubicBezTo>
                  <a:cubicBezTo>
                    <a:pt x="12111" y="1692"/>
                    <a:pt x="12094" y="1700"/>
                    <a:pt x="12077" y="1717"/>
                  </a:cubicBezTo>
                  <a:lnTo>
                    <a:pt x="11513" y="1939"/>
                  </a:lnTo>
                  <a:cubicBezTo>
                    <a:pt x="11376" y="1991"/>
                    <a:pt x="11240" y="2076"/>
                    <a:pt x="11120" y="2179"/>
                  </a:cubicBezTo>
                  <a:cubicBezTo>
                    <a:pt x="11001" y="2281"/>
                    <a:pt x="10949" y="2469"/>
                    <a:pt x="11018" y="2606"/>
                  </a:cubicBezTo>
                  <a:cubicBezTo>
                    <a:pt x="11080" y="2689"/>
                    <a:pt x="11154" y="2734"/>
                    <a:pt x="11245" y="2734"/>
                  </a:cubicBezTo>
                  <a:cubicBezTo>
                    <a:pt x="11305" y="2734"/>
                    <a:pt x="11371" y="2715"/>
                    <a:pt x="11445" y="2674"/>
                  </a:cubicBezTo>
                  <a:cubicBezTo>
                    <a:pt x="11513" y="2640"/>
                    <a:pt x="11582" y="2589"/>
                    <a:pt x="11616" y="2572"/>
                  </a:cubicBezTo>
                  <a:cubicBezTo>
                    <a:pt x="11838" y="2349"/>
                    <a:pt x="12026" y="2093"/>
                    <a:pt x="12180" y="1837"/>
                  </a:cubicBezTo>
                  <a:cubicBezTo>
                    <a:pt x="12214" y="1786"/>
                    <a:pt x="12214" y="1734"/>
                    <a:pt x="12180" y="1683"/>
                  </a:cubicBezTo>
                  <a:close/>
                  <a:moveTo>
                    <a:pt x="15470" y="1970"/>
                  </a:moveTo>
                  <a:cubicBezTo>
                    <a:pt x="15461" y="1970"/>
                    <a:pt x="15452" y="1971"/>
                    <a:pt x="15443" y="1974"/>
                  </a:cubicBezTo>
                  <a:cubicBezTo>
                    <a:pt x="15153" y="2076"/>
                    <a:pt x="14879" y="2196"/>
                    <a:pt x="14640" y="2367"/>
                  </a:cubicBezTo>
                  <a:cubicBezTo>
                    <a:pt x="14606" y="2401"/>
                    <a:pt x="14572" y="2435"/>
                    <a:pt x="14555" y="2469"/>
                  </a:cubicBezTo>
                  <a:cubicBezTo>
                    <a:pt x="14469" y="2555"/>
                    <a:pt x="14452" y="2708"/>
                    <a:pt x="14520" y="2811"/>
                  </a:cubicBezTo>
                  <a:cubicBezTo>
                    <a:pt x="14580" y="2861"/>
                    <a:pt x="14657" y="2887"/>
                    <a:pt x="14735" y="2887"/>
                  </a:cubicBezTo>
                  <a:cubicBezTo>
                    <a:pt x="14790" y="2887"/>
                    <a:pt x="14846" y="2874"/>
                    <a:pt x="14896" y="2845"/>
                  </a:cubicBezTo>
                  <a:cubicBezTo>
                    <a:pt x="15204" y="2674"/>
                    <a:pt x="15358" y="2349"/>
                    <a:pt x="15528" y="2076"/>
                  </a:cubicBezTo>
                  <a:cubicBezTo>
                    <a:pt x="15573" y="2017"/>
                    <a:pt x="15527" y="1970"/>
                    <a:pt x="15470" y="1970"/>
                  </a:cubicBezTo>
                  <a:close/>
                  <a:moveTo>
                    <a:pt x="9980" y="2270"/>
                  </a:moveTo>
                  <a:cubicBezTo>
                    <a:pt x="9964" y="2270"/>
                    <a:pt x="9945" y="2274"/>
                    <a:pt x="9924" y="2281"/>
                  </a:cubicBezTo>
                  <a:cubicBezTo>
                    <a:pt x="9668" y="2384"/>
                    <a:pt x="9412" y="2520"/>
                    <a:pt x="9189" y="2674"/>
                  </a:cubicBezTo>
                  <a:lnTo>
                    <a:pt x="9104" y="2742"/>
                  </a:lnTo>
                  <a:cubicBezTo>
                    <a:pt x="8984" y="2845"/>
                    <a:pt x="8950" y="2999"/>
                    <a:pt x="9001" y="3135"/>
                  </a:cubicBezTo>
                  <a:cubicBezTo>
                    <a:pt x="9051" y="3205"/>
                    <a:pt x="9124" y="3240"/>
                    <a:pt x="9211" y="3240"/>
                  </a:cubicBezTo>
                  <a:cubicBezTo>
                    <a:pt x="9272" y="3240"/>
                    <a:pt x="9340" y="3222"/>
                    <a:pt x="9412" y="3187"/>
                  </a:cubicBezTo>
                  <a:cubicBezTo>
                    <a:pt x="9514" y="3118"/>
                    <a:pt x="9617" y="3033"/>
                    <a:pt x="9702" y="2930"/>
                  </a:cubicBezTo>
                  <a:cubicBezTo>
                    <a:pt x="9822" y="2794"/>
                    <a:pt x="9941" y="2623"/>
                    <a:pt x="10044" y="2452"/>
                  </a:cubicBezTo>
                  <a:cubicBezTo>
                    <a:pt x="10078" y="2418"/>
                    <a:pt x="10078" y="2349"/>
                    <a:pt x="10044" y="2298"/>
                  </a:cubicBezTo>
                  <a:cubicBezTo>
                    <a:pt x="10024" y="2278"/>
                    <a:pt x="10004" y="2270"/>
                    <a:pt x="9980" y="2270"/>
                  </a:cubicBezTo>
                  <a:close/>
                  <a:moveTo>
                    <a:pt x="8490" y="3280"/>
                  </a:moveTo>
                  <a:cubicBezTo>
                    <a:pt x="8479" y="3280"/>
                    <a:pt x="8467" y="3283"/>
                    <a:pt x="8455" y="3289"/>
                  </a:cubicBezTo>
                  <a:cubicBezTo>
                    <a:pt x="8267" y="3323"/>
                    <a:pt x="8079" y="3392"/>
                    <a:pt x="7925" y="3477"/>
                  </a:cubicBezTo>
                  <a:cubicBezTo>
                    <a:pt x="7771" y="3546"/>
                    <a:pt x="7720" y="3699"/>
                    <a:pt x="7771" y="3853"/>
                  </a:cubicBezTo>
                  <a:cubicBezTo>
                    <a:pt x="7824" y="3941"/>
                    <a:pt x="7890" y="3988"/>
                    <a:pt x="7969" y="3988"/>
                  </a:cubicBezTo>
                  <a:cubicBezTo>
                    <a:pt x="8045" y="3988"/>
                    <a:pt x="8133" y="3945"/>
                    <a:pt x="8233" y="3853"/>
                  </a:cubicBezTo>
                  <a:cubicBezTo>
                    <a:pt x="8369" y="3716"/>
                    <a:pt x="8472" y="3563"/>
                    <a:pt x="8540" y="3392"/>
                  </a:cubicBezTo>
                  <a:cubicBezTo>
                    <a:pt x="8568" y="3336"/>
                    <a:pt x="8539" y="3280"/>
                    <a:pt x="8490" y="3280"/>
                  </a:cubicBezTo>
                  <a:close/>
                  <a:moveTo>
                    <a:pt x="12625" y="3575"/>
                  </a:moveTo>
                  <a:cubicBezTo>
                    <a:pt x="12613" y="3575"/>
                    <a:pt x="12601" y="3577"/>
                    <a:pt x="12590" y="3580"/>
                  </a:cubicBezTo>
                  <a:lnTo>
                    <a:pt x="12607" y="3580"/>
                  </a:lnTo>
                  <a:cubicBezTo>
                    <a:pt x="12367" y="3631"/>
                    <a:pt x="12145" y="3733"/>
                    <a:pt x="11940" y="3853"/>
                  </a:cubicBezTo>
                  <a:lnTo>
                    <a:pt x="11872" y="3921"/>
                  </a:lnTo>
                  <a:cubicBezTo>
                    <a:pt x="11752" y="4007"/>
                    <a:pt x="11718" y="4195"/>
                    <a:pt x="11804" y="4331"/>
                  </a:cubicBezTo>
                  <a:cubicBezTo>
                    <a:pt x="11849" y="4396"/>
                    <a:pt x="11900" y="4430"/>
                    <a:pt x="11966" y="4430"/>
                  </a:cubicBezTo>
                  <a:cubicBezTo>
                    <a:pt x="12023" y="4430"/>
                    <a:pt x="12092" y="4404"/>
                    <a:pt x="12180" y="4349"/>
                  </a:cubicBezTo>
                  <a:cubicBezTo>
                    <a:pt x="12419" y="4178"/>
                    <a:pt x="12607" y="3956"/>
                    <a:pt x="12709" y="3682"/>
                  </a:cubicBezTo>
                  <a:cubicBezTo>
                    <a:pt x="12738" y="3611"/>
                    <a:pt x="12683" y="3575"/>
                    <a:pt x="12625" y="3575"/>
                  </a:cubicBezTo>
                  <a:close/>
                  <a:moveTo>
                    <a:pt x="14105" y="3667"/>
                  </a:moveTo>
                  <a:cubicBezTo>
                    <a:pt x="14085" y="3667"/>
                    <a:pt x="14061" y="3681"/>
                    <a:pt x="14042" y="3699"/>
                  </a:cubicBezTo>
                  <a:cubicBezTo>
                    <a:pt x="13905" y="3768"/>
                    <a:pt x="13769" y="3819"/>
                    <a:pt x="13632" y="3904"/>
                  </a:cubicBezTo>
                  <a:cubicBezTo>
                    <a:pt x="13444" y="3990"/>
                    <a:pt x="13273" y="4109"/>
                    <a:pt x="13136" y="4263"/>
                  </a:cubicBezTo>
                  <a:cubicBezTo>
                    <a:pt x="13051" y="4366"/>
                    <a:pt x="13017" y="4502"/>
                    <a:pt x="13085" y="4605"/>
                  </a:cubicBezTo>
                  <a:cubicBezTo>
                    <a:pt x="13120" y="4676"/>
                    <a:pt x="13188" y="4714"/>
                    <a:pt x="13261" y="4714"/>
                  </a:cubicBezTo>
                  <a:cubicBezTo>
                    <a:pt x="13293" y="4714"/>
                    <a:pt x="13327" y="4706"/>
                    <a:pt x="13358" y="4690"/>
                  </a:cubicBezTo>
                  <a:cubicBezTo>
                    <a:pt x="13444" y="4656"/>
                    <a:pt x="13512" y="4622"/>
                    <a:pt x="13581" y="4554"/>
                  </a:cubicBezTo>
                  <a:cubicBezTo>
                    <a:pt x="13820" y="4331"/>
                    <a:pt x="13939" y="4041"/>
                    <a:pt x="14144" y="3802"/>
                  </a:cubicBezTo>
                  <a:cubicBezTo>
                    <a:pt x="14179" y="3768"/>
                    <a:pt x="14179" y="3716"/>
                    <a:pt x="14144" y="3699"/>
                  </a:cubicBezTo>
                  <a:cubicBezTo>
                    <a:pt x="14137" y="3676"/>
                    <a:pt x="14122" y="3667"/>
                    <a:pt x="14105" y="3667"/>
                  </a:cubicBezTo>
                  <a:close/>
                  <a:moveTo>
                    <a:pt x="6582" y="3954"/>
                  </a:moveTo>
                  <a:cubicBezTo>
                    <a:pt x="6563" y="3954"/>
                    <a:pt x="6544" y="3960"/>
                    <a:pt x="6524" y="3973"/>
                  </a:cubicBezTo>
                  <a:cubicBezTo>
                    <a:pt x="6268" y="4007"/>
                    <a:pt x="6028" y="4144"/>
                    <a:pt x="5823" y="4331"/>
                  </a:cubicBezTo>
                  <a:cubicBezTo>
                    <a:pt x="5687" y="4468"/>
                    <a:pt x="5653" y="4639"/>
                    <a:pt x="5755" y="4742"/>
                  </a:cubicBezTo>
                  <a:cubicBezTo>
                    <a:pt x="5794" y="4794"/>
                    <a:pt x="5853" y="4816"/>
                    <a:pt x="5910" y="4816"/>
                  </a:cubicBezTo>
                  <a:cubicBezTo>
                    <a:pt x="5927" y="4816"/>
                    <a:pt x="5944" y="4814"/>
                    <a:pt x="5960" y="4810"/>
                  </a:cubicBezTo>
                  <a:cubicBezTo>
                    <a:pt x="6063" y="4776"/>
                    <a:pt x="6148" y="4724"/>
                    <a:pt x="6216" y="4656"/>
                  </a:cubicBezTo>
                  <a:cubicBezTo>
                    <a:pt x="6370" y="4485"/>
                    <a:pt x="6507" y="4297"/>
                    <a:pt x="6627" y="4126"/>
                  </a:cubicBezTo>
                  <a:cubicBezTo>
                    <a:pt x="6661" y="4075"/>
                    <a:pt x="6695" y="4041"/>
                    <a:pt x="6661" y="3990"/>
                  </a:cubicBezTo>
                  <a:cubicBezTo>
                    <a:pt x="6640" y="3969"/>
                    <a:pt x="6612" y="3954"/>
                    <a:pt x="6582" y="3954"/>
                  </a:cubicBezTo>
                  <a:close/>
                  <a:moveTo>
                    <a:pt x="11043" y="3793"/>
                  </a:moveTo>
                  <a:cubicBezTo>
                    <a:pt x="11022" y="3793"/>
                    <a:pt x="11001" y="3802"/>
                    <a:pt x="10983" y="3819"/>
                  </a:cubicBezTo>
                  <a:cubicBezTo>
                    <a:pt x="10796" y="3904"/>
                    <a:pt x="10608" y="3973"/>
                    <a:pt x="10437" y="4058"/>
                  </a:cubicBezTo>
                  <a:cubicBezTo>
                    <a:pt x="10266" y="4126"/>
                    <a:pt x="10129" y="4229"/>
                    <a:pt x="10027" y="4349"/>
                  </a:cubicBezTo>
                  <a:cubicBezTo>
                    <a:pt x="9924" y="4451"/>
                    <a:pt x="9907" y="4605"/>
                    <a:pt x="9958" y="4724"/>
                  </a:cubicBezTo>
                  <a:cubicBezTo>
                    <a:pt x="10022" y="4801"/>
                    <a:pt x="10106" y="4840"/>
                    <a:pt x="10194" y="4840"/>
                  </a:cubicBezTo>
                  <a:cubicBezTo>
                    <a:pt x="10223" y="4840"/>
                    <a:pt x="10253" y="4836"/>
                    <a:pt x="10283" y="4827"/>
                  </a:cubicBezTo>
                  <a:cubicBezTo>
                    <a:pt x="10403" y="4793"/>
                    <a:pt x="10488" y="4742"/>
                    <a:pt x="10573" y="4656"/>
                  </a:cubicBezTo>
                  <a:cubicBezTo>
                    <a:pt x="10778" y="4434"/>
                    <a:pt x="10966" y="4178"/>
                    <a:pt x="11103" y="3921"/>
                  </a:cubicBezTo>
                  <a:cubicBezTo>
                    <a:pt x="11137" y="3887"/>
                    <a:pt x="11137" y="3836"/>
                    <a:pt x="11103" y="3819"/>
                  </a:cubicBezTo>
                  <a:cubicBezTo>
                    <a:pt x="11086" y="3802"/>
                    <a:pt x="11065" y="3793"/>
                    <a:pt x="11043" y="3793"/>
                  </a:cubicBezTo>
                  <a:close/>
                  <a:moveTo>
                    <a:pt x="9068" y="4164"/>
                  </a:moveTo>
                  <a:cubicBezTo>
                    <a:pt x="9029" y="4164"/>
                    <a:pt x="8989" y="4185"/>
                    <a:pt x="8950" y="4195"/>
                  </a:cubicBezTo>
                  <a:cubicBezTo>
                    <a:pt x="8831" y="4229"/>
                    <a:pt x="8711" y="4263"/>
                    <a:pt x="8609" y="4314"/>
                  </a:cubicBezTo>
                  <a:cubicBezTo>
                    <a:pt x="8455" y="4383"/>
                    <a:pt x="8318" y="4468"/>
                    <a:pt x="8216" y="4571"/>
                  </a:cubicBezTo>
                  <a:cubicBezTo>
                    <a:pt x="8096" y="4656"/>
                    <a:pt x="8062" y="4827"/>
                    <a:pt x="8130" y="4964"/>
                  </a:cubicBezTo>
                  <a:cubicBezTo>
                    <a:pt x="8185" y="5030"/>
                    <a:pt x="8269" y="5068"/>
                    <a:pt x="8353" y="5068"/>
                  </a:cubicBezTo>
                  <a:cubicBezTo>
                    <a:pt x="8400" y="5068"/>
                    <a:pt x="8447" y="5056"/>
                    <a:pt x="8489" y="5032"/>
                  </a:cubicBezTo>
                  <a:cubicBezTo>
                    <a:pt x="8557" y="5015"/>
                    <a:pt x="8609" y="4981"/>
                    <a:pt x="8660" y="4929"/>
                  </a:cubicBezTo>
                  <a:cubicBezTo>
                    <a:pt x="8831" y="4776"/>
                    <a:pt x="8967" y="4588"/>
                    <a:pt x="9087" y="4400"/>
                  </a:cubicBezTo>
                  <a:cubicBezTo>
                    <a:pt x="9138" y="4349"/>
                    <a:pt x="9207" y="4297"/>
                    <a:pt x="9138" y="4212"/>
                  </a:cubicBezTo>
                  <a:lnTo>
                    <a:pt x="9155" y="4212"/>
                  </a:lnTo>
                  <a:cubicBezTo>
                    <a:pt x="9126" y="4175"/>
                    <a:pt x="9097" y="4164"/>
                    <a:pt x="9068" y="4164"/>
                  </a:cubicBezTo>
                  <a:close/>
                  <a:moveTo>
                    <a:pt x="6870" y="5381"/>
                  </a:moveTo>
                  <a:cubicBezTo>
                    <a:pt x="6843" y="5381"/>
                    <a:pt x="6811" y="5398"/>
                    <a:pt x="6780" y="5408"/>
                  </a:cubicBezTo>
                  <a:lnTo>
                    <a:pt x="6490" y="5510"/>
                  </a:lnTo>
                  <a:cubicBezTo>
                    <a:pt x="6319" y="5579"/>
                    <a:pt x="6148" y="5681"/>
                    <a:pt x="6011" y="5801"/>
                  </a:cubicBezTo>
                  <a:cubicBezTo>
                    <a:pt x="5892" y="5920"/>
                    <a:pt x="5875" y="6108"/>
                    <a:pt x="5977" y="6245"/>
                  </a:cubicBezTo>
                  <a:cubicBezTo>
                    <a:pt x="6019" y="6294"/>
                    <a:pt x="6075" y="6317"/>
                    <a:pt x="6139" y="6317"/>
                  </a:cubicBezTo>
                  <a:cubicBezTo>
                    <a:pt x="6233" y="6317"/>
                    <a:pt x="6344" y="6268"/>
                    <a:pt x="6456" y="6177"/>
                  </a:cubicBezTo>
                  <a:cubicBezTo>
                    <a:pt x="6609" y="5989"/>
                    <a:pt x="6763" y="5784"/>
                    <a:pt x="6917" y="5562"/>
                  </a:cubicBezTo>
                  <a:cubicBezTo>
                    <a:pt x="6951" y="5510"/>
                    <a:pt x="6951" y="5442"/>
                    <a:pt x="6917" y="5408"/>
                  </a:cubicBezTo>
                  <a:cubicBezTo>
                    <a:pt x="6904" y="5388"/>
                    <a:pt x="6888" y="5381"/>
                    <a:pt x="6870" y="5381"/>
                  </a:cubicBezTo>
                  <a:close/>
                  <a:moveTo>
                    <a:pt x="11142" y="5704"/>
                  </a:moveTo>
                  <a:cubicBezTo>
                    <a:pt x="11126" y="5704"/>
                    <a:pt x="11107" y="5708"/>
                    <a:pt x="11086" y="5715"/>
                  </a:cubicBezTo>
                  <a:cubicBezTo>
                    <a:pt x="10898" y="5767"/>
                    <a:pt x="10710" y="5835"/>
                    <a:pt x="10539" y="5920"/>
                  </a:cubicBezTo>
                  <a:cubicBezTo>
                    <a:pt x="10351" y="5989"/>
                    <a:pt x="10232" y="6143"/>
                    <a:pt x="10198" y="6331"/>
                  </a:cubicBezTo>
                  <a:cubicBezTo>
                    <a:pt x="10180" y="6433"/>
                    <a:pt x="10266" y="6536"/>
                    <a:pt x="10368" y="6536"/>
                  </a:cubicBezTo>
                  <a:cubicBezTo>
                    <a:pt x="10505" y="6536"/>
                    <a:pt x="10659" y="6484"/>
                    <a:pt x="10761" y="6399"/>
                  </a:cubicBezTo>
                  <a:cubicBezTo>
                    <a:pt x="10915" y="6211"/>
                    <a:pt x="11052" y="6023"/>
                    <a:pt x="11189" y="5835"/>
                  </a:cubicBezTo>
                  <a:cubicBezTo>
                    <a:pt x="11223" y="5801"/>
                    <a:pt x="11223" y="5750"/>
                    <a:pt x="11206" y="5715"/>
                  </a:cubicBezTo>
                  <a:lnTo>
                    <a:pt x="11206" y="5715"/>
                  </a:lnTo>
                  <a:lnTo>
                    <a:pt x="11206" y="5733"/>
                  </a:lnTo>
                  <a:cubicBezTo>
                    <a:pt x="11186" y="5713"/>
                    <a:pt x="11166" y="5704"/>
                    <a:pt x="11142" y="5704"/>
                  </a:cubicBezTo>
                  <a:close/>
                  <a:moveTo>
                    <a:pt x="4494" y="5623"/>
                  </a:moveTo>
                  <a:cubicBezTo>
                    <a:pt x="4483" y="5623"/>
                    <a:pt x="4470" y="5625"/>
                    <a:pt x="4457" y="5630"/>
                  </a:cubicBezTo>
                  <a:cubicBezTo>
                    <a:pt x="4149" y="5715"/>
                    <a:pt x="3859" y="5886"/>
                    <a:pt x="3602" y="6091"/>
                  </a:cubicBezTo>
                  <a:cubicBezTo>
                    <a:pt x="3500" y="6194"/>
                    <a:pt x="3483" y="6365"/>
                    <a:pt x="3551" y="6501"/>
                  </a:cubicBezTo>
                  <a:cubicBezTo>
                    <a:pt x="3607" y="6548"/>
                    <a:pt x="3679" y="6575"/>
                    <a:pt x="3749" y="6575"/>
                  </a:cubicBezTo>
                  <a:cubicBezTo>
                    <a:pt x="3807" y="6575"/>
                    <a:pt x="3864" y="6557"/>
                    <a:pt x="3910" y="6519"/>
                  </a:cubicBezTo>
                  <a:lnTo>
                    <a:pt x="4064" y="6433"/>
                  </a:lnTo>
                  <a:cubicBezTo>
                    <a:pt x="4234" y="6228"/>
                    <a:pt x="4405" y="6023"/>
                    <a:pt x="4559" y="5784"/>
                  </a:cubicBezTo>
                  <a:cubicBezTo>
                    <a:pt x="4593" y="5767"/>
                    <a:pt x="4610" y="5715"/>
                    <a:pt x="4593" y="5664"/>
                  </a:cubicBezTo>
                  <a:lnTo>
                    <a:pt x="4576" y="5664"/>
                  </a:lnTo>
                  <a:cubicBezTo>
                    <a:pt x="4551" y="5639"/>
                    <a:pt x="4526" y="5623"/>
                    <a:pt x="4494" y="5623"/>
                  </a:cubicBezTo>
                  <a:close/>
                  <a:moveTo>
                    <a:pt x="8932" y="6597"/>
                  </a:moveTo>
                  <a:cubicBezTo>
                    <a:pt x="8920" y="6597"/>
                    <a:pt x="8909" y="6599"/>
                    <a:pt x="8899" y="6604"/>
                  </a:cubicBezTo>
                  <a:cubicBezTo>
                    <a:pt x="8660" y="6689"/>
                    <a:pt x="8421" y="6809"/>
                    <a:pt x="8198" y="6946"/>
                  </a:cubicBezTo>
                  <a:cubicBezTo>
                    <a:pt x="8130" y="7014"/>
                    <a:pt x="8062" y="7082"/>
                    <a:pt x="8010" y="7168"/>
                  </a:cubicBezTo>
                  <a:cubicBezTo>
                    <a:pt x="7959" y="7270"/>
                    <a:pt x="7993" y="7407"/>
                    <a:pt x="8079" y="7475"/>
                  </a:cubicBezTo>
                  <a:cubicBezTo>
                    <a:pt x="8122" y="7510"/>
                    <a:pt x="8173" y="7527"/>
                    <a:pt x="8224" y="7527"/>
                  </a:cubicBezTo>
                  <a:cubicBezTo>
                    <a:pt x="8275" y="7527"/>
                    <a:pt x="8327" y="7510"/>
                    <a:pt x="8369" y="7475"/>
                  </a:cubicBezTo>
                  <a:cubicBezTo>
                    <a:pt x="8626" y="7287"/>
                    <a:pt x="8848" y="7031"/>
                    <a:pt x="9019" y="6758"/>
                  </a:cubicBezTo>
                  <a:cubicBezTo>
                    <a:pt x="9036" y="6706"/>
                    <a:pt x="9036" y="6655"/>
                    <a:pt x="9001" y="6621"/>
                  </a:cubicBezTo>
                  <a:cubicBezTo>
                    <a:pt x="8989" y="6609"/>
                    <a:pt x="8960" y="6597"/>
                    <a:pt x="8932" y="6597"/>
                  </a:cubicBezTo>
                  <a:close/>
                  <a:moveTo>
                    <a:pt x="4241" y="7165"/>
                  </a:moveTo>
                  <a:cubicBezTo>
                    <a:pt x="4220" y="7165"/>
                    <a:pt x="4196" y="7175"/>
                    <a:pt x="4166" y="7185"/>
                  </a:cubicBezTo>
                  <a:cubicBezTo>
                    <a:pt x="4046" y="7236"/>
                    <a:pt x="3910" y="7270"/>
                    <a:pt x="3790" y="7339"/>
                  </a:cubicBezTo>
                  <a:cubicBezTo>
                    <a:pt x="3636" y="7390"/>
                    <a:pt x="3483" y="7475"/>
                    <a:pt x="3363" y="7595"/>
                  </a:cubicBezTo>
                  <a:cubicBezTo>
                    <a:pt x="3261" y="7680"/>
                    <a:pt x="3226" y="7851"/>
                    <a:pt x="3295" y="7971"/>
                  </a:cubicBezTo>
                  <a:cubicBezTo>
                    <a:pt x="3342" y="8054"/>
                    <a:pt x="3431" y="8104"/>
                    <a:pt x="3521" y="8104"/>
                  </a:cubicBezTo>
                  <a:cubicBezTo>
                    <a:pt x="3560" y="8104"/>
                    <a:pt x="3600" y="8094"/>
                    <a:pt x="3636" y="8073"/>
                  </a:cubicBezTo>
                  <a:cubicBezTo>
                    <a:pt x="3705" y="8039"/>
                    <a:pt x="3773" y="8005"/>
                    <a:pt x="3824" y="7954"/>
                  </a:cubicBezTo>
                  <a:cubicBezTo>
                    <a:pt x="4012" y="7766"/>
                    <a:pt x="4166" y="7544"/>
                    <a:pt x="4286" y="7304"/>
                  </a:cubicBezTo>
                  <a:cubicBezTo>
                    <a:pt x="4303" y="7270"/>
                    <a:pt x="4320" y="7219"/>
                    <a:pt x="4286" y="7185"/>
                  </a:cubicBezTo>
                  <a:cubicBezTo>
                    <a:pt x="4271" y="7170"/>
                    <a:pt x="4257" y="7165"/>
                    <a:pt x="4241" y="7165"/>
                  </a:cubicBezTo>
                  <a:close/>
                  <a:moveTo>
                    <a:pt x="10564" y="7251"/>
                  </a:moveTo>
                  <a:cubicBezTo>
                    <a:pt x="10545" y="7251"/>
                    <a:pt x="10525" y="7260"/>
                    <a:pt x="10505" y="7270"/>
                  </a:cubicBezTo>
                  <a:lnTo>
                    <a:pt x="10163" y="7407"/>
                  </a:lnTo>
                  <a:cubicBezTo>
                    <a:pt x="9975" y="7475"/>
                    <a:pt x="9805" y="7561"/>
                    <a:pt x="9634" y="7680"/>
                  </a:cubicBezTo>
                  <a:lnTo>
                    <a:pt x="9634" y="7697"/>
                  </a:lnTo>
                  <a:cubicBezTo>
                    <a:pt x="9617" y="7715"/>
                    <a:pt x="9582" y="7749"/>
                    <a:pt x="9548" y="7766"/>
                  </a:cubicBezTo>
                  <a:cubicBezTo>
                    <a:pt x="9446" y="7851"/>
                    <a:pt x="9429" y="8005"/>
                    <a:pt x="9497" y="8125"/>
                  </a:cubicBezTo>
                  <a:cubicBezTo>
                    <a:pt x="9540" y="8199"/>
                    <a:pt x="9622" y="8240"/>
                    <a:pt x="9707" y="8240"/>
                  </a:cubicBezTo>
                  <a:cubicBezTo>
                    <a:pt x="9758" y="8240"/>
                    <a:pt x="9811" y="8225"/>
                    <a:pt x="9856" y="8193"/>
                  </a:cubicBezTo>
                  <a:cubicBezTo>
                    <a:pt x="9941" y="8159"/>
                    <a:pt x="10027" y="8108"/>
                    <a:pt x="10095" y="8039"/>
                  </a:cubicBezTo>
                  <a:cubicBezTo>
                    <a:pt x="10232" y="7885"/>
                    <a:pt x="10351" y="7697"/>
                    <a:pt x="10488" y="7544"/>
                  </a:cubicBezTo>
                  <a:cubicBezTo>
                    <a:pt x="10539" y="7492"/>
                    <a:pt x="10573" y="7441"/>
                    <a:pt x="10608" y="7373"/>
                  </a:cubicBezTo>
                  <a:cubicBezTo>
                    <a:pt x="10608" y="7339"/>
                    <a:pt x="10642" y="7304"/>
                    <a:pt x="10608" y="7270"/>
                  </a:cubicBezTo>
                  <a:cubicBezTo>
                    <a:pt x="10593" y="7256"/>
                    <a:pt x="10579" y="7251"/>
                    <a:pt x="10564" y="7251"/>
                  </a:cubicBezTo>
                  <a:close/>
                  <a:moveTo>
                    <a:pt x="6446" y="7336"/>
                  </a:moveTo>
                  <a:cubicBezTo>
                    <a:pt x="6427" y="7336"/>
                    <a:pt x="6407" y="7346"/>
                    <a:pt x="6387" y="7356"/>
                  </a:cubicBezTo>
                  <a:cubicBezTo>
                    <a:pt x="6131" y="7424"/>
                    <a:pt x="5875" y="7527"/>
                    <a:pt x="5653" y="7663"/>
                  </a:cubicBezTo>
                  <a:cubicBezTo>
                    <a:pt x="5499" y="7749"/>
                    <a:pt x="5413" y="7885"/>
                    <a:pt x="5379" y="8056"/>
                  </a:cubicBezTo>
                  <a:cubicBezTo>
                    <a:pt x="5365" y="8188"/>
                    <a:pt x="5462" y="8306"/>
                    <a:pt x="5587" y="8306"/>
                  </a:cubicBezTo>
                  <a:cubicBezTo>
                    <a:pt x="5608" y="8306"/>
                    <a:pt x="5630" y="8303"/>
                    <a:pt x="5653" y="8295"/>
                  </a:cubicBezTo>
                  <a:cubicBezTo>
                    <a:pt x="5789" y="8278"/>
                    <a:pt x="5909" y="8210"/>
                    <a:pt x="5994" y="8125"/>
                  </a:cubicBezTo>
                  <a:cubicBezTo>
                    <a:pt x="6182" y="7920"/>
                    <a:pt x="6353" y="7697"/>
                    <a:pt x="6490" y="7458"/>
                  </a:cubicBezTo>
                  <a:cubicBezTo>
                    <a:pt x="6507" y="7424"/>
                    <a:pt x="6507" y="7390"/>
                    <a:pt x="6490" y="7356"/>
                  </a:cubicBezTo>
                  <a:cubicBezTo>
                    <a:pt x="6475" y="7341"/>
                    <a:pt x="6461" y="7336"/>
                    <a:pt x="6446" y="7336"/>
                  </a:cubicBezTo>
                  <a:close/>
                  <a:moveTo>
                    <a:pt x="8471" y="8780"/>
                  </a:moveTo>
                  <a:cubicBezTo>
                    <a:pt x="8456" y="8780"/>
                    <a:pt x="8439" y="8783"/>
                    <a:pt x="8421" y="8791"/>
                  </a:cubicBezTo>
                  <a:cubicBezTo>
                    <a:pt x="8250" y="8842"/>
                    <a:pt x="8079" y="8911"/>
                    <a:pt x="7908" y="8979"/>
                  </a:cubicBezTo>
                  <a:cubicBezTo>
                    <a:pt x="7754" y="9047"/>
                    <a:pt x="7635" y="9133"/>
                    <a:pt x="7515" y="9269"/>
                  </a:cubicBezTo>
                  <a:cubicBezTo>
                    <a:pt x="7412" y="9372"/>
                    <a:pt x="7395" y="9543"/>
                    <a:pt x="7464" y="9679"/>
                  </a:cubicBezTo>
                  <a:cubicBezTo>
                    <a:pt x="7525" y="9741"/>
                    <a:pt x="7605" y="9772"/>
                    <a:pt x="7685" y="9772"/>
                  </a:cubicBezTo>
                  <a:cubicBezTo>
                    <a:pt x="7738" y="9772"/>
                    <a:pt x="7792" y="9758"/>
                    <a:pt x="7840" y="9731"/>
                  </a:cubicBezTo>
                  <a:cubicBezTo>
                    <a:pt x="7891" y="9697"/>
                    <a:pt x="7925" y="9662"/>
                    <a:pt x="7959" y="9645"/>
                  </a:cubicBezTo>
                  <a:cubicBezTo>
                    <a:pt x="8181" y="9406"/>
                    <a:pt x="8369" y="9150"/>
                    <a:pt x="8523" y="8876"/>
                  </a:cubicBezTo>
                  <a:cubicBezTo>
                    <a:pt x="8550" y="8823"/>
                    <a:pt x="8524" y="8780"/>
                    <a:pt x="8471" y="8780"/>
                  </a:cubicBezTo>
                  <a:close/>
                  <a:moveTo>
                    <a:pt x="5494" y="8942"/>
                  </a:moveTo>
                  <a:cubicBezTo>
                    <a:pt x="5485" y="8942"/>
                    <a:pt x="5475" y="8943"/>
                    <a:pt x="5465" y="8945"/>
                  </a:cubicBezTo>
                  <a:cubicBezTo>
                    <a:pt x="5174" y="8996"/>
                    <a:pt x="4918" y="9099"/>
                    <a:pt x="4679" y="9269"/>
                  </a:cubicBezTo>
                  <a:cubicBezTo>
                    <a:pt x="4645" y="9304"/>
                    <a:pt x="4627" y="9338"/>
                    <a:pt x="4593" y="9372"/>
                  </a:cubicBezTo>
                  <a:cubicBezTo>
                    <a:pt x="4474" y="9526"/>
                    <a:pt x="4474" y="9645"/>
                    <a:pt x="4576" y="9765"/>
                  </a:cubicBezTo>
                  <a:cubicBezTo>
                    <a:pt x="4633" y="9832"/>
                    <a:pt x="4712" y="9866"/>
                    <a:pt x="4791" y="9866"/>
                  </a:cubicBezTo>
                  <a:cubicBezTo>
                    <a:pt x="4853" y="9866"/>
                    <a:pt x="4916" y="9844"/>
                    <a:pt x="4969" y="9799"/>
                  </a:cubicBezTo>
                  <a:cubicBezTo>
                    <a:pt x="5072" y="9748"/>
                    <a:pt x="5157" y="9679"/>
                    <a:pt x="5243" y="9594"/>
                  </a:cubicBezTo>
                  <a:cubicBezTo>
                    <a:pt x="5362" y="9440"/>
                    <a:pt x="5465" y="9286"/>
                    <a:pt x="5550" y="9116"/>
                  </a:cubicBezTo>
                  <a:cubicBezTo>
                    <a:pt x="5596" y="9008"/>
                    <a:pt x="5573" y="8942"/>
                    <a:pt x="5494" y="8942"/>
                  </a:cubicBezTo>
                  <a:close/>
                  <a:moveTo>
                    <a:pt x="2492" y="9205"/>
                  </a:moveTo>
                  <a:cubicBezTo>
                    <a:pt x="2475" y="9205"/>
                    <a:pt x="2457" y="9210"/>
                    <a:pt x="2440" y="9218"/>
                  </a:cubicBezTo>
                  <a:cubicBezTo>
                    <a:pt x="2270" y="9304"/>
                    <a:pt x="2082" y="9389"/>
                    <a:pt x="1928" y="9474"/>
                  </a:cubicBezTo>
                  <a:cubicBezTo>
                    <a:pt x="1791" y="9543"/>
                    <a:pt x="1671" y="9645"/>
                    <a:pt x="1586" y="9782"/>
                  </a:cubicBezTo>
                  <a:cubicBezTo>
                    <a:pt x="1535" y="9867"/>
                    <a:pt x="1535" y="9970"/>
                    <a:pt x="1586" y="10055"/>
                  </a:cubicBezTo>
                  <a:cubicBezTo>
                    <a:pt x="1637" y="10119"/>
                    <a:pt x="1706" y="10154"/>
                    <a:pt x="1781" y="10154"/>
                  </a:cubicBezTo>
                  <a:cubicBezTo>
                    <a:pt x="1806" y="10154"/>
                    <a:pt x="1833" y="10150"/>
                    <a:pt x="1859" y="10141"/>
                  </a:cubicBezTo>
                  <a:cubicBezTo>
                    <a:pt x="1945" y="10124"/>
                    <a:pt x="2030" y="10072"/>
                    <a:pt x="2099" y="10021"/>
                  </a:cubicBezTo>
                  <a:cubicBezTo>
                    <a:pt x="2270" y="9799"/>
                    <a:pt x="2423" y="9560"/>
                    <a:pt x="2560" y="9304"/>
                  </a:cubicBezTo>
                  <a:cubicBezTo>
                    <a:pt x="2577" y="9269"/>
                    <a:pt x="2577" y="9235"/>
                    <a:pt x="2543" y="9218"/>
                  </a:cubicBezTo>
                  <a:cubicBezTo>
                    <a:pt x="2526" y="9210"/>
                    <a:pt x="2509" y="9205"/>
                    <a:pt x="2492" y="9205"/>
                  </a:cubicBezTo>
                  <a:close/>
                  <a:moveTo>
                    <a:pt x="1101" y="9478"/>
                  </a:moveTo>
                  <a:cubicBezTo>
                    <a:pt x="1082" y="9478"/>
                    <a:pt x="1061" y="9483"/>
                    <a:pt x="1039" y="9492"/>
                  </a:cubicBezTo>
                  <a:cubicBezTo>
                    <a:pt x="903" y="9543"/>
                    <a:pt x="749" y="9594"/>
                    <a:pt x="612" y="9662"/>
                  </a:cubicBezTo>
                  <a:cubicBezTo>
                    <a:pt x="441" y="9731"/>
                    <a:pt x="270" y="9850"/>
                    <a:pt x="151" y="10004"/>
                  </a:cubicBezTo>
                  <a:cubicBezTo>
                    <a:pt x="0" y="10185"/>
                    <a:pt x="155" y="10446"/>
                    <a:pt x="370" y="10446"/>
                  </a:cubicBezTo>
                  <a:cubicBezTo>
                    <a:pt x="399" y="10446"/>
                    <a:pt x="428" y="10441"/>
                    <a:pt x="458" y="10431"/>
                  </a:cubicBezTo>
                  <a:cubicBezTo>
                    <a:pt x="544" y="10414"/>
                    <a:pt x="629" y="10363"/>
                    <a:pt x="698" y="10295"/>
                  </a:cubicBezTo>
                  <a:cubicBezTo>
                    <a:pt x="903" y="10107"/>
                    <a:pt x="1056" y="9850"/>
                    <a:pt x="1159" y="9577"/>
                  </a:cubicBezTo>
                  <a:cubicBezTo>
                    <a:pt x="1184" y="9514"/>
                    <a:pt x="1153" y="9478"/>
                    <a:pt x="1101" y="9478"/>
                  </a:cubicBezTo>
                  <a:close/>
                  <a:moveTo>
                    <a:pt x="3551" y="9927"/>
                  </a:moveTo>
                  <a:cubicBezTo>
                    <a:pt x="3536" y="9927"/>
                    <a:pt x="3518" y="9930"/>
                    <a:pt x="3500" y="9936"/>
                  </a:cubicBezTo>
                  <a:cubicBezTo>
                    <a:pt x="3158" y="9987"/>
                    <a:pt x="2850" y="10141"/>
                    <a:pt x="2594" y="10363"/>
                  </a:cubicBezTo>
                  <a:cubicBezTo>
                    <a:pt x="2457" y="10483"/>
                    <a:pt x="2423" y="10688"/>
                    <a:pt x="2543" y="10841"/>
                  </a:cubicBezTo>
                  <a:cubicBezTo>
                    <a:pt x="2604" y="10917"/>
                    <a:pt x="2685" y="10956"/>
                    <a:pt x="2779" y="10956"/>
                  </a:cubicBezTo>
                  <a:cubicBezTo>
                    <a:pt x="2896" y="10956"/>
                    <a:pt x="3033" y="10896"/>
                    <a:pt x="3175" y="10773"/>
                  </a:cubicBezTo>
                  <a:cubicBezTo>
                    <a:pt x="3380" y="10568"/>
                    <a:pt x="3534" y="10329"/>
                    <a:pt x="3636" y="10055"/>
                  </a:cubicBezTo>
                  <a:cubicBezTo>
                    <a:pt x="3664" y="9985"/>
                    <a:pt x="3624" y="9927"/>
                    <a:pt x="3551" y="9927"/>
                  </a:cubicBezTo>
                  <a:close/>
                  <a:moveTo>
                    <a:pt x="5837" y="10104"/>
                  </a:moveTo>
                  <a:cubicBezTo>
                    <a:pt x="5827" y="10104"/>
                    <a:pt x="5817" y="10105"/>
                    <a:pt x="5806" y="10107"/>
                  </a:cubicBezTo>
                  <a:cubicBezTo>
                    <a:pt x="5533" y="10158"/>
                    <a:pt x="5260" y="10260"/>
                    <a:pt x="5037" y="10431"/>
                  </a:cubicBezTo>
                  <a:lnTo>
                    <a:pt x="5003" y="10465"/>
                  </a:lnTo>
                  <a:cubicBezTo>
                    <a:pt x="4832" y="10585"/>
                    <a:pt x="4781" y="10824"/>
                    <a:pt x="4901" y="10995"/>
                  </a:cubicBezTo>
                  <a:cubicBezTo>
                    <a:pt x="4948" y="11043"/>
                    <a:pt x="5011" y="11068"/>
                    <a:pt x="5083" y="11068"/>
                  </a:cubicBezTo>
                  <a:cubicBezTo>
                    <a:pt x="5166" y="11068"/>
                    <a:pt x="5261" y="11034"/>
                    <a:pt x="5362" y="10961"/>
                  </a:cubicBezTo>
                  <a:lnTo>
                    <a:pt x="5362" y="10978"/>
                  </a:lnTo>
                  <a:cubicBezTo>
                    <a:pt x="5618" y="10790"/>
                    <a:pt x="5806" y="10517"/>
                    <a:pt x="5926" y="10226"/>
                  </a:cubicBezTo>
                  <a:cubicBezTo>
                    <a:pt x="5957" y="10165"/>
                    <a:pt x="5919" y="10104"/>
                    <a:pt x="5837" y="10104"/>
                  </a:cubicBezTo>
                  <a:close/>
                  <a:moveTo>
                    <a:pt x="5865" y="11565"/>
                  </a:moveTo>
                  <a:cubicBezTo>
                    <a:pt x="5852" y="11565"/>
                    <a:pt x="5838" y="11569"/>
                    <a:pt x="5823" y="11576"/>
                  </a:cubicBezTo>
                  <a:cubicBezTo>
                    <a:pt x="5550" y="11679"/>
                    <a:pt x="5277" y="11832"/>
                    <a:pt x="5037" y="12003"/>
                  </a:cubicBezTo>
                  <a:cubicBezTo>
                    <a:pt x="4952" y="12054"/>
                    <a:pt x="4884" y="12157"/>
                    <a:pt x="4850" y="12259"/>
                  </a:cubicBezTo>
                  <a:cubicBezTo>
                    <a:pt x="4815" y="12345"/>
                    <a:pt x="4832" y="12464"/>
                    <a:pt x="4901" y="12533"/>
                  </a:cubicBezTo>
                  <a:cubicBezTo>
                    <a:pt x="4944" y="12558"/>
                    <a:pt x="4990" y="12571"/>
                    <a:pt x="5037" y="12571"/>
                  </a:cubicBezTo>
                  <a:cubicBezTo>
                    <a:pt x="5084" y="12571"/>
                    <a:pt x="5131" y="12558"/>
                    <a:pt x="5174" y="12533"/>
                  </a:cubicBezTo>
                  <a:cubicBezTo>
                    <a:pt x="5277" y="12482"/>
                    <a:pt x="5379" y="12396"/>
                    <a:pt x="5448" y="12311"/>
                  </a:cubicBezTo>
                  <a:cubicBezTo>
                    <a:pt x="5601" y="12123"/>
                    <a:pt x="5755" y="11918"/>
                    <a:pt x="5892" y="11730"/>
                  </a:cubicBezTo>
                  <a:cubicBezTo>
                    <a:pt x="5926" y="11696"/>
                    <a:pt x="5943" y="11644"/>
                    <a:pt x="5909" y="11593"/>
                  </a:cubicBezTo>
                  <a:cubicBezTo>
                    <a:pt x="5899" y="11573"/>
                    <a:pt x="5883" y="11565"/>
                    <a:pt x="5865" y="11565"/>
                  </a:cubicBezTo>
                  <a:close/>
                  <a:moveTo>
                    <a:pt x="3936" y="11877"/>
                  </a:moveTo>
                  <a:cubicBezTo>
                    <a:pt x="3913" y="11877"/>
                    <a:pt x="3891" y="11885"/>
                    <a:pt x="3876" y="11901"/>
                  </a:cubicBezTo>
                  <a:cubicBezTo>
                    <a:pt x="3705" y="11969"/>
                    <a:pt x="3517" y="12037"/>
                    <a:pt x="3346" y="12140"/>
                  </a:cubicBezTo>
                  <a:cubicBezTo>
                    <a:pt x="3192" y="12208"/>
                    <a:pt x="3073" y="12328"/>
                    <a:pt x="2987" y="12464"/>
                  </a:cubicBezTo>
                  <a:cubicBezTo>
                    <a:pt x="2919" y="12567"/>
                    <a:pt x="2919" y="12704"/>
                    <a:pt x="3004" y="12789"/>
                  </a:cubicBezTo>
                  <a:cubicBezTo>
                    <a:pt x="3058" y="12843"/>
                    <a:pt x="3124" y="12869"/>
                    <a:pt x="3192" y="12869"/>
                  </a:cubicBezTo>
                  <a:cubicBezTo>
                    <a:pt x="3232" y="12869"/>
                    <a:pt x="3273" y="12860"/>
                    <a:pt x="3312" y="12840"/>
                  </a:cubicBezTo>
                  <a:cubicBezTo>
                    <a:pt x="3380" y="12806"/>
                    <a:pt x="3448" y="12772"/>
                    <a:pt x="3500" y="12738"/>
                  </a:cubicBezTo>
                  <a:cubicBezTo>
                    <a:pt x="3705" y="12533"/>
                    <a:pt x="3876" y="12294"/>
                    <a:pt x="4012" y="12037"/>
                  </a:cubicBezTo>
                  <a:cubicBezTo>
                    <a:pt x="4046" y="11986"/>
                    <a:pt x="4046" y="11935"/>
                    <a:pt x="4012" y="11901"/>
                  </a:cubicBezTo>
                  <a:lnTo>
                    <a:pt x="4012" y="11918"/>
                  </a:lnTo>
                  <a:cubicBezTo>
                    <a:pt x="3993" y="11890"/>
                    <a:pt x="3964" y="11877"/>
                    <a:pt x="3936" y="11877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F4FBE"/>
                </a:solidFill>
                <a:sym typeface="Arial" panose="020B0604020202020204"/>
              </a:endParaRPr>
            </a:p>
          </p:txBody>
        </p:sp>
      </p:grpSp>
      <p:sp>
        <p:nvSpPr>
          <p:cNvPr id="853" name="Google Shape;853;p44"/>
          <p:cNvSpPr txBox="1">
            <a:spLocks noGrp="1"/>
          </p:cNvSpPr>
          <p:nvPr>
            <p:ph type="ctrTitle"/>
          </p:nvPr>
        </p:nvSpPr>
        <p:spPr>
          <a:xfrm>
            <a:off x="2685200" y="1591275"/>
            <a:ext cx="6821600" cy="313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5200" b="1" dirty="0" err="1">
                <a:solidFill>
                  <a:schemeClr val="dk2"/>
                </a:solidFill>
              </a:rPr>
              <a:t>Quy</a:t>
            </a:r>
            <a:r>
              <a:rPr lang="en-US" sz="5200" b="1" dirty="0">
                <a:solidFill>
                  <a:schemeClr val="dk2"/>
                </a:solidFill>
              </a:rPr>
              <a:t> </a:t>
            </a:r>
            <a:r>
              <a:rPr lang="en-US" sz="5200" b="1" dirty="0" err="1">
                <a:solidFill>
                  <a:schemeClr val="dk2"/>
                </a:solidFill>
              </a:rPr>
              <a:t>đồng</a:t>
            </a:r>
            <a:r>
              <a:rPr lang="en-US" sz="5200" b="1" dirty="0">
                <a:solidFill>
                  <a:schemeClr val="dk2"/>
                </a:solidFill>
              </a:rPr>
              <a:t> </a:t>
            </a:r>
            <a:r>
              <a:rPr lang="en-US" sz="5200" b="1" dirty="0" err="1">
                <a:solidFill>
                  <a:schemeClr val="dk2"/>
                </a:solidFill>
              </a:rPr>
              <a:t>mẫu</a:t>
            </a:r>
            <a:r>
              <a:rPr lang="en-US" sz="5200" b="1" dirty="0">
                <a:solidFill>
                  <a:schemeClr val="dk2"/>
                </a:solidFill>
              </a:rPr>
              <a:t> </a:t>
            </a:r>
            <a:r>
              <a:rPr lang="en-US" sz="5200" b="1" dirty="0" err="1">
                <a:solidFill>
                  <a:schemeClr val="dk2"/>
                </a:solidFill>
              </a:rPr>
              <a:t>số</a:t>
            </a:r>
            <a:endParaRPr sz="5200" b="1" dirty="0">
              <a:solidFill>
                <a:schemeClr val="dk2"/>
              </a:solidFill>
            </a:endParaRPr>
          </a:p>
        </p:txBody>
      </p:sp>
      <p:grpSp>
        <p:nvGrpSpPr>
          <p:cNvPr id="855" name="Google Shape;855;p44"/>
          <p:cNvGrpSpPr/>
          <p:nvPr/>
        </p:nvGrpSpPr>
        <p:grpSpPr>
          <a:xfrm>
            <a:off x="10540936" y="717167"/>
            <a:ext cx="610281" cy="594631"/>
            <a:chOff x="397551" y="281000"/>
            <a:chExt cx="457711" cy="445973"/>
          </a:xfrm>
        </p:grpSpPr>
        <p:sp>
          <p:nvSpPr>
            <p:cNvPr id="856" name="Google Shape;856;p44"/>
            <p:cNvSpPr/>
            <p:nvPr/>
          </p:nvSpPr>
          <p:spPr>
            <a:xfrm>
              <a:off x="424211" y="285308"/>
              <a:ext cx="431051" cy="441665"/>
            </a:xfrm>
            <a:custGeom>
              <a:avLst/>
              <a:gdLst/>
              <a:ahLst/>
              <a:cxnLst/>
              <a:rect l="l" t="t" r="r" b="b"/>
              <a:pathLst>
                <a:path w="6904" h="7074" fill="none" extrusionOk="0">
                  <a:moveTo>
                    <a:pt x="2119" y="4972"/>
                  </a:moveTo>
                  <a:lnTo>
                    <a:pt x="86" y="4972"/>
                  </a:lnTo>
                  <a:lnTo>
                    <a:pt x="0" y="4545"/>
                  </a:lnTo>
                  <a:cubicBezTo>
                    <a:pt x="496" y="4306"/>
                    <a:pt x="974" y="4101"/>
                    <a:pt x="1436" y="3862"/>
                  </a:cubicBezTo>
                  <a:cubicBezTo>
                    <a:pt x="1641" y="3759"/>
                    <a:pt x="1828" y="3639"/>
                    <a:pt x="1999" y="3520"/>
                  </a:cubicBezTo>
                  <a:cubicBezTo>
                    <a:pt x="2153" y="3434"/>
                    <a:pt x="2221" y="3264"/>
                    <a:pt x="2153" y="3093"/>
                  </a:cubicBezTo>
                  <a:cubicBezTo>
                    <a:pt x="2153" y="2956"/>
                    <a:pt x="2102" y="2819"/>
                    <a:pt x="2051" y="2683"/>
                  </a:cubicBezTo>
                  <a:cubicBezTo>
                    <a:pt x="1897" y="2426"/>
                    <a:pt x="1811" y="2119"/>
                    <a:pt x="1811" y="1828"/>
                  </a:cubicBezTo>
                  <a:cubicBezTo>
                    <a:pt x="1726" y="1470"/>
                    <a:pt x="1623" y="1128"/>
                    <a:pt x="1470" y="786"/>
                  </a:cubicBezTo>
                  <a:cubicBezTo>
                    <a:pt x="1384" y="547"/>
                    <a:pt x="1265" y="291"/>
                    <a:pt x="1504" y="17"/>
                  </a:cubicBezTo>
                  <a:cubicBezTo>
                    <a:pt x="1589" y="17"/>
                    <a:pt x="1726" y="0"/>
                    <a:pt x="1863" y="0"/>
                  </a:cubicBezTo>
                  <a:cubicBezTo>
                    <a:pt x="1999" y="0"/>
                    <a:pt x="2136" y="0"/>
                    <a:pt x="2290" y="0"/>
                  </a:cubicBezTo>
                  <a:cubicBezTo>
                    <a:pt x="2341" y="120"/>
                    <a:pt x="2375" y="239"/>
                    <a:pt x="2392" y="376"/>
                  </a:cubicBezTo>
                  <a:cubicBezTo>
                    <a:pt x="2392" y="496"/>
                    <a:pt x="2392" y="581"/>
                    <a:pt x="2512" y="684"/>
                  </a:cubicBezTo>
                  <a:cubicBezTo>
                    <a:pt x="2649" y="786"/>
                    <a:pt x="2666" y="974"/>
                    <a:pt x="2563" y="1128"/>
                  </a:cubicBezTo>
                  <a:cubicBezTo>
                    <a:pt x="2854" y="1589"/>
                    <a:pt x="3127" y="2016"/>
                    <a:pt x="3400" y="2478"/>
                  </a:cubicBezTo>
                  <a:cubicBezTo>
                    <a:pt x="4084" y="2050"/>
                    <a:pt x="4665" y="1470"/>
                    <a:pt x="5109" y="803"/>
                  </a:cubicBezTo>
                  <a:cubicBezTo>
                    <a:pt x="5194" y="615"/>
                    <a:pt x="5382" y="479"/>
                    <a:pt x="5587" y="479"/>
                  </a:cubicBezTo>
                  <a:cubicBezTo>
                    <a:pt x="5827" y="479"/>
                    <a:pt x="5963" y="684"/>
                    <a:pt x="5844" y="889"/>
                  </a:cubicBezTo>
                  <a:cubicBezTo>
                    <a:pt x="5673" y="1196"/>
                    <a:pt x="5485" y="1521"/>
                    <a:pt x="5280" y="1811"/>
                  </a:cubicBezTo>
                  <a:cubicBezTo>
                    <a:pt x="5007" y="2170"/>
                    <a:pt x="4836" y="2614"/>
                    <a:pt x="4784" y="3076"/>
                  </a:cubicBezTo>
                  <a:cubicBezTo>
                    <a:pt x="4767" y="3264"/>
                    <a:pt x="4733" y="3434"/>
                    <a:pt x="4699" y="3657"/>
                  </a:cubicBezTo>
                  <a:cubicBezTo>
                    <a:pt x="4750" y="3708"/>
                    <a:pt x="4784" y="3742"/>
                    <a:pt x="4819" y="3810"/>
                  </a:cubicBezTo>
                  <a:cubicBezTo>
                    <a:pt x="5041" y="4237"/>
                    <a:pt x="5434" y="4443"/>
                    <a:pt x="5861" y="4579"/>
                  </a:cubicBezTo>
                  <a:cubicBezTo>
                    <a:pt x="6100" y="4665"/>
                    <a:pt x="6356" y="4750"/>
                    <a:pt x="6596" y="4853"/>
                  </a:cubicBezTo>
                  <a:cubicBezTo>
                    <a:pt x="6647" y="4870"/>
                    <a:pt x="6698" y="4904"/>
                    <a:pt x="6749" y="4938"/>
                  </a:cubicBezTo>
                  <a:cubicBezTo>
                    <a:pt x="6801" y="4989"/>
                    <a:pt x="6852" y="5058"/>
                    <a:pt x="6903" y="5126"/>
                  </a:cubicBezTo>
                  <a:cubicBezTo>
                    <a:pt x="6818" y="5382"/>
                    <a:pt x="6544" y="5536"/>
                    <a:pt x="6288" y="5468"/>
                  </a:cubicBezTo>
                  <a:cubicBezTo>
                    <a:pt x="6134" y="5468"/>
                    <a:pt x="5998" y="5451"/>
                    <a:pt x="5861" y="5416"/>
                  </a:cubicBezTo>
                  <a:cubicBezTo>
                    <a:pt x="5297" y="5263"/>
                    <a:pt x="4733" y="5211"/>
                    <a:pt x="4152" y="5263"/>
                  </a:cubicBezTo>
                  <a:cubicBezTo>
                    <a:pt x="3998" y="5690"/>
                    <a:pt x="3845" y="6100"/>
                    <a:pt x="3708" y="6510"/>
                  </a:cubicBezTo>
                  <a:cubicBezTo>
                    <a:pt x="3623" y="6766"/>
                    <a:pt x="3452" y="6971"/>
                    <a:pt x="3212" y="7074"/>
                  </a:cubicBezTo>
                  <a:lnTo>
                    <a:pt x="2734" y="6852"/>
                  </a:lnTo>
                  <a:cubicBezTo>
                    <a:pt x="2632" y="6424"/>
                    <a:pt x="2529" y="5997"/>
                    <a:pt x="2461" y="5570"/>
                  </a:cubicBezTo>
                  <a:cubicBezTo>
                    <a:pt x="2444" y="5314"/>
                    <a:pt x="2324" y="5109"/>
                    <a:pt x="2119" y="4972"/>
                  </a:cubicBezTo>
                  <a:close/>
                </a:path>
              </a:pathLst>
            </a:custGeom>
            <a:ln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F4FBE"/>
                </a:solidFill>
                <a:sym typeface="Arial" panose="020B0604020202020204"/>
              </a:endParaRPr>
            </a:p>
          </p:txBody>
        </p:sp>
        <p:sp>
          <p:nvSpPr>
            <p:cNvPr id="857" name="Google Shape;857;p44"/>
            <p:cNvSpPr/>
            <p:nvPr/>
          </p:nvSpPr>
          <p:spPr>
            <a:xfrm>
              <a:off x="397551" y="281000"/>
              <a:ext cx="430989" cy="443850"/>
            </a:xfrm>
            <a:custGeom>
              <a:avLst/>
              <a:gdLst/>
              <a:ahLst/>
              <a:cxnLst/>
              <a:rect l="l" t="t" r="r" b="b"/>
              <a:pathLst>
                <a:path w="6903" h="7109" extrusionOk="0">
                  <a:moveTo>
                    <a:pt x="2119" y="4990"/>
                  </a:moveTo>
                  <a:lnTo>
                    <a:pt x="86" y="4990"/>
                  </a:lnTo>
                  <a:cubicBezTo>
                    <a:pt x="51" y="4836"/>
                    <a:pt x="17" y="4699"/>
                    <a:pt x="0" y="4563"/>
                  </a:cubicBezTo>
                  <a:cubicBezTo>
                    <a:pt x="496" y="4324"/>
                    <a:pt x="974" y="4101"/>
                    <a:pt x="1435" y="3879"/>
                  </a:cubicBezTo>
                  <a:cubicBezTo>
                    <a:pt x="1640" y="3777"/>
                    <a:pt x="1828" y="3657"/>
                    <a:pt x="2016" y="3538"/>
                  </a:cubicBezTo>
                  <a:cubicBezTo>
                    <a:pt x="2153" y="3435"/>
                    <a:pt x="2221" y="3264"/>
                    <a:pt x="2170" y="3110"/>
                  </a:cubicBezTo>
                  <a:cubicBezTo>
                    <a:pt x="2153" y="2957"/>
                    <a:pt x="2119" y="2820"/>
                    <a:pt x="2068" y="2700"/>
                  </a:cubicBezTo>
                  <a:cubicBezTo>
                    <a:pt x="1914" y="2427"/>
                    <a:pt x="1828" y="2137"/>
                    <a:pt x="1828" y="1829"/>
                  </a:cubicBezTo>
                  <a:cubicBezTo>
                    <a:pt x="1743" y="1470"/>
                    <a:pt x="1640" y="1128"/>
                    <a:pt x="1487" y="804"/>
                  </a:cubicBezTo>
                  <a:cubicBezTo>
                    <a:pt x="1401" y="548"/>
                    <a:pt x="1264" y="308"/>
                    <a:pt x="1521" y="18"/>
                  </a:cubicBezTo>
                  <a:cubicBezTo>
                    <a:pt x="1606" y="18"/>
                    <a:pt x="1743" y="18"/>
                    <a:pt x="1880" y="18"/>
                  </a:cubicBezTo>
                  <a:cubicBezTo>
                    <a:pt x="2016" y="1"/>
                    <a:pt x="2153" y="18"/>
                    <a:pt x="2307" y="18"/>
                  </a:cubicBezTo>
                  <a:cubicBezTo>
                    <a:pt x="2358" y="137"/>
                    <a:pt x="2392" y="257"/>
                    <a:pt x="2409" y="394"/>
                  </a:cubicBezTo>
                  <a:cubicBezTo>
                    <a:pt x="2409" y="513"/>
                    <a:pt x="2409" y="599"/>
                    <a:pt x="2529" y="701"/>
                  </a:cubicBezTo>
                  <a:cubicBezTo>
                    <a:pt x="2648" y="804"/>
                    <a:pt x="2683" y="992"/>
                    <a:pt x="2580" y="1128"/>
                  </a:cubicBezTo>
                  <a:lnTo>
                    <a:pt x="3417" y="2478"/>
                  </a:lnTo>
                  <a:cubicBezTo>
                    <a:pt x="4101" y="2068"/>
                    <a:pt x="4682" y="1487"/>
                    <a:pt x="5126" y="804"/>
                  </a:cubicBezTo>
                  <a:cubicBezTo>
                    <a:pt x="5211" y="616"/>
                    <a:pt x="5399" y="496"/>
                    <a:pt x="5604" y="496"/>
                  </a:cubicBezTo>
                  <a:cubicBezTo>
                    <a:pt x="5844" y="496"/>
                    <a:pt x="5980" y="684"/>
                    <a:pt x="5861" y="906"/>
                  </a:cubicBezTo>
                  <a:cubicBezTo>
                    <a:pt x="5673" y="1214"/>
                    <a:pt x="5502" y="1521"/>
                    <a:pt x="5297" y="1812"/>
                  </a:cubicBezTo>
                  <a:cubicBezTo>
                    <a:pt x="5006" y="2188"/>
                    <a:pt x="4836" y="2632"/>
                    <a:pt x="4784" y="3110"/>
                  </a:cubicBezTo>
                  <a:cubicBezTo>
                    <a:pt x="4767" y="3281"/>
                    <a:pt x="4733" y="3469"/>
                    <a:pt x="4699" y="3691"/>
                  </a:cubicBezTo>
                  <a:cubicBezTo>
                    <a:pt x="4750" y="3726"/>
                    <a:pt x="4784" y="3777"/>
                    <a:pt x="4818" y="3828"/>
                  </a:cubicBezTo>
                  <a:cubicBezTo>
                    <a:pt x="5041" y="4255"/>
                    <a:pt x="5434" y="4460"/>
                    <a:pt x="5861" y="4597"/>
                  </a:cubicBezTo>
                  <a:cubicBezTo>
                    <a:pt x="6100" y="4682"/>
                    <a:pt x="6356" y="4785"/>
                    <a:pt x="6595" y="4870"/>
                  </a:cubicBezTo>
                  <a:cubicBezTo>
                    <a:pt x="6647" y="4887"/>
                    <a:pt x="6698" y="4922"/>
                    <a:pt x="6749" y="4956"/>
                  </a:cubicBezTo>
                  <a:cubicBezTo>
                    <a:pt x="6800" y="5024"/>
                    <a:pt x="6852" y="5092"/>
                    <a:pt x="6903" y="5161"/>
                  </a:cubicBezTo>
                  <a:cubicBezTo>
                    <a:pt x="6818" y="5417"/>
                    <a:pt x="6544" y="5571"/>
                    <a:pt x="6288" y="5502"/>
                  </a:cubicBezTo>
                  <a:cubicBezTo>
                    <a:pt x="6134" y="5485"/>
                    <a:pt x="5997" y="5468"/>
                    <a:pt x="5861" y="5434"/>
                  </a:cubicBezTo>
                  <a:cubicBezTo>
                    <a:pt x="5297" y="5297"/>
                    <a:pt x="4733" y="5229"/>
                    <a:pt x="4152" y="5297"/>
                  </a:cubicBezTo>
                  <a:cubicBezTo>
                    <a:pt x="3998" y="5708"/>
                    <a:pt x="3845" y="6118"/>
                    <a:pt x="3708" y="6545"/>
                  </a:cubicBezTo>
                  <a:cubicBezTo>
                    <a:pt x="3622" y="6784"/>
                    <a:pt x="3452" y="6989"/>
                    <a:pt x="3212" y="7109"/>
                  </a:cubicBezTo>
                  <a:lnTo>
                    <a:pt x="2734" y="6869"/>
                  </a:lnTo>
                  <a:cubicBezTo>
                    <a:pt x="2631" y="6442"/>
                    <a:pt x="2529" y="6015"/>
                    <a:pt x="2461" y="5588"/>
                  </a:cubicBezTo>
                  <a:cubicBezTo>
                    <a:pt x="2443" y="5349"/>
                    <a:pt x="2324" y="5127"/>
                    <a:pt x="2119" y="4990"/>
                  </a:cubicBezTo>
                  <a:close/>
                  <a:moveTo>
                    <a:pt x="1760" y="4563"/>
                  </a:moveTo>
                  <a:cubicBezTo>
                    <a:pt x="1931" y="4460"/>
                    <a:pt x="2153" y="4477"/>
                    <a:pt x="2102" y="4204"/>
                  </a:cubicBezTo>
                  <a:cubicBezTo>
                    <a:pt x="2102" y="4170"/>
                    <a:pt x="2068" y="4153"/>
                    <a:pt x="2033" y="4153"/>
                  </a:cubicBezTo>
                  <a:cubicBezTo>
                    <a:pt x="1863" y="4170"/>
                    <a:pt x="1743" y="4289"/>
                    <a:pt x="1726" y="4443"/>
                  </a:cubicBezTo>
                  <a:cubicBezTo>
                    <a:pt x="1709" y="4460"/>
                    <a:pt x="1726" y="4477"/>
                    <a:pt x="1760" y="4546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F4FBE"/>
                </a:solidFill>
                <a:sym typeface="Arial" panose="020B0604020202020204"/>
              </a:endParaRPr>
            </a:p>
          </p:txBody>
        </p:sp>
      </p:grpSp>
      <p:sp>
        <p:nvSpPr>
          <p:cNvPr id="858" name="Google Shape;858;p44"/>
          <p:cNvSpPr/>
          <p:nvPr/>
        </p:nvSpPr>
        <p:spPr>
          <a:xfrm rot="401238">
            <a:off x="595682" y="2270351"/>
            <a:ext cx="984621" cy="649493"/>
          </a:xfrm>
          <a:custGeom>
            <a:avLst/>
            <a:gdLst/>
            <a:ahLst/>
            <a:cxnLst/>
            <a:rect l="l" t="t" r="r" b="b"/>
            <a:pathLst>
              <a:path w="13089" h="8634" extrusionOk="0">
                <a:moveTo>
                  <a:pt x="6169" y="1"/>
                </a:moveTo>
                <a:cubicBezTo>
                  <a:pt x="5874" y="1"/>
                  <a:pt x="5550" y="66"/>
                  <a:pt x="5195" y="210"/>
                </a:cubicBezTo>
                <a:cubicBezTo>
                  <a:pt x="3674" y="825"/>
                  <a:pt x="2973" y="2585"/>
                  <a:pt x="3657" y="4071"/>
                </a:cubicBezTo>
                <a:cubicBezTo>
                  <a:pt x="3195" y="3886"/>
                  <a:pt x="2712" y="3759"/>
                  <a:pt x="2237" y="3759"/>
                </a:cubicBezTo>
                <a:cubicBezTo>
                  <a:pt x="1746" y="3759"/>
                  <a:pt x="1263" y="3895"/>
                  <a:pt x="821" y="4242"/>
                </a:cubicBezTo>
                <a:cubicBezTo>
                  <a:pt x="0" y="4874"/>
                  <a:pt x="18" y="6105"/>
                  <a:pt x="411" y="6976"/>
                </a:cubicBezTo>
                <a:cubicBezTo>
                  <a:pt x="991" y="8240"/>
                  <a:pt x="2495" y="8633"/>
                  <a:pt x="3759" y="8633"/>
                </a:cubicBezTo>
                <a:cubicBezTo>
                  <a:pt x="6117" y="8633"/>
                  <a:pt x="8868" y="7779"/>
                  <a:pt x="10748" y="6344"/>
                </a:cubicBezTo>
                <a:cubicBezTo>
                  <a:pt x="10791" y="6301"/>
                  <a:pt x="10749" y="6233"/>
                  <a:pt x="10694" y="6233"/>
                </a:cubicBezTo>
                <a:cubicBezTo>
                  <a:pt x="10684" y="6233"/>
                  <a:pt x="10673" y="6236"/>
                  <a:pt x="10662" y="6241"/>
                </a:cubicBezTo>
                <a:cubicBezTo>
                  <a:pt x="8971" y="7010"/>
                  <a:pt x="7330" y="7711"/>
                  <a:pt x="5485" y="8069"/>
                </a:cubicBezTo>
                <a:cubicBezTo>
                  <a:pt x="4937" y="8169"/>
                  <a:pt x="4348" y="8247"/>
                  <a:pt x="3765" y="8247"/>
                </a:cubicBezTo>
                <a:cubicBezTo>
                  <a:pt x="2841" y="8247"/>
                  <a:pt x="1933" y="8049"/>
                  <a:pt x="1231" y="7420"/>
                </a:cubicBezTo>
                <a:cubicBezTo>
                  <a:pt x="530" y="6788"/>
                  <a:pt x="342" y="5780"/>
                  <a:pt x="769" y="4943"/>
                </a:cubicBezTo>
                <a:cubicBezTo>
                  <a:pt x="1079" y="4372"/>
                  <a:pt x="1598" y="4172"/>
                  <a:pt x="2161" y="4172"/>
                </a:cubicBezTo>
                <a:cubicBezTo>
                  <a:pt x="2811" y="4172"/>
                  <a:pt x="3520" y="4438"/>
                  <a:pt x="4033" y="4703"/>
                </a:cubicBezTo>
                <a:cubicBezTo>
                  <a:pt x="4059" y="4714"/>
                  <a:pt x="4087" y="4719"/>
                  <a:pt x="4115" y="4719"/>
                </a:cubicBezTo>
                <a:cubicBezTo>
                  <a:pt x="4269" y="4719"/>
                  <a:pt x="4422" y="4574"/>
                  <a:pt x="4306" y="4430"/>
                </a:cubicBezTo>
                <a:cubicBezTo>
                  <a:pt x="3384" y="3114"/>
                  <a:pt x="3742" y="1525"/>
                  <a:pt x="5126" y="688"/>
                </a:cubicBezTo>
                <a:cubicBezTo>
                  <a:pt x="5494" y="470"/>
                  <a:pt x="5828" y="374"/>
                  <a:pt x="6128" y="374"/>
                </a:cubicBezTo>
                <a:cubicBezTo>
                  <a:pt x="7303" y="374"/>
                  <a:pt x="7949" y="1841"/>
                  <a:pt x="8031" y="3080"/>
                </a:cubicBezTo>
                <a:cubicBezTo>
                  <a:pt x="8041" y="3209"/>
                  <a:pt x="8155" y="3292"/>
                  <a:pt x="8258" y="3292"/>
                </a:cubicBezTo>
                <a:cubicBezTo>
                  <a:pt x="8333" y="3292"/>
                  <a:pt x="8403" y="3249"/>
                  <a:pt x="8424" y="3149"/>
                </a:cubicBezTo>
                <a:cubicBezTo>
                  <a:pt x="8685" y="2117"/>
                  <a:pt x="9911" y="1189"/>
                  <a:pt x="10960" y="1189"/>
                </a:cubicBezTo>
                <a:cubicBezTo>
                  <a:pt x="11561" y="1189"/>
                  <a:pt x="12103" y="1494"/>
                  <a:pt x="12371" y="2260"/>
                </a:cubicBezTo>
                <a:cubicBezTo>
                  <a:pt x="12747" y="3302"/>
                  <a:pt x="10628" y="5917"/>
                  <a:pt x="9603" y="6087"/>
                </a:cubicBezTo>
                <a:cubicBezTo>
                  <a:pt x="9415" y="6122"/>
                  <a:pt x="9449" y="6429"/>
                  <a:pt x="9637" y="6429"/>
                </a:cubicBezTo>
                <a:cubicBezTo>
                  <a:pt x="10509" y="6429"/>
                  <a:pt x="11329" y="5233"/>
                  <a:pt x="11790" y="4635"/>
                </a:cubicBezTo>
                <a:cubicBezTo>
                  <a:pt x="12473" y="3764"/>
                  <a:pt x="13089" y="2739"/>
                  <a:pt x="12576" y="1679"/>
                </a:cubicBezTo>
                <a:cubicBezTo>
                  <a:pt x="12245" y="992"/>
                  <a:pt x="11699" y="720"/>
                  <a:pt x="11096" y="720"/>
                </a:cubicBezTo>
                <a:cubicBezTo>
                  <a:pt x="10081" y="720"/>
                  <a:pt x="8907" y="1494"/>
                  <a:pt x="8339" y="2363"/>
                </a:cubicBezTo>
                <a:cubicBezTo>
                  <a:pt x="8091" y="1099"/>
                  <a:pt x="7380" y="1"/>
                  <a:pt x="616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859" name="Google Shape;859;p44"/>
          <p:cNvSpPr/>
          <p:nvPr/>
        </p:nvSpPr>
        <p:spPr>
          <a:xfrm>
            <a:off x="1805368" y="1613399"/>
            <a:ext cx="754113" cy="526827"/>
          </a:xfrm>
          <a:custGeom>
            <a:avLst/>
            <a:gdLst/>
            <a:ahLst/>
            <a:cxnLst/>
            <a:rect l="l" t="t" r="r" b="b"/>
            <a:pathLst>
              <a:path w="8551" h="5974" extrusionOk="0">
                <a:moveTo>
                  <a:pt x="6633" y="457"/>
                </a:moveTo>
                <a:cubicBezTo>
                  <a:pt x="6673" y="457"/>
                  <a:pt x="6715" y="459"/>
                  <a:pt x="6757" y="463"/>
                </a:cubicBezTo>
                <a:cubicBezTo>
                  <a:pt x="7970" y="566"/>
                  <a:pt x="7816" y="2343"/>
                  <a:pt x="7406" y="3043"/>
                </a:cubicBezTo>
                <a:cubicBezTo>
                  <a:pt x="6688" y="4273"/>
                  <a:pt x="4911" y="5179"/>
                  <a:pt x="3579" y="5469"/>
                </a:cubicBezTo>
                <a:cubicBezTo>
                  <a:pt x="3367" y="5515"/>
                  <a:pt x="3143" y="5539"/>
                  <a:pt x="2916" y="5539"/>
                </a:cubicBezTo>
                <a:cubicBezTo>
                  <a:pt x="2043" y="5539"/>
                  <a:pt x="1133" y="5183"/>
                  <a:pt x="794" y="4342"/>
                </a:cubicBezTo>
                <a:cubicBezTo>
                  <a:pt x="332" y="3197"/>
                  <a:pt x="1768" y="2992"/>
                  <a:pt x="2724" y="2924"/>
                </a:cubicBezTo>
                <a:cubicBezTo>
                  <a:pt x="2878" y="3026"/>
                  <a:pt x="3066" y="3094"/>
                  <a:pt x="3271" y="3094"/>
                </a:cubicBezTo>
                <a:cubicBezTo>
                  <a:pt x="3277" y="3095"/>
                  <a:pt x="3283" y="3095"/>
                  <a:pt x="3288" y="3095"/>
                </a:cubicBezTo>
                <a:cubicBezTo>
                  <a:pt x="3480" y="3095"/>
                  <a:pt x="3539" y="2819"/>
                  <a:pt x="3357" y="2753"/>
                </a:cubicBezTo>
                <a:cubicBezTo>
                  <a:pt x="2690" y="2462"/>
                  <a:pt x="2553" y="1916"/>
                  <a:pt x="2964" y="1300"/>
                </a:cubicBezTo>
                <a:cubicBezTo>
                  <a:pt x="3150" y="1038"/>
                  <a:pt x="3354" y="934"/>
                  <a:pt x="3561" y="934"/>
                </a:cubicBezTo>
                <a:cubicBezTo>
                  <a:pt x="4093" y="934"/>
                  <a:pt x="4636" y="1626"/>
                  <a:pt x="4894" y="2069"/>
                </a:cubicBezTo>
                <a:cubicBezTo>
                  <a:pt x="4938" y="2149"/>
                  <a:pt x="5015" y="2186"/>
                  <a:pt x="5093" y="2186"/>
                </a:cubicBezTo>
                <a:cubicBezTo>
                  <a:pt x="5197" y="2186"/>
                  <a:pt x="5302" y="2119"/>
                  <a:pt x="5321" y="2001"/>
                </a:cubicBezTo>
                <a:cubicBezTo>
                  <a:pt x="5403" y="1252"/>
                  <a:pt x="5825" y="457"/>
                  <a:pt x="6633" y="457"/>
                </a:cubicBezTo>
                <a:close/>
                <a:moveTo>
                  <a:pt x="6518" y="0"/>
                </a:moveTo>
                <a:cubicBezTo>
                  <a:pt x="6495" y="0"/>
                  <a:pt x="6472" y="1"/>
                  <a:pt x="6449" y="2"/>
                </a:cubicBezTo>
                <a:cubicBezTo>
                  <a:pt x="5680" y="36"/>
                  <a:pt x="5202" y="719"/>
                  <a:pt x="4980" y="1403"/>
                </a:cubicBezTo>
                <a:cubicBezTo>
                  <a:pt x="4605" y="929"/>
                  <a:pt x="4082" y="491"/>
                  <a:pt x="3547" y="491"/>
                </a:cubicBezTo>
                <a:cubicBezTo>
                  <a:pt x="3251" y="491"/>
                  <a:pt x="2952" y="625"/>
                  <a:pt x="2673" y="959"/>
                </a:cubicBezTo>
                <a:cubicBezTo>
                  <a:pt x="2297" y="1403"/>
                  <a:pt x="2178" y="2103"/>
                  <a:pt x="2434" y="2582"/>
                </a:cubicBezTo>
                <a:cubicBezTo>
                  <a:pt x="2397" y="2581"/>
                  <a:pt x="2361" y="2580"/>
                  <a:pt x="2324" y="2580"/>
                </a:cubicBezTo>
                <a:cubicBezTo>
                  <a:pt x="1208" y="2580"/>
                  <a:pt x="0" y="3086"/>
                  <a:pt x="298" y="4376"/>
                </a:cubicBezTo>
                <a:cubicBezTo>
                  <a:pt x="578" y="5564"/>
                  <a:pt x="1722" y="5974"/>
                  <a:pt x="2850" y="5974"/>
                </a:cubicBezTo>
                <a:cubicBezTo>
                  <a:pt x="3377" y="5974"/>
                  <a:pt x="3901" y="5884"/>
                  <a:pt x="4330" y="5743"/>
                </a:cubicBezTo>
                <a:cubicBezTo>
                  <a:pt x="6159" y="5162"/>
                  <a:pt x="8551" y="3573"/>
                  <a:pt x="8124" y="1369"/>
                </a:cubicBezTo>
                <a:cubicBezTo>
                  <a:pt x="7991" y="572"/>
                  <a:pt x="7309" y="0"/>
                  <a:pt x="6518" y="0"/>
                </a:cubicBezTo>
                <a:close/>
              </a:path>
            </a:pathLst>
          </a:cu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F4FBE"/>
              </a:solidFill>
              <a:sym typeface="Arial" panose="020B0604020202020204"/>
            </a:endParaRPr>
          </a:p>
        </p:txBody>
      </p:sp>
      <p:grpSp>
        <p:nvGrpSpPr>
          <p:cNvPr id="860" name="Google Shape;860;p44"/>
          <p:cNvGrpSpPr/>
          <p:nvPr/>
        </p:nvGrpSpPr>
        <p:grpSpPr>
          <a:xfrm>
            <a:off x="2097416" y="3790431"/>
            <a:ext cx="1133384" cy="1488656"/>
            <a:chOff x="181724" y="3902898"/>
            <a:chExt cx="850038" cy="1116492"/>
          </a:xfrm>
        </p:grpSpPr>
        <p:grpSp>
          <p:nvGrpSpPr>
            <p:cNvPr id="861" name="Google Shape;861;p44"/>
            <p:cNvGrpSpPr/>
            <p:nvPr/>
          </p:nvGrpSpPr>
          <p:grpSpPr>
            <a:xfrm>
              <a:off x="181724" y="3902898"/>
              <a:ext cx="850038" cy="1116492"/>
              <a:chOff x="181724" y="3902898"/>
              <a:chExt cx="850038" cy="1116492"/>
            </a:xfrm>
          </p:grpSpPr>
          <p:sp>
            <p:nvSpPr>
              <p:cNvPr id="862" name="Google Shape;862;p44"/>
              <p:cNvSpPr/>
              <p:nvPr/>
            </p:nvSpPr>
            <p:spPr>
              <a:xfrm rot="-572741">
                <a:off x="257958" y="3970491"/>
                <a:ext cx="530901" cy="540560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9157" extrusionOk="0">
                    <a:moveTo>
                      <a:pt x="7831" y="0"/>
                    </a:moveTo>
                    <a:cubicBezTo>
                      <a:pt x="7594" y="0"/>
                      <a:pt x="7348" y="161"/>
                      <a:pt x="7251" y="377"/>
                    </a:cubicBezTo>
                    <a:cubicBezTo>
                      <a:pt x="7205" y="367"/>
                      <a:pt x="7160" y="362"/>
                      <a:pt x="7115" y="362"/>
                    </a:cubicBezTo>
                    <a:cubicBezTo>
                      <a:pt x="6929" y="362"/>
                      <a:pt x="6760" y="447"/>
                      <a:pt x="6636" y="599"/>
                    </a:cubicBezTo>
                    <a:cubicBezTo>
                      <a:pt x="6584" y="582"/>
                      <a:pt x="6516" y="547"/>
                      <a:pt x="6448" y="530"/>
                    </a:cubicBezTo>
                    <a:cubicBezTo>
                      <a:pt x="6404" y="522"/>
                      <a:pt x="6361" y="518"/>
                      <a:pt x="6318" y="518"/>
                    </a:cubicBezTo>
                    <a:cubicBezTo>
                      <a:pt x="6010" y="518"/>
                      <a:pt x="5743" y="728"/>
                      <a:pt x="5713" y="1043"/>
                    </a:cubicBezTo>
                    <a:cubicBezTo>
                      <a:pt x="5694" y="1041"/>
                      <a:pt x="5674" y="1040"/>
                      <a:pt x="5655" y="1040"/>
                    </a:cubicBezTo>
                    <a:cubicBezTo>
                      <a:pt x="5339" y="1040"/>
                      <a:pt x="5080" y="1301"/>
                      <a:pt x="5064" y="1607"/>
                    </a:cubicBezTo>
                    <a:cubicBezTo>
                      <a:pt x="4984" y="1573"/>
                      <a:pt x="4899" y="1555"/>
                      <a:pt x="4813" y="1555"/>
                    </a:cubicBezTo>
                    <a:cubicBezTo>
                      <a:pt x="4642" y="1555"/>
                      <a:pt x="4471" y="1624"/>
                      <a:pt x="4346" y="1761"/>
                    </a:cubicBezTo>
                    <a:cubicBezTo>
                      <a:pt x="4124" y="1504"/>
                      <a:pt x="3919" y="1265"/>
                      <a:pt x="3697" y="1026"/>
                    </a:cubicBezTo>
                    <a:cubicBezTo>
                      <a:pt x="3592" y="912"/>
                      <a:pt x="3455" y="863"/>
                      <a:pt x="3316" y="863"/>
                    </a:cubicBezTo>
                    <a:cubicBezTo>
                      <a:pt x="2954" y="863"/>
                      <a:pt x="2580" y="1195"/>
                      <a:pt x="2740" y="1590"/>
                    </a:cubicBezTo>
                    <a:cubicBezTo>
                      <a:pt x="2877" y="1897"/>
                      <a:pt x="3013" y="2205"/>
                      <a:pt x="3150" y="2529"/>
                    </a:cubicBezTo>
                    <a:cubicBezTo>
                      <a:pt x="2894" y="2239"/>
                      <a:pt x="2638" y="1966"/>
                      <a:pt x="2347" y="1709"/>
                    </a:cubicBezTo>
                    <a:cubicBezTo>
                      <a:pt x="2241" y="1613"/>
                      <a:pt x="2105" y="1570"/>
                      <a:pt x="1969" y="1570"/>
                    </a:cubicBezTo>
                    <a:cubicBezTo>
                      <a:pt x="1623" y="1570"/>
                      <a:pt x="1277" y="1851"/>
                      <a:pt x="1424" y="2256"/>
                    </a:cubicBezTo>
                    <a:cubicBezTo>
                      <a:pt x="1869" y="3350"/>
                      <a:pt x="2381" y="4409"/>
                      <a:pt x="2945" y="5451"/>
                    </a:cubicBezTo>
                    <a:cubicBezTo>
                      <a:pt x="2723" y="5280"/>
                      <a:pt x="2484" y="5109"/>
                      <a:pt x="2245" y="4956"/>
                    </a:cubicBezTo>
                    <a:cubicBezTo>
                      <a:pt x="2157" y="4906"/>
                      <a:pt x="2069" y="4874"/>
                      <a:pt x="1975" y="4874"/>
                    </a:cubicBezTo>
                    <a:cubicBezTo>
                      <a:pt x="1941" y="4874"/>
                      <a:pt x="1905" y="4878"/>
                      <a:pt x="1869" y="4887"/>
                    </a:cubicBezTo>
                    <a:lnTo>
                      <a:pt x="1749" y="4665"/>
                    </a:lnTo>
                    <a:cubicBezTo>
                      <a:pt x="1650" y="4490"/>
                      <a:pt x="1482" y="4414"/>
                      <a:pt x="1313" y="4414"/>
                    </a:cubicBezTo>
                    <a:cubicBezTo>
                      <a:pt x="986" y="4414"/>
                      <a:pt x="652" y="4693"/>
                      <a:pt x="775" y="5075"/>
                    </a:cubicBezTo>
                    <a:cubicBezTo>
                      <a:pt x="826" y="5195"/>
                      <a:pt x="861" y="5314"/>
                      <a:pt x="895" y="5434"/>
                    </a:cubicBezTo>
                    <a:lnTo>
                      <a:pt x="758" y="5297"/>
                    </a:lnTo>
                    <a:cubicBezTo>
                      <a:pt x="680" y="5220"/>
                      <a:pt x="572" y="5183"/>
                      <a:pt x="462" y="5183"/>
                    </a:cubicBezTo>
                    <a:cubicBezTo>
                      <a:pt x="234" y="5183"/>
                      <a:pt x="0" y="5340"/>
                      <a:pt x="23" y="5605"/>
                    </a:cubicBezTo>
                    <a:cubicBezTo>
                      <a:pt x="75" y="6032"/>
                      <a:pt x="245" y="6442"/>
                      <a:pt x="502" y="6767"/>
                    </a:cubicBezTo>
                    <a:cubicBezTo>
                      <a:pt x="586" y="6863"/>
                      <a:pt x="695" y="6917"/>
                      <a:pt x="806" y="6917"/>
                    </a:cubicBezTo>
                    <a:cubicBezTo>
                      <a:pt x="853" y="6917"/>
                      <a:pt x="900" y="6907"/>
                      <a:pt x="946" y="6886"/>
                    </a:cubicBezTo>
                    <a:cubicBezTo>
                      <a:pt x="1254" y="7279"/>
                      <a:pt x="1493" y="7724"/>
                      <a:pt x="1698" y="8185"/>
                    </a:cubicBezTo>
                    <a:cubicBezTo>
                      <a:pt x="1776" y="8369"/>
                      <a:pt x="1912" y="8444"/>
                      <a:pt x="2056" y="8444"/>
                    </a:cubicBezTo>
                    <a:cubicBezTo>
                      <a:pt x="2260" y="8444"/>
                      <a:pt x="2479" y="8293"/>
                      <a:pt x="2569" y="8082"/>
                    </a:cubicBezTo>
                    <a:cubicBezTo>
                      <a:pt x="2774" y="8390"/>
                      <a:pt x="2996" y="8697"/>
                      <a:pt x="3236" y="8988"/>
                    </a:cubicBezTo>
                    <a:cubicBezTo>
                      <a:pt x="3335" y="9106"/>
                      <a:pt x="3462" y="9157"/>
                      <a:pt x="3590" y="9157"/>
                    </a:cubicBezTo>
                    <a:cubicBezTo>
                      <a:pt x="3924" y="9157"/>
                      <a:pt x="4265" y="8816"/>
                      <a:pt x="4141" y="8458"/>
                    </a:cubicBezTo>
                    <a:cubicBezTo>
                      <a:pt x="4056" y="8185"/>
                      <a:pt x="3953" y="7912"/>
                      <a:pt x="3851" y="7638"/>
                    </a:cubicBezTo>
                    <a:lnTo>
                      <a:pt x="3851" y="7638"/>
                    </a:lnTo>
                    <a:lnTo>
                      <a:pt x="4056" y="7826"/>
                    </a:lnTo>
                    <a:cubicBezTo>
                      <a:pt x="4163" y="7914"/>
                      <a:pt x="4302" y="7954"/>
                      <a:pt x="4441" y="7954"/>
                    </a:cubicBezTo>
                    <a:cubicBezTo>
                      <a:pt x="4789" y="7954"/>
                      <a:pt x="5137" y="7700"/>
                      <a:pt x="4978" y="7296"/>
                    </a:cubicBezTo>
                    <a:cubicBezTo>
                      <a:pt x="4790" y="6801"/>
                      <a:pt x="4585" y="6323"/>
                      <a:pt x="4346" y="5844"/>
                    </a:cubicBezTo>
                    <a:lnTo>
                      <a:pt x="4346" y="5844"/>
                    </a:lnTo>
                    <a:cubicBezTo>
                      <a:pt x="4705" y="6323"/>
                      <a:pt x="5115" y="6750"/>
                      <a:pt x="5542" y="7160"/>
                    </a:cubicBezTo>
                    <a:cubicBezTo>
                      <a:pt x="5653" y="7271"/>
                      <a:pt x="5786" y="7319"/>
                      <a:pt x="5917" y="7319"/>
                    </a:cubicBezTo>
                    <a:cubicBezTo>
                      <a:pt x="6229" y="7319"/>
                      <a:pt x="6525" y="7043"/>
                      <a:pt x="6465" y="6681"/>
                    </a:cubicBezTo>
                    <a:lnTo>
                      <a:pt x="6465" y="6681"/>
                    </a:lnTo>
                    <a:cubicBezTo>
                      <a:pt x="6704" y="7023"/>
                      <a:pt x="6943" y="7348"/>
                      <a:pt x="7200" y="7672"/>
                    </a:cubicBezTo>
                    <a:cubicBezTo>
                      <a:pt x="7299" y="7800"/>
                      <a:pt x="7428" y="7853"/>
                      <a:pt x="7558" y="7853"/>
                    </a:cubicBezTo>
                    <a:cubicBezTo>
                      <a:pt x="7830" y="7853"/>
                      <a:pt x="8110" y="7619"/>
                      <a:pt x="8156" y="7331"/>
                    </a:cubicBezTo>
                    <a:cubicBezTo>
                      <a:pt x="8191" y="7338"/>
                      <a:pt x="8226" y="7341"/>
                      <a:pt x="8259" y="7341"/>
                    </a:cubicBezTo>
                    <a:cubicBezTo>
                      <a:pt x="8641" y="7341"/>
                      <a:pt x="8943" y="6916"/>
                      <a:pt x="8754" y="6476"/>
                    </a:cubicBezTo>
                    <a:cubicBezTo>
                      <a:pt x="8379" y="5588"/>
                      <a:pt x="7934" y="4716"/>
                      <a:pt x="7422" y="3879"/>
                    </a:cubicBezTo>
                    <a:cubicBezTo>
                      <a:pt x="7644" y="3708"/>
                      <a:pt x="7712" y="3401"/>
                      <a:pt x="7610" y="3144"/>
                    </a:cubicBezTo>
                    <a:cubicBezTo>
                      <a:pt x="7473" y="2871"/>
                      <a:pt x="7370" y="2598"/>
                      <a:pt x="7268" y="2324"/>
                    </a:cubicBezTo>
                    <a:cubicBezTo>
                      <a:pt x="7405" y="2273"/>
                      <a:pt x="7507" y="2205"/>
                      <a:pt x="7593" y="2085"/>
                    </a:cubicBezTo>
                    <a:cubicBezTo>
                      <a:pt x="7695" y="2171"/>
                      <a:pt x="7780" y="2256"/>
                      <a:pt x="7883" y="2341"/>
                    </a:cubicBezTo>
                    <a:cubicBezTo>
                      <a:pt x="7993" y="2446"/>
                      <a:pt x="8132" y="2493"/>
                      <a:pt x="8271" y="2493"/>
                    </a:cubicBezTo>
                    <a:cubicBezTo>
                      <a:pt x="8631" y="2493"/>
                      <a:pt x="8992" y="2184"/>
                      <a:pt x="8857" y="1778"/>
                    </a:cubicBezTo>
                    <a:cubicBezTo>
                      <a:pt x="8772" y="1555"/>
                      <a:pt x="8686" y="1333"/>
                      <a:pt x="8601" y="1111"/>
                    </a:cubicBezTo>
                    <a:cubicBezTo>
                      <a:pt x="8566" y="770"/>
                      <a:pt x="8413" y="445"/>
                      <a:pt x="8208" y="189"/>
                    </a:cubicBezTo>
                    <a:cubicBezTo>
                      <a:pt x="8106" y="56"/>
                      <a:pt x="7970" y="0"/>
                      <a:pt x="7831" y="0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F4FBE"/>
                  </a:solidFill>
                  <a:sym typeface="Arial" panose="020B0604020202020204"/>
                </a:endParaRPr>
              </a:p>
            </p:txBody>
          </p:sp>
          <p:sp>
            <p:nvSpPr>
              <p:cNvPr id="863" name="Google Shape;863;p44"/>
              <p:cNvSpPr/>
              <p:nvPr/>
            </p:nvSpPr>
            <p:spPr>
              <a:xfrm rot="-572741">
                <a:off x="535668" y="4556036"/>
                <a:ext cx="266129" cy="184772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3130" extrusionOk="0">
                    <a:moveTo>
                      <a:pt x="1426" y="0"/>
                    </a:moveTo>
                    <a:cubicBezTo>
                      <a:pt x="967" y="0"/>
                      <a:pt x="686" y="660"/>
                      <a:pt x="1163" y="978"/>
                    </a:cubicBezTo>
                    <a:cubicBezTo>
                      <a:pt x="1385" y="1115"/>
                      <a:pt x="1607" y="1269"/>
                      <a:pt x="1829" y="1422"/>
                    </a:cubicBezTo>
                    <a:cubicBezTo>
                      <a:pt x="1402" y="1252"/>
                      <a:pt x="958" y="1132"/>
                      <a:pt x="514" y="1064"/>
                    </a:cubicBezTo>
                    <a:cubicBezTo>
                      <a:pt x="496" y="1061"/>
                      <a:pt x="478" y="1060"/>
                      <a:pt x="461" y="1060"/>
                    </a:cubicBezTo>
                    <a:cubicBezTo>
                      <a:pt x="139" y="1060"/>
                      <a:pt x="0" y="1498"/>
                      <a:pt x="309" y="1627"/>
                    </a:cubicBezTo>
                    <a:cubicBezTo>
                      <a:pt x="1453" y="2191"/>
                      <a:pt x="2615" y="2687"/>
                      <a:pt x="3811" y="3114"/>
                    </a:cubicBezTo>
                    <a:cubicBezTo>
                      <a:pt x="3853" y="3125"/>
                      <a:pt x="3894" y="3130"/>
                      <a:pt x="3934" y="3130"/>
                    </a:cubicBezTo>
                    <a:cubicBezTo>
                      <a:pt x="4267" y="3130"/>
                      <a:pt x="4507" y="2768"/>
                      <a:pt x="4324" y="2448"/>
                    </a:cubicBezTo>
                    <a:lnTo>
                      <a:pt x="4307" y="2430"/>
                    </a:lnTo>
                    <a:cubicBezTo>
                      <a:pt x="4495" y="2208"/>
                      <a:pt x="4495" y="1867"/>
                      <a:pt x="4307" y="1645"/>
                    </a:cubicBezTo>
                    <a:cubicBezTo>
                      <a:pt x="3948" y="1217"/>
                      <a:pt x="3777" y="636"/>
                      <a:pt x="3213" y="431"/>
                    </a:cubicBezTo>
                    <a:cubicBezTo>
                      <a:pt x="3168" y="414"/>
                      <a:pt x="3121" y="406"/>
                      <a:pt x="3076" y="406"/>
                    </a:cubicBezTo>
                    <a:cubicBezTo>
                      <a:pt x="2900" y="406"/>
                      <a:pt x="2738" y="528"/>
                      <a:pt x="2684" y="705"/>
                    </a:cubicBezTo>
                    <a:cubicBezTo>
                      <a:pt x="2376" y="466"/>
                      <a:pt x="2051" y="243"/>
                      <a:pt x="1693" y="73"/>
                    </a:cubicBezTo>
                    <a:cubicBezTo>
                      <a:pt x="1600" y="22"/>
                      <a:pt x="1510" y="0"/>
                      <a:pt x="1426" y="0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F4FBE"/>
                  </a:solidFill>
                  <a:sym typeface="Arial" panose="020B0604020202020204"/>
                </a:endParaRPr>
              </a:p>
            </p:txBody>
          </p:sp>
          <p:sp>
            <p:nvSpPr>
              <p:cNvPr id="864" name="Google Shape;864;p44"/>
              <p:cNvSpPr/>
              <p:nvPr/>
            </p:nvSpPr>
            <p:spPr>
              <a:xfrm rot="-572741">
                <a:off x="753579" y="4382593"/>
                <a:ext cx="229351" cy="229341"/>
              </a:xfrm>
              <a:custGeom>
                <a:avLst/>
                <a:gdLst/>
                <a:ahLst/>
                <a:cxnLst/>
                <a:rect l="l" t="t" r="r" b="b"/>
                <a:pathLst>
                  <a:path w="3885" h="3885" extrusionOk="0">
                    <a:moveTo>
                      <a:pt x="3162" y="1"/>
                    </a:moveTo>
                    <a:cubicBezTo>
                      <a:pt x="3029" y="1"/>
                      <a:pt x="2899" y="44"/>
                      <a:pt x="2801" y="142"/>
                    </a:cubicBezTo>
                    <a:cubicBezTo>
                      <a:pt x="1878" y="1082"/>
                      <a:pt x="955" y="2005"/>
                      <a:pt x="238" y="3098"/>
                    </a:cubicBezTo>
                    <a:cubicBezTo>
                      <a:pt x="1" y="3474"/>
                      <a:pt x="332" y="3884"/>
                      <a:pt x="703" y="3884"/>
                    </a:cubicBezTo>
                    <a:cubicBezTo>
                      <a:pt x="787" y="3884"/>
                      <a:pt x="873" y="3863"/>
                      <a:pt x="955" y="3816"/>
                    </a:cubicBezTo>
                    <a:cubicBezTo>
                      <a:pt x="1280" y="3645"/>
                      <a:pt x="1588" y="3440"/>
                      <a:pt x="1861" y="3218"/>
                    </a:cubicBezTo>
                    <a:cubicBezTo>
                      <a:pt x="1895" y="3183"/>
                      <a:pt x="1929" y="3132"/>
                      <a:pt x="1963" y="3081"/>
                    </a:cubicBezTo>
                    <a:cubicBezTo>
                      <a:pt x="2459" y="2739"/>
                      <a:pt x="2869" y="2295"/>
                      <a:pt x="3177" y="1782"/>
                    </a:cubicBezTo>
                    <a:cubicBezTo>
                      <a:pt x="3296" y="1731"/>
                      <a:pt x="3399" y="1629"/>
                      <a:pt x="3450" y="1492"/>
                    </a:cubicBezTo>
                    <a:cubicBezTo>
                      <a:pt x="3467" y="1407"/>
                      <a:pt x="3484" y="1321"/>
                      <a:pt x="3467" y="1236"/>
                    </a:cubicBezTo>
                    <a:cubicBezTo>
                      <a:pt x="3552" y="1048"/>
                      <a:pt x="3638" y="877"/>
                      <a:pt x="3723" y="689"/>
                    </a:cubicBezTo>
                    <a:cubicBezTo>
                      <a:pt x="3885" y="304"/>
                      <a:pt x="3514" y="1"/>
                      <a:pt x="3162" y="1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F4FBE"/>
                  </a:solidFill>
                  <a:sym typeface="Arial" panose="020B0604020202020204"/>
                </a:endParaRPr>
              </a:p>
            </p:txBody>
          </p:sp>
          <p:sp>
            <p:nvSpPr>
              <p:cNvPr id="865" name="Google Shape;865;p44"/>
              <p:cNvSpPr/>
              <p:nvPr/>
            </p:nvSpPr>
            <p:spPr>
              <a:xfrm rot="-572741">
                <a:off x="261183" y="3953169"/>
                <a:ext cx="691122" cy="1015948"/>
              </a:xfrm>
              <a:custGeom>
                <a:avLst/>
                <a:gdLst/>
                <a:ahLst/>
                <a:cxnLst/>
                <a:rect l="l" t="t" r="r" b="b"/>
                <a:pathLst>
                  <a:path w="11707" h="17210" extrusionOk="0">
                    <a:moveTo>
                      <a:pt x="7971" y="601"/>
                    </a:moveTo>
                    <a:cubicBezTo>
                      <a:pt x="8633" y="601"/>
                      <a:pt x="9201" y="1037"/>
                      <a:pt x="9014" y="1974"/>
                    </a:cubicBezTo>
                    <a:cubicBezTo>
                      <a:pt x="8843" y="2828"/>
                      <a:pt x="7852" y="3529"/>
                      <a:pt x="7186" y="3990"/>
                    </a:cubicBezTo>
                    <a:cubicBezTo>
                      <a:pt x="7045" y="4130"/>
                      <a:pt x="7161" y="4356"/>
                      <a:pt x="7337" y="4356"/>
                    </a:cubicBezTo>
                    <a:cubicBezTo>
                      <a:pt x="7355" y="4356"/>
                      <a:pt x="7372" y="4354"/>
                      <a:pt x="7391" y="4349"/>
                    </a:cubicBezTo>
                    <a:cubicBezTo>
                      <a:pt x="7510" y="4281"/>
                      <a:pt x="7630" y="4195"/>
                      <a:pt x="7749" y="4127"/>
                    </a:cubicBezTo>
                    <a:cubicBezTo>
                      <a:pt x="8313" y="4503"/>
                      <a:pt x="8911" y="4657"/>
                      <a:pt x="9253" y="5306"/>
                    </a:cubicBezTo>
                    <a:cubicBezTo>
                      <a:pt x="9458" y="5750"/>
                      <a:pt x="9407" y="6280"/>
                      <a:pt x="9116" y="6673"/>
                    </a:cubicBezTo>
                    <a:cubicBezTo>
                      <a:pt x="8730" y="7222"/>
                      <a:pt x="8162" y="7418"/>
                      <a:pt x="7556" y="7418"/>
                    </a:cubicBezTo>
                    <a:cubicBezTo>
                      <a:pt x="6956" y="7418"/>
                      <a:pt x="6320" y="7227"/>
                      <a:pt x="5784" y="6997"/>
                    </a:cubicBezTo>
                    <a:lnTo>
                      <a:pt x="5802" y="6997"/>
                    </a:lnTo>
                    <a:cubicBezTo>
                      <a:pt x="5682" y="6656"/>
                      <a:pt x="5426" y="6399"/>
                      <a:pt x="5101" y="6297"/>
                    </a:cubicBezTo>
                    <a:cubicBezTo>
                      <a:pt x="5082" y="6287"/>
                      <a:pt x="5063" y="6283"/>
                      <a:pt x="5045" y="6283"/>
                    </a:cubicBezTo>
                    <a:cubicBezTo>
                      <a:pt x="4936" y="6283"/>
                      <a:pt x="4864" y="6443"/>
                      <a:pt x="4981" y="6502"/>
                    </a:cubicBezTo>
                    <a:cubicBezTo>
                      <a:pt x="5135" y="6570"/>
                      <a:pt x="5255" y="6690"/>
                      <a:pt x="5357" y="6809"/>
                    </a:cubicBezTo>
                    <a:cubicBezTo>
                      <a:pt x="5238" y="6844"/>
                      <a:pt x="5204" y="6980"/>
                      <a:pt x="5306" y="7049"/>
                    </a:cubicBezTo>
                    <a:cubicBezTo>
                      <a:pt x="5357" y="7083"/>
                      <a:pt x="5409" y="7117"/>
                      <a:pt x="5477" y="7168"/>
                    </a:cubicBezTo>
                    <a:cubicBezTo>
                      <a:pt x="5530" y="7960"/>
                      <a:pt x="4374" y="8968"/>
                      <a:pt x="3606" y="8968"/>
                    </a:cubicBezTo>
                    <a:cubicBezTo>
                      <a:pt x="3131" y="8968"/>
                      <a:pt x="2804" y="8584"/>
                      <a:pt x="2999" y="7527"/>
                    </a:cubicBezTo>
                    <a:cubicBezTo>
                      <a:pt x="3041" y="7390"/>
                      <a:pt x="2927" y="7263"/>
                      <a:pt x="2793" y="7263"/>
                    </a:cubicBezTo>
                    <a:cubicBezTo>
                      <a:pt x="2760" y="7263"/>
                      <a:pt x="2725" y="7271"/>
                      <a:pt x="2692" y="7288"/>
                    </a:cubicBezTo>
                    <a:cubicBezTo>
                      <a:pt x="2411" y="7426"/>
                      <a:pt x="2146" y="7490"/>
                      <a:pt x="1903" y="7490"/>
                    </a:cubicBezTo>
                    <a:cubicBezTo>
                      <a:pt x="1067" y="7490"/>
                      <a:pt x="497" y="6743"/>
                      <a:pt x="471" y="5750"/>
                    </a:cubicBezTo>
                    <a:cubicBezTo>
                      <a:pt x="440" y="4718"/>
                      <a:pt x="1021" y="4351"/>
                      <a:pt x="1730" y="4351"/>
                    </a:cubicBezTo>
                    <a:cubicBezTo>
                      <a:pt x="2219" y="4351"/>
                      <a:pt x="2769" y="4525"/>
                      <a:pt x="3222" y="4776"/>
                    </a:cubicBezTo>
                    <a:lnTo>
                      <a:pt x="3273" y="4793"/>
                    </a:lnTo>
                    <a:cubicBezTo>
                      <a:pt x="3299" y="4805"/>
                      <a:pt x="3324" y="4811"/>
                      <a:pt x="3348" y="4811"/>
                    </a:cubicBezTo>
                    <a:cubicBezTo>
                      <a:pt x="3526" y="4811"/>
                      <a:pt x="3625" y="4506"/>
                      <a:pt x="3444" y="4400"/>
                    </a:cubicBezTo>
                    <a:cubicBezTo>
                      <a:pt x="3375" y="4366"/>
                      <a:pt x="3307" y="4332"/>
                      <a:pt x="3222" y="4298"/>
                    </a:cubicBezTo>
                    <a:cubicBezTo>
                      <a:pt x="2213" y="3655"/>
                      <a:pt x="3176" y="1441"/>
                      <a:pt x="4306" y="1441"/>
                    </a:cubicBezTo>
                    <a:cubicBezTo>
                      <a:pt x="4708" y="1441"/>
                      <a:pt x="5131" y="1722"/>
                      <a:pt x="5494" y="2452"/>
                    </a:cubicBezTo>
                    <a:cubicBezTo>
                      <a:pt x="5529" y="2529"/>
                      <a:pt x="5589" y="2560"/>
                      <a:pt x="5652" y="2560"/>
                    </a:cubicBezTo>
                    <a:cubicBezTo>
                      <a:pt x="5745" y="2560"/>
                      <a:pt x="5846" y="2493"/>
                      <a:pt x="5887" y="2401"/>
                    </a:cubicBezTo>
                    <a:cubicBezTo>
                      <a:pt x="6092" y="1923"/>
                      <a:pt x="6382" y="1496"/>
                      <a:pt x="6758" y="1120"/>
                    </a:cubicBezTo>
                    <a:cubicBezTo>
                      <a:pt x="7085" y="780"/>
                      <a:pt x="7548" y="601"/>
                      <a:pt x="7971" y="601"/>
                    </a:cubicBezTo>
                    <a:close/>
                    <a:moveTo>
                      <a:pt x="10788" y="9374"/>
                    </a:moveTo>
                    <a:cubicBezTo>
                      <a:pt x="10993" y="9374"/>
                      <a:pt x="10599" y="10507"/>
                      <a:pt x="10534" y="10620"/>
                    </a:cubicBezTo>
                    <a:cubicBezTo>
                      <a:pt x="10244" y="10944"/>
                      <a:pt x="9902" y="11235"/>
                      <a:pt x="9543" y="11474"/>
                    </a:cubicBezTo>
                    <a:cubicBezTo>
                      <a:pt x="9270" y="11645"/>
                      <a:pt x="8980" y="11850"/>
                      <a:pt x="8672" y="12021"/>
                    </a:cubicBezTo>
                    <a:cubicBezTo>
                      <a:pt x="9065" y="10944"/>
                      <a:pt x="9697" y="9970"/>
                      <a:pt x="10739" y="9389"/>
                    </a:cubicBezTo>
                    <a:cubicBezTo>
                      <a:pt x="10759" y="9379"/>
                      <a:pt x="10775" y="9374"/>
                      <a:pt x="10788" y="9374"/>
                    </a:cubicBezTo>
                    <a:close/>
                    <a:moveTo>
                      <a:pt x="5163" y="10615"/>
                    </a:moveTo>
                    <a:cubicBezTo>
                      <a:pt x="5544" y="10615"/>
                      <a:pt x="6039" y="10764"/>
                      <a:pt x="6126" y="10808"/>
                    </a:cubicBezTo>
                    <a:cubicBezTo>
                      <a:pt x="6536" y="11064"/>
                      <a:pt x="6912" y="11354"/>
                      <a:pt x="7237" y="11696"/>
                    </a:cubicBezTo>
                    <a:cubicBezTo>
                      <a:pt x="7425" y="11867"/>
                      <a:pt x="7596" y="12055"/>
                      <a:pt x="7766" y="12243"/>
                    </a:cubicBezTo>
                    <a:cubicBezTo>
                      <a:pt x="7801" y="12328"/>
                      <a:pt x="7835" y="12397"/>
                      <a:pt x="7869" y="12482"/>
                    </a:cubicBezTo>
                    <a:cubicBezTo>
                      <a:pt x="7869" y="12550"/>
                      <a:pt x="7886" y="12602"/>
                      <a:pt x="7954" y="12653"/>
                    </a:cubicBezTo>
                    <a:cubicBezTo>
                      <a:pt x="7972" y="12687"/>
                      <a:pt x="7972" y="12704"/>
                      <a:pt x="7989" y="12738"/>
                    </a:cubicBezTo>
                    <a:cubicBezTo>
                      <a:pt x="7954" y="12875"/>
                      <a:pt x="7920" y="13029"/>
                      <a:pt x="7886" y="13165"/>
                    </a:cubicBezTo>
                    <a:cubicBezTo>
                      <a:pt x="6827" y="12738"/>
                      <a:pt x="5477" y="12226"/>
                      <a:pt x="4862" y="11269"/>
                    </a:cubicBezTo>
                    <a:cubicBezTo>
                      <a:pt x="4534" y="10756"/>
                      <a:pt x="4794" y="10615"/>
                      <a:pt x="5163" y="10615"/>
                    </a:cubicBezTo>
                    <a:close/>
                    <a:moveTo>
                      <a:pt x="8067" y="0"/>
                    </a:moveTo>
                    <a:cubicBezTo>
                      <a:pt x="7155" y="0"/>
                      <a:pt x="6168" y="1030"/>
                      <a:pt x="5682" y="1872"/>
                    </a:cubicBezTo>
                    <a:cubicBezTo>
                      <a:pt x="5288" y="1258"/>
                      <a:pt x="4829" y="1013"/>
                      <a:pt x="4381" y="1013"/>
                    </a:cubicBezTo>
                    <a:cubicBezTo>
                      <a:pt x="3156" y="1013"/>
                      <a:pt x="2007" y="2844"/>
                      <a:pt x="2470" y="4007"/>
                    </a:cubicBezTo>
                    <a:cubicBezTo>
                      <a:pt x="2227" y="3946"/>
                      <a:pt x="1986" y="3913"/>
                      <a:pt x="1755" y="3913"/>
                    </a:cubicBezTo>
                    <a:cubicBezTo>
                      <a:pt x="836" y="3913"/>
                      <a:pt x="84" y="4435"/>
                      <a:pt x="44" y="5733"/>
                    </a:cubicBezTo>
                    <a:cubicBezTo>
                      <a:pt x="0" y="7012"/>
                      <a:pt x="839" y="7880"/>
                      <a:pt x="1910" y="7880"/>
                    </a:cubicBezTo>
                    <a:cubicBezTo>
                      <a:pt x="2112" y="7880"/>
                      <a:pt x="2323" y="7849"/>
                      <a:pt x="2538" y="7783"/>
                    </a:cubicBezTo>
                    <a:lnTo>
                      <a:pt x="2538" y="7783"/>
                    </a:lnTo>
                    <a:cubicBezTo>
                      <a:pt x="2413" y="8930"/>
                      <a:pt x="2842" y="9352"/>
                      <a:pt x="3426" y="9352"/>
                    </a:cubicBezTo>
                    <a:cubicBezTo>
                      <a:pt x="4358" y="9352"/>
                      <a:pt x="5686" y="8280"/>
                      <a:pt x="5802" y="7356"/>
                    </a:cubicBezTo>
                    <a:cubicBezTo>
                      <a:pt x="5921" y="7425"/>
                      <a:pt x="6058" y="7476"/>
                      <a:pt x="6177" y="7527"/>
                    </a:cubicBezTo>
                    <a:cubicBezTo>
                      <a:pt x="6177" y="7544"/>
                      <a:pt x="6177" y="7578"/>
                      <a:pt x="6177" y="7612"/>
                    </a:cubicBezTo>
                    <a:cubicBezTo>
                      <a:pt x="6519" y="8877"/>
                      <a:pt x="6912" y="10124"/>
                      <a:pt x="7391" y="11337"/>
                    </a:cubicBezTo>
                    <a:cubicBezTo>
                      <a:pt x="6779" y="10702"/>
                      <a:pt x="6055" y="10148"/>
                      <a:pt x="5401" y="10148"/>
                    </a:cubicBezTo>
                    <a:cubicBezTo>
                      <a:pt x="5104" y="10148"/>
                      <a:pt x="4822" y="10262"/>
                      <a:pt x="4571" y="10534"/>
                    </a:cubicBezTo>
                    <a:cubicBezTo>
                      <a:pt x="3358" y="11850"/>
                      <a:pt x="7220" y="13336"/>
                      <a:pt x="7937" y="13644"/>
                    </a:cubicBezTo>
                    <a:cubicBezTo>
                      <a:pt x="7969" y="13662"/>
                      <a:pt x="8003" y="13671"/>
                      <a:pt x="8035" y="13671"/>
                    </a:cubicBezTo>
                    <a:cubicBezTo>
                      <a:pt x="8124" y="13671"/>
                      <a:pt x="8207" y="13607"/>
                      <a:pt x="8245" y="13507"/>
                    </a:cubicBezTo>
                    <a:lnTo>
                      <a:pt x="8279" y="13336"/>
                    </a:lnTo>
                    <a:cubicBezTo>
                      <a:pt x="9048" y="14823"/>
                      <a:pt x="10039" y="16173"/>
                      <a:pt x="11355" y="17181"/>
                    </a:cubicBezTo>
                    <a:cubicBezTo>
                      <a:pt x="11385" y="17201"/>
                      <a:pt x="11417" y="17210"/>
                      <a:pt x="11449" y="17210"/>
                    </a:cubicBezTo>
                    <a:cubicBezTo>
                      <a:pt x="11580" y="17210"/>
                      <a:pt x="11707" y="17062"/>
                      <a:pt x="11679" y="16924"/>
                    </a:cubicBezTo>
                    <a:cubicBezTo>
                      <a:pt x="11628" y="16685"/>
                      <a:pt x="11543" y="16463"/>
                      <a:pt x="11389" y="16258"/>
                    </a:cubicBezTo>
                    <a:cubicBezTo>
                      <a:pt x="11360" y="16200"/>
                      <a:pt x="11310" y="16176"/>
                      <a:pt x="11258" y="16176"/>
                    </a:cubicBezTo>
                    <a:cubicBezTo>
                      <a:pt x="11156" y="16176"/>
                      <a:pt x="11047" y="16270"/>
                      <a:pt x="11081" y="16395"/>
                    </a:cubicBezTo>
                    <a:cubicBezTo>
                      <a:pt x="11081" y="16395"/>
                      <a:pt x="11081" y="16395"/>
                      <a:pt x="11081" y="16412"/>
                    </a:cubicBezTo>
                    <a:cubicBezTo>
                      <a:pt x="10022" y="15438"/>
                      <a:pt x="9168" y="14259"/>
                      <a:pt x="8552" y="12960"/>
                    </a:cubicBezTo>
                    <a:cubicBezTo>
                      <a:pt x="8570" y="12926"/>
                      <a:pt x="8570" y="12892"/>
                      <a:pt x="8552" y="12875"/>
                    </a:cubicBezTo>
                    <a:cubicBezTo>
                      <a:pt x="8518" y="12807"/>
                      <a:pt x="8484" y="12755"/>
                      <a:pt x="8433" y="12687"/>
                    </a:cubicBezTo>
                    <a:cubicBezTo>
                      <a:pt x="8433" y="12670"/>
                      <a:pt x="8433" y="12653"/>
                      <a:pt x="8450" y="12619"/>
                    </a:cubicBezTo>
                    <a:cubicBezTo>
                      <a:pt x="9236" y="12362"/>
                      <a:pt x="10107" y="11611"/>
                      <a:pt x="10637" y="11115"/>
                    </a:cubicBezTo>
                    <a:cubicBezTo>
                      <a:pt x="11286" y="10517"/>
                      <a:pt x="11525" y="9748"/>
                      <a:pt x="11115" y="8962"/>
                    </a:cubicBezTo>
                    <a:cubicBezTo>
                      <a:pt x="11068" y="8891"/>
                      <a:pt x="10988" y="8853"/>
                      <a:pt x="10910" y="8853"/>
                    </a:cubicBezTo>
                    <a:cubicBezTo>
                      <a:pt x="10875" y="8853"/>
                      <a:pt x="10840" y="8861"/>
                      <a:pt x="10808" y="8877"/>
                    </a:cubicBezTo>
                    <a:cubicBezTo>
                      <a:pt x="9424" y="9492"/>
                      <a:pt x="8638" y="10756"/>
                      <a:pt x="8159" y="12140"/>
                    </a:cubicBezTo>
                    <a:cubicBezTo>
                      <a:pt x="7510" y="10654"/>
                      <a:pt x="7015" y="9082"/>
                      <a:pt x="6502" y="7630"/>
                    </a:cubicBezTo>
                    <a:lnTo>
                      <a:pt x="6502" y="7630"/>
                    </a:lnTo>
                    <a:cubicBezTo>
                      <a:pt x="6832" y="7728"/>
                      <a:pt x="7173" y="7782"/>
                      <a:pt x="7508" y="7782"/>
                    </a:cubicBezTo>
                    <a:cubicBezTo>
                      <a:pt x="8281" y="7782"/>
                      <a:pt x="9020" y="7491"/>
                      <a:pt x="9509" y="6775"/>
                    </a:cubicBezTo>
                    <a:cubicBezTo>
                      <a:pt x="10295" y="5630"/>
                      <a:pt x="9321" y="4161"/>
                      <a:pt x="8125" y="3819"/>
                    </a:cubicBezTo>
                    <a:cubicBezTo>
                      <a:pt x="9099" y="3033"/>
                      <a:pt x="9919" y="1872"/>
                      <a:pt x="9185" y="710"/>
                    </a:cubicBezTo>
                    <a:cubicBezTo>
                      <a:pt x="8860" y="202"/>
                      <a:pt x="8471" y="0"/>
                      <a:pt x="8067" y="0"/>
                    </a:cubicBezTo>
                    <a:close/>
                  </a:path>
                </a:pathLst>
              </a:cu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F4FBE"/>
                  </a:solidFill>
                  <a:sym typeface="Arial" panose="020B0604020202020204"/>
                </a:endParaRPr>
              </a:p>
            </p:txBody>
          </p:sp>
        </p:grpSp>
        <p:sp>
          <p:nvSpPr>
            <p:cNvPr id="866" name="Google Shape;866;p44"/>
            <p:cNvSpPr/>
            <p:nvPr/>
          </p:nvSpPr>
          <p:spPr>
            <a:xfrm rot="-321182">
              <a:off x="453297" y="4166216"/>
              <a:ext cx="153609" cy="146814"/>
            </a:xfrm>
            <a:custGeom>
              <a:avLst/>
              <a:gdLst/>
              <a:ahLst/>
              <a:cxnLst/>
              <a:rect l="l" t="t" r="r" b="b"/>
              <a:pathLst>
                <a:path w="2602" h="2487" extrusionOk="0">
                  <a:moveTo>
                    <a:pt x="1653" y="602"/>
                  </a:moveTo>
                  <a:cubicBezTo>
                    <a:pt x="1747" y="602"/>
                    <a:pt x="1841" y="614"/>
                    <a:pt x="1935" y="640"/>
                  </a:cubicBezTo>
                  <a:cubicBezTo>
                    <a:pt x="1949" y="645"/>
                    <a:pt x="1962" y="647"/>
                    <a:pt x="1973" y="647"/>
                  </a:cubicBezTo>
                  <a:cubicBezTo>
                    <a:pt x="2004" y="647"/>
                    <a:pt x="2025" y="631"/>
                    <a:pt x="2038" y="606"/>
                  </a:cubicBezTo>
                  <a:lnTo>
                    <a:pt x="2072" y="657"/>
                  </a:lnTo>
                  <a:cubicBezTo>
                    <a:pt x="2157" y="1101"/>
                    <a:pt x="2021" y="1546"/>
                    <a:pt x="1730" y="1870"/>
                  </a:cubicBezTo>
                  <a:cubicBezTo>
                    <a:pt x="1586" y="2014"/>
                    <a:pt x="1328" y="2101"/>
                    <a:pt x="1084" y="2101"/>
                  </a:cubicBezTo>
                  <a:cubicBezTo>
                    <a:pt x="777" y="2101"/>
                    <a:pt x="492" y="1964"/>
                    <a:pt x="483" y="1631"/>
                  </a:cubicBezTo>
                  <a:cubicBezTo>
                    <a:pt x="483" y="1221"/>
                    <a:pt x="825" y="879"/>
                    <a:pt x="1201" y="708"/>
                  </a:cubicBezTo>
                  <a:cubicBezTo>
                    <a:pt x="1235" y="708"/>
                    <a:pt x="1269" y="708"/>
                    <a:pt x="1303" y="691"/>
                  </a:cubicBezTo>
                  <a:cubicBezTo>
                    <a:pt x="1320" y="674"/>
                    <a:pt x="1354" y="657"/>
                    <a:pt x="1371" y="640"/>
                  </a:cubicBezTo>
                  <a:cubicBezTo>
                    <a:pt x="1465" y="614"/>
                    <a:pt x="1559" y="602"/>
                    <a:pt x="1653" y="602"/>
                  </a:cubicBezTo>
                  <a:close/>
                  <a:moveTo>
                    <a:pt x="1820" y="0"/>
                  </a:moveTo>
                  <a:cubicBezTo>
                    <a:pt x="1569" y="0"/>
                    <a:pt x="1302" y="131"/>
                    <a:pt x="1132" y="367"/>
                  </a:cubicBezTo>
                  <a:cubicBezTo>
                    <a:pt x="620" y="555"/>
                    <a:pt x="244" y="982"/>
                    <a:pt x="107" y="1511"/>
                  </a:cubicBezTo>
                  <a:cubicBezTo>
                    <a:pt x="0" y="2163"/>
                    <a:pt x="576" y="2486"/>
                    <a:pt x="1144" y="2486"/>
                  </a:cubicBezTo>
                  <a:cubicBezTo>
                    <a:pt x="1395" y="2486"/>
                    <a:pt x="1644" y="2423"/>
                    <a:pt x="1833" y="2297"/>
                  </a:cubicBezTo>
                  <a:cubicBezTo>
                    <a:pt x="2380" y="1939"/>
                    <a:pt x="2602" y="1135"/>
                    <a:pt x="2448" y="520"/>
                  </a:cubicBezTo>
                  <a:cubicBezTo>
                    <a:pt x="2358" y="161"/>
                    <a:pt x="2098" y="0"/>
                    <a:pt x="1820" y="0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F4FBE"/>
                </a:solidFill>
                <a:sym typeface="Arial" panose="020B0604020202020204"/>
              </a:endParaRPr>
            </a:p>
          </p:txBody>
        </p:sp>
      </p:grpSp>
      <p:grpSp>
        <p:nvGrpSpPr>
          <p:cNvPr id="867" name="Google Shape;867;p44"/>
          <p:cNvGrpSpPr/>
          <p:nvPr/>
        </p:nvGrpSpPr>
        <p:grpSpPr>
          <a:xfrm rot="1796398">
            <a:off x="8011010" y="5354294"/>
            <a:ext cx="3500413" cy="4442185"/>
            <a:chOff x="1154976" y="632775"/>
            <a:chExt cx="2502430" cy="3877954"/>
          </a:xfrm>
        </p:grpSpPr>
        <p:sp>
          <p:nvSpPr>
            <p:cNvPr id="868" name="Google Shape;868;p44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69" name="Google Shape;869;p44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8566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9019" y="508000"/>
                <a:ext cx="2649763" cy="1387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4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4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  <m:r>
                        <a:rPr lang="en-US" sz="4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   </m:t>
                      </m:r>
                      <m:r>
                        <a:rPr lang="en-US" sz="4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𝑣</m:t>
                      </m:r>
                      <m:r>
                        <a:rPr lang="en-US" sz="4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à    </m:t>
                      </m:r>
                      <m:f>
                        <m:fPr>
                          <m:ctrlPr>
                            <a:rPr lang="en-US" sz="4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4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4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4800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6764" y="381000"/>
                <a:ext cx="1976503" cy="10407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 flipV="1">
            <a:off x="3269674" y="1201824"/>
            <a:ext cx="1071420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752281" y="1201822"/>
            <a:ext cx="966843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63782" y="905165"/>
            <a:ext cx="19026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1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107050" y="905165"/>
            <a:ext cx="190269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45311" y="2161310"/>
            <a:ext cx="70381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667" u="sng" kern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* </a:t>
            </a:r>
            <a:r>
              <a:rPr lang="en-US" sz="2667" u="sng" kern="0" smtClean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Cách quy </a:t>
            </a:r>
            <a:r>
              <a:rPr lang="en-US" sz="2667" u="sng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đồng</a:t>
            </a:r>
            <a:r>
              <a:rPr lang="en-US" sz="2667" u="sng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u="sng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667" u="sng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u="sng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u="sng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u="sng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2667" u="sng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u="sng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hai</a:t>
            </a:r>
            <a:r>
              <a:rPr lang="en-US" sz="2667" u="sng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u="sng" kern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667" u="sng" kern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u="sng" kern="0" smtClean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số:</a:t>
            </a:r>
            <a:endParaRPr lang="en-US" sz="2667" u="sng" kern="0" dirty="0">
              <a:solidFill>
                <a:srgbClr val="000000"/>
              </a:solidFill>
              <a:latin typeface="Bahnschrift" panose="020B0502040204020203" pitchFamily="34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76585" y="2740344"/>
            <a:ext cx="8442035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 panose="020B0604020202020204"/>
              <a:buNone/>
            </a:pP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Tử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thứ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nhất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(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hoặc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thứ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hai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) </a:t>
            </a:r>
            <a:r>
              <a:rPr lang="en-US" sz="2667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NHÂN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</a:t>
            </a: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thứ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hai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(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hoặc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thứ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nhất</a:t>
            </a:r>
            <a:r>
              <a:rPr lang="en-US" sz="2667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9648" y="4316993"/>
                <a:ext cx="397545" cy="10775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648" y="4316993"/>
                <a:ext cx="397545" cy="10775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128134" y="4316993"/>
                <a:ext cx="397545" cy="1079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134" y="4316993"/>
                <a:ext cx="397545" cy="10796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61277" y="4316993"/>
                <a:ext cx="1633524" cy="1079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</m:t>
                          </m:r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𝑥</m:t>
                          </m:r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8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</m:t>
                          </m:r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𝑥</m:t>
                          </m:r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8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277" y="4316993"/>
                <a:ext cx="1633524" cy="1079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04922" y="4330843"/>
                <a:ext cx="1152560" cy="10795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32</m:t>
                          </m:r>
                        </m:num>
                        <m:den>
                          <m:r>
                            <a:rPr lang="en-US" sz="3733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922" y="4330843"/>
                <a:ext cx="1152560" cy="10795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674053" y="4293404"/>
                <a:ext cx="1633524" cy="1091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7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3 </m:t>
                          </m:r>
                          <m: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𝑥</m:t>
                          </m:r>
                          <m: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 5</m:t>
                          </m:r>
                        </m:num>
                        <m:den>
                          <m: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8 </m:t>
                          </m:r>
                          <m: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𝑥</m:t>
                          </m:r>
                          <m: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 5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053" y="4293404"/>
                <a:ext cx="1633524" cy="109138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287236" y="4236186"/>
                <a:ext cx="1337225" cy="1179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733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kumimoji="0" lang="en-US" sz="3733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kumimoji="0" lang="en-US" sz="37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15</m:t>
                          </m:r>
                        </m:num>
                        <m:den>
                          <m:r>
                            <a:rPr kumimoji="0" lang="en-US" sz="3733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 panose="020B0604020202020204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236" y="4236186"/>
                <a:ext cx="1337225" cy="11799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347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4" grpId="0"/>
      <p:bldP spid="55" grpId="0"/>
      <p:bldP spid="56" grpId="0"/>
      <p:bldP spid="58" grpId="0"/>
      <p:bldP spid="59" grpId="0"/>
      <p:bldP spid="11" grpId="0"/>
      <p:bldP spid="15" grpId="0"/>
      <p:bldP spid="1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300630" y="973429"/>
                <a:ext cx="3183628" cy="1079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  <m:r>
                        <a:rPr lang="en-US" sz="3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4 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𝑥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8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5 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𝑥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8</m:t>
                          </m:r>
                        </m:den>
                      </m:f>
                      <m:r>
                        <a:rPr lang="en-US" sz="3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3733" i="1" kern="0">
                              <a:solidFill>
                                <a:srgbClr val="F9D980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FFF3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32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472" y="730071"/>
                <a:ext cx="2386486" cy="8094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479115" y="973429"/>
                <a:ext cx="3183628" cy="1091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8</m:t>
                          </m:r>
                        </m:den>
                      </m:f>
                      <m:r>
                        <a:rPr lang="en-US" sz="3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3 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𝑥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5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8 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𝑥</m:t>
                          </m:r>
                          <m:r>
                            <a:rPr lang="en-US" sz="3733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 5</m:t>
                          </m:r>
                        </m:den>
                      </m:f>
                      <m:r>
                        <a:rPr lang="en-US" sz="3733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 panose="020B0604020202020204"/>
                        </a:rPr>
                        <m:t>=</m:t>
                      </m:r>
                      <m:f>
                        <m:fPr>
                          <m:ctrlPr>
                            <a:rPr lang="en-US" sz="3733" i="1" kern="0">
                              <a:solidFill>
                                <a:srgbClr val="F9D980">
                                  <a:lumMod val="50000"/>
                                </a:srgbClr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733" i="1" kern="0">
                              <a:solidFill>
                                <a:srgbClr val="FFF3D1">
                                  <a:lumMod val="10000"/>
                                </a:srgbClr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15</m:t>
                          </m:r>
                        </m:num>
                        <m:den>
                          <m:r>
                            <a:rPr lang="en-US" sz="3733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9336" y="730071"/>
                <a:ext cx="2386486" cy="8182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08363" y="2733964"/>
            <a:ext cx="102708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Hai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    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      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đã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được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quy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đồng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thành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      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        </a:t>
            </a: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2400" kern="0" dirty="0">
              <a:solidFill>
                <a:srgbClr val="000000"/>
              </a:solidFill>
              <a:latin typeface="Bahnschrift" panose="020B0502040204020203" pitchFamily="34" charset="0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2400" kern="0" dirty="0">
              <a:solidFill>
                <a:srgbClr val="000000"/>
              </a:solidFill>
              <a:latin typeface="Bahnschrift" panose="020B0502040204020203" pitchFamily="34" charset="0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cùng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: </a:t>
            </a: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chung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của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2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phân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endParaRPr lang="en-US" sz="2400" kern="0" dirty="0">
              <a:solidFill>
                <a:srgbClr val="000000"/>
              </a:solidFill>
              <a:latin typeface="Bahnschrift" panose="020B0502040204020203" pitchFamily="34" charset="0"/>
              <a:cs typeface="Arial" panose="020B0604020202020204"/>
              <a:sym typeface="Arial" panose="020B0604020202020204"/>
            </a:endParaRPr>
          </a:p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Mẫu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chung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 </a:t>
            </a:r>
            <a:r>
              <a:rPr lang="en-US" sz="2400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40 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   chia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hết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5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8</a:t>
            </a:r>
            <a:r>
              <a:rPr lang="en-US" sz="2400" kern="0" dirty="0">
                <a:solidFill>
                  <a:srgbClr val="00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24853" y="2579248"/>
                <a:ext cx="341440" cy="9233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639" y="1934436"/>
                <a:ext cx="254878" cy="6924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42774" y="2572007"/>
                <a:ext cx="341440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7080" y="1929005"/>
                <a:ext cx="254878" cy="693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88301" y="2559320"/>
                <a:ext cx="569067" cy="925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32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225" y="1919490"/>
                <a:ext cx="424796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557191" y="2572007"/>
                <a:ext cx="569067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</m:ctrlPr>
                        </m:fPr>
                        <m:num>
                          <m:r>
                            <a:rPr lang="en-US" sz="32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15</m:t>
                          </m:r>
                        </m:num>
                        <m:den>
                          <m:r>
                            <a:rPr lang="en-US" sz="3200" i="1" ker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Arial" panose="020B0604020202020204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3733" kern="0" dirty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893" y="1929005"/>
                <a:ext cx="424796" cy="7013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36442" y="3841960"/>
            <a:ext cx="7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40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8149" y="4186254"/>
            <a:ext cx="7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r>
              <a:rPr lang="en-US" sz="2400" kern="0" dirty="0">
                <a:solidFill>
                  <a:srgbClr val="FF0000"/>
                </a:solidFill>
                <a:latin typeface="Bahnschrift" panose="020B0502040204020203" pitchFamily="34" charset="0"/>
                <a:cs typeface="Arial" panose="020B0604020202020204"/>
                <a:sym typeface="Arial" panose="020B0604020202020204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363993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8" name="Google Shape;1098;p53"/>
          <p:cNvGrpSpPr/>
          <p:nvPr/>
        </p:nvGrpSpPr>
        <p:grpSpPr>
          <a:xfrm rot="-1456218">
            <a:off x="-209889" y="4437354"/>
            <a:ext cx="2560215" cy="3249541"/>
            <a:chOff x="1154976" y="632775"/>
            <a:chExt cx="2502430" cy="3877954"/>
          </a:xfrm>
        </p:grpSpPr>
        <p:sp>
          <p:nvSpPr>
            <p:cNvPr id="1099" name="Google Shape;1099;p53"/>
            <p:cNvSpPr/>
            <p:nvPr/>
          </p:nvSpPr>
          <p:spPr>
            <a:xfrm rot="5400000">
              <a:off x="467214" y="1320537"/>
              <a:ext cx="3877954" cy="2502430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00" name="Google Shape;1100;p53"/>
            <p:cNvSpPr/>
            <p:nvPr/>
          </p:nvSpPr>
          <p:spPr>
            <a:xfrm rot="5400000">
              <a:off x="623338" y="1471580"/>
              <a:ext cx="3565807" cy="2200423"/>
            </a:xfrm>
            <a:custGeom>
              <a:avLst/>
              <a:gdLst/>
              <a:ahLst/>
              <a:cxnLst/>
              <a:rect l="l" t="t" r="r" b="b"/>
              <a:pathLst>
                <a:path w="40991" h="56266" extrusionOk="0">
                  <a:moveTo>
                    <a:pt x="40922" y="0"/>
                  </a:moveTo>
                  <a:lnTo>
                    <a:pt x="1" y="52"/>
                  </a:lnTo>
                  <a:lnTo>
                    <a:pt x="69" y="56265"/>
                  </a:lnTo>
                  <a:lnTo>
                    <a:pt x="40990" y="56214"/>
                  </a:lnTo>
                  <a:lnTo>
                    <a:pt x="40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101" name="Google Shape;1101;p53"/>
          <p:cNvGrpSpPr/>
          <p:nvPr/>
        </p:nvGrpSpPr>
        <p:grpSpPr>
          <a:xfrm>
            <a:off x="9175346" y="1397947"/>
            <a:ext cx="3601409" cy="3244212"/>
            <a:chOff x="1726875" y="3016476"/>
            <a:chExt cx="2379576" cy="2143563"/>
          </a:xfrm>
        </p:grpSpPr>
        <p:sp>
          <p:nvSpPr>
            <p:cNvPr id="1102" name="Google Shape;1102;p53"/>
            <p:cNvSpPr/>
            <p:nvPr/>
          </p:nvSpPr>
          <p:spPr>
            <a:xfrm rot="-667034">
              <a:off x="1878679" y="3199948"/>
              <a:ext cx="2075970" cy="1776619"/>
            </a:xfrm>
            <a:custGeom>
              <a:avLst/>
              <a:gdLst/>
              <a:ahLst/>
              <a:cxnLst/>
              <a:rect l="l" t="t" r="r" b="b"/>
              <a:pathLst>
                <a:path w="51783" h="44316" extrusionOk="0">
                  <a:moveTo>
                    <a:pt x="5126" y="6436"/>
                  </a:moveTo>
                  <a:lnTo>
                    <a:pt x="5314" y="8776"/>
                  </a:lnTo>
                  <a:lnTo>
                    <a:pt x="3212" y="8947"/>
                  </a:lnTo>
                  <a:lnTo>
                    <a:pt x="3025" y="6589"/>
                  </a:lnTo>
                  <a:lnTo>
                    <a:pt x="5126" y="6436"/>
                  </a:lnTo>
                  <a:close/>
                  <a:moveTo>
                    <a:pt x="5519" y="11151"/>
                  </a:moveTo>
                  <a:lnTo>
                    <a:pt x="5724" y="13509"/>
                  </a:lnTo>
                  <a:lnTo>
                    <a:pt x="3623" y="13663"/>
                  </a:lnTo>
                  <a:lnTo>
                    <a:pt x="3418" y="11322"/>
                  </a:lnTo>
                  <a:lnTo>
                    <a:pt x="5519" y="11151"/>
                  </a:lnTo>
                  <a:close/>
                  <a:moveTo>
                    <a:pt x="5912" y="15884"/>
                  </a:moveTo>
                  <a:lnTo>
                    <a:pt x="6117" y="18225"/>
                  </a:lnTo>
                  <a:lnTo>
                    <a:pt x="4016" y="18396"/>
                  </a:lnTo>
                  <a:lnTo>
                    <a:pt x="3811" y="16038"/>
                  </a:lnTo>
                  <a:lnTo>
                    <a:pt x="5912" y="15884"/>
                  </a:lnTo>
                  <a:close/>
                  <a:moveTo>
                    <a:pt x="6322" y="20600"/>
                  </a:moveTo>
                  <a:lnTo>
                    <a:pt x="6510" y="22958"/>
                  </a:lnTo>
                  <a:lnTo>
                    <a:pt x="4409" y="23112"/>
                  </a:lnTo>
                  <a:lnTo>
                    <a:pt x="4221" y="20754"/>
                  </a:lnTo>
                  <a:lnTo>
                    <a:pt x="6322" y="20600"/>
                  </a:lnTo>
                  <a:close/>
                  <a:moveTo>
                    <a:pt x="6715" y="25333"/>
                  </a:moveTo>
                  <a:lnTo>
                    <a:pt x="6920" y="27674"/>
                  </a:lnTo>
                  <a:lnTo>
                    <a:pt x="4802" y="27845"/>
                  </a:lnTo>
                  <a:lnTo>
                    <a:pt x="4614" y="25487"/>
                  </a:lnTo>
                  <a:lnTo>
                    <a:pt x="6715" y="25333"/>
                  </a:lnTo>
                  <a:close/>
                  <a:moveTo>
                    <a:pt x="7108" y="30032"/>
                  </a:moveTo>
                  <a:lnTo>
                    <a:pt x="7313" y="32407"/>
                  </a:lnTo>
                  <a:lnTo>
                    <a:pt x="5212" y="32560"/>
                  </a:lnTo>
                  <a:lnTo>
                    <a:pt x="5007" y="30202"/>
                  </a:lnTo>
                  <a:lnTo>
                    <a:pt x="7108" y="30032"/>
                  </a:lnTo>
                  <a:close/>
                  <a:moveTo>
                    <a:pt x="7518" y="34782"/>
                  </a:moveTo>
                  <a:lnTo>
                    <a:pt x="7706" y="37122"/>
                  </a:lnTo>
                  <a:lnTo>
                    <a:pt x="5605" y="37293"/>
                  </a:lnTo>
                  <a:lnTo>
                    <a:pt x="5400" y="34935"/>
                  </a:lnTo>
                  <a:lnTo>
                    <a:pt x="7518" y="34782"/>
                  </a:lnTo>
                  <a:close/>
                  <a:moveTo>
                    <a:pt x="7911" y="39480"/>
                  </a:moveTo>
                  <a:lnTo>
                    <a:pt x="8099" y="41855"/>
                  </a:lnTo>
                  <a:lnTo>
                    <a:pt x="5998" y="42009"/>
                  </a:lnTo>
                  <a:lnTo>
                    <a:pt x="5810" y="39651"/>
                  </a:lnTo>
                  <a:lnTo>
                    <a:pt x="7911" y="39480"/>
                  </a:lnTo>
                  <a:close/>
                  <a:moveTo>
                    <a:pt x="9295" y="43632"/>
                  </a:moveTo>
                  <a:lnTo>
                    <a:pt x="9073" y="43683"/>
                  </a:lnTo>
                  <a:cubicBezTo>
                    <a:pt x="9056" y="43683"/>
                    <a:pt x="9039" y="43666"/>
                    <a:pt x="9005" y="43666"/>
                  </a:cubicBezTo>
                  <a:lnTo>
                    <a:pt x="9295" y="43632"/>
                  </a:lnTo>
                  <a:close/>
                  <a:moveTo>
                    <a:pt x="41761" y="0"/>
                  </a:moveTo>
                  <a:cubicBezTo>
                    <a:pt x="41616" y="0"/>
                    <a:pt x="41461" y="29"/>
                    <a:pt x="41246" y="62"/>
                  </a:cubicBezTo>
                  <a:cubicBezTo>
                    <a:pt x="41144" y="50"/>
                    <a:pt x="41038" y="45"/>
                    <a:pt x="40933" y="45"/>
                  </a:cubicBezTo>
                  <a:cubicBezTo>
                    <a:pt x="40740" y="45"/>
                    <a:pt x="40546" y="63"/>
                    <a:pt x="40358" y="97"/>
                  </a:cubicBezTo>
                  <a:cubicBezTo>
                    <a:pt x="38466" y="467"/>
                    <a:pt x="36545" y="547"/>
                    <a:pt x="34613" y="547"/>
                  </a:cubicBezTo>
                  <a:cubicBezTo>
                    <a:pt x="33160" y="547"/>
                    <a:pt x="31701" y="502"/>
                    <a:pt x="30244" y="502"/>
                  </a:cubicBezTo>
                  <a:cubicBezTo>
                    <a:pt x="29439" y="502"/>
                    <a:pt x="28636" y="515"/>
                    <a:pt x="27834" y="558"/>
                  </a:cubicBezTo>
                  <a:cubicBezTo>
                    <a:pt x="20162" y="934"/>
                    <a:pt x="12764" y="3924"/>
                    <a:pt x="5041" y="3992"/>
                  </a:cubicBezTo>
                  <a:cubicBezTo>
                    <a:pt x="4221" y="3992"/>
                    <a:pt x="3418" y="4214"/>
                    <a:pt x="2597" y="4249"/>
                  </a:cubicBezTo>
                  <a:cubicBezTo>
                    <a:pt x="0" y="4385"/>
                    <a:pt x="479" y="4659"/>
                    <a:pt x="1077" y="8845"/>
                  </a:cubicBezTo>
                  <a:cubicBezTo>
                    <a:pt x="1521" y="11920"/>
                    <a:pt x="1623" y="15799"/>
                    <a:pt x="1914" y="18908"/>
                  </a:cubicBezTo>
                  <a:cubicBezTo>
                    <a:pt x="2614" y="26768"/>
                    <a:pt x="2307" y="34816"/>
                    <a:pt x="3725" y="42607"/>
                  </a:cubicBezTo>
                  <a:cubicBezTo>
                    <a:pt x="3811" y="43068"/>
                    <a:pt x="3896" y="43530"/>
                    <a:pt x="3981" y="44008"/>
                  </a:cubicBezTo>
                  <a:cubicBezTo>
                    <a:pt x="5651" y="43798"/>
                    <a:pt x="7322" y="43721"/>
                    <a:pt x="8995" y="43721"/>
                  </a:cubicBezTo>
                  <a:cubicBezTo>
                    <a:pt x="10317" y="43721"/>
                    <a:pt x="11641" y="43769"/>
                    <a:pt x="12969" y="43837"/>
                  </a:cubicBezTo>
                  <a:lnTo>
                    <a:pt x="12935" y="43820"/>
                  </a:lnTo>
                  <a:lnTo>
                    <a:pt x="13208" y="43854"/>
                  </a:lnTo>
                  <a:cubicBezTo>
                    <a:pt x="14541" y="43923"/>
                    <a:pt x="15856" y="44008"/>
                    <a:pt x="17189" y="44093"/>
                  </a:cubicBezTo>
                  <a:cubicBezTo>
                    <a:pt x="17206" y="44093"/>
                    <a:pt x="17223" y="44076"/>
                    <a:pt x="17240" y="44076"/>
                  </a:cubicBezTo>
                  <a:lnTo>
                    <a:pt x="17240" y="44076"/>
                  </a:lnTo>
                  <a:cubicBezTo>
                    <a:pt x="17223" y="44076"/>
                    <a:pt x="17223" y="44093"/>
                    <a:pt x="17223" y="44093"/>
                  </a:cubicBezTo>
                  <a:lnTo>
                    <a:pt x="25988" y="44316"/>
                  </a:lnTo>
                  <a:cubicBezTo>
                    <a:pt x="27048" y="44264"/>
                    <a:pt x="28090" y="44179"/>
                    <a:pt x="29132" y="44059"/>
                  </a:cubicBezTo>
                  <a:lnTo>
                    <a:pt x="29094" y="44059"/>
                  </a:lnTo>
                  <a:cubicBezTo>
                    <a:pt x="29139" y="44055"/>
                    <a:pt x="29185" y="44052"/>
                    <a:pt x="29228" y="44052"/>
                  </a:cubicBezTo>
                  <a:cubicBezTo>
                    <a:pt x="29266" y="44052"/>
                    <a:pt x="29302" y="44054"/>
                    <a:pt x="29337" y="44059"/>
                  </a:cubicBezTo>
                  <a:cubicBezTo>
                    <a:pt x="31029" y="43871"/>
                    <a:pt x="32720" y="43632"/>
                    <a:pt x="34412" y="43359"/>
                  </a:cubicBezTo>
                  <a:lnTo>
                    <a:pt x="34514" y="43342"/>
                  </a:lnTo>
                  <a:cubicBezTo>
                    <a:pt x="37487" y="42897"/>
                    <a:pt x="38940" y="42932"/>
                    <a:pt x="41844" y="42146"/>
                  </a:cubicBezTo>
                  <a:cubicBezTo>
                    <a:pt x="41989" y="42114"/>
                    <a:pt x="43290" y="41886"/>
                    <a:pt x="43550" y="41886"/>
                  </a:cubicBezTo>
                  <a:cubicBezTo>
                    <a:pt x="43567" y="41886"/>
                    <a:pt x="43580" y="41887"/>
                    <a:pt x="43587" y="41889"/>
                  </a:cubicBezTo>
                  <a:cubicBezTo>
                    <a:pt x="43619" y="41869"/>
                    <a:pt x="43648" y="41863"/>
                    <a:pt x="43676" y="41863"/>
                  </a:cubicBezTo>
                  <a:cubicBezTo>
                    <a:pt x="43739" y="41863"/>
                    <a:pt x="43794" y="41899"/>
                    <a:pt x="43858" y="41899"/>
                  </a:cubicBezTo>
                  <a:cubicBezTo>
                    <a:pt x="43885" y="41899"/>
                    <a:pt x="43914" y="41892"/>
                    <a:pt x="43946" y="41872"/>
                  </a:cubicBezTo>
                  <a:lnTo>
                    <a:pt x="43946" y="41872"/>
                  </a:lnTo>
                  <a:cubicBezTo>
                    <a:pt x="43935" y="41922"/>
                    <a:pt x="43963" y="41941"/>
                    <a:pt x="44014" y="41941"/>
                  </a:cubicBezTo>
                  <a:cubicBezTo>
                    <a:pt x="44182" y="41941"/>
                    <a:pt x="44595" y="41733"/>
                    <a:pt x="44628" y="41733"/>
                  </a:cubicBezTo>
                  <a:cubicBezTo>
                    <a:pt x="44630" y="41733"/>
                    <a:pt x="44630" y="41734"/>
                    <a:pt x="44629" y="41736"/>
                  </a:cubicBezTo>
                  <a:cubicBezTo>
                    <a:pt x="45159" y="41667"/>
                    <a:pt x="44954" y="41548"/>
                    <a:pt x="45501" y="41479"/>
                  </a:cubicBezTo>
                  <a:cubicBezTo>
                    <a:pt x="45971" y="41408"/>
                    <a:pt x="46441" y="41372"/>
                    <a:pt x="46910" y="41372"/>
                  </a:cubicBezTo>
                  <a:cubicBezTo>
                    <a:pt x="47004" y="41372"/>
                    <a:pt x="47098" y="41374"/>
                    <a:pt x="47192" y="41377"/>
                  </a:cubicBezTo>
                  <a:cubicBezTo>
                    <a:pt x="47516" y="41377"/>
                    <a:pt x="47842" y="41382"/>
                    <a:pt x="48167" y="41382"/>
                  </a:cubicBezTo>
                  <a:cubicBezTo>
                    <a:pt x="48871" y="41382"/>
                    <a:pt x="49573" y="41358"/>
                    <a:pt x="50251" y="41206"/>
                  </a:cubicBezTo>
                  <a:cubicBezTo>
                    <a:pt x="50746" y="41103"/>
                    <a:pt x="51208" y="40933"/>
                    <a:pt x="51618" y="40659"/>
                  </a:cubicBezTo>
                  <a:lnTo>
                    <a:pt x="51618" y="40659"/>
                  </a:lnTo>
                  <a:cubicBezTo>
                    <a:pt x="51602" y="40760"/>
                    <a:pt x="51640" y="40830"/>
                    <a:pt x="51674" y="40830"/>
                  </a:cubicBezTo>
                  <a:cubicBezTo>
                    <a:pt x="51712" y="40830"/>
                    <a:pt x="51745" y="40747"/>
                    <a:pt x="51700" y="40534"/>
                  </a:cubicBezTo>
                  <a:lnTo>
                    <a:pt x="51700" y="40534"/>
                  </a:lnTo>
                  <a:cubicBezTo>
                    <a:pt x="51718" y="40581"/>
                    <a:pt x="51736" y="40629"/>
                    <a:pt x="51754" y="40676"/>
                  </a:cubicBezTo>
                  <a:cubicBezTo>
                    <a:pt x="51766" y="40700"/>
                    <a:pt x="51772" y="40710"/>
                    <a:pt x="51774" y="40710"/>
                  </a:cubicBezTo>
                  <a:cubicBezTo>
                    <a:pt x="51782" y="40710"/>
                    <a:pt x="51673" y="40438"/>
                    <a:pt x="51673" y="40438"/>
                  </a:cubicBezTo>
                  <a:lnTo>
                    <a:pt x="51673" y="40438"/>
                  </a:lnTo>
                  <a:cubicBezTo>
                    <a:pt x="51673" y="40438"/>
                    <a:pt x="51677" y="40448"/>
                    <a:pt x="51686" y="40471"/>
                  </a:cubicBezTo>
                  <a:cubicBezTo>
                    <a:pt x="51692" y="40493"/>
                    <a:pt x="51696" y="40514"/>
                    <a:pt x="51700" y="40534"/>
                  </a:cubicBezTo>
                  <a:lnTo>
                    <a:pt x="51700" y="40534"/>
                  </a:lnTo>
                  <a:cubicBezTo>
                    <a:pt x="51022" y="38712"/>
                    <a:pt x="50750" y="36764"/>
                    <a:pt x="50900" y="34816"/>
                  </a:cubicBezTo>
                  <a:cubicBezTo>
                    <a:pt x="50866" y="34679"/>
                    <a:pt x="50900" y="34064"/>
                    <a:pt x="50866" y="33927"/>
                  </a:cubicBezTo>
                  <a:cubicBezTo>
                    <a:pt x="50883" y="31569"/>
                    <a:pt x="50439" y="29707"/>
                    <a:pt x="50080" y="27383"/>
                  </a:cubicBezTo>
                  <a:lnTo>
                    <a:pt x="49790" y="25504"/>
                  </a:lnTo>
                  <a:cubicBezTo>
                    <a:pt x="49790" y="25487"/>
                    <a:pt x="49772" y="25470"/>
                    <a:pt x="49772" y="25470"/>
                  </a:cubicBezTo>
                  <a:lnTo>
                    <a:pt x="49772" y="25435"/>
                  </a:lnTo>
                  <a:lnTo>
                    <a:pt x="49311" y="22445"/>
                  </a:lnTo>
                  <a:cubicBezTo>
                    <a:pt x="49277" y="22411"/>
                    <a:pt x="49260" y="22377"/>
                    <a:pt x="49260" y="22343"/>
                  </a:cubicBezTo>
                  <a:lnTo>
                    <a:pt x="49294" y="22309"/>
                  </a:lnTo>
                  <a:cubicBezTo>
                    <a:pt x="49260" y="22189"/>
                    <a:pt x="49243" y="22052"/>
                    <a:pt x="49226" y="21933"/>
                  </a:cubicBezTo>
                  <a:lnTo>
                    <a:pt x="49174" y="21523"/>
                  </a:lnTo>
                  <a:lnTo>
                    <a:pt x="49174" y="21693"/>
                  </a:lnTo>
                  <a:lnTo>
                    <a:pt x="49140" y="21574"/>
                  </a:lnTo>
                  <a:cubicBezTo>
                    <a:pt x="49140" y="21540"/>
                    <a:pt x="49140" y="21523"/>
                    <a:pt x="49157" y="21506"/>
                  </a:cubicBezTo>
                  <a:cubicBezTo>
                    <a:pt x="48679" y="18447"/>
                    <a:pt x="48218" y="15423"/>
                    <a:pt x="47756" y="12382"/>
                  </a:cubicBezTo>
                  <a:cubicBezTo>
                    <a:pt x="47380" y="10502"/>
                    <a:pt x="47022" y="8623"/>
                    <a:pt x="46646" y="6743"/>
                  </a:cubicBezTo>
                  <a:lnTo>
                    <a:pt x="46646" y="6743"/>
                  </a:lnTo>
                  <a:cubicBezTo>
                    <a:pt x="46668" y="6809"/>
                    <a:pt x="46679" y="6836"/>
                    <a:pt x="46682" y="6836"/>
                  </a:cubicBezTo>
                  <a:cubicBezTo>
                    <a:pt x="46693" y="6836"/>
                    <a:pt x="46513" y="6223"/>
                    <a:pt x="46524" y="6223"/>
                  </a:cubicBezTo>
                  <a:lnTo>
                    <a:pt x="46524" y="6223"/>
                  </a:lnTo>
                  <a:cubicBezTo>
                    <a:pt x="46527" y="6223"/>
                    <a:pt x="46537" y="6250"/>
                    <a:pt x="46560" y="6316"/>
                  </a:cubicBezTo>
                  <a:cubicBezTo>
                    <a:pt x="45826" y="3685"/>
                    <a:pt x="45894" y="2745"/>
                    <a:pt x="45706" y="28"/>
                  </a:cubicBezTo>
                  <a:lnTo>
                    <a:pt x="43280" y="79"/>
                  </a:lnTo>
                  <a:cubicBezTo>
                    <a:pt x="43256" y="95"/>
                    <a:pt x="43248" y="104"/>
                    <a:pt x="43246" y="108"/>
                  </a:cubicBezTo>
                  <a:lnTo>
                    <a:pt x="43246" y="108"/>
                  </a:lnTo>
                  <a:cubicBezTo>
                    <a:pt x="43242" y="106"/>
                    <a:pt x="43232" y="103"/>
                    <a:pt x="43207" y="103"/>
                  </a:cubicBezTo>
                  <a:cubicBezTo>
                    <a:pt x="43182" y="103"/>
                    <a:pt x="43140" y="106"/>
                    <a:pt x="43075" y="114"/>
                  </a:cubicBezTo>
                  <a:cubicBezTo>
                    <a:pt x="43004" y="94"/>
                    <a:pt x="42949" y="87"/>
                    <a:pt x="42907" y="87"/>
                  </a:cubicBezTo>
                  <a:cubicBezTo>
                    <a:pt x="42833" y="87"/>
                    <a:pt x="42803" y="108"/>
                    <a:pt x="42812" y="114"/>
                  </a:cubicBezTo>
                  <a:lnTo>
                    <a:pt x="42812" y="114"/>
                  </a:lnTo>
                  <a:lnTo>
                    <a:pt x="42255" y="131"/>
                  </a:lnTo>
                  <a:cubicBezTo>
                    <a:pt x="42060" y="34"/>
                    <a:pt x="41916" y="0"/>
                    <a:pt x="41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03" name="Google Shape;1103;p53"/>
            <p:cNvGrpSpPr/>
            <p:nvPr/>
          </p:nvGrpSpPr>
          <p:grpSpPr>
            <a:xfrm rot="-667034">
              <a:off x="2205342" y="3272515"/>
              <a:ext cx="1619347" cy="1703616"/>
              <a:chOff x="4619450" y="1094400"/>
              <a:chExt cx="1009825" cy="1062375"/>
            </a:xfrm>
          </p:grpSpPr>
          <p:sp>
            <p:nvSpPr>
              <p:cNvPr id="1104" name="Google Shape;1104;p53"/>
              <p:cNvSpPr/>
              <p:nvPr/>
            </p:nvSpPr>
            <p:spPr>
              <a:xfrm>
                <a:off x="4619450" y="1172575"/>
                <a:ext cx="85875" cy="98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39368" fill="none" extrusionOk="0">
                    <a:moveTo>
                      <a:pt x="0" y="1"/>
                    </a:moveTo>
                    <a:lnTo>
                      <a:pt x="3435" y="3936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5" name="Google Shape;1105;p53"/>
              <p:cNvSpPr/>
              <p:nvPr/>
            </p:nvSpPr>
            <p:spPr>
              <a:xfrm>
                <a:off x="4749725" y="11439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6" name="Google Shape;1106;p53"/>
              <p:cNvSpPr/>
              <p:nvPr/>
            </p:nvSpPr>
            <p:spPr>
              <a:xfrm>
                <a:off x="4882150" y="11341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7" name="Google Shape;1107;p53"/>
              <p:cNvSpPr/>
              <p:nvPr/>
            </p:nvSpPr>
            <p:spPr>
              <a:xfrm>
                <a:off x="5014150" y="11243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8" name="Google Shape;1108;p53"/>
              <p:cNvSpPr/>
              <p:nvPr/>
            </p:nvSpPr>
            <p:spPr>
              <a:xfrm>
                <a:off x="5146125" y="1114050"/>
                <a:ext cx="87600" cy="1003000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20" fill="none" extrusionOk="0">
                    <a:moveTo>
                      <a:pt x="1" y="1"/>
                    </a:moveTo>
                    <a:lnTo>
                      <a:pt x="3503" y="401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09" name="Google Shape;1109;p53"/>
              <p:cNvSpPr/>
              <p:nvPr/>
            </p:nvSpPr>
            <p:spPr>
              <a:xfrm>
                <a:off x="5278550" y="1104225"/>
                <a:ext cx="87600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4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0" name="Google Shape;1110;p53"/>
              <p:cNvSpPr/>
              <p:nvPr/>
            </p:nvSpPr>
            <p:spPr>
              <a:xfrm>
                <a:off x="5410550" y="1094400"/>
                <a:ext cx="87575" cy="10025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40103" fill="none" extrusionOk="0">
                    <a:moveTo>
                      <a:pt x="0" y="1"/>
                    </a:moveTo>
                    <a:lnTo>
                      <a:pt x="3503" y="40102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1" name="Google Shape;1111;p53"/>
              <p:cNvSpPr/>
              <p:nvPr/>
            </p:nvSpPr>
            <p:spPr>
              <a:xfrm>
                <a:off x="4629275" y="1216150"/>
                <a:ext cx="935925" cy="70925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7" fill="none" extrusionOk="0">
                    <a:moveTo>
                      <a:pt x="37436" y="0"/>
                    </a:moveTo>
                    <a:lnTo>
                      <a:pt x="0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2" name="Google Shape;1112;p53"/>
              <p:cNvSpPr/>
              <p:nvPr/>
            </p:nvSpPr>
            <p:spPr>
              <a:xfrm>
                <a:off x="4639950" y="1339175"/>
                <a:ext cx="93592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20" fill="none" extrusionOk="0">
                    <a:moveTo>
                      <a:pt x="37436" y="0"/>
                    </a:moveTo>
                    <a:lnTo>
                      <a:pt x="1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3" name="Google Shape;1113;p53"/>
              <p:cNvSpPr/>
              <p:nvPr/>
            </p:nvSpPr>
            <p:spPr>
              <a:xfrm>
                <a:off x="4650625" y="1461750"/>
                <a:ext cx="935925" cy="70950"/>
              </a:xfrm>
              <a:custGeom>
                <a:avLst/>
                <a:gdLst/>
                <a:ahLst/>
                <a:cxnLst/>
                <a:rect l="l" t="t" r="r" b="b"/>
                <a:pathLst>
                  <a:path w="37437" h="2838" fill="none" extrusionOk="0">
                    <a:moveTo>
                      <a:pt x="37437" y="1"/>
                    </a:moveTo>
                    <a:lnTo>
                      <a:pt x="1" y="2837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4" name="Google Shape;1114;p53"/>
              <p:cNvSpPr/>
              <p:nvPr/>
            </p:nvSpPr>
            <p:spPr>
              <a:xfrm>
                <a:off x="4661725" y="158477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20" y="1"/>
                    </a:moveTo>
                    <a:lnTo>
                      <a:pt x="1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5" name="Google Shape;1115;p53"/>
              <p:cNvSpPr/>
              <p:nvPr/>
            </p:nvSpPr>
            <p:spPr>
              <a:xfrm>
                <a:off x="4672425" y="1707800"/>
                <a:ext cx="935475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19" h="2820" fill="none" extrusionOk="0">
                    <a:moveTo>
                      <a:pt x="37419" y="1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6" name="Google Shape;1116;p53"/>
              <p:cNvSpPr/>
              <p:nvPr/>
            </p:nvSpPr>
            <p:spPr>
              <a:xfrm>
                <a:off x="4683100" y="1830400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20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17" name="Google Shape;1117;p53"/>
              <p:cNvSpPr/>
              <p:nvPr/>
            </p:nvSpPr>
            <p:spPr>
              <a:xfrm>
                <a:off x="4693775" y="1953425"/>
                <a:ext cx="9355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7420" h="2820" fill="none" extrusionOk="0">
                    <a:moveTo>
                      <a:pt x="37419" y="0"/>
                    </a:moveTo>
                    <a:lnTo>
                      <a:pt x="0" y="2819"/>
                    </a:lnTo>
                  </a:path>
                </a:pathLst>
              </a:custGeom>
              <a:solidFill>
                <a:schemeClr val="accent6"/>
              </a:solidFill>
              <a:ln w="3425" cap="flat" cmpd="sng">
                <a:solidFill>
                  <a:srgbClr val="FDFDFD"/>
                </a:solidFill>
                <a:prstDash val="solid"/>
                <a:miter lim="17086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20" name="Google Shape;1120;p53"/>
          <p:cNvSpPr/>
          <p:nvPr/>
        </p:nvSpPr>
        <p:spPr>
          <a:xfrm rot="-2236847">
            <a:off x="2573742" y="-860814"/>
            <a:ext cx="6266863" cy="5332155"/>
          </a:xfrm>
          <a:custGeom>
            <a:avLst/>
            <a:gdLst/>
            <a:ahLst/>
            <a:cxnLst/>
            <a:rect l="l" t="t" r="r" b="b"/>
            <a:pathLst>
              <a:path w="13909" h="13003" extrusionOk="0">
                <a:moveTo>
                  <a:pt x="2427" y="0"/>
                </a:moveTo>
                <a:cubicBezTo>
                  <a:pt x="2273" y="52"/>
                  <a:pt x="2119" y="86"/>
                  <a:pt x="1965" y="103"/>
                </a:cubicBezTo>
                <a:cubicBezTo>
                  <a:pt x="1965" y="120"/>
                  <a:pt x="1948" y="137"/>
                  <a:pt x="1931" y="154"/>
                </a:cubicBezTo>
                <a:cubicBezTo>
                  <a:pt x="1896" y="225"/>
                  <a:pt x="1820" y="263"/>
                  <a:pt x="1742" y="263"/>
                </a:cubicBezTo>
                <a:cubicBezTo>
                  <a:pt x="1707" y="263"/>
                  <a:pt x="1672" y="255"/>
                  <a:pt x="1641" y="240"/>
                </a:cubicBezTo>
                <a:lnTo>
                  <a:pt x="1624" y="240"/>
                </a:lnTo>
                <a:cubicBezTo>
                  <a:pt x="1624" y="240"/>
                  <a:pt x="1606" y="257"/>
                  <a:pt x="1606" y="274"/>
                </a:cubicBezTo>
                <a:cubicBezTo>
                  <a:pt x="1641" y="308"/>
                  <a:pt x="1692" y="325"/>
                  <a:pt x="1726" y="342"/>
                </a:cubicBezTo>
                <a:lnTo>
                  <a:pt x="1794" y="376"/>
                </a:lnTo>
                <a:cubicBezTo>
                  <a:pt x="1846" y="496"/>
                  <a:pt x="1897" y="598"/>
                  <a:pt x="1982" y="701"/>
                </a:cubicBezTo>
                <a:cubicBezTo>
                  <a:pt x="1982" y="701"/>
                  <a:pt x="2016" y="735"/>
                  <a:pt x="2051" y="786"/>
                </a:cubicBezTo>
                <a:cubicBezTo>
                  <a:pt x="2051" y="820"/>
                  <a:pt x="2016" y="855"/>
                  <a:pt x="1965" y="872"/>
                </a:cubicBezTo>
                <a:cubicBezTo>
                  <a:pt x="1948" y="872"/>
                  <a:pt x="1948" y="889"/>
                  <a:pt x="1931" y="906"/>
                </a:cubicBezTo>
                <a:cubicBezTo>
                  <a:pt x="1897" y="906"/>
                  <a:pt x="1846" y="923"/>
                  <a:pt x="1914" y="974"/>
                </a:cubicBezTo>
                <a:cubicBezTo>
                  <a:pt x="1948" y="1008"/>
                  <a:pt x="1982" y="1043"/>
                  <a:pt x="1999" y="1077"/>
                </a:cubicBezTo>
                <a:cubicBezTo>
                  <a:pt x="1999" y="1094"/>
                  <a:pt x="1999" y="1111"/>
                  <a:pt x="1982" y="1111"/>
                </a:cubicBezTo>
                <a:cubicBezTo>
                  <a:pt x="1965" y="1111"/>
                  <a:pt x="1914" y="1128"/>
                  <a:pt x="1914" y="1145"/>
                </a:cubicBezTo>
                <a:cubicBezTo>
                  <a:pt x="1931" y="1213"/>
                  <a:pt x="1948" y="1282"/>
                  <a:pt x="1948" y="1350"/>
                </a:cubicBezTo>
                <a:cubicBezTo>
                  <a:pt x="1948" y="1401"/>
                  <a:pt x="1999" y="1436"/>
                  <a:pt x="2068" y="1487"/>
                </a:cubicBezTo>
                <a:cubicBezTo>
                  <a:pt x="2136" y="1538"/>
                  <a:pt x="2102" y="1538"/>
                  <a:pt x="2068" y="1538"/>
                </a:cubicBezTo>
                <a:cubicBezTo>
                  <a:pt x="1999" y="1538"/>
                  <a:pt x="2016" y="1589"/>
                  <a:pt x="2051" y="1624"/>
                </a:cubicBezTo>
                <a:cubicBezTo>
                  <a:pt x="2119" y="1709"/>
                  <a:pt x="2187" y="1794"/>
                  <a:pt x="2256" y="1880"/>
                </a:cubicBezTo>
                <a:cubicBezTo>
                  <a:pt x="2170" y="1863"/>
                  <a:pt x="2085" y="1811"/>
                  <a:pt x="2034" y="1760"/>
                </a:cubicBezTo>
                <a:lnTo>
                  <a:pt x="2016" y="1726"/>
                </a:lnTo>
                <a:lnTo>
                  <a:pt x="2016" y="1726"/>
                </a:lnTo>
                <a:cubicBezTo>
                  <a:pt x="2016" y="1777"/>
                  <a:pt x="2034" y="1811"/>
                  <a:pt x="2051" y="1846"/>
                </a:cubicBezTo>
                <a:cubicBezTo>
                  <a:pt x="2153" y="2034"/>
                  <a:pt x="2187" y="2153"/>
                  <a:pt x="2153" y="2239"/>
                </a:cubicBezTo>
                <a:lnTo>
                  <a:pt x="2187" y="2307"/>
                </a:lnTo>
                <a:cubicBezTo>
                  <a:pt x="2187" y="2324"/>
                  <a:pt x="2222" y="2358"/>
                  <a:pt x="2222" y="2375"/>
                </a:cubicBezTo>
                <a:cubicBezTo>
                  <a:pt x="2239" y="2409"/>
                  <a:pt x="2273" y="2495"/>
                  <a:pt x="2256" y="2512"/>
                </a:cubicBezTo>
                <a:cubicBezTo>
                  <a:pt x="2187" y="2529"/>
                  <a:pt x="2136" y="2546"/>
                  <a:pt x="2068" y="2546"/>
                </a:cubicBezTo>
                <a:cubicBezTo>
                  <a:pt x="1982" y="2529"/>
                  <a:pt x="1897" y="2495"/>
                  <a:pt x="1846" y="2444"/>
                </a:cubicBezTo>
                <a:cubicBezTo>
                  <a:pt x="1743" y="2375"/>
                  <a:pt x="1641" y="2290"/>
                  <a:pt x="1555" y="2204"/>
                </a:cubicBezTo>
                <a:lnTo>
                  <a:pt x="1504" y="2187"/>
                </a:lnTo>
                <a:cubicBezTo>
                  <a:pt x="1504" y="2204"/>
                  <a:pt x="1504" y="2222"/>
                  <a:pt x="1487" y="2256"/>
                </a:cubicBezTo>
                <a:cubicBezTo>
                  <a:pt x="1675" y="2529"/>
                  <a:pt x="1658" y="2717"/>
                  <a:pt x="1504" y="2785"/>
                </a:cubicBezTo>
                <a:cubicBezTo>
                  <a:pt x="1466" y="2806"/>
                  <a:pt x="1417" y="2816"/>
                  <a:pt x="1359" y="2816"/>
                </a:cubicBezTo>
                <a:cubicBezTo>
                  <a:pt x="1182" y="2816"/>
                  <a:pt x="924" y="2726"/>
                  <a:pt x="667" y="2597"/>
                </a:cubicBezTo>
                <a:cubicBezTo>
                  <a:pt x="641" y="2602"/>
                  <a:pt x="614" y="2604"/>
                  <a:pt x="587" y="2604"/>
                </a:cubicBezTo>
                <a:cubicBezTo>
                  <a:pt x="505" y="2604"/>
                  <a:pt x="419" y="2585"/>
                  <a:pt x="342" y="2546"/>
                </a:cubicBezTo>
                <a:cubicBezTo>
                  <a:pt x="342" y="2546"/>
                  <a:pt x="325" y="2563"/>
                  <a:pt x="325" y="2580"/>
                </a:cubicBezTo>
                <a:cubicBezTo>
                  <a:pt x="325" y="2649"/>
                  <a:pt x="274" y="2734"/>
                  <a:pt x="205" y="2768"/>
                </a:cubicBezTo>
                <a:cubicBezTo>
                  <a:pt x="154" y="2802"/>
                  <a:pt x="69" y="2837"/>
                  <a:pt x="0" y="2854"/>
                </a:cubicBezTo>
                <a:lnTo>
                  <a:pt x="11346" y="12439"/>
                </a:lnTo>
                <a:cubicBezTo>
                  <a:pt x="11328" y="12422"/>
                  <a:pt x="11311" y="12405"/>
                  <a:pt x="11346" y="12388"/>
                </a:cubicBezTo>
                <a:lnTo>
                  <a:pt x="11260" y="12251"/>
                </a:lnTo>
                <a:lnTo>
                  <a:pt x="11260" y="12234"/>
                </a:lnTo>
                <a:lnTo>
                  <a:pt x="11346" y="12251"/>
                </a:lnTo>
                <a:cubicBezTo>
                  <a:pt x="11414" y="12268"/>
                  <a:pt x="11465" y="12302"/>
                  <a:pt x="11516" y="12354"/>
                </a:cubicBezTo>
                <a:cubicBezTo>
                  <a:pt x="11568" y="12405"/>
                  <a:pt x="11636" y="12456"/>
                  <a:pt x="11721" y="12473"/>
                </a:cubicBezTo>
                <a:cubicBezTo>
                  <a:pt x="11773" y="12473"/>
                  <a:pt x="11807" y="12490"/>
                  <a:pt x="11841" y="12525"/>
                </a:cubicBezTo>
                <a:cubicBezTo>
                  <a:pt x="11875" y="12542"/>
                  <a:pt x="11892" y="12559"/>
                  <a:pt x="11927" y="12576"/>
                </a:cubicBezTo>
                <a:cubicBezTo>
                  <a:pt x="12012" y="12678"/>
                  <a:pt x="12080" y="12764"/>
                  <a:pt x="12183" y="12866"/>
                </a:cubicBezTo>
                <a:cubicBezTo>
                  <a:pt x="12217" y="12900"/>
                  <a:pt x="12251" y="12918"/>
                  <a:pt x="12285" y="12952"/>
                </a:cubicBezTo>
                <a:cubicBezTo>
                  <a:pt x="12315" y="12917"/>
                  <a:pt x="12363" y="12904"/>
                  <a:pt x="12420" y="12904"/>
                </a:cubicBezTo>
                <a:cubicBezTo>
                  <a:pt x="12558" y="12904"/>
                  <a:pt x="12751" y="12979"/>
                  <a:pt x="12883" y="13003"/>
                </a:cubicBezTo>
                <a:cubicBezTo>
                  <a:pt x="12781" y="12969"/>
                  <a:pt x="12712" y="12798"/>
                  <a:pt x="12678" y="12627"/>
                </a:cubicBezTo>
                <a:cubicBezTo>
                  <a:pt x="12576" y="12576"/>
                  <a:pt x="12473" y="12490"/>
                  <a:pt x="12388" y="12405"/>
                </a:cubicBezTo>
                <a:cubicBezTo>
                  <a:pt x="12327" y="12359"/>
                  <a:pt x="12307" y="12300"/>
                  <a:pt x="12352" y="12300"/>
                </a:cubicBezTo>
                <a:cubicBezTo>
                  <a:pt x="12357" y="12300"/>
                  <a:pt x="12363" y="12301"/>
                  <a:pt x="12371" y="12302"/>
                </a:cubicBezTo>
                <a:cubicBezTo>
                  <a:pt x="12405" y="12311"/>
                  <a:pt x="12439" y="12315"/>
                  <a:pt x="12467" y="12315"/>
                </a:cubicBezTo>
                <a:cubicBezTo>
                  <a:pt x="12495" y="12315"/>
                  <a:pt x="12516" y="12311"/>
                  <a:pt x="12525" y="12302"/>
                </a:cubicBezTo>
                <a:cubicBezTo>
                  <a:pt x="12530" y="12297"/>
                  <a:pt x="12540" y="12295"/>
                  <a:pt x="12551" y="12295"/>
                </a:cubicBezTo>
                <a:cubicBezTo>
                  <a:pt x="12574" y="12295"/>
                  <a:pt x="12604" y="12302"/>
                  <a:pt x="12627" y="12302"/>
                </a:cubicBezTo>
                <a:lnTo>
                  <a:pt x="12661" y="12302"/>
                </a:lnTo>
                <a:cubicBezTo>
                  <a:pt x="12678" y="12268"/>
                  <a:pt x="12712" y="12251"/>
                  <a:pt x="12730" y="12234"/>
                </a:cubicBezTo>
                <a:cubicBezTo>
                  <a:pt x="12730" y="12217"/>
                  <a:pt x="12712" y="12200"/>
                  <a:pt x="12695" y="12183"/>
                </a:cubicBezTo>
                <a:cubicBezTo>
                  <a:pt x="12661" y="12132"/>
                  <a:pt x="12576" y="12046"/>
                  <a:pt x="12576" y="12012"/>
                </a:cubicBezTo>
                <a:cubicBezTo>
                  <a:pt x="12559" y="11978"/>
                  <a:pt x="12456" y="11858"/>
                  <a:pt x="12456" y="11807"/>
                </a:cubicBezTo>
                <a:cubicBezTo>
                  <a:pt x="12456" y="11798"/>
                  <a:pt x="12460" y="11794"/>
                  <a:pt x="12471" y="11794"/>
                </a:cubicBezTo>
                <a:cubicBezTo>
                  <a:pt x="12482" y="11794"/>
                  <a:pt x="12499" y="11798"/>
                  <a:pt x="12525" y="11807"/>
                </a:cubicBezTo>
                <a:lnTo>
                  <a:pt x="12627" y="11841"/>
                </a:lnTo>
                <a:cubicBezTo>
                  <a:pt x="12678" y="11875"/>
                  <a:pt x="12712" y="11892"/>
                  <a:pt x="12764" y="11927"/>
                </a:cubicBezTo>
                <a:cubicBezTo>
                  <a:pt x="12788" y="11854"/>
                  <a:pt x="12873" y="11833"/>
                  <a:pt x="12975" y="11833"/>
                </a:cubicBezTo>
                <a:cubicBezTo>
                  <a:pt x="13016" y="11833"/>
                  <a:pt x="13061" y="11836"/>
                  <a:pt x="13105" y="11841"/>
                </a:cubicBezTo>
                <a:cubicBezTo>
                  <a:pt x="13157" y="11756"/>
                  <a:pt x="13191" y="11670"/>
                  <a:pt x="13208" y="11585"/>
                </a:cubicBezTo>
                <a:cubicBezTo>
                  <a:pt x="13157" y="11551"/>
                  <a:pt x="13123" y="11516"/>
                  <a:pt x="13071" y="11482"/>
                </a:cubicBezTo>
                <a:lnTo>
                  <a:pt x="12935" y="11380"/>
                </a:lnTo>
                <a:cubicBezTo>
                  <a:pt x="12935" y="11346"/>
                  <a:pt x="12883" y="11328"/>
                  <a:pt x="12849" y="11311"/>
                </a:cubicBezTo>
                <a:cubicBezTo>
                  <a:pt x="12730" y="11192"/>
                  <a:pt x="12695" y="11123"/>
                  <a:pt x="12764" y="11123"/>
                </a:cubicBezTo>
                <a:cubicBezTo>
                  <a:pt x="12815" y="11123"/>
                  <a:pt x="12883" y="11072"/>
                  <a:pt x="12952" y="11038"/>
                </a:cubicBezTo>
                <a:cubicBezTo>
                  <a:pt x="12969" y="11038"/>
                  <a:pt x="12986" y="11004"/>
                  <a:pt x="12969" y="10970"/>
                </a:cubicBezTo>
                <a:cubicBezTo>
                  <a:pt x="12945" y="10911"/>
                  <a:pt x="12962" y="10892"/>
                  <a:pt x="13015" y="10892"/>
                </a:cubicBezTo>
                <a:cubicBezTo>
                  <a:pt x="13038" y="10892"/>
                  <a:pt x="13068" y="10896"/>
                  <a:pt x="13105" y="10901"/>
                </a:cubicBezTo>
                <a:cubicBezTo>
                  <a:pt x="13133" y="10910"/>
                  <a:pt x="13155" y="10915"/>
                  <a:pt x="13174" y="10915"/>
                </a:cubicBezTo>
                <a:cubicBezTo>
                  <a:pt x="13224" y="10915"/>
                  <a:pt x="13242" y="10883"/>
                  <a:pt x="13242" y="10833"/>
                </a:cubicBezTo>
                <a:cubicBezTo>
                  <a:pt x="13242" y="10816"/>
                  <a:pt x="13225" y="10782"/>
                  <a:pt x="13225" y="10765"/>
                </a:cubicBezTo>
                <a:cubicBezTo>
                  <a:pt x="13191" y="10679"/>
                  <a:pt x="13208" y="10645"/>
                  <a:pt x="13259" y="10628"/>
                </a:cubicBezTo>
                <a:cubicBezTo>
                  <a:pt x="13293" y="10628"/>
                  <a:pt x="13276" y="10594"/>
                  <a:pt x="13293" y="10577"/>
                </a:cubicBezTo>
                <a:lnTo>
                  <a:pt x="13413" y="10611"/>
                </a:lnTo>
                <a:lnTo>
                  <a:pt x="13413" y="10645"/>
                </a:lnTo>
                <a:cubicBezTo>
                  <a:pt x="13430" y="10662"/>
                  <a:pt x="13447" y="10679"/>
                  <a:pt x="13464" y="10696"/>
                </a:cubicBezTo>
                <a:cubicBezTo>
                  <a:pt x="13498" y="10713"/>
                  <a:pt x="13516" y="10730"/>
                  <a:pt x="13550" y="10748"/>
                </a:cubicBezTo>
                <a:cubicBezTo>
                  <a:pt x="13567" y="10748"/>
                  <a:pt x="13584" y="10730"/>
                  <a:pt x="13584" y="10713"/>
                </a:cubicBezTo>
                <a:lnTo>
                  <a:pt x="13601" y="10713"/>
                </a:lnTo>
                <a:lnTo>
                  <a:pt x="13533" y="10628"/>
                </a:lnTo>
                <a:cubicBezTo>
                  <a:pt x="13567" y="10611"/>
                  <a:pt x="13481" y="10525"/>
                  <a:pt x="13430" y="10474"/>
                </a:cubicBezTo>
                <a:cubicBezTo>
                  <a:pt x="13396" y="10406"/>
                  <a:pt x="13396" y="10372"/>
                  <a:pt x="13242" y="10303"/>
                </a:cubicBezTo>
                <a:cubicBezTo>
                  <a:pt x="13225" y="10286"/>
                  <a:pt x="13191" y="10269"/>
                  <a:pt x="13157" y="10252"/>
                </a:cubicBezTo>
                <a:cubicBezTo>
                  <a:pt x="13123" y="10218"/>
                  <a:pt x="13140" y="10201"/>
                  <a:pt x="13157" y="10201"/>
                </a:cubicBezTo>
                <a:cubicBezTo>
                  <a:pt x="13293" y="10269"/>
                  <a:pt x="13430" y="10320"/>
                  <a:pt x="13584" y="10320"/>
                </a:cubicBezTo>
                <a:cubicBezTo>
                  <a:pt x="13601" y="10337"/>
                  <a:pt x="13635" y="10355"/>
                  <a:pt x="13652" y="10372"/>
                </a:cubicBezTo>
                <a:cubicBezTo>
                  <a:pt x="13618" y="10252"/>
                  <a:pt x="13635" y="10167"/>
                  <a:pt x="13721" y="10115"/>
                </a:cubicBezTo>
                <a:cubicBezTo>
                  <a:pt x="13635" y="9945"/>
                  <a:pt x="13635" y="9808"/>
                  <a:pt x="13738" y="9757"/>
                </a:cubicBezTo>
                <a:cubicBezTo>
                  <a:pt x="13772" y="9757"/>
                  <a:pt x="13789" y="9757"/>
                  <a:pt x="13806" y="9739"/>
                </a:cubicBezTo>
                <a:cubicBezTo>
                  <a:pt x="13840" y="9722"/>
                  <a:pt x="13874" y="9705"/>
                  <a:pt x="13909" y="9688"/>
                </a:cubicBezTo>
                <a:lnTo>
                  <a:pt x="2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25" name="Google Shape;1125;p53"/>
          <p:cNvSpPr txBox="1">
            <a:spLocks noGrp="1"/>
          </p:cNvSpPr>
          <p:nvPr>
            <p:ph type="title"/>
          </p:nvPr>
        </p:nvSpPr>
        <p:spPr>
          <a:xfrm>
            <a:off x="2345383" y="1395857"/>
            <a:ext cx="7345212" cy="72123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GB" sz="4800" dirty="0">
                <a:solidFill>
                  <a:srgbClr val="FFC000"/>
                </a:solidFill>
                <a:latin typeface="Bahnschrift" panose="020B0502040204020203" pitchFamily="34" charset="0"/>
              </a:rPr>
              <a:t>QUY ĐỒNG </a:t>
            </a:r>
            <a:r>
              <a:rPr lang="en-GB" sz="4800">
                <a:solidFill>
                  <a:srgbClr val="FFC000"/>
                </a:solidFill>
                <a:latin typeface="Bahnschrift" panose="020B0502040204020203" pitchFamily="34" charset="0"/>
              </a:rPr>
              <a:t>MẪU </a:t>
            </a:r>
            <a:r>
              <a:rPr lang="en-GB" sz="4800" smtClean="0">
                <a:solidFill>
                  <a:srgbClr val="FFC000"/>
                </a:solidFill>
                <a:latin typeface="Bahnschrift" panose="020B0502040204020203" pitchFamily="34" charset="0"/>
              </a:rPr>
              <a:t>SỐ</a:t>
            </a:r>
            <a:endParaRPr lang="en-GB" sz="4800" dirty="0">
              <a:solidFill>
                <a:srgbClr val="FFC000"/>
              </a:solidFill>
              <a:latin typeface="Bahnschrift" panose="020B0502040204020203" pitchFamily="34" charset="0"/>
            </a:endParaRPr>
          </a:p>
        </p:txBody>
      </p:sp>
      <p:grpSp>
        <p:nvGrpSpPr>
          <p:cNvPr id="1126" name="Google Shape;1126;p53"/>
          <p:cNvGrpSpPr/>
          <p:nvPr/>
        </p:nvGrpSpPr>
        <p:grpSpPr>
          <a:xfrm>
            <a:off x="2963692" y="1949571"/>
            <a:ext cx="1422969" cy="1282324"/>
            <a:chOff x="2144344" y="1419160"/>
            <a:chExt cx="1198997" cy="1080489"/>
          </a:xfrm>
        </p:grpSpPr>
        <p:sp>
          <p:nvSpPr>
            <p:cNvPr id="1127" name="Google Shape;1127;p53"/>
            <p:cNvSpPr/>
            <p:nvPr/>
          </p:nvSpPr>
          <p:spPr>
            <a:xfrm rot="1291781">
              <a:off x="2243719" y="1609893"/>
              <a:ext cx="1000248" cy="731746"/>
            </a:xfrm>
            <a:custGeom>
              <a:avLst/>
              <a:gdLst/>
              <a:ahLst/>
              <a:cxnLst/>
              <a:rect l="l" t="t" r="r" b="b"/>
              <a:pathLst>
                <a:path w="18958" h="13869" extrusionOk="0">
                  <a:moveTo>
                    <a:pt x="12948" y="1"/>
                  </a:moveTo>
                  <a:cubicBezTo>
                    <a:pt x="12628" y="1"/>
                    <a:pt x="12328" y="269"/>
                    <a:pt x="12270" y="585"/>
                  </a:cubicBezTo>
                  <a:lnTo>
                    <a:pt x="11945" y="209"/>
                  </a:lnTo>
                  <a:cubicBezTo>
                    <a:pt x="11824" y="70"/>
                    <a:pt x="11676" y="12"/>
                    <a:pt x="11530" y="12"/>
                  </a:cubicBezTo>
                  <a:cubicBezTo>
                    <a:pt x="11098" y="12"/>
                    <a:pt x="10674" y="519"/>
                    <a:pt x="10954" y="978"/>
                  </a:cubicBezTo>
                  <a:cubicBezTo>
                    <a:pt x="11228" y="1405"/>
                    <a:pt x="11501" y="1832"/>
                    <a:pt x="11774" y="2276"/>
                  </a:cubicBezTo>
                  <a:cubicBezTo>
                    <a:pt x="11484" y="1935"/>
                    <a:pt x="11176" y="1610"/>
                    <a:pt x="10869" y="1285"/>
                  </a:cubicBezTo>
                  <a:cubicBezTo>
                    <a:pt x="10753" y="1165"/>
                    <a:pt x="10601" y="1113"/>
                    <a:pt x="10448" y="1113"/>
                  </a:cubicBezTo>
                  <a:cubicBezTo>
                    <a:pt x="10056" y="1113"/>
                    <a:pt x="9655" y="1454"/>
                    <a:pt x="9827" y="1883"/>
                  </a:cubicBezTo>
                  <a:cubicBezTo>
                    <a:pt x="10032" y="2396"/>
                    <a:pt x="10254" y="2874"/>
                    <a:pt x="10510" y="3353"/>
                  </a:cubicBezTo>
                  <a:cubicBezTo>
                    <a:pt x="10254" y="2994"/>
                    <a:pt x="9997" y="2652"/>
                    <a:pt x="9724" y="2294"/>
                  </a:cubicBezTo>
                  <a:lnTo>
                    <a:pt x="9639" y="2174"/>
                  </a:lnTo>
                  <a:cubicBezTo>
                    <a:pt x="9515" y="2016"/>
                    <a:pt x="9373" y="1950"/>
                    <a:pt x="9234" y="1950"/>
                  </a:cubicBezTo>
                  <a:cubicBezTo>
                    <a:pt x="8832" y="1950"/>
                    <a:pt x="8457" y="2494"/>
                    <a:pt x="8648" y="2926"/>
                  </a:cubicBezTo>
                  <a:cubicBezTo>
                    <a:pt x="9092" y="3985"/>
                    <a:pt x="9587" y="5027"/>
                    <a:pt x="10100" y="6035"/>
                  </a:cubicBezTo>
                  <a:cubicBezTo>
                    <a:pt x="9639" y="5472"/>
                    <a:pt x="9126" y="4959"/>
                    <a:pt x="8562" y="4498"/>
                  </a:cubicBezTo>
                  <a:cubicBezTo>
                    <a:pt x="8441" y="4395"/>
                    <a:pt x="8283" y="4349"/>
                    <a:pt x="8125" y="4349"/>
                  </a:cubicBezTo>
                  <a:cubicBezTo>
                    <a:pt x="7730" y="4349"/>
                    <a:pt x="7337" y="4644"/>
                    <a:pt x="7520" y="5096"/>
                  </a:cubicBezTo>
                  <a:cubicBezTo>
                    <a:pt x="7674" y="5454"/>
                    <a:pt x="7828" y="5813"/>
                    <a:pt x="8015" y="6155"/>
                  </a:cubicBezTo>
                  <a:cubicBezTo>
                    <a:pt x="7938" y="6120"/>
                    <a:pt x="7858" y="6104"/>
                    <a:pt x="7779" y="6104"/>
                  </a:cubicBezTo>
                  <a:cubicBezTo>
                    <a:pt x="7355" y="6104"/>
                    <a:pt x="6970" y="6565"/>
                    <a:pt x="7229" y="7026"/>
                  </a:cubicBezTo>
                  <a:cubicBezTo>
                    <a:pt x="7554" y="7573"/>
                    <a:pt x="7862" y="8052"/>
                    <a:pt x="8169" y="8581"/>
                  </a:cubicBezTo>
                  <a:cubicBezTo>
                    <a:pt x="7486" y="7573"/>
                    <a:pt x="6717" y="6616"/>
                    <a:pt x="5897" y="5745"/>
                  </a:cubicBezTo>
                  <a:cubicBezTo>
                    <a:pt x="5771" y="5615"/>
                    <a:pt x="5623" y="5559"/>
                    <a:pt x="5478" y="5559"/>
                  </a:cubicBezTo>
                  <a:cubicBezTo>
                    <a:pt x="5053" y="5559"/>
                    <a:pt x="4655" y="6034"/>
                    <a:pt x="4923" y="6480"/>
                  </a:cubicBezTo>
                  <a:lnTo>
                    <a:pt x="5042" y="6685"/>
                  </a:lnTo>
                  <a:cubicBezTo>
                    <a:pt x="4598" y="6240"/>
                    <a:pt x="4120" y="5847"/>
                    <a:pt x="3624" y="5489"/>
                  </a:cubicBezTo>
                  <a:cubicBezTo>
                    <a:pt x="3528" y="5419"/>
                    <a:pt x="3426" y="5388"/>
                    <a:pt x="3327" y="5388"/>
                  </a:cubicBezTo>
                  <a:cubicBezTo>
                    <a:pt x="2918" y="5388"/>
                    <a:pt x="2557" y="5907"/>
                    <a:pt x="2804" y="6292"/>
                  </a:cubicBezTo>
                  <a:cubicBezTo>
                    <a:pt x="3231" y="6975"/>
                    <a:pt x="3693" y="7659"/>
                    <a:pt x="4137" y="8325"/>
                  </a:cubicBezTo>
                  <a:cubicBezTo>
                    <a:pt x="3727" y="7881"/>
                    <a:pt x="3283" y="7436"/>
                    <a:pt x="2838" y="7009"/>
                  </a:cubicBezTo>
                  <a:cubicBezTo>
                    <a:pt x="2717" y="6892"/>
                    <a:pt x="2578" y="6842"/>
                    <a:pt x="2444" y="6842"/>
                  </a:cubicBezTo>
                  <a:cubicBezTo>
                    <a:pt x="2048" y="6842"/>
                    <a:pt x="1690" y="7276"/>
                    <a:pt x="1933" y="7710"/>
                  </a:cubicBezTo>
                  <a:cubicBezTo>
                    <a:pt x="2052" y="7915"/>
                    <a:pt x="2155" y="8120"/>
                    <a:pt x="2274" y="8308"/>
                  </a:cubicBezTo>
                  <a:cubicBezTo>
                    <a:pt x="1847" y="7949"/>
                    <a:pt x="1386" y="7624"/>
                    <a:pt x="908" y="7334"/>
                  </a:cubicBezTo>
                  <a:cubicBezTo>
                    <a:pt x="831" y="7291"/>
                    <a:pt x="750" y="7272"/>
                    <a:pt x="672" y="7272"/>
                  </a:cubicBezTo>
                  <a:cubicBezTo>
                    <a:pt x="316" y="7272"/>
                    <a:pt x="0" y="7670"/>
                    <a:pt x="224" y="8035"/>
                  </a:cubicBezTo>
                  <a:cubicBezTo>
                    <a:pt x="1266" y="9743"/>
                    <a:pt x="2428" y="11332"/>
                    <a:pt x="3368" y="13109"/>
                  </a:cubicBezTo>
                  <a:cubicBezTo>
                    <a:pt x="3437" y="13232"/>
                    <a:pt x="3541" y="13283"/>
                    <a:pt x="3646" y="13283"/>
                  </a:cubicBezTo>
                  <a:cubicBezTo>
                    <a:pt x="3877" y="13283"/>
                    <a:pt x="4113" y="13033"/>
                    <a:pt x="3983" y="12750"/>
                  </a:cubicBezTo>
                  <a:cubicBezTo>
                    <a:pt x="3522" y="11811"/>
                    <a:pt x="3026" y="10871"/>
                    <a:pt x="2497" y="9948"/>
                  </a:cubicBezTo>
                  <a:lnTo>
                    <a:pt x="2497" y="9948"/>
                  </a:lnTo>
                  <a:cubicBezTo>
                    <a:pt x="3539" y="11076"/>
                    <a:pt x="4427" y="12374"/>
                    <a:pt x="5418" y="13502"/>
                  </a:cubicBezTo>
                  <a:cubicBezTo>
                    <a:pt x="5527" y="13623"/>
                    <a:pt x="5655" y="13674"/>
                    <a:pt x="5780" y="13674"/>
                  </a:cubicBezTo>
                  <a:cubicBezTo>
                    <a:pt x="6151" y="13674"/>
                    <a:pt x="6502" y="13231"/>
                    <a:pt x="6273" y="12836"/>
                  </a:cubicBezTo>
                  <a:cubicBezTo>
                    <a:pt x="6136" y="12579"/>
                    <a:pt x="5999" y="12340"/>
                    <a:pt x="5863" y="12101"/>
                  </a:cubicBezTo>
                  <a:lnTo>
                    <a:pt x="5863" y="12101"/>
                  </a:lnTo>
                  <a:cubicBezTo>
                    <a:pt x="6238" y="12528"/>
                    <a:pt x="6614" y="12938"/>
                    <a:pt x="7007" y="13331"/>
                  </a:cubicBezTo>
                  <a:cubicBezTo>
                    <a:pt x="7118" y="13442"/>
                    <a:pt x="7259" y="13490"/>
                    <a:pt x="7399" y="13490"/>
                  </a:cubicBezTo>
                  <a:cubicBezTo>
                    <a:pt x="7755" y="13490"/>
                    <a:pt x="8107" y="13177"/>
                    <a:pt x="7947" y="12784"/>
                  </a:cubicBezTo>
                  <a:cubicBezTo>
                    <a:pt x="7810" y="12409"/>
                    <a:pt x="7640" y="12050"/>
                    <a:pt x="7469" y="11691"/>
                  </a:cubicBezTo>
                  <a:lnTo>
                    <a:pt x="7469" y="11691"/>
                  </a:lnTo>
                  <a:cubicBezTo>
                    <a:pt x="7776" y="12084"/>
                    <a:pt x="8067" y="12460"/>
                    <a:pt x="8391" y="12819"/>
                  </a:cubicBezTo>
                  <a:cubicBezTo>
                    <a:pt x="8516" y="12958"/>
                    <a:pt x="8659" y="13016"/>
                    <a:pt x="8798" y="13016"/>
                  </a:cubicBezTo>
                  <a:cubicBezTo>
                    <a:pt x="9137" y="13016"/>
                    <a:pt x="9453" y="12670"/>
                    <a:pt x="9417" y="12306"/>
                  </a:cubicBezTo>
                  <a:lnTo>
                    <a:pt x="9417" y="12306"/>
                  </a:lnTo>
                  <a:cubicBezTo>
                    <a:pt x="9810" y="12802"/>
                    <a:pt x="10254" y="13280"/>
                    <a:pt x="10715" y="13707"/>
                  </a:cubicBezTo>
                  <a:cubicBezTo>
                    <a:pt x="10837" y="13819"/>
                    <a:pt x="10986" y="13868"/>
                    <a:pt x="11132" y="13868"/>
                  </a:cubicBezTo>
                  <a:cubicBezTo>
                    <a:pt x="11501" y="13868"/>
                    <a:pt x="11853" y="13554"/>
                    <a:pt x="11706" y="13126"/>
                  </a:cubicBezTo>
                  <a:cubicBezTo>
                    <a:pt x="11638" y="12904"/>
                    <a:pt x="11569" y="12682"/>
                    <a:pt x="11484" y="12460"/>
                  </a:cubicBezTo>
                  <a:lnTo>
                    <a:pt x="11484" y="12460"/>
                  </a:lnTo>
                  <a:cubicBezTo>
                    <a:pt x="11638" y="12648"/>
                    <a:pt x="11792" y="12836"/>
                    <a:pt x="11945" y="13007"/>
                  </a:cubicBezTo>
                  <a:cubicBezTo>
                    <a:pt x="12060" y="13136"/>
                    <a:pt x="12208" y="13191"/>
                    <a:pt x="12356" y="13191"/>
                  </a:cubicBezTo>
                  <a:cubicBezTo>
                    <a:pt x="12736" y="13191"/>
                    <a:pt x="13123" y="12827"/>
                    <a:pt x="12988" y="12409"/>
                  </a:cubicBezTo>
                  <a:cubicBezTo>
                    <a:pt x="12885" y="12135"/>
                    <a:pt x="12765" y="11879"/>
                    <a:pt x="12663" y="11606"/>
                  </a:cubicBezTo>
                  <a:lnTo>
                    <a:pt x="12663" y="11606"/>
                  </a:lnTo>
                  <a:cubicBezTo>
                    <a:pt x="12988" y="12050"/>
                    <a:pt x="13346" y="12460"/>
                    <a:pt x="13722" y="12836"/>
                  </a:cubicBezTo>
                  <a:cubicBezTo>
                    <a:pt x="13853" y="12971"/>
                    <a:pt x="14001" y="13028"/>
                    <a:pt x="14143" y="13028"/>
                  </a:cubicBezTo>
                  <a:cubicBezTo>
                    <a:pt x="14557" y="13028"/>
                    <a:pt x="14925" y="12542"/>
                    <a:pt x="14696" y="12084"/>
                  </a:cubicBezTo>
                  <a:cubicBezTo>
                    <a:pt x="14201" y="11059"/>
                    <a:pt x="13654" y="10068"/>
                    <a:pt x="13124" y="9060"/>
                  </a:cubicBezTo>
                  <a:lnTo>
                    <a:pt x="13124" y="9060"/>
                  </a:lnTo>
                  <a:cubicBezTo>
                    <a:pt x="13637" y="9709"/>
                    <a:pt x="14201" y="10307"/>
                    <a:pt x="14782" y="10888"/>
                  </a:cubicBezTo>
                  <a:cubicBezTo>
                    <a:pt x="14895" y="10997"/>
                    <a:pt x="15045" y="11046"/>
                    <a:pt x="15196" y="11046"/>
                  </a:cubicBezTo>
                  <a:cubicBezTo>
                    <a:pt x="15590" y="11046"/>
                    <a:pt x="15997" y="10717"/>
                    <a:pt x="15824" y="10273"/>
                  </a:cubicBezTo>
                  <a:cubicBezTo>
                    <a:pt x="15380" y="9231"/>
                    <a:pt x="14850" y="8205"/>
                    <a:pt x="14252" y="7214"/>
                  </a:cubicBezTo>
                  <a:lnTo>
                    <a:pt x="14252" y="7214"/>
                  </a:lnTo>
                  <a:cubicBezTo>
                    <a:pt x="14935" y="8052"/>
                    <a:pt x="15636" y="8872"/>
                    <a:pt x="16388" y="9641"/>
                  </a:cubicBezTo>
                  <a:cubicBezTo>
                    <a:pt x="16518" y="9776"/>
                    <a:pt x="16668" y="9833"/>
                    <a:pt x="16813" y="9833"/>
                  </a:cubicBezTo>
                  <a:cubicBezTo>
                    <a:pt x="17236" y="9833"/>
                    <a:pt x="17621" y="9343"/>
                    <a:pt x="17379" y="8872"/>
                  </a:cubicBezTo>
                  <a:cubicBezTo>
                    <a:pt x="17037" y="8257"/>
                    <a:pt x="16661" y="7607"/>
                    <a:pt x="16302" y="6992"/>
                  </a:cubicBezTo>
                  <a:lnTo>
                    <a:pt x="16302" y="6992"/>
                  </a:lnTo>
                  <a:cubicBezTo>
                    <a:pt x="16507" y="7163"/>
                    <a:pt x="16712" y="7334"/>
                    <a:pt x="16917" y="7505"/>
                  </a:cubicBezTo>
                  <a:cubicBezTo>
                    <a:pt x="17046" y="7608"/>
                    <a:pt x="17209" y="7656"/>
                    <a:pt x="17371" y="7656"/>
                  </a:cubicBezTo>
                  <a:cubicBezTo>
                    <a:pt x="17770" y="7656"/>
                    <a:pt x="18159" y="7364"/>
                    <a:pt x="17977" y="6890"/>
                  </a:cubicBezTo>
                  <a:cubicBezTo>
                    <a:pt x="17925" y="6736"/>
                    <a:pt x="17857" y="6565"/>
                    <a:pt x="17789" y="6411"/>
                  </a:cubicBezTo>
                  <a:cubicBezTo>
                    <a:pt x="18113" y="6326"/>
                    <a:pt x="18301" y="5967"/>
                    <a:pt x="18182" y="5642"/>
                  </a:cubicBezTo>
                  <a:cubicBezTo>
                    <a:pt x="18079" y="5369"/>
                    <a:pt x="17977" y="5096"/>
                    <a:pt x="17840" y="4822"/>
                  </a:cubicBezTo>
                  <a:lnTo>
                    <a:pt x="17840" y="4822"/>
                  </a:lnTo>
                  <a:cubicBezTo>
                    <a:pt x="17909" y="4844"/>
                    <a:pt x="17979" y="4855"/>
                    <a:pt x="18049" y="4855"/>
                  </a:cubicBezTo>
                  <a:cubicBezTo>
                    <a:pt x="18517" y="4855"/>
                    <a:pt x="18958" y="4388"/>
                    <a:pt x="18660" y="3883"/>
                  </a:cubicBezTo>
                  <a:cubicBezTo>
                    <a:pt x="18558" y="3729"/>
                    <a:pt x="18472" y="3575"/>
                    <a:pt x="18370" y="3421"/>
                  </a:cubicBezTo>
                  <a:cubicBezTo>
                    <a:pt x="18763" y="3182"/>
                    <a:pt x="18848" y="2652"/>
                    <a:pt x="18558" y="2311"/>
                  </a:cubicBezTo>
                  <a:cubicBezTo>
                    <a:pt x="18011" y="1747"/>
                    <a:pt x="17430" y="1251"/>
                    <a:pt x="16815" y="790"/>
                  </a:cubicBezTo>
                  <a:cubicBezTo>
                    <a:pt x="16688" y="702"/>
                    <a:pt x="16566" y="663"/>
                    <a:pt x="16455" y="663"/>
                  </a:cubicBezTo>
                  <a:cubicBezTo>
                    <a:pt x="16221" y="663"/>
                    <a:pt x="16030" y="832"/>
                    <a:pt x="15926" y="1063"/>
                  </a:cubicBezTo>
                  <a:cubicBezTo>
                    <a:pt x="15790" y="944"/>
                    <a:pt x="15670" y="824"/>
                    <a:pt x="15533" y="705"/>
                  </a:cubicBezTo>
                  <a:cubicBezTo>
                    <a:pt x="15399" y="575"/>
                    <a:pt x="15236" y="518"/>
                    <a:pt x="15077" y="518"/>
                  </a:cubicBezTo>
                  <a:cubicBezTo>
                    <a:pt x="14709" y="518"/>
                    <a:pt x="14358" y="822"/>
                    <a:pt x="14406" y="1251"/>
                  </a:cubicBezTo>
                  <a:cubicBezTo>
                    <a:pt x="14064" y="892"/>
                    <a:pt x="13739" y="534"/>
                    <a:pt x="13381" y="192"/>
                  </a:cubicBezTo>
                  <a:cubicBezTo>
                    <a:pt x="13246" y="57"/>
                    <a:pt x="13095" y="1"/>
                    <a:pt x="12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28" name="Google Shape;1128;p53"/>
            <p:cNvGrpSpPr/>
            <p:nvPr/>
          </p:nvGrpSpPr>
          <p:grpSpPr>
            <a:xfrm>
              <a:off x="2176103" y="1419160"/>
              <a:ext cx="1160568" cy="1047764"/>
              <a:chOff x="2168003" y="1433129"/>
              <a:chExt cx="1176808" cy="1062425"/>
            </a:xfrm>
          </p:grpSpPr>
          <p:sp>
            <p:nvSpPr>
              <p:cNvPr id="1129" name="Google Shape;1129;p53"/>
              <p:cNvSpPr/>
              <p:nvPr/>
            </p:nvSpPr>
            <p:spPr>
              <a:xfrm rot="1291781">
                <a:off x="2274090" y="1583563"/>
                <a:ext cx="964635" cy="761556"/>
              </a:xfrm>
              <a:custGeom>
                <a:avLst/>
                <a:gdLst/>
                <a:ahLst/>
                <a:cxnLst/>
                <a:rect l="l" t="t" r="r" b="b"/>
                <a:pathLst>
                  <a:path w="18283" h="14434" extrusionOk="0">
                    <a:moveTo>
                      <a:pt x="12168" y="396"/>
                    </a:moveTo>
                    <a:cubicBezTo>
                      <a:pt x="14001" y="396"/>
                      <a:pt x="15722" y="1639"/>
                      <a:pt x="16608" y="3326"/>
                    </a:cubicBezTo>
                    <a:cubicBezTo>
                      <a:pt x="18026" y="6009"/>
                      <a:pt x="16198" y="8777"/>
                      <a:pt x="14541" y="10793"/>
                    </a:cubicBezTo>
                    <a:cubicBezTo>
                      <a:pt x="14114" y="11306"/>
                      <a:pt x="13721" y="11835"/>
                      <a:pt x="13293" y="12365"/>
                    </a:cubicBezTo>
                    <a:cubicBezTo>
                      <a:pt x="13020" y="12690"/>
                      <a:pt x="12302" y="13800"/>
                      <a:pt x="11824" y="13851"/>
                    </a:cubicBezTo>
                    <a:cubicBezTo>
                      <a:pt x="11739" y="13851"/>
                      <a:pt x="11653" y="13937"/>
                      <a:pt x="11653" y="14022"/>
                    </a:cubicBezTo>
                    <a:cubicBezTo>
                      <a:pt x="10229" y="13807"/>
                      <a:pt x="8889" y="13667"/>
                      <a:pt x="7498" y="13667"/>
                    </a:cubicBezTo>
                    <a:cubicBezTo>
                      <a:pt x="6903" y="13667"/>
                      <a:pt x="6298" y="13693"/>
                      <a:pt x="5673" y="13749"/>
                    </a:cubicBezTo>
                    <a:cubicBezTo>
                      <a:pt x="5497" y="13764"/>
                      <a:pt x="5323" y="13771"/>
                      <a:pt x="5152" y="13771"/>
                    </a:cubicBezTo>
                    <a:cubicBezTo>
                      <a:pt x="3004" y="13771"/>
                      <a:pt x="1306" y="12585"/>
                      <a:pt x="752" y="10417"/>
                    </a:cubicBezTo>
                    <a:cubicBezTo>
                      <a:pt x="410" y="8948"/>
                      <a:pt x="838" y="7410"/>
                      <a:pt x="1914" y="6351"/>
                    </a:cubicBezTo>
                    <a:cubicBezTo>
                      <a:pt x="2450" y="5834"/>
                      <a:pt x="3064" y="5627"/>
                      <a:pt x="3690" y="5627"/>
                    </a:cubicBezTo>
                    <a:cubicBezTo>
                      <a:pt x="4744" y="5627"/>
                      <a:pt x="5833" y="6212"/>
                      <a:pt x="6647" y="6897"/>
                    </a:cubicBezTo>
                    <a:cubicBezTo>
                      <a:pt x="6695" y="6940"/>
                      <a:pt x="6752" y="6960"/>
                      <a:pt x="6807" y="6960"/>
                    </a:cubicBezTo>
                    <a:cubicBezTo>
                      <a:pt x="6927" y="6960"/>
                      <a:pt x="7040" y="6867"/>
                      <a:pt x="7040" y="6726"/>
                    </a:cubicBezTo>
                    <a:cubicBezTo>
                      <a:pt x="7262" y="4471"/>
                      <a:pt x="7980" y="2216"/>
                      <a:pt x="10030" y="1003"/>
                    </a:cubicBezTo>
                    <a:cubicBezTo>
                      <a:pt x="10731" y="583"/>
                      <a:pt x="11458" y="396"/>
                      <a:pt x="12168" y="396"/>
                    </a:cubicBezTo>
                    <a:close/>
                    <a:moveTo>
                      <a:pt x="12249" y="0"/>
                    </a:moveTo>
                    <a:cubicBezTo>
                      <a:pt x="11532" y="0"/>
                      <a:pt x="10801" y="145"/>
                      <a:pt x="10098" y="439"/>
                    </a:cubicBezTo>
                    <a:cubicBezTo>
                      <a:pt x="7809" y="1413"/>
                      <a:pt x="6903" y="3993"/>
                      <a:pt x="6630" y="6282"/>
                    </a:cubicBezTo>
                    <a:cubicBezTo>
                      <a:pt x="5786" y="5658"/>
                      <a:pt x="4776" y="5140"/>
                      <a:pt x="3749" y="5140"/>
                    </a:cubicBezTo>
                    <a:cubicBezTo>
                      <a:pt x="3342" y="5140"/>
                      <a:pt x="2932" y="5221"/>
                      <a:pt x="2529" y="5411"/>
                    </a:cubicBezTo>
                    <a:cubicBezTo>
                      <a:pt x="1094" y="6060"/>
                      <a:pt x="359" y="7495"/>
                      <a:pt x="205" y="8999"/>
                    </a:cubicBezTo>
                    <a:cubicBezTo>
                      <a:pt x="0" y="10810"/>
                      <a:pt x="957" y="12467"/>
                      <a:pt x="2341" y="13544"/>
                    </a:cubicBezTo>
                    <a:cubicBezTo>
                      <a:pt x="3044" y="14077"/>
                      <a:pt x="3920" y="14218"/>
                      <a:pt x="4795" y="14218"/>
                    </a:cubicBezTo>
                    <a:cubicBezTo>
                      <a:pt x="5238" y="14218"/>
                      <a:pt x="5681" y="14182"/>
                      <a:pt x="6100" y="14142"/>
                    </a:cubicBezTo>
                    <a:cubicBezTo>
                      <a:pt x="6666" y="14090"/>
                      <a:pt x="7217" y="14066"/>
                      <a:pt x="7761" y="14066"/>
                    </a:cubicBezTo>
                    <a:cubicBezTo>
                      <a:pt x="9174" y="14066"/>
                      <a:pt x="10544" y="14223"/>
                      <a:pt x="12012" y="14432"/>
                    </a:cubicBezTo>
                    <a:cubicBezTo>
                      <a:pt x="12019" y="14433"/>
                      <a:pt x="12025" y="14433"/>
                      <a:pt x="12032" y="14433"/>
                    </a:cubicBezTo>
                    <a:cubicBezTo>
                      <a:pt x="12176" y="14433"/>
                      <a:pt x="12281" y="14256"/>
                      <a:pt x="12183" y="14142"/>
                    </a:cubicBezTo>
                    <a:cubicBezTo>
                      <a:pt x="12610" y="13937"/>
                      <a:pt x="12986" y="13407"/>
                      <a:pt x="13259" y="13117"/>
                    </a:cubicBezTo>
                    <a:cubicBezTo>
                      <a:pt x="14028" y="12228"/>
                      <a:pt x="14746" y="11271"/>
                      <a:pt x="15498" y="10366"/>
                    </a:cubicBezTo>
                    <a:cubicBezTo>
                      <a:pt x="17360" y="8076"/>
                      <a:pt x="18283" y="5137"/>
                      <a:pt x="16642" y="2472"/>
                    </a:cubicBezTo>
                    <a:cubicBezTo>
                      <a:pt x="15650" y="850"/>
                      <a:pt x="13989" y="0"/>
                      <a:pt x="12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0" name="Google Shape;1130;p53"/>
              <p:cNvSpPr/>
              <p:nvPr/>
            </p:nvSpPr>
            <p:spPr>
              <a:xfrm rot="1291781">
                <a:off x="2398574" y="1962710"/>
                <a:ext cx="188991" cy="179916"/>
              </a:xfrm>
              <a:custGeom>
                <a:avLst/>
                <a:gdLst/>
                <a:ahLst/>
                <a:cxnLst/>
                <a:rect l="l" t="t" r="r" b="b"/>
                <a:pathLst>
                  <a:path w="3582" h="3410" extrusionOk="0">
                    <a:moveTo>
                      <a:pt x="749" y="1"/>
                    </a:moveTo>
                    <a:cubicBezTo>
                      <a:pt x="608" y="1"/>
                      <a:pt x="458" y="156"/>
                      <a:pt x="540" y="320"/>
                    </a:cubicBezTo>
                    <a:lnTo>
                      <a:pt x="728" y="764"/>
                    </a:lnTo>
                    <a:cubicBezTo>
                      <a:pt x="642" y="628"/>
                      <a:pt x="540" y="491"/>
                      <a:pt x="437" y="337"/>
                    </a:cubicBezTo>
                    <a:cubicBezTo>
                      <a:pt x="396" y="275"/>
                      <a:pt x="336" y="249"/>
                      <a:pt x="276" y="249"/>
                    </a:cubicBezTo>
                    <a:cubicBezTo>
                      <a:pt x="138" y="249"/>
                      <a:pt x="0" y="387"/>
                      <a:pt x="96" y="542"/>
                    </a:cubicBezTo>
                    <a:cubicBezTo>
                      <a:pt x="591" y="1294"/>
                      <a:pt x="984" y="2114"/>
                      <a:pt x="1565" y="2815"/>
                    </a:cubicBezTo>
                    <a:lnTo>
                      <a:pt x="1804" y="3173"/>
                    </a:lnTo>
                    <a:cubicBezTo>
                      <a:pt x="1838" y="3242"/>
                      <a:pt x="1924" y="3276"/>
                      <a:pt x="2009" y="3276"/>
                    </a:cubicBezTo>
                    <a:cubicBezTo>
                      <a:pt x="2009" y="3276"/>
                      <a:pt x="2026" y="3293"/>
                      <a:pt x="2026" y="3293"/>
                    </a:cubicBezTo>
                    <a:cubicBezTo>
                      <a:pt x="2062" y="3363"/>
                      <a:pt x="2145" y="3410"/>
                      <a:pt x="2227" y="3410"/>
                    </a:cubicBezTo>
                    <a:cubicBezTo>
                      <a:pt x="2265" y="3410"/>
                      <a:pt x="2302" y="3400"/>
                      <a:pt x="2334" y="3378"/>
                    </a:cubicBezTo>
                    <a:cubicBezTo>
                      <a:pt x="2573" y="3208"/>
                      <a:pt x="2812" y="3037"/>
                      <a:pt x="3017" y="2832"/>
                    </a:cubicBezTo>
                    <a:cubicBezTo>
                      <a:pt x="3171" y="2746"/>
                      <a:pt x="3325" y="2661"/>
                      <a:pt x="3479" y="2575"/>
                    </a:cubicBezTo>
                    <a:cubicBezTo>
                      <a:pt x="3547" y="2541"/>
                      <a:pt x="3581" y="2456"/>
                      <a:pt x="3581" y="2387"/>
                    </a:cubicBezTo>
                    <a:cubicBezTo>
                      <a:pt x="3564" y="2217"/>
                      <a:pt x="3496" y="2046"/>
                      <a:pt x="3359" y="1943"/>
                    </a:cubicBezTo>
                    <a:cubicBezTo>
                      <a:pt x="3325" y="1915"/>
                      <a:pt x="3285" y="1901"/>
                      <a:pt x="3247" y="1901"/>
                    </a:cubicBezTo>
                    <a:cubicBezTo>
                      <a:pt x="3171" y="1901"/>
                      <a:pt x="3103" y="1955"/>
                      <a:pt x="3103" y="2046"/>
                    </a:cubicBezTo>
                    <a:cubicBezTo>
                      <a:pt x="3103" y="2097"/>
                      <a:pt x="3103" y="2131"/>
                      <a:pt x="3103" y="2165"/>
                    </a:cubicBezTo>
                    <a:cubicBezTo>
                      <a:pt x="3069" y="2165"/>
                      <a:pt x="3052" y="2182"/>
                      <a:pt x="3017" y="2200"/>
                    </a:cubicBezTo>
                    <a:cubicBezTo>
                      <a:pt x="2744" y="2370"/>
                      <a:pt x="2454" y="2507"/>
                      <a:pt x="2163" y="2661"/>
                    </a:cubicBezTo>
                    <a:cubicBezTo>
                      <a:pt x="2009" y="2387"/>
                      <a:pt x="1873" y="2114"/>
                      <a:pt x="1736" y="1841"/>
                    </a:cubicBezTo>
                    <a:cubicBezTo>
                      <a:pt x="1480" y="1260"/>
                      <a:pt x="1206" y="679"/>
                      <a:pt x="916" y="115"/>
                    </a:cubicBezTo>
                    <a:cubicBezTo>
                      <a:pt x="878" y="34"/>
                      <a:pt x="815" y="1"/>
                      <a:pt x="7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1" name="Google Shape;1131;p53"/>
              <p:cNvSpPr/>
              <p:nvPr/>
            </p:nvSpPr>
            <p:spPr>
              <a:xfrm rot="1291781">
                <a:off x="2575286" y="1955485"/>
                <a:ext cx="163243" cy="170894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3239" extrusionOk="0">
                    <a:moveTo>
                      <a:pt x="1282" y="624"/>
                    </a:moveTo>
                    <a:lnTo>
                      <a:pt x="1282" y="624"/>
                    </a:lnTo>
                    <a:cubicBezTo>
                      <a:pt x="1436" y="710"/>
                      <a:pt x="1555" y="812"/>
                      <a:pt x="1675" y="932"/>
                    </a:cubicBezTo>
                    <a:cubicBezTo>
                      <a:pt x="2051" y="1325"/>
                      <a:pt x="2256" y="1854"/>
                      <a:pt x="1983" y="2367"/>
                    </a:cubicBezTo>
                    <a:cubicBezTo>
                      <a:pt x="1846" y="2606"/>
                      <a:pt x="1705" y="2699"/>
                      <a:pt x="1569" y="2699"/>
                    </a:cubicBezTo>
                    <a:cubicBezTo>
                      <a:pt x="1297" y="2699"/>
                      <a:pt x="1043" y="2327"/>
                      <a:pt x="872" y="2008"/>
                    </a:cubicBezTo>
                    <a:cubicBezTo>
                      <a:pt x="752" y="1769"/>
                      <a:pt x="684" y="1530"/>
                      <a:pt x="616" y="1273"/>
                    </a:cubicBezTo>
                    <a:cubicBezTo>
                      <a:pt x="616" y="1120"/>
                      <a:pt x="650" y="949"/>
                      <a:pt x="701" y="795"/>
                    </a:cubicBezTo>
                    <a:lnTo>
                      <a:pt x="701" y="795"/>
                    </a:lnTo>
                    <a:cubicBezTo>
                      <a:pt x="684" y="1222"/>
                      <a:pt x="906" y="1632"/>
                      <a:pt x="1265" y="1854"/>
                    </a:cubicBezTo>
                    <a:cubicBezTo>
                      <a:pt x="1294" y="1877"/>
                      <a:pt x="1324" y="1887"/>
                      <a:pt x="1352" y="1887"/>
                    </a:cubicBezTo>
                    <a:cubicBezTo>
                      <a:pt x="1473" y="1887"/>
                      <a:pt x="1567" y="1709"/>
                      <a:pt x="1470" y="1598"/>
                    </a:cubicBezTo>
                    <a:cubicBezTo>
                      <a:pt x="1265" y="1376"/>
                      <a:pt x="957" y="880"/>
                      <a:pt x="1282" y="624"/>
                    </a:cubicBezTo>
                    <a:close/>
                    <a:moveTo>
                      <a:pt x="513" y="1"/>
                    </a:moveTo>
                    <a:cubicBezTo>
                      <a:pt x="445" y="1"/>
                      <a:pt x="376" y="43"/>
                      <a:pt x="308" y="163"/>
                    </a:cubicBezTo>
                    <a:cubicBezTo>
                      <a:pt x="206" y="368"/>
                      <a:pt x="171" y="607"/>
                      <a:pt x="206" y="846"/>
                    </a:cubicBezTo>
                    <a:cubicBezTo>
                      <a:pt x="1" y="1872"/>
                      <a:pt x="581" y="3238"/>
                      <a:pt x="1726" y="3238"/>
                    </a:cubicBezTo>
                    <a:cubicBezTo>
                      <a:pt x="2153" y="3238"/>
                      <a:pt x="2563" y="2999"/>
                      <a:pt x="2786" y="2606"/>
                    </a:cubicBezTo>
                    <a:cubicBezTo>
                      <a:pt x="3093" y="2111"/>
                      <a:pt x="2905" y="1496"/>
                      <a:pt x="2632" y="1034"/>
                    </a:cubicBezTo>
                    <a:cubicBezTo>
                      <a:pt x="2390" y="641"/>
                      <a:pt x="1933" y="100"/>
                      <a:pt x="1440" y="100"/>
                    </a:cubicBezTo>
                    <a:cubicBezTo>
                      <a:pt x="1377" y="100"/>
                      <a:pt x="1312" y="109"/>
                      <a:pt x="1248" y="129"/>
                    </a:cubicBezTo>
                    <a:cubicBezTo>
                      <a:pt x="1152" y="81"/>
                      <a:pt x="1050" y="60"/>
                      <a:pt x="949" y="60"/>
                    </a:cubicBezTo>
                    <a:cubicBezTo>
                      <a:pt x="871" y="60"/>
                      <a:pt x="793" y="72"/>
                      <a:pt x="718" y="95"/>
                    </a:cubicBezTo>
                    <a:cubicBezTo>
                      <a:pt x="650" y="43"/>
                      <a:pt x="581" y="1"/>
                      <a:pt x="5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2" name="Google Shape;1132;p53"/>
              <p:cNvSpPr/>
              <p:nvPr/>
            </p:nvSpPr>
            <p:spPr>
              <a:xfrm rot="1291781">
                <a:off x="2733421" y="1872046"/>
                <a:ext cx="165037" cy="233996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4435" extrusionOk="0">
                    <a:moveTo>
                      <a:pt x="1984" y="1"/>
                    </a:moveTo>
                    <a:cubicBezTo>
                      <a:pt x="1850" y="1"/>
                      <a:pt x="1723" y="113"/>
                      <a:pt x="1778" y="287"/>
                    </a:cubicBezTo>
                    <a:cubicBezTo>
                      <a:pt x="1846" y="492"/>
                      <a:pt x="1914" y="714"/>
                      <a:pt x="1966" y="919"/>
                    </a:cubicBezTo>
                    <a:cubicBezTo>
                      <a:pt x="1966" y="1603"/>
                      <a:pt x="2000" y="2286"/>
                      <a:pt x="2119" y="2953"/>
                    </a:cubicBezTo>
                    <a:cubicBezTo>
                      <a:pt x="1556" y="2508"/>
                      <a:pt x="992" y="2030"/>
                      <a:pt x="445" y="1552"/>
                    </a:cubicBezTo>
                    <a:cubicBezTo>
                      <a:pt x="398" y="1509"/>
                      <a:pt x="345" y="1491"/>
                      <a:pt x="294" y="1491"/>
                    </a:cubicBezTo>
                    <a:cubicBezTo>
                      <a:pt x="139" y="1491"/>
                      <a:pt x="1" y="1658"/>
                      <a:pt x="103" y="1825"/>
                    </a:cubicBezTo>
                    <a:cubicBezTo>
                      <a:pt x="35" y="1910"/>
                      <a:pt x="52" y="2030"/>
                      <a:pt x="120" y="2098"/>
                    </a:cubicBezTo>
                    <a:cubicBezTo>
                      <a:pt x="274" y="2235"/>
                      <a:pt x="411" y="2355"/>
                      <a:pt x="548" y="2491"/>
                    </a:cubicBezTo>
                    <a:cubicBezTo>
                      <a:pt x="804" y="2765"/>
                      <a:pt x="1077" y="3021"/>
                      <a:pt x="1368" y="3226"/>
                    </a:cubicBezTo>
                    <a:cubicBezTo>
                      <a:pt x="1795" y="3602"/>
                      <a:pt x="2222" y="3978"/>
                      <a:pt x="2683" y="4303"/>
                    </a:cubicBezTo>
                    <a:cubicBezTo>
                      <a:pt x="2683" y="4320"/>
                      <a:pt x="2700" y="4320"/>
                      <a:pt x="2700" y="4320"/>
                    </a:cubicBezTo>
                    <a:cubicBezTo>
                      <a:pt x="2750" y="4398"/>
                      <a:pt x="2830" y="4435"/>
                      <a:pt x="2907" y="4435"/>
                    </a:cubicBezTo>
                    <a:cubicBezTo>
                      <a:pt x="3015" y="4435"/>
                      <a:pt x="3118" y="4364"/>
                      <a:pt x="3128" y="4234"/>
                    </a:cubicBezTo>
                    <a:cubicBezTo>
                      <a:pt x="3128" y="2884"/>
                      <a:pt x="2888" y="1552"/>
                      <a:pt x="2461" y="270"/>
                    </a:cubicBezTo>
                    <a:cubicBezTo>
                      <a:pt x="2431" y="178"/>
                      <a:pt x="2331" y="114"/>
                      <a:pt x="2225" y="114"/>
                    </a:cubicBezTo>
                    <a:cubicBezTo>
                      <a:pt x="2212" y="114"/>
                      <a:pt x="2200" y="115"/>
                      <a:pt x="2188" y="116"/>
                    </a:cubicBezTo>
                    <a:cubicBezTo>
                      <a:pt x="2138" y="36"/>
                      <a:pt x="2060" y="1"/>
                      <a:pt x="19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  <p:sp>
            <p:nvSpPr>
              <p:cNvPr id="1133" name="Google Shape;1133;p53"/>
              <p:cNvSpPr/>
              <p:nvPr/>
            </p:nvSpPr>
            <p:spPr>
              <a:xfrm rot="1291781">
                <a:off x="2893702" y="1861438"/>
                <a:ext cx="195428" cy="255839"/>
              </a:xfrm>
              <a:custGeom>
                <a:avLst/>
                <a:gdLst/>
                <a:ahLst/>
                <a:cxnLst/>
                <a:rect l="l" t="t" r="r" b="b"/>
                <a:pathLst>
                  <a:path w="3704" h="4849" extrusionOk="0">
                    <a:moveTo>
                      <a:pt x="1601" y="1"/>
                    </a:moveTo>
                    <a:cubicBezTo>
                      <a:pt x="1379" y="1"/>
                      <a:pt x="1174" y="189"/>
                      <a:pt x="1003" y="308"/>
                    </a:cubicBezTo>
                    <a:cubicBezTo>
                      <a:pt x="764" y="445"/>
                      <a:pt x="542" y="633"/>
                      <a:pt x="371" y="855"/>
                    </a:cubicBezTo>
                    <a:cubicBezTo>
                      <a:pt x="371" y="872"/>
                      <a:pt x="354" y="889"/>
                      <a:pt x="354" y="906"/>
                    </a:cubicBezTo>
                    <a:cubicBezTo>
                      <a:pt x="268" y="975"/>
                      <a:pt x="200" y="1026"/>
                      <a:pt x="115" y="1077"/>
                    </a:cubicBezTo>
                    <a:cubicBezTo>
                      <a:pt x="1" y="1176"/>
                      <a:pt x="111" y="1358"/>
                      <a:pt x="230" y="1358"/>
                    </a:cubicBezTo>
                    <a:cubicBezTo>
                      <a:pt x="255" y="1358"/>
                      <a:pt x="279" y="1351"/>
                      <a:pt x="302" y="1333"/>
                    </a:cubicBezTo>
                    <a:lnTo>
                      <a:pt x="337" y="1316"/>
                    </a:lnTo>
                    <a:cubicBezTo>
                      <a:pt x="935" y="2461"/>
                      <a:pt x="1601" y="3555"/>
                      <a:pt x="2319" y="4614"/>
                    </a:cubicBezTo>
                    <a:cubicBezTo>
                      <a:pt x="2370" y="4682"/>
                      <a:pt x="2455" y="4716"/>
                      <a:pt x="2541" y="4716"/>
                    </a:cubicBezTo>
                    <a:lnTo>
                      <a:pt x="2541" y="4734"/>
                    </a:lnTo>
                    <a:cubicBezTo>
                      <a:pt x="2583" y="4810"/>
                      <a:pt x="2660" y="4849"/>
                      <a:pt x="2737" y="4849"/>
                    </a:cubicBezTo>
                    <a:cubicBezTo>
                      <a:pt x="2814" y="4849"/>
                      <a:pt x="2891" y="4810"/>
                      <a:pt x="2934" y="4734"/>
                    </a:cubicBezTo>
                    <a:cubicBezTo>
                      <a:pt x="3019" y="4546"/>
                      <a:pt x="3122" y="4358"/>
                      <a:pt x="3207" y="4170"/>
                    </a:cubicBezTo>
                    <a:cubicBezTo>
                      <a:pt x="3310" y="4016"/>
                      <a:pt x="3395" y="3845"/>
                      <a:pt x="3463" y="3674"/>
                    </a:cubicBezTo>
                    <a:cubicBezTo>
                      <a:pt x="3532" y="3520"/>
                      <a:pt x="3600" y="3367"/>
                      <a:pt x="3651" y="3196"/>
                    </a:cubicBezTo>
                    <a:cubicBezTo>
                      <a:pt x="3703" y="3019"/>
                      <a:pt x="3559" y="2905"/>
                      <a:pt x="3415" y="2905"/>
                    </a:cubicBezTo>
                    <a:cubicBezTo>
                      <a:pt x="3322" y="2905"/>
                      <a:pt x="3230" y="2952"/>
                      <a:pt x="3190" y="3059"/>
                    </a:cubicBezTo>
                    <a:cubicBezTo>
                      <a:pt x="3070" y="3401"/>
                      <a:pt x="2900" y="3725"/>
                      <a:pt x="2712" y="4033"/>
                    </a:cubicBezTo>
                    <a:cubicBezTo>
                      <a:pt x="2524" y="3606"/>
                      <a:pt x="2319" y="3196"/>
                      <a:pt x="2114" y="2786"/>
                    </a:cubicBezTo>
                    <a:cubicBezTo>
                      <a:pt x="2182" y="2700"/>
                      <a:pt x="2250" y="2615"/>
                      <a:pt x="2319" y="2512"/>
                    </a:cubicBezTo>
                    <a:cubicBezTo>
                      <a:pt x="2404" y="2427"/>
                      <a:pt x="2438" y="2359"/>
                      <a:pt x="2507" y="2290"/>
                    </a:cubicBezTo>
                    <a:lnTo>
                      <a:pt x="2558" y="2222"/>
                    </a:lnTo>
                    <a:lnTo>
                      <a:pt x="2643" y="2136"/>
                    </a:lnTo>
                    <a:cubicBezTo>
                      <a:pt x="2778" y="1989"/>
                      <a:pt x="2648" y="1799"/>
                      <a:pt x="2495" y="1799"/>
                    </a:cubicBezTo>
                    <a:cubicBezTo>
                      <a:pt x="2454" y="1799"/>
                      <a:pt x="2410" y="1813"/>
                      <a:pt x="2370" y="1846"/>
                    </a:cubicBezTo>
                    <a:cubicBezTo>
                      <a:pt x="2344" y="1837"/>
                      <a:pt x="2319" y="1833"/>
                      <a:pt x="2293" y="1833"/>
                    </a:cubicBezTo>
                    <a:cubicBezTo>
                      <a:pt x="2267" y="1833"/>
                      <a:pt x="2242" y="1837"/>
                      <a:pt x="2216" y="1846"/>
                    </a:cubicBezTo>
                    <a:lnTo>
                      <a:pt x="2233" y="1829"/>
                    </a:lnTo>
                    <a:lnTo>
                      <a:pt x="2233" y="1829"/>
                    </a:lnTo>
                    <a:cubicBezTo>
                      <a:pt x="2028" y="1897"/>
                      <a:pt x="1977" y="2136"/>
                      <a:pt x="1874" y="2324"/>
                    </a:cubicBezTo>
                    <a:cubicBezTo>
                      <a:pt x="1601" y="1846"/>
                      <a:pt x="1311" y="1402"/>
                      <a:pt x="1003" y="957"/>
                    </a:cubicBezTo>
                    <a:lnTo>
                      <a:pt x="986" y="957"/>
                    </a:lnTo>
                    <a:cubicBezTo>
                      <a:pt x="1225" y="787"/>
                      <a:pt x="1464" y="633"/>
                      <a:pt x="1704" y="462"/>
                    </a:cubicBezTo>
                    <a:cubicBezTo>
                      <a:pt x="1806" y="394"/>
                      <a:pt x="1840" y="257"/>
                      <a:pt x="1772" y="172"/>
                    </a:cubicBezTo>
                    <a:cubicBezTo>
                      <a:pt x="1772" y="69"/>
                      <a:pt x="1686" y="1"/>
                      <a:pt x="1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grpSp>
        <p:nvGrpSpPr>
          <p:cNvPr id="1134" name="Google Shape;1134;p53"/>
          <p:cNvGrpSpPr/>
          <p:nvPr/>
        </p:nvGrpSpPr>
        <p:grpSpPr>
          <a:xfrm>
            <a:off x="8093898" y="2035390"/>
            <a:ext cx="877375" cy="1110668"/>
            <a:chOff x="6145535" y="1473170"/>
            <a:chExt cx="658031" cy="833001"/>
          </a:xfrm>
        </p:grpSpPr>
        <p:sp>
          <p:nvSpPr>
            <p:cNvPr id="1135" name="Google Shape;1135;p53"/>
            <p:cNvSpPr/>
            <p:nvPr/>
          </p:nvSpPr>
          <p:spPr>
            <a:xfrm rot="-796969">
              <a:off x="6298112" y="1768105"/>
              <a:ext cx="352890" cy="349862"/>
            </a:xfrm>
            <a:custGeom>
              <a:avLst/>
              <a:gdLst/>
              <a:ahLst/>
              <a:cxnLst/>
              <a:rect l="l" t="t" r="r" b="b"/>
              <a:pathLst>
                <a:path w="7459" h="7395" extrusionOk="0">
                  <a:moveTo>
                    <a:pt x="3311" y="0"/>
                  </a:moveTo>
                  <a:cubicBezTo>
                    <a:pt x="2927" y="0"/>
                    <a:pt x="2526" y="322"/>
                    <a:pt x="2696" y="741"/>
                  </a:cubicBezTo>
                  <a:cubicBezTo>
                    <a:pt x="2782" y="946"/>
                    <a:pt x="2884" y="1151"/>
                    <a:pt x="2970" y="1356"/>
                  </a:cubicBezTo>
                  <a:cubicBezTo>
                    <a:pt x="2884" y="1236"/>
                    <a:pt x="2799" y="1117"/>
                    <a:pt x="2713" y="997"/>
                  </a:cubicBezTo>
                  <a:cubicBezTo>
                    <a:pt x="2592" y="808"/>
                    <a:pt x="2418" y="729"/>
                    <a:pt x="2244" y="729"/>
                  </a:cubicBezTo>
                  <a:cubicBezTo>
                    <a:pt x="1854" y="729"/>
                    <a:pt x="1469" y="1129"/>
                    <a:pt x="1705" y="1578"/>
                  </a:cubicBezTo>
                  <a:cubicBezTo>
                    <a:pt x="2064" y="2296"/>
                    <a:pt x="2389" y="3013"/>
                    <a:pt x="2662" y="3748"/>
                  </a:cubicBezTo>
                  <a:cubicBezTo>
                    <a:pt x="2440" y="3423"/>
                    <a:pt x="2184" y="3133"/>
                    <a:pt x="1910" y="2842"/>
                  </a:cubicBezTo>
                  <a:cubicBezTo>
                    <a:pt x="1800" y="2732"/>
                    <a:pt x="1661" y="2684"/>
                    <a:pt x="1523" y="2684"/>
                  </a:cubicBezTo>
                  <a:cubicBezTo>
                    <a:pt x="1169" y="2684"/>
                    <a:pt x="818" y="3001"/>
                    <a:pt x="953" y="3406"/>
                  </a:cubicBezTo>
                  <a:cubicBezTo>
                    <a:pt x="953" y="3440"/>
                    <a:pt x="971" y="3475"/>
                    <a:pt x="988" y="3509"/>
                  </a:cubicBezTo>
                  <a:cubicBezTo>
                    <a:pt x="919" y="3406"/>
                    <a:pt x="851" y="3321"/>
                    <a:pt x="783" y="3218"/>
                  </a:cubicBezTo>
                  <a:cubicBezTo>
                    <a:pt x="690" y="3105"/>
                    <a:pt x="536" y="3044"/>
                    <a:pt x="391" y="3044"/>
                  </a:cubicBezTo>
                  <a:cubicBezTo>
                    <a:pt x="187" y="3044"/>
                    <a:pt x="1" y="3164"/>
                    <a:pt x="31" y="3423"/>
                  </a:cubicBezTo>
                  <a:cubicBezTo>
                    <a:pt x="99" y="4090"/>
                    <a:pt x="270" y="4739"/>
                    <a:pt x="543" y="5354"/>
                  </a:cubicBezTo>
                  <a:cubicBezTo>
                    <a:pt x="585" y="5452"/>
                    <a:pt x="667" y="5493"/>
                    <a:pt x="754" y="5493"/>
                  </a:cubicBezTo>
                  <a:cubicBezTo>
                    <a:pt x="879" y="5493"/>
                    <a:pt x="1016" y="5407"/>
                    <a:pt x="1056" y="5286"/>
                  </a:cubicBezTo>
                  <a:lnTo>
                    <a:pt x="1056" y="5269"/>
                  </a:lnTo>
                  <a:cubicBezTo>
                    <a:pt x="1056" y="5252"/>
                    <a:pt x="1056" y="5235"/>
                    <a:pt x="1056" y="5217"/>
                  </a:cubicBezTo>
                  <a:cubicBezTo>
                    <a:pt x="1415" y="5781"/>
                    <a:pt x="1756" y="6328"/>
                    <a:pt x="2115" y="6875"/>
                  </a:cubicBezTo>
                  <a:cubicBezTo>
                    <a:pt x="2221" y="7040"/>
                    <a:pt x="2380" y="7111"/>
                    <a:pt x="2537" y="7111"/>
                  </a:cubicBezTo>
                  <a:cubicBezTo>
                    <a:pt x="2835" y="7111"/>
                    <a:pt x="3128" y="6852"/>
                    <a:pt x="3038" y="6482"/>
                  </a:cubicBezTo>
                  <a:cubicBezTo>
                    <a:pt x="3004" y="6345"/>
                    <a:pt x="2970" y="6226"/>
                    <a:pt x="2935" y="6106"/>
                  </a:cubicBezTo>
                  <a:lnTo>
                    <a:pt x="2935" y="6106"/>
                  </a:lnTo>
                  <a:cubicBezTo>
                    <a:pt x="3192" y="6482"/>
                    <a:pt x="3465" y="6841"/>
                    <a:pt x="3738" y="7199"/>
                  </a:cubicBezTo>
                  <a:cubicBezTo>
                    <a:pt x="3848" y="7337"/>
                    <a:pt x="3978" y="7394"/>
                    <a:pt x="4107" y="7394"/>
                  </a:cubicBezTo>
                  <a:cubicBezTo>
                    <a:pt x="4443" y="7394"/>
                    <a:pt x="4774" y="7006"/>
                    <a:pt x="4712" y="6636"/>
                  </a:cubicBezTo>
                  <a:cubicBezTo>
                    <a:pt x="4695" y="6550"/>
                    <a:pt x="4661" y="6482"/>
                    <a:pt x="4644" y="6396"/>
                  </a:cubicBezTo>
                  <a:lnTo>
                    <a:pt x="4644" y="6396"/>
                  </a:lnTo>
                  <a:cubicBezTo>
                    <a:pt x="4781" y="6619"/>
                    <a:pt x="4935" y="6858"/>
                    <a:pt x="5071" y="7097"/>
                  </a:cubicBezTo>
                  <a:cubicBezTo>
                    <a:pt x="5188" y="7289"/>
                    <a:pt x="5370" y="7372"/>
                    <a:pt x="5552" y="7372"/>
                  </a:cubicBezTo>
                  <a:cubicBezTo>
                    <a:pt x="5904" y="7372"/>
                    <a:pt x="6254" y="7063"/>
                    <a:pt x="6131" y="6636"/>
                  </a:cubicBezTo>
                  <a:cubicBezTo>
                    <a:pt x="6028" y="6277"/>
                    <a:pt x="5926" y="5935"/>
                    <a:pt x="5823" y="5593"/>
                  </a:cubicBezTo>
                  <a:cubicBezTo>
                    <a:pt x="6165" y="5542"/>
                    <a:pt x="6472" y="5252"/>
                    <a:pt x="6319" y="4859"/>
                  </a:cubicBezTo>
                  <a:cubicBezTo>
                    <a:pt x="6113" y="4295"/>
                    <a:pt x="5891" y="3714"/>
                    <a:pt x="5686" y="3133"/>
                  </a:cubicBezTo>
                  <a:cubicBezTo>
                    <a:pt x="5994" y="3133"/>
                    <a:pt x="6250" y="2928"/>
                    <a:pt x="6319" y="2637"/>
                  </a:cubicBezTo>
                  <a:lnTo>
                    <a:pt x="6336" y="2637"/>
                  </a:lnTo>
                  <a:cubicBezTo>
                    <a:pt x="6443" y="2704"/>
                    <a:pt x="6549" y="2733"/>
                    <a:pt x="6648" y="2733"/>
                  </a:cubicBezTo>
                  <a:cubicBezTo>
                    <a:pt x="7135" y="2733"/>
                    <a:pt x="7459" y="2041"/>
                    <a:pt x="6934" y="1715"/>
                  </a:cubicBezTo>
                  <a:cubicBezTo>
                    <a:pt x="6592" y="1458"/>
                    <a:pt x="6267" y="1168"/>
                    <a:pt x="5891" y="946"/>
                  </a:cubicBezTo>
                  <a:cubicBezTo>
                    <a:pt x="5801" y="895"/>
                    <a:pt x="5700" y="871"/>
                    <a:pt x="5599" y="871"/>
                  </a:cubicBezTo>
                  <a:cubicBezTo>
                    <a:pt x="5393" y="871"/>
                    <a:pt x="5186" y="973"/>
                    <a:pt x="5071" y="1168"/>
                  </a:cubicBezTo>
                  <a:cubicBezTo>
                    <a:pt x="5003" y="1305"/>
                    <a:pt x="4969" y="1441"/>
                    <a:pt x="4935" y="1595"/>
                  </a:cubicBezTo>
                  <a:lnTo>
                    <a:pt x="4712" y="1561"/>
                  </a:lnTo>
                  <a:cubicBezTo>
                    <a:pt x="4644" y="1561"/>
                    <a:pt x="4576" y="1561"/>
                    <a:pt x="4524" y="1595"/>
                  </a:cubicBezTo>
                  <a:cubicBezTo>
                    <a:pt x="4285" y="1151"/>
                    <a:pt x="4046" y="707"/>
                    <a:pt x="3807" y="280"/>
                  </a:cubicBezTo>
                  <a:cubicBezTo>
                    <a:pt x="3697" y="84"/>
                    <a:pt x="3506" y="0"/>
                    <a:pt x="3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867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grpSp>
          <p:nvGrpSpPr>
            <p:cNvPr id="1136" name="Google Shape;1136;p53"/>
            <p:cNvGrpSpPr/>
            <p:nvPr/>
          </p:nvGrpSpPr>
          <p:grpSpPr>
            <a:xfrm>
              <a:off x="6145535" y="1473170"/>
              <a:ext cx="658031" cy="833001"/>
              <a:chOff x="6145535" y="1473170"/>
              <a:chExt cx="658031" cy="833001"/>
            </a:xfrm>
          </p:grpSpPr>
          <p:grpSp>
            <p:nvGrpSpPr>
              <p:cNvPr id="1137" name="Google Shape;1137;p53"/>
              <p:cNvGrpSpPr/>
              <p:nvPr/>
            </p:nvGrpSpPr>
            <p:grpSpPr>
              <a:xfrm>
                <a:off x="6145535" y="1473170"/>
                <a:ext cx="560745" cy="833001"/>
                <a:chOff x="6145535" y="1473170"/>
                <a:chExt cx="560745" cy="833001"/>
              </a:xfrm>
            </p:grpSpPr>
            <p:sp>
              <p:nvSpPr>
                <p:cNvPr id="1138" name="Google Shape;1138;p53"/>
                <p:cNvSpPr/>
                <p:nvPr/>
              </p:nvSpPr>
              <p:spPr>
                <a:xfrm rot="-796969">
                  <a:off x="6276857" y="1514362"/>
                  <a:ext cx="394240" cy="306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3" h="6476" extrusionOk="0">
                      <a:moveTo>
                        <a:pt x="5148" y="1"/>
                      </a:moveTo>
                      <a:cubicBezTo>
                        <a:pt x="4257" y="1"/>
                        <a:pt x="2958" y="1208"/>
                        <a:pt x="2625" y="1630"/>
                      </a:cubicBezTo>
                      <a:cubicBezTo>
                        <a:pt x="1344" y="3184"/>
                        <a:pt x="1600" y="5218"/>
                        <a:pt x="3428" y="6175"/>
                      </a:cubicBezTo>
                      <a:cubicBezTo>
                        <a:pt x="3834" y="6382"/>
                        <a:pt x="4249" y="6475"/>
                        <a:pt x="4655" y="6475"/>
                      </a:cubicBezTo>
                      <a:cubicBezTo>
                        <a:pt x="5856" y="6475"/>
                        <a:pt x="6971" y="5654"/>
                        <a:pt x="7495" y="4517"/>
                      </a:cubicBezTo>
                      <a:cubicBezTo>
                        <a:pt x="8332" y="2638"/>
                        <a:pt x="7034" y="1015"/>
                        <a:pt x="5291" y="382"/>
                      </a:cubicBezTo>
                      <a:cubicBezTo>
                        <a:pt x="5277" y="377"/>
                        <a:pt x="5263" y="375"/>
                        <a:pt x="5251" y="375"/>
                      </a:cubicBezTo>
                      <a:cubicBezTo>
                        <a:pt x="5142" y="375"/>
                        <a:pt x="5102" y="557"/>
                        <a:pt x="5240" y="587"/>
                      </a:cubicBezTo>
                      <a:cubicBezTo>
                        <a:pt x="6846" y="1185"/>
                        <a:pt x="7905" y="2518"/>
                        <a:pt x="7324" y="4278"/>
                      </a:cubicBezTo>
                      <a:cubicBezTo>
                        <a:pt x="6941" y="5456"/>
                        <a:pt x="5838" y="6222"/>
                        <a:pt x="4643" y="6222"/>
                      </a:cubicBezTo>
                      <a:cubicBezTo>
                        <a:pt x="4400" y="6222"/>
                        <a:pt x="4153" y="6190"/>
                        <a:pt x="3907" y="6123"/>
                      </a:cubicBezTo>
                      <a:cubicBezTo>
                        <a:pt x="0" y="5007"/>
                        <a:pt x="2991" y="229"/>
                        <a:pt x="5074" y="229"/>
                      </a:cubicBezTo>
                      <a:cubicBezTo>
                        <a:pt x="5351" y="229"/>
                        <a:pt x="5611" y="314"/>
                        <a:pt x="5838" y="502"/>
                      </a:cubicBezTo>
                      <a:cubicBezTo>
                        <a:pt x="5838" y="502"/>
                        <a:pt x="5855" y="485"/>
                        <a:pt x="5855" y="485"/>
                      </a:cubicBezTo>
                      <a:cubicBezTo>
                        <a:pt x="5700" y="137"/>
                        <a:pt x="5447" y="1"/>
                        <a:pt x="514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39" name="Google Shape;1139;p53"/>
                <p:cNvSpPr/>
                <p:nvPr/>
              </p:nvSpPr>
              <p:spPr>
                <a:xfrm rot="-796969">
                  <a:off x="6431216" y="1679346"/>
                  <a:ext cx="146710" cy="74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1" h="1568" extrusionOk="0">
                      <a:moveTo>
                        <a:pt x="100" y="0"/>
                      </a:moveTo>
                      <a:cubicBezTo>
                        <a:pt x="52" y="0"/>
                        <a:pt x="1" y="31"/>
                        <a:pt x="10" y="89"/>
                      </a:cubicBezTo>
                      <a:cubicBezTo>
                        <a:pt x="79" y="960"/>
                        <a:pt x="831" y="1405"/>
                        <a:pt x="1634" y="1541"/>
                      </a:cubicBezTo>
                      <a:cubicBezTo>
                        <a:pt x="1717" y="1552"/>
                        <a:pt x="1890" y="1567"/>
                        <a:pt x="2087" y="1567"/>
                      </a:cubicBezTo>
                      <a:cubicBezTo>
                        <a:pt x="2533" y="1567"/>
                        <a:pt x="3101" y="1489"/>
                        <a:pt x="3018" y="1097"/>
                      </a:cubicBezTo>
                      <a:cubicBezTo>
                        <a:pt x="3007" y="1056"/>
                        <a:pt x="2972" y="1033"/>
                        <a:pt x="2938" y="1033"/>
                      </a:cubicBezTo>
                      <a:cubicBezTo>
                        <a:pt x="2916" y="1033"/>
                        <a:pt x="2894" y="1043"/>
                        <a:pt x="2881" y="1063"/>
                      </a:cubicBezTo>
                      <a:cubicBezTo>
                        <a:pt x="2771" y="1293"/>
                        <a:pt x="2455" y="1353"/>
                        <a:pt x="2151" y="1353"/>
                      </a:cubicBezTo>
                      <a:cubicBezTo>
                        <a:pt x="1936" y="1353"/>
                        <a:pt x="1727" y="1323"/>
                        <a:pt x="1599" y="1302"/>
                      </a:cubicBezTo>
                      <a:cubicBezTo>
                        <a:pt x="899" y="1183"/>
                        <a:pt x="267" y="790"/>
                        <a:pt x="181" y="55"/>
                      </a:cubicBezTo>
                      <a:cubicBezTo>
                        <a:pt x="174" y="18"/>
                        <a:pt x="138" y="0"/>
                        <a:pt x="10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0" name="Google Shape;1140;p53"/>
                <p:cNvSpPr/>
                <p:nvPr/>
              </p:nvSpPr>
              <p:spPr>
                <a:xfrm rot="-796969">
                  <a:off x="6460805" y="1641895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1" name="Google Shape;1141;p53"/>
                <p:cNvSpPr/>
                <p:nvPr/>
              </p:nvSpPr>
              <p:spPr>
                <a:xfrm rot="-796969">
                  <a:off x="6246700" y="1764622"/>
                  <a:ext cx="409805" cy="481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10167" extrusionOk="0">
                      <a:moveTo>
                        <a:pt x="1030" y="8874"/>
                      </a:moveTo>
                      <a:cubicBezTo>
                        <a:pt x="1384" y="8874"/>
                        <a:pt x="1831" y="9084"/>
                        <a:pt x="2104" y="9215"/>
                      </a:cubicBezTo>
                      <a:cubicBezTo>
                        <a:pt x="1968" y="9557"/>
                        <a:pt x="1882" y="9813"/>
                        <a:pt x="1848" y="9899"/>
                      </a:cubicBezTo>
                      <a:cubicBezTo>
                        <a:pt x="1825" y="9967"/>
                        <a:pt x="1715" y="9992"/>
                        <a:pt x="1573" y="9992"/>
                      </a:cubicBezTo>
                      <a:cubicBezTo>
                        <a:pt x="1290" y="9992"/>
                        <a:pt x="880" y="9893"/>
                        <a:pt x="789" y="9847"/>
                      </a:cubicBezTo>
                      <a:cubicBezTo>
                        <a:pt x="567" y="9745"/>
                        <a:pt x="447" y="9506"/>
                        <a:pt x="515" y="9266"/>
                      </a:cubicBezTo>
                      <a:cubicBezTo>
                        <a:pt x="585" y="8974"/>
                        <a:pt x="785" y="8874"/>
                        <a:pt x="1030" y="8874"/>
                      </a:cubicBezTo>
                      <a:close/>
                      <a:moveTo>
                        <a:pt x="4326" y="1"/>
                      </a:moveTo>
                      <a:cubicBezTo>
                        <a:pt x="4305" y="1"/>
                        <a:pt x="4285" y="12"/>
                        <a:pt x="4274" y="40"/>
                      </a:cubicBezTo>
                      <a:cubicBezTo>
                        <a:pt x="3317" y="2022"/>
                        <a:pt x="2309" y="3970"/>
                        <a:pt x="1370" y="5952"/>
                      </a:cubicBezTo>
                      <a:cubicBezTo>
                        <a:pt x="1353" y="6003"/>
                        <a:pt x="1370" y="6071"/>
                        <a:pt x="1421" y="6105"/>
                      </a:cubicBezTo>
                      <a:cubicBezTo>
                        <a:pt x="1882" y="6430"/>
                        <a:pt x="2395" y="6720"/>
                        <a:pt x="2907" y="6960"/>
                      </a:cubicBezTo>
                      <a:cubicBezTo>
                        <a:pt x="2805" y="7387"/>
                        <a:pt x="2446" y="8327"/>
                        <a:pt x="2173" y="9027"/>
                      </a:cubicBezTo>
                      <a:cubicBezTo>
                        <a:pt x="1874" y="8834"/>
                        <a:pt x="1462" y="8672"/>
                        <a:pt x="1091" y="8672"/>
                      </a:cubicBezTo>
                      <a:cubicBezTo>
                        <a:pt x="740" y="8672"/>
                        <a:pt x="426" y="8817"/>
                        <a:pt x="276" y="9215"/>
                      </a:cubicBezTo>
                      <a:cubicBezTo>
                        <a:pt x="0" y="9963"/>
                        <a:pt x="824" y="10167"/>
                        <a:pt x="1461" y="10167"/>
                      </a:cubicBezTo>
                      <a:cubicBezTo>
                        <a:pt x="1653" y="10167"/>
                        <a:pt x="1828" y="10148"/>
                        <a:pt x="1951" y="10121"/>
                      </a:cubicBezTo>
                      <a:cubicBezTo>
                        <a:pt x="1985" y="10104"/>
                        <a:pt x="2019" y="10086"/>
                        <a:pt x="2036" y="10035"/>
                      </a:cubicBezTo>
                      <a:cubicBezTo>
                        <a:pt x="2053" y="9950"/>
                        <a:pt x="2173" y="9659"/>
                        <a:pt x="2309" y="9283"/>
                      </a:cubicBezTo>
                      <a:cubicBezTo>
                        <a:pt x="2344" y="9266"/>
                        <a:pt x="2378" y="9215"/>
                        <a:pt x="2344" y="9181"/>
                      </a:cubicBezTo>
                      <a:cubicBezTo>
                        <a:pt x="2617" y="8463"/>
                        <a:pt x="2959" y="7506"/>
                        <a:pt x="3027" y="7011"/>
                      </a:cubicBezTo>
                      <a:cubicBezTo>
                        <a:pt x="4480" y="7638"/>
                        <a:pt x="6057" y="7964"/>
                        <a:pt x="7647" y="7964"/>
                      </a:cubicBezTo>
                      <a:cubicBezTo>
                        <a:pt x="7832" y="7964"/>
                        <a:pt x="8018" y="7960"/>
                        <a:pt x="8204" y="7951"/>
                      </a:cubicBezTo>
                      <a:cubicBezTo>
                        <a:pt x="8272" y="7951"/>
                        <a:pt x="8324" y="7899"/>
                        <a:pt x="8324" y="7848"/>
                      </a:cubicBezTo>
                      <a:cubicBezTo>
                        <a:pt x="8324" y="6464"/>
                        <a:pt x="8324" y="5097"/>
                        <a:pt x="8426" y="3730"/>
                      </a:cubicBezTo>
                      <a:cubicBezTo>
                        <a:pt x="8443" y="3527"/>
                        <a:pt x="8460" y="1304"/>
                        <a:pt x="8527" y="1304"/>
                      </a:cubicBezTo>
                      <a:cubicBezTo>
                        <a:pt x="8528" y="1304"/>
                        <a:pt x="8528" y="1304"/>
                        <a:pt x="8529" y="1304"/>
                      </a:cubicBezTo>
                      <a:cubicBezTo>
                        <a:pt x="8533" y="1305"/>
                        <a:pt x="8537" y="1306"/>
                        <a:pt x="8541" y="1306"/>
                      </a:cubicBezTo>
                      <a:cubicBezTo>
                        <a:pt x="8605" y="1306"/>
                        <a:pt x="8661" y="1182"/>
                        <a:pt x="8597" y="1133"/>
                      </a:cubicBezTo>
                      <a:lnTo>
                        <a:pt x="8529" y="1099"/>
                      </a:lnTo>
                      <a:cubicBezTo>
                        <a:pt x="8512" y="1091"/>
                        <a:pt x="8495" y="1086"/>
                        <a:pt x="8480" y="1086"/>
                      </a:cubicBezTo>
                      <a:cubicBezTo>
                        <a:pt x="8465" y="1086"/>
                        <a:pt x="8452" y="1091"/>
                        <a:pt x="8443" y="1099"/>
                      </a:cubicBezTo>
                      <a:cubicBezTo>
                        <a:pt x="7965" y="1355"/>
                        <a:pt x="8187" y="2654"/>
                        <a:pt x="8204" y="3064"/>
                      </a:cubicBezTo>
                      <a:cubicBezTo>
                        <a:pt x="8221" y="3901"/>
                        <a:pt x="8136" y="4721"/>
                        <a:pt x="8119" y="5559"/>
                      </a:cubicBezTo>
                      <a:cubicBezTo>
                        <a:pt x="8102" y="6003"/>
                        <a:pt x="8102" y="6464"/>
                        <a:pt x="8102" y="6926"/>
                      </a:cubicBezTo>
                      <a:cubicBezTo>
                        <a:pt x="8102" y="7603"/>
                        <a:pt x="7932" y="7721"/>
                        <a:pt x="7448" y="7721"/>
                      </a:cubicBezTo>
                      <a:cubicBezTo>
                        <a:pt x="7358" y="7721"/>
                        <a:pt x="7257" y="7717"/>
                        <a:pt x="7145" y="7711"/>
                      </a:cubicBezTo>
                      <a:cubicBezTo>
                        <a:pt x="5727" y="7660"/>
                        <a:pt x="4326" y="7319"/>
                        <a:pt x="3027" y="6738"/>
                      </a:cubicBezTo>
                      <a:cubicBezTo>
                        <a:pt x="3027" y="6703"/>
                        <a:pt x="2993" y="6669"/>
                        <a:pt x="2976" y="6669"/>
                      </a:cubicBezTo>
                      <a:cubicBezTo>
                        <a:pt x="2967" y="6665"/>
                        <a:pt x="2959" y="6663"/>
                        <a:pt x="2952" y="6663"/>
                      </a:cubicBezTo>
                      <a:cubicBezTo>
                        <a:pt x="2934" y="6663"/>
                        <a:pt x="2924" y="6678"/>
                        <a:pt x="2924" y="6703"/>
                      </a:cubicBezTo>
                      <a:cubicBezTo>
                        <a:pt x="2549" y="6515"/>
                        <a:pt x="2173" y="6328"/>
                        <a:pt x="1814" y="6105"/>
                      </a:cubicBezTo>
                      <a:cubicBezTo>
                        <a:pt x="1404" y="5849"/>
                        <a:pt x="4138" y="706"/>
                        <a:pt x="4394" y="108"/>
                      </a:cubicBezTo>
                      <a:cubicBezTo>
                        <a:pt x="4417" y="50"/>
                        <a:pt x="4370" y="1"/>
                        <a:pt x="432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2" name="Google Shape;1142;p53"/>
                <p:cNvSpPr/>
                <p:nvPr/>
              </p:nvSpPr>
              <p:spPr>
                <a:xfrm rot="-796969">
                  <a:off x="6151644" y="1797100"/>
                  <a:ext cx="234472" cy="8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6" h="1701" extrusionOk="0">
                      <a:moveTo>
                        <a:pt x="1360" y="0"/>
                      </a:moveTo>
                      <a:cubicBezTo>
                        <a:pt x="1106" y="0"/>
                        <a:pt x="853" y="217"/>
                        <a:pt x="786" y="505"/>
                      </a:cubicBezTo>
                      <a:cubicBezTo>
                        <a:pt x="774" y="554"/>
                        <a:pt x="814" y="594"/>
                        <a:pt x="851" y="594"/>
                      </a:cubicBezTo>
                      <a:cubicBezTo>
                        <a:pt x="865" y="594"/>
                        <a:pt x="879" y="587"/>
                        <a:pt x="889" y="573"/>
                      </a:cubicBezTo>
                      <a:cubicBezTo>
                        <a:pt x="1039" y="422"/>
                        <a:pt x="1205" y="217"/>
                        <a:pt x="1371" y="217"/>
                      </a:cubicBezTo>
                      <a:cubicBezTo>
                        <a:pt x="1450" y="217"/>
                        <a:pt x="1529" y="264"/>
                        <a:pt x="1606" y="385"/>
                      </a:cubicBezTo>
                      <a:cubicBezTo>
                        <a:pt x="1777" y="675"/>
                        <a:pt x="1743" y="1051"/>
                        <a:pt x="1487" y="1273"/>
                      </a:cubicBezTo>
                      <a:cubicBezTo>
                        <a:pt x="1343" y="1417"/>
                        <a:pt x="1116" y="1502"/>
                        <a:pt x="899" y="1502"/>
                      </a:cubicBezTo>
                      <a:cubicBezTo>
                        <a:pt x="676" y="1502"/>
                        <a:pt x="463" y="1413"/>
                        <a:pt x="359" y="1205"/>
                      </a:cubicBezTo>
                      <a:cubicBezTo>
                        <a:pt x="154" y="795"/>
                        <a:pt x="462" y="419"/>
                        <a:pt x="769" y="231"/>
                      </a:cubicBezTo>
                      <a:cubicBezTo>
                        <a:pt x="828" y="202"/>
                        <a:pt x="798" y="122"/>
                        <a:pt x="745" y="122"/>
                      </a:cubicBezTo>
                      <a:cubicBezTo>
                        <a:pt x="737" y="122"/>
                        <a:pt x="727" y="124"/>
                        <a:pt x="718" y="129"/>
                      </a:cubicBezTo>
                      <a:cubicBezTo>
                        <a:pt x="239" y="300"/>
                        <a:pt x="0" y="829"/>
                        <a:pt x="205" y="1308"/>
                      </a:cubicBezTo>
                      <a:cubicBezTo>
                        <a:pt x="333" y="1582"/>
                        <a:pt x="609" y="1700"/>
                        <a:pt x="900" y="1700"/>
                      </a:cubicBezTo>
                      <a:cubicBezTo>
                        <a:pt x="1152" y="1700"/>
                        <a:pt x="1416" y="1612"/>
                        <a:pt x="1606" y="1461"/>
                      </a:cubicBezTo>
                      <a:cubicBezTo>
                        <a:pt x="1828" y="1256"/>
                        <a:pt x="1948" y="949"/>
                        <a:pt x="1914" y="658"/>
                      </a:cubicBezTo>
                      <a:lnTo>
                        <a:pt x="1914" y="641"/>
                      </a:lnTo>
                      <a:cubicBezTo>
                        <a:pt x="1965" y="675"/>
                        <a:pt x="2016" y="710"/>
                        <a:pt x="2016" y="710"/>
                      </a:cubicBezTo>
                      <a:lnTo>
                        <a:pt x="2341" y="710"/>
                      </a:lnTo>
                      <a:cubicBezTo>
                        <a:pt x="2666" y="710"/>
                        <a:pt x="2990" y="693"/>
                        <a:pt x="3315" y="675"/>
                      </a:cubicBezTo>
                      <a:cubicBezTo>
                        <a:pt x="3347" y="674"/>
                        <a:pt x="3381" y="674"/>
                        <a:pt x="3416" y="674"/>
                      </a:cubicBezTo>
                      <a:cubicBezTo>
                        <a:pt x="3648" y="674"/>
                        <a:pt x="3923" y="697"/>
                        <a:pt x="4189" y="697"/>
                      </a:cubicBezTo>
                      <a:cubicBezTo>
                        <a:pt x="4445" y="697"/>
                        <a:pt x="4692" y="676"/>
                        <a:pt x="4887" y="590"/>
                      </a:cubicBezTo>
                      <a:cubicBezTo>
                        <a:pt x="4955" y="556"/>
                        <a:pt x="4921" y="470"/>
                        <a:pt x="4870" y="436"/>
                      </a:cubicBezTo>
                      <a:cubicBezTo>
                        <a:pt x="4757" y="417"/>
                        <a:pt x="4640" y="404"/>
                        <a:pt x="4523" y="404"/>
                      </a:cubicBezTo>
                      <a:cubicBezTo>
                        <a:pt x="4426" y="404"/>
                        <a:pt x="4330" y="413"/>
                        <a:pt x="4238" y="436"/>
                      </a:cubicBezTo>
                      <a:cubicBezTo>
                        <a:pt x="3845" y="436"/>
                        <a:pt x="3469" y="453"/>
                        <a:pt x="3093" y="470"/>
                      </a:cubicBezTo>
                      <a:cubicBezTo>
                        <a:pt x="3065" y="472"/>
                        <a:pt x="3034" y="473"/>
                        <a:pt x="3000" y="473"/>
                      </a:cubicBezTo>
                      <a:cubicBezTo>
                        <a:pt x="2864" y="473"/>
                        <a:pt x="2679" y="462"/>
                        <a:pt x="2495" y="462"/>
                      </a:cubicBezTo>
                      <a:cubicBezTo>
                        <a:pt x="2264" y="462"/>
                        <a:pt x="2033" y="479"/>
                        <a:pt x="1897" y="556"/>
                      </a:cubicBezTo>
                      <a:cubicBezTo>
                        <a:pt x="1863" y="436"/>
                        <a:pt x="1828" y="317"/>
                        <a:pt x="1743" y="214"/>
                      </a:cubicBezTo>
                      <a:cubicBezTo>
                        <a:pt x="1635" y="64"/>
                        <a:pt x="1497" y="0"/>
                        <a:pt x="136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3" name="Google Shape;1143;p53"/>
                <p:cNvSpPr/>
                <p:nvPr/>
              </p:nvSpPr>
              <p:spPr>
                <a:xfrm rot="-796969">
                  <a:off x="6483814" y="2117787"/>
                  <a:ext cx="98264" cy="179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" h="3794" extrusionOk="0">
                      <a:moveTo>
                        <a:pt x="667" y="2359"/>
                      </a:moveTo>
                      <a:cubicBezTo>
                        <a:pt x="992" y="2410"/>
                        <a:pt x="1334" y="2410"/>
                        <a:pt x="1556" y="2700"/>
                      </a:cubicBezTo>
                      <a:cubicBezTo>
                        <a:pt x="1709" y="2939"/>
                        <a:pt x="1658" y="3247"/>
                        <a:pt x="1453" y="3435"/>
                      </a:cubicBezTo>
                      <a:cubicBezTo>
                        <a:pt x="1344" y="3545"/>
                        <a:pt x="1210" y="3586"/>
                        <a:pt x="1070" y="3586"/>
                      </a:cubicBezTo>
                      <a:cubicBezTo>
                        <a:pt x="839" y="3586"/>
                        <a:pt x="592" y="3473"/>
                        <a:pt x="411" y="3367"/>
                      </a:cubicBezTo>
                      <a:cubicBezTo>
                        <a:pt x="206" y="3247"/>
                        <a:pt x="240" y="3298"/>
                        <a:pt x="343" y="3110"/>
                      </a:cubicBezTo>
                      <a:cubicBezTo>
                        <a:pt x="394" y="2991"/>
                        <a:pt x="445" y="2871"/>
                        <a:pt x="496" y="2752"/>
                      </a:cubicBezTo>
                      <a:cubicBezTo>
                        <a:pt x="548" y="2615"/>
                        <a:pt x="616" y="2495"/>
                        <a:pt x="667" y="2359"/>
                      </a:cubicBezTo>
                      <a:close/>
                      <a:moveTo>
                        <a:pt x="1436" y="1"/>
                      </a:moveTo>
                      <a:cubicBezTo>
                        <a:pt x="1402" y="1"/>
                        <a:pt x="1368" y="52"/>
                        <a:pt x="1351" y="86"/>
                      </a:cubicBezTo>
                      <a:cubicBezTo>
                        <a:pt x="1351" y="98"/>
                        <a:pt x="1368" y="110"/>
                        <a:pt x="1378" y="110"/>
                      </a:cubicBezTo>
                      <a:cubicBezTo>
                        <a:pt x="1382" y="110"/>
                        <a:pt x="1385" y="108"/>
                        <a:pt x="1385" y="103"/>
                      </a:cubicBezTo>
                      <a:cubicBezTo>
                        <a:pt x="1398" y="85"/>
                        <a:pt x="1405" y="77"/>
                        <a:pt x="1406" y="77"/>
                      </a:cubicBezTo>
                      <a:lnTo>
                        <a:pt x="1406" y="77"/>
                      </a:lnTo>
                      <a:cubicBezTo>
                        <a:pt x="1416" y="77"/>
                        <a:pt x="1277" y="319"/>
                        <a:pt x="1248" y="377"/>
                      </a:cubicBezTo>
                      <a:cubicBezTo>
                        <a:pt x="1129" y="684"/>
                        <a:pt x="1009" y="992"/>
                        <a:pt x="889" y="1299"/>
                      </a:cubicBezTo>
                      <a:cubicBezTo>
                        <a:pt x="770" y="1590"/>
                        <a:pt x="650" y="1897"/>
                        <a:pt x="513" y="2205"/>
                      </a:cubicBezTo>
                      <a:cubicBezTo>
                        <a:pt x="496" y="2222"/>
                        <a:pt x="496" y="2239"/>
                        <a:pt x="496" y="2256"/>
                      </a:cubicBezTo>
                      <a:cubicBezTo>
                        <a:pt x="360" y="2598"/>
                        <a:pt x="206" y="2922"/>
                        <a:pt x="18" y="3230"/>
                      </a:cubicBezTo>
                      <a:cubicBezTo>
                        <a:pt x="1" y="3281"/>
                        <a:pt x="1" y="3332"/>
                        <a:pt x="35" y="3367"/>
                      </a:cubicBezTo>
                      <a:cubicBezTo>
                        <a:pt x="311" y="3585"/>
                        <a:pt x="735" y="3794"/>
                        <a:pt x="1110" y="3794"/>
                      </a:cubicBezTo>
                      <a:cubicBezTo>
                        <a:pt x="1408" y="3794"/>
                        <a:pt x="1676" y="3662"/>
                        <a:pt x="1812" y="3298"/>
                      </a:cubicBezTo>
                      <a:cubicBezTo>
                        <a:pt x="2076" y="2621"/>
                        <a:pt x="1431" y="2152"/>
                        <a:pt x="817" y="2152"/>
                      </a:cubicBezTo>
                      <a:cubicBezTo>
                        <a:pt x="795" y="2152"/>
                        <a:pt x="774" y="2152"/>
                        <a:pt x="753" y="2154"/>
                      </a:cubicBezTo>
                      <a:cubicBezTo>
                        <a:pt x="906" y="1778"/>
                        <a:pt x="1060" y="1385"/>
                        <a:pt x="1197" y="1009"/>
                      </a:cubicBezTo>
                      <a:cubicBezTo>
                        <a:pt x="1316" y="718"/>
                        <a:pt x="1504" y="325"/>
                        <a:pt x="1453" y="18"/>
                      </a:cubicBezTo>
                      <a:cubicBezTo>
                        <a:pt x="1453" y="1"/>
                        <a:pt x="1453" y="1"/>
                        <a:pt x="1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144" name="Google Shape;1144;p53"/>
                <p:cNvSpPr/>
                <p:nvPr/>
              </p:nvSpPr>
              <p:spPr>
                <a:xfrm rot="-796969">
                  <a:off x="6520430" y="1644883"/>
                  <a:ext cx="25027" cy="45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958" extrusionOk="0">
                      <a:moveTo>
                        <a:pt x="455" y="1"/>
                      </a:moveTo>
                      <a:cubicBezTo>
                        <a:pt x="437" y="1"/>
                        <a:pt x="417" y="9"/>
                        <a:pt x="397" y="29"/>
                      </a:cubicBezTo>
                      <a:cubicBezTo>
                        <a:pt x="328" y="115"/>
                        <a:pt x="277" y="200"/>
                        <a:pt x="243" y="303"/>
                      </a:cubicBezTo>
                      <a:cubicBezTo>
                        <a:pt x="158" y="490"/>
                        <a:pt x="89" y="661"/>
                        <a:pt x="21" y="866"/>
                      </a:cubicBezTo>
                      <a:cubicBezTo>
                        <a:pt x="0" y="918"/>
                        <a:pt x="49" y="957"/>
                        <a:pt x="98" y="957"/>
                      </a:cubicBezTo>
                      <a:cubicBezTo>
                        <a:pt x="129" y="957"/>
                        <a:pt x="161" y="941"/>
                        <a:pt x="175" y="901"/>
                      </a:cubicBezTo>
                      <a:cubicBezTo>
                        <a:pt x="243" y="713"/>
                        <a:pt x="328" y="542"/>
                        <a:pt x="414" y="354"/>
                      </a:cubicBezTo>
                      <a:cubicBezTo>
                        <a:pt x="465" y="285"/>
                        <a:pt x="499" y="200"/>
                        <a:pt x="516" y="97"/>
                      </a:cubicBezTo>
                      <a:cubicBezTo>
                        <a:pt x="529" y="49"/>
                        <a:pt x="498" y="1"/>
                        <a:pt x="4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 panose="020B0604020202020204"/>
                    <a:buNone/>
                  </a:pPr>
                  <a:endParaRPr sz="1867" kern="0">
                    <a:solidFill>
                      <a:srgbClr val="000000"/>
                    </a:solidFill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145" name="Google Shape;1145;p53"/>
              <p:cNvSpPr/>
              <p:nvPr/>
            </p:nvSpPr>
            <p:spPr>
              <a:xfrm rot="2090510" flipH="1">
                <a:off x="6570824" y="1861554"/>
                <a:ext cx="230792" cy="79212"/>
              </a:xfrm>
              <a:custGeom>
                <a:avLst/>
                <a:gdLst/>
                <a:ahLst/>
                <a:cxnLst/>
                <a:rect l="l" t="t" r="r" b="b"/>
                <a:pathLst>
                  <a:path w="4956" h="1701" extrusionOk="0">
                    <a:moveTo>
                      <a:pt x="1360" y="0"/>
                    </a:moveTo>
                    <a:cubicBezTo>
                      <a:pt x="1106" y="0"/>
                      <a:pt x="853" y="217"/>
                      <a:pt x="786" y="505"/>
                    </a:cubicBezTo>
                    <a:cubicBezTo>
                      <a:pt x="774" y="554"/>
                      <a:pt x="814" y="594"/>
                      <a:pt x="851" y="594"/>
                    </a:cubicBezTo>
                    <a:cubicBezTo>
                      <a:pt x="865" y="594"/>
                      <a:pt x="879" y="587"/>
                      <a:pt x="889" y="573"/>
                    </a:cubicBezTo>
                    <a:cubicBezTo>
                      <a:pt x="1039" y="422"/>
                      <a:pt x="1205" y="217"/>
                      <a:pt x="1371" y="217"/>
                    </a:cubicBezTo>
                    <a:cubicBezTo>
                      <a:pt x="1450" y="217"/>
                      <a:pt x="1529" y="264"/>
                      <a:pt x="1606" y="385"/>
                    </a:cubicBezTo>
                    <a:cubicBezTo>
                      <a:pt x="1777" y="675"/>
                      <a:pt x="1743" y="1051"/>
                      <a:pt x="1487" y="1273"/>
                    </a:cubicBezTo>
                    <a:cubicBezTo>
                      <a:pt x="1343" y="1417"/>
                      <a:pt x="1116" y="1502"/>
                      <a:pt x="899" y="1502"/>
                    </a:cubicBezTo>
                    <a:cubicBezTo>
                      <a:pt x="676" y="1502"/>
                      <a:pt x="463" y="1413"/>
                      <a:pt x="359" y="1205"/>
                    </a:cubicBezTo>
                    <a:cubicBezTo>
                      <a:pt x="154" y="795"/>
                      <a:pt x="462" y="419"/>
                      <a:pt x="769" y="231"/>
                    </a:cubicBezTo>
                    <a:cubicBezTo>
                      <a:pt x="828" y="202"/>
                      <a:pt x="798" y="122"/>
                      <a:pt x="745" y="122"/>
                    </a:cubicBezTo>
                    <a:cubicBezTo>
                      <a:pt x="737" y="122"/>
                      <a:pt x="727" y="124"/>
                      <a:pt x="718" y="129"/>
                    </a:cubicBezTo>
                    <a:cubicBezTo>
                      <a:pt x="239" y="300"/>
                      <a:pt x="0" y="829"/>
                      <a:pt x="205" y="1308"/>
                    </a:cubicBezTo>
                    <a:cubicBezTo>
                      <a:pt x="333" y="1582"/>
                      <a:pt x="609" y="1700"/>
                      <a:pt x="900" y="1700"/>
                    </a:cubicBezTo>
                    <a:cubicBezTo>
                      <a:pt x="1152" y="1700"/>
                      <a:pt x="1416" y="1612"/>
                      <a:pt x="1606" y="1461"/>
                    </a:cubicBezTo>
                    <a:cubicBezTo>
                      <a:pt x="1828" y="1256"/>
                      <a:pt x="1948" y="949"/>
                      <a:pt x="1914" y="658"/>
                    </a:cubicBezTo>
                    <a:lnTo>
                      <a:pt x="1914" y="641"/>
                    </a:lnTo>
                    <a:cubicBezTo>
                      <a:pt x="1965" y="675"/>
                      <a:pt x="2016" y="710"/>
                      <a:pt x="2016" y="710"/>
                    </a:cubicBezTo>
                    <a:lnTo>
                      <a:pt x="2341" y="710"/>
                    </a:lnTo>
                    <a:cubicBezTo>
                      <a:pt x="2666" y="710"/>
                      <a:pt x="2990" y="693"/>
                      <a:pt x="3315" y="675"/>
                    </a:cubicBezTo>
                    <a:cubicBezTo>
                      <a:pt x="3347" y="674"/>
                      <a:pt x="3381" y="674"/>
                      <a:pt x="3416" y="674"/>
                    </a:cubicBezTo>
                    <a:cubicBezTo>
                      <a:pt x="3648" y="674"/>
                      <a:pt x="3923" y="697"/>
                      <a:pt x="4189" y="697"/>
                    </a:cubicBezTo>
                    <a:cubicBezTo>
                      <a:pt x="4445" y="697"/>
                      <a:pt x="4692" y="676"/>
                      <a:pt x="4887" y="590"/>
                    </a:cubicBezTo>
                    <a:cubicBezTo>
                      <a:pt x="4955" y="556"/>
                      <a:pt x="4921" y="470"/>
                      <a:pt x="4870" y="436"/>
                    </a:cubicBezTo>
                    <a:cubicBezTo>
                      <a:pt x="4757" y="417"/>
                      <a:pt x="4640" y="404"/>
                      <a:pt x="4523" y="404"/>
                    </a:cubicBezTo>
                    <a:cubicBezTo>
                      <a:pt x="4426" y="404"/>
                      <a:pt x="4330" y="413"/>
                      <a:pt x="4238" y="436"/>
                    </a:cubicBezTo>
                    <a:cubicBezTo>
                      <a:pt x="3845" y="436"/>
                      <a:pt x="3469" y="453"/>
                      <a:pt x="3093" y="470"/>
                    </a:cubicBezTo>
                    <a:cubicBezTo>
                      <a:pt x="3065" y="472"/>
                      <a:pt x="3034" y="473"/>
                      <a:pt x="3000" y="473"/>
                    </a:cubicBezTo>
                    <a:cubicBezTo>
                      <a:pt x="2864" y="473"/>
                      <a:pt x="2679" y="462"/>
                      <a:pt x="2495" y="462"/>
                    </a:cubicBezTo>
                    <a:cubicBezTo>
                      <a:pt x="2264" y="462"/>
                      <a:pt x="2033" y="479"/>
                      <a:pt x="1897" y="556"/>
                    </a:cubicBezTo>
                    <a:cubicBezTo>
                      <a:pt x="1863" y="436"/>
                      <a:pt x="1828" y="317"/>
                      <a:pt x="1743" y="214"/>
                    </a:cubicBezTo>
                    <a:cubicBezTo>
                      <a:pt x="1635" y="64"/>
                      <a:pt x="1497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 panose="020B0604020202020204"/>
                  <a:buNone/>
                </a:pPr>
                <a:endParaRPr sz="1867" kern="0">
                  <a:solidFill>
                    <a:srgbClr val="000000"/>
                  </a:solidFill>
                  <a:cs typeface="Arial" panose="020B0604020202020204"/>
                  <a:sym typeface="Arial" panose="020B0604020202020204"/>
                </a:endParaRPr>
              </a:p>
            </p:txBody>
          </p:sp>
        </p:grpSp>
      </p:grpSp>
      <p:sp>
        <p:nvSpPr>
          <p:cNvPr id="1146" name="Google Shape;1146;p53"/>
          <p:cNvSpPr/>
          <p:nvPr/>
        </p:nvSpPr>
        <p:spPr>
          <a:xfrm rot="6006520">
            <a:off x="9726904" y="5044772"/>
            <a:ext cx="1060099" cy="1218745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147" name="Google Shape;1147;p53"/>
          <p:cNvSpPr/>
          <p:nvPr/>
        </p:nvSpPr>
        <p:spPr>
          <a:xfrm rot="6416242">
            <a:off x="1407789" y="2876976"/>
            <a:ext cx="1153339" cy="1176376"/>
          </a:xfrm>
          <a:custGeom>
            <a:avLst/>
            <a:gdLst/>
            <a:ahLst/>
            <a:cxnLst/>
            <a:rect l="l" t="t" r="r" b="b"/>
            <a:pathLst>
              <a:path w="12030" h="13841" extrusionOk="0">
                <a:moveTo>
                  <a:pt x="11928" y="11423"/>
                </a:moveTo>
                <a:lnTo>
                  <a:pt x="12006" y="11521"/>
                </a:lnTo>
                <a:lnTo>
                  <a:pt x="12006" y="11521"/>
                </a:lnTo>
                <a:cubicBezTo>
                  <a:pt x="11993" y="11491"/>
                  <a:pt x="11965" y="11458"/>
                  <a:pt x="11928" y="11423"/>
                </a:cubicBezTo>
                <a:close/>
                <a:moveTo>
                  <a:pt x="12006" y="11521"/>
                </a:moveTo>
                <a:cubicBezTo>
                  <a:pt x="12010" y="11532"/>
                  <a:pt x="12012" y="11542"/>
                  <a:pt x="12012" y="11551"/>
                </a:cubicBezTo>
                <a:cubicBezTo>
                  <a:pt x="12012" y="11551"/>
                  <a:pt x="12012" y="11568"/>
                  <a:pt x="12012" y="11568"/>
                </a:cubicBezTo>
                <a:cubicBezTo>
                  <a:pt x="12012" y="11568"/>
                  <a:pt x="12030" y="11551"/>
                  <a:pt x="12030" y="11551"/>
                </a:cubicBezTo>
                <a:lnTo>
                  <a:pt x="12006" y="11521"/>
                </a:lnTo>
                <a:close/>
                <a:moveTo>
                  <a:pt x="2905" y="1"/>
                </a:moveTo>
                <a:cubicBezTo>
                  <a:pt x="2871" y="1"/>
                  <a:pt x="2871" y="18"/>
                  <a:pt x="2940" y="120"/>
                </a:cubicBezTo>
                <a:cubicBezTo>
                  <a:pt x="2974" y="172"/>
                  <a:pt x="3008" y="240"/>
                  <a:pt x="3025" y="308"/>
                </a:cubicBezTo>
                <a:cubicBezTo>
                  <a:pt x="3059" y="360"/>
                  <a:pt x="3042" y="377"/>
                  <a:pt x="3025" y="377"/>
                </a:cubicBezTo>
                <a:lnTo>
                  <a:pt x="2974" y="325"/>
                </a:lnTo>
                <a:cubicBezTo>
                  <a:pt x="2923" y="257"/>
                  <a:pt x="2854" y="206"/>
                  <a:pt x="2786" y="172"/>
                </a:cubicBezTo>
                <a:cubicBezTo>
                  <a:pt x="2780" y="170"/>
                  <a:pt x="2776" y="169"/>
                  <a:pt x="2772" y="169"/>
                </a:cubicBezTo>
                <a:cubicBezTo>
                  <a:pt x="2738" y="169"/>
                  <a:pt x="2755" y="230"/>
                  <a:pt x="2786" y="291"/>
                </a:cubicBezTo>
                <a:cubicBezTo>
                  <a:pt x="2820" y="360"/>
                  <a:pt x="2871" y="479"/>
                  <a:pt x="2923" y="565"/>
                </a:cubicBezTo>
                <a:cubicBezTo>
                  <a:pt x="2923" y="565"/>
                  <a:pt x="2923" y="565"/>
                  <a:pt x="2923" y="582"/>
                </a:cubicBezTo>
                <a:cubicBezTo>
                  <a:pt x="2854" y="616"/>
                  <a:pt x="2837" y="718"/>
                  <a:pt x="2888" y="855"/>
                </a:cubicBezTo>
                <a:cubicBezTo>
                  <a:pt x="2820" y="872"/>
                  <a:pt x="2752" y="906"/>
                  <a:pt x="2718" y="958"/>
                </a:cubicBezTo>
                <a:cubicBezTo>
                  <a:pt x="2700" y="975"/>
                  <a:pt x="2700" y="975"/>
                  <a:pt x="2700" y="992"/>
                </a:cubicBezTo>
                <a:cubicBezTo>
                  <a:pt x="2666" y="941"/>
                  <a:pt x="2632" y="889"/>
                  <a:pt x="2615" y="838"/>
                </a:cubicBezTo>
                <a:cubicBezTo>
                  <a:pt x="2581" y="753"/>
                  <a:pt x="2615" y="736"/>
                  <a:pt x="2598" y="684"/>
                </a:cubicBezTo>
                <a:cubicBezTo>
                  <a:pt x="2478" y="565"/>
                  <a:pt x="2427" y="599"/>
                  <a:pt x="2342" y="548"/>
                </a:cubicBezTo>
                <a:lnTo>
                  <a:pt x="2342" y="548"/>
                </a:lnTo>
                <a:cubicBezTo>
                  <a:pt x="2342" y="548"/>
                  <a:pt x="2342" y="582"/>
                  <a:pt x="2359" y="599"/>
                </a:cubicBezTo>
                <a:cubicBezTo>
                  <a:pt x="2376" y="650"/>
                  <a:pt x="2410" y="701"/>
                  <a:pt x="2427" y="736"/>
                </a:cubicBezTo>
                <a:cubicBezTo>
                  <a:pt x="2427" y="787"/>
                  <a:pt x="2495" y="872"/>
                  <a:pt x="2512" y="923"/>
                </a:cubicBezTo>
                <a:cubicBezTo>
                  <a:pt x="2530" y="975"/>
                  <a:pt x="2547" y="1009"/>
                  <a:pt x="2547" y="1009"/>
                </a:cubicBezTo>
                <a:cubicBezTo>
                  <a:pt x="2538" y="1009"/>
                  <a:pt x="2525" y="1026"/>
                  <a:pt x="2498" y="1026"/>
                </a:cubicBezTo>
                <a:cubicBezTo>
                  <a:pt x="2470" y="1026"/>
                  <a:pt x="2427" y="1009"/>
                  <a:pt x="2359" y="941"/>
                </a:cubicBezTo>
                <a:cubicBezTo>
                  <a:pt x="2342" y="932"/>
                  <a:pt x="2333" y="928"/>
                  <a:pt x="2329" y="928"/>
                </a:cubicBezTo>
                <a:cubicBezTo>
                  <a:pt x="2325" y="928"/>
                  <a:pt x="2325" y="932"/>
                  <a:pt x="2325" y="941"/>
                </a:cubicBezTo>
                <a:cubicBezTo>
                  <a:pt x="2359" y="992"/>
                  <a:pt x="2376" y="1026"/>
                  <a:pt x="2393" y="1077"/>
                </a:cubicBezTo>
                <a:cubicBezTo>
                  <a:pt x="2376" y="1129"/>
                  <a:pt x="2427" y="1197"/>
                  <a:pt x="2512" y="1299"/>
                </a:cubicBezTo>
                <a:cubicBezTo>
                  <a:pt x="2530" y="1316"/>
                  <a:pt x="2547" y="1351"/>
                  <a:pt x="2564" y="1368"/>
                </a:cubicBezTo>
                <a:lnTo>
                  <a:pt x="2530" y="1419"/>
                </a:lnTo>
                <a:cubicBezTo>
                  <a:pt x="2495" y="1385"/>
                  <a:pt x="2461" y="1334"/>
                  <a:pt x="2427" y="1299"/>
                </a:cubicBezTo>
                <a:cubicBezTo>
                  <a:pt x="2342" y="1163"/>
                  <a:pt x="2342" y="1163"/>
                  <a:pt x="2273" y="1146"/>
                </a:cubicBezTo>
                <a:lnTo>
                  <a:pt x="2102" y="1077"/>
                </a:lnTo>
                <a:cubicBezTo>
                  <a:pt x="2100" y="1076"/>
                  <a:pt x="2098" y="1075"/>
                  <a:pt x="2096" y="1075"/>
                </a:cubicBezTo>
                <a:cubicBezTo>
                  <a:pt x="2071" y="1075"/>
                  <a:pt x="2089" y="1168"/>
                  <a:pt x="2137" y="1231"/>
                </a:cubicBezTo>
                <a:cubicBezTo>
                  <a:pt x="2154" y="1265"/>
                  <a:pt x="2171" y="1299"/>
                  <a:pt x="2188" y="1316"/>
                </a:cubicBezTo>
                <a:cubicBezTo>
                  <a:pt x="2273" y="1402"/>
                  <a:pt x="2342" y="1470"/>
                  <a:pt x="2410" y="1556"/>
                </a:cubicBezTo>
                <a:lnTo>
                  <a:pt x="2137" y="1863"/>
                </a:lnTo>
                <a:lnTo>
                  <a:pt x="2102" y="1829"/>
                </a:lnTo>
                <a:cubicBezTo>
                  <a:pt x="2054" y="1793"/>
                  <a:pt x="2014" y="1757"/>
                  <a:pt x="1989" y="1757"/>
                </a:cubicBezTo>
                <a:cubicBezTo>
                  <a:pt x="1979" y="1757"/>
                  <a:pt x="1971" y="1763"/>
                  <a:pt x="1966" y="1778"/>
                </a:cubicBezTo>
                <a:cubicBezTo>
                  <a:pt x="1966" y="1803"/>
                  <a:pt x="1961" y="1816"/>
                  <a:pt x="1949" y="1816"/>
                </a:cubicBezTo>
                <a:cubicBezTo>
                  <a:pt x="1936" y="1816"/>
                  <a:pt x="1914" y="1803"/>
                  <a:pt x="1880" y="1778"/>
                </a:cubicBezTo>
                <a:cubicBezTo>
                  <a:pt x="1842" y="1755"/>
                  <a:pt x="1821" y="1745"/>
                  <a:pt x="1809" y="1745"/>
                </a:cubicBezTo>
                <a:cubicBezTo>
                  <a:pt x="1795" y="1745"/>
                  <a:pt x="1795" y="1759"/>
                  <a:pt x="1795" y="1778"/>
                </a:cubicBezTo>
                <a:cubicBezTo>
                  <a:pt x="1778" y="1812"/>
                  <a:pt x="1744" y="1812"/>
                  <a:pt x="1795" y="1914"/>
                </a:cubicBezTo>
                <a:cubicBezTo>
                  <a:pt x="1762" y="1904"/>
                  <a:pt x="1732" y="1898"/>
                  <a:pt x="1706" y="1898"/>
                </a:cubicBezTo>
                <a:cubicBezTo>
                  <a:pt x="1610" y="1898"/>
                  <a:pt x="1563" y="1972"/>
                  <a:pt x="1590" y="2120"/>
                </a:cubicBezTo>
                <a:cubicBezTo>
                  <a:pt x="1521" y="2154"/>
                  <a:pt x="1487" y="2239"/>
                  <a:pt x="1556" y="2410"/>
                </a:cubicBezTo>
                <a:cubicBezTo>
                  <a:pt x="1573" y="2444"/>
                  <a:pt x="1590" y="2478"/>
                  <a:pt x="1590" y="2495"/>
                </a:cubicBezTo>
                <a:lnTo>
                  <a:pt x="1573" y="2513"/>
                </a:lnTo>
                <a:cubicBezTo>
                  <a:pt x="1556" y="2513"/>
                  <a:pt x="1539" y="2530"/>
                  <a:pt x="1521" y="2530"/>
                </a:cubicBezTo>
                <a:cubicBezTo>
                  <a:pt x="1487" y="2547"/>
                  <a:pt x="1436" y="2581"/>
                  <a:pt x="1419" y="2615"/>
                </a:cubicBezTo>
                <a:cubicBezTo>
                  <a:pt x="1369" y="2590"/>
                  <a:pt x="1319" y="2574"/>
                  <a:pt x="1262" y="2574"/>
                </a:cubicBezTo>
                <a:cubicBezTo>
                  <a:pt x="1241" y="2574"/>
                  <a:pt x="1220" y="2576"/>
                  <a:pt x="1197" y="2581"/>
                </a:cubicBezTo>
                <a:cubicBezTo>
                  <a:pt x="1111" y="2615"/>
                  <a:pt x="1094" y="2718"/>
                  <a:pt x="1094" y="2837"/>
                </a:cubicBezTo>
                <a:lnTo>
                  <a:pt x="1060" y="2837"/>
                </a:lnTo>
                <a:cubicBezTo>
                  <a:pt x="1026" y="2820"/>
                  <a:pt x="992" y="2803"/>
                  <a:pt x="958" y="2803"/>
                </a:cubicBezTo>
                <a:cubicBezTo>
                  <a:pt x="923" y="2803"/>
                  <a:pt x="889" y="2820"/>
                  <a:pt x="872" y="2837"/>
                </a:cubicBezTo>
                <a:lnTo>
                  <a:pt x="838" y="2820"/>
                </a:lnTo>
                <a:cubicBezTo>
                  <a:pt x="787" y="2769"/>
                  <a:pt x="736" y="2735"/>
                  <a:pt x="684" y="2718"/>
                </a:cubicBezTo>
                <a:cubicBezTo>
                  <a:pt x="684" y="2683"/>
                  <a:pt x="650" y="2615"/>
                  <a:pt x="582" y="2530"/>
                </a:cubicBezTo>
                <a:cubicBezTo>
                  <a:pt x="513" y="2444"/>
                  <a:pt x="513" y="2427"/>
                  <a:pt x="548" y="2427"/>
                </a:cubicBezTo>
                <a:cubicBezTo>
                  <a:pt x="582" y="2427"/>
                  <a:pt x="582" y="2427"/>
                  <a:pt x="530" y="2342"/>
                </a:cubicBezTo>
                <a:cubicBezTo>
                  <a:pt x="513" y="2325"/>
                  <a:pt x="479" y="2290"/>
                  <a:pt x="462" y="2273"/>
                </a:cubicBezTo>
                <a:cubicBezTo>
                  <a:pt x="445" y="2273"/>
                  <a:pt x="445" y="2290"/>
                  <a:pt x="445" y="2307"/>
                </a:cubicBezTo>
                <a:cubicBezTo>
                  <a:pt x="445" y="2325"/>
                  <a:pt x="462" y="2376"/>
                  <a:pt x="462" y="2376"/>
                </a:cubicBezTo>
                <a:cubicBezTo>
                  <a:pt x="428" y="2393"/>
                  <a:pt x="377" y="2410"/>
                  <a:pt x="343" y="2410"/>
                </a:cubicBezTo>
                <a:cubicBezTo>
                  <a:pt x="325" y="2410"/>
                  <a:pt x="274" y="2359"/>
                  <a:pt x="223" y="2325"/>
                </a:cubicBezTo>
                <a:lnTo>
                  <a:pt x="189" y="2273"/>
                </a:lnTo>
                <a:lnTo>
                  <a:pt x="155" y="2222"/>
                </a:lnTo>
                <a:lnTo>
                  <a:pt x="137" y="2222"/>
                </a:lnTo>
                <a:cubicBezTo>
                  <a:pt x="137" y="2222"/>
                  <a:pt x="137" y="2239"/>
                  <a:pt x="137" y="2239"/>
                </a:cubicBezTo>
                <a:cubicBezTo>
                  <a:pt x="120" y="2273"/>
                  <a:pt x="103" y="2307"/>
                  <a:pt x="86" y="2325"/>
                </a:cubicBezTo>
                <a:cubicBezTo>
                  <a:pt x="69" y="2325"/>
                  <a:pt x="52" y="2342"/>
                  <a:pt x="18" y="2342"/>
                </a:cubicBezTo>
                <a:cubicBezTo>
                  <a:pt x="1" y="2342"/>
                  <a:pt x="1" y="2376"/>
                  <a:pt x="18" y="2427"/>
                </a:cubicBezTo>
                <a:lnTo>
                  <a:pt x="9057" y="13841"/>
                </a:lnTo>
                <a:cubicBezTo>
                  <a:pt x="9057" y="13841"/>
                  <a:pt x="9074" y="13841"/>
                  <a:pt x="9091" y="13824"/>
                </a:cubicBezTo>
                <a:cubicBezTo>
                  <a:pt x="9074" y="13824"/>
                  <a:pt x="9074" y="13807"/>
                  <a:pt x="9057" y="13789"/>
                </a:cubicBezTo>
                <a:cubicBezTo>
                  <a:pt x="9039" y="13721"/>
                  <a:pt x="8988" y="13636"/>
                  <a:pt x="9005" y="13619"/>
                </a:cubicBezTo>
                <a:cubicBezTo>
                  <a:pt x="9022" y="13567"/>
                  <a:pt x="8954" y="13482"/>
                  <a:pt x="8971" y="13431"/>
                </a:cubicBezTo>
                <a:cubicBezTo>
                  <a:pt x="8976" y="13421"/>
                  <a:pt x="8981" y="13416"/>
                  <a:pt x="8986" y="13416"/>
                </a:cubicBezTo>
                <a:cubicBezTo>
                  <a:pt x="8998" y="13416"/>
                  <a:pt x="9010" y="13441"/>
                  <a:pt x="9022" y="13465"/>
                </a:cubicBezTo>
                <a:lnTo>
                  <a:pt x="9108" y="13516"/>
                </a:lnTo>
                <a:cubicBezTo>
                  <a:pt x="9142" y="13533"/>
                  <a:pt x="9176" y="13567"/>
                  <a:pt x="9210" y="13601"/>
                </a:cubicBezTo>
                <a:cubicBezTo>
                  <a:pt x="9244" y="13574"/>
                  <a:pt x="9287" y="13563"/>
                  <a:pt x="9335" y="13563"/>
                </a:cubicBezTo>
                <a:cubicBezTo>
                  <a:pt x="9408" y="13563"/>
                  <a:pt x="9494" y="13588"/>
                  <a:pt x="9586" y="13619"/>
                </a:cubicBezTo>
                <a:cubicBezTo>
                  <a:pt x="9655" y="13567"/>
                  <a:pt x="9723" y="13516"/>
                  <a:pt x="9774" y="13465"/>
                </a:cubicBezTo>
                <a:cubicBezTo>
                  <a:pt x="9757" y="13431"/>
                  <a:pt x="9723" y="13396"/>
                  <a:pt x="9672" y="13345"/>
                </a:cubicBezTo>
                <a:lnTo>
                  <a:pt x="9586" y="13243"/>
                </a:lnTo>
                <a:cubicBezTo>
                  <a:pt x="9586" y="13226"/>
                  <a:pt x="9552" y="13191"/>
                  <a:pt x="9518" y="13174"/>
                </a:cubicBezTo>
                <a:cubicBezTo>
                  <a:pt x="9457" y="13082"/>
                  <a:pt x="9436" y="13018"/>
                  <a:pt x="9482" y="13018"/>
                </a:cubicBezTo>
                <a:cubicBezTo>
                  <a:pt x="9488" y="13018"/>
                  <a:pt x="9494" y="13019"/>
                  <a:pt x="9501" y="13021"/>
                </a:cubicBezTo>
                <a:cubicBezTo>
                  <a:pt x="9569" y="13021"/>
                  <a:pt x="9637" y="13021"/>
                  <a:pt x="9723" y="13003"/>
                </a:cubicBezTo>
                <a:cubicBezTo>
                  <a:pt x="9740" y="13003"/>
                  <a:pt x="9757" y="12986"/>
                  <a:pt x="9757" y="12952"/>
                </a:cubicBezTo>
                <a:cubicBezTo>
                  <a:pt x="9757" y="12918"/>
                  <a:pt x="9770" y="12905"/>
                  <a:pt x="9795" y="12905"/>
                </a:cubicBezTo>
                <a:cubicBezTo>
                  <a:pt x="9821" y="12905"/>
                  <a:pt x="9860" y="12918"/>
                  <a:pt x="9911" y="12935"/>
                </a:cubicBezTo>
                <a:cubicBezTo>
                  <a:pt x="9954" y="12957"/>
                  <a:pt x="9988" y="12966"/>
                  <a:pt x="10013" y="12966"/>
                </a:cubicBezTo>
                <a:cubicBezTo>
                  <a:pt x="10047" y="12966"/>
                  <a:pt x="10065" y="12948"/>
                  <a:pt x="10065" y="12918"/>
                </a:cubicBezTo>
                <a:cubicBezTo>
                  <a:pt x="10082" y="12901"/>
                  <a:pt x="10082" y="12884"/>
                  <a:pt x="10065" y="12867"/>
                </a:cubicBezTo>
                <a:cubicBezTo>
                  <a:pt x="10065" y="12798"/>
                  <a:pt x="10099" y="12764"/>
                  <a:pt x="10167" y="12764"/>
                </a:cubicBezTo>
                <a:cubicBezTo>
                  <a:pt x="10201" y="12764"/>
                  <a:pt x="10201" y="12747"/>
                  <a:pt x="10218" y="12730"/>
                </a:cubicBezTo>
                <a:lnTo>
                  <a:pt x="10321" y="12781"/>
                </a:lnTo>
                <a:cubicBezTo>
                  <a:pt x="10321" y="12781"/>
                  <a:pt x="10304" y="12798"/>
                  <a:pt x="10321" y="12816"/>
                </a:cubicBezTo>
                <a:cubicBezTo>
                  <a:pt x="10321" y="12833"/>
                  <a:pt x="10338" y="12850"/>
                  <a:pt x="10355" y="12867"/>
                </a:cubicBezTo>
                <a:cubicBezTo>
                  <a:pt x="10372" y="12884"/>
                  <a:pt x="10389" y="12901"/>
                  <a:pt x="10423" y="12918"/>
                </a:cubicBezTo>
                <a:lnTo>
                  <a:pt x="10475" y="12918"/>
                </a:lnTo>
                <a:lnTo>
                  <a:pt x="10440" y="12833"/>
                </a:lnTo>
                <a:cubicBezTo>
                  <a:pt x="10492" y="12833"/>
                  <a:pt x="10440" y="12747"/>
                  <a:pt x="10406" y="12696"/>
                </a:cubicBezTo>
                <a:cubicBezTo>
                  <a:pt x="10372" y="12645"/>
                  <a:pt x="10406" y="12610"/>
                  <a:pt x="10287" y="12525"/>
                </a:cubicBezTo>
                <a:lnTo>
                  <a:pt x="10201" y="12474"/>
                </a:lnTo>
                <a:cubicBezTo>
                  <a:pt x="10184" y="12440"/>
                  <a:pt x="10201" y="12440"/>
                  <a:pt x="10235" y="12423"/>
                </a:cubicBezTo>
                <a:cubicBezTo>
                  <a:pt x="10338" y="12525"/>
                  <a:pt x="10475" y="12593"/>
                  <a:pt x="10611" y="12628"/>
                </a:cubicBezTo>
                <a:cubicBezTo>
                  <a:pt x="10628" y="12645"/>
                  <a:pt x="10646" y="12662"/>
                  <a:pt x="10663" y="12679"/>
                </a:cubicBezTo>
                <a:cubicBezTo>
                  <a:pt x="10663" y="12593"/>
                  <a:pt x="10731" y="12508"/>
                  <a:pt x="10833" y="12491"/>
                </a:cubicBezTo>
                <a:cubicBezTo>
                  <a:pt x="10816" y="12354"/>
                  <a:pt x="10868" y="12235"/>
                  <a:pt x="11004" y="12235"/>
                </a:cubicBezTo>
                <a:lnTo>
                  <a:pt x="11073" y="12235"/>
                </a:lnTo>
                <a:cubicBezTo>
                  <a:pt x="11124" y="12217"/>
                  <a:pt x="11158" y="12217"/>
                  <a:pt x="11209" y="12200"/>
                </a:cubicBezTo>
                <a:cubicBezTo>
                  <a:pt x="11192" y="12166"/>
                  <a:pt x="11158" y="12132"/>
                  <a:pt x="11124" y="12098"/>
                </a:cubicBezTo>
                <a:cubicBezTo>
                  <a:pt x="11107" y="12081"/>
                  <a:pt x="11090" y="12064"/>
                  <a:pt x="11073" y="12047"/>
                </a:cubicBezTo>
                <a:cubicBezTo>
                  <a:pt x="11107" y="11978"/>
                  <a:pt x="11141" y="11910"/>
                  <a:pt x="11124" y="11842"/>
                </a:cubicBezTo>
                <a:cubicBezTo>
                  <a:pt x="11124" y="11825"/>
                  <a:pt x="11124" y="11790"/>
                  <a:pt x="11124" y="11773"/>
                </a:cubicBezTo>
                <a:cubicBezTo>
                  <a:pt x="11192" y="11773"/>
                  <a:pt x="11244" y="11790"/>
                  <a:pt x="11312" y="11825"/>
                </a:cubicBezTo>
                <a:lnTo>
                  <a:pt x="11363" y="11825"/>
                </a:lnTo>
                <a:cubicBezTo>
                  <a:pt x="11395" y="11835"/>
                  <a:pt x="11440" y="11859"/>
                  <a:pt x="11462" y="11859"/>
                </a:cubicBezTo>
                <a:cubicBezTo>
                  <a:pt x="11474" y="11859"/>
                  <a:pt x="11479" y="11850"/>
                  <a:pt x="11466" y="11825"/>
                </a:cubicBezTo>
                <a:cubicBezTo>
                  <a:pt x="11449" y="11790"/>
                  <a:pt x="11449" y="11756"/>
                  <a:pt x="11431" y="11722"/>
                </a:cubicBezTo>
                <a:lnTo>
                  <a:pt x="11483" y="11722"/>
                </a:lnTo>
                <a:cubicBezTo>
                  <a:pt x="11551" y="11756"/>
                  <a:pt x="11585" y="11773"/>
                  <a:pt x="11619" y="11773"/>
                </a:cubicBezTo>
                <a:cubicBezTo>
                  <a:pt x="11654" y="11739"/>
                  <a:pt x="11705" y="11705"/>
                  <a:pt x="11756" y="11705"/>
                </a:cubicBezTo>
                <a:cubicBezTo>
                  <a:pt x="11790" y="11705"/>
                  <a:pt x="11773" y="11637"/>
                  <a:pt x="11722" y="11585"/>
                </a:cubicBezTo>
                <a:cubicBezTo>
                  <a:pt x="11706" y="11554"/>
                  <a:pt x="11705" y="11544"/>
                  <a:pt x="11713" y="11544"/>
                </a:cubicBezTo>
                <a:cubicBezTo>
                  <a:pt x="11722" y="11544"/>
                  <a:pt x="11745" y="11559"/>
                  <a:pt x="11773" y="11568"/>
                </a:cubicBezTo>
                <a:cubicBezTo>
                  <a:pt x="11807" y="11588"/>
                  <a:pt x="11830" y="11595"/>
                  <a:pt x="11845" y="11595"/>
                </a:cubicBezTo>
                <a:cubicBezTo>
                  <a:pt x="11869" y="11595"/>
                  <a:pt x="11876" y="11579"/>
                  <a:pt x="11876" y="11568"/>
                </a:cubicBezTo>
                <a:cubicBezTo>
                  <a:pt x="11876" y="11500"/>
                  <a:pt x="11859" y="11432"/>
                  <a:pt x="11859" y="11363"/>
                </a:cubicBezTo>
                <a:lnTo>
                  <a:pt x="11859" y="11363"/>
                </a:lnTo>
                <a:cubicBezTo>
                  <a:pt x="11884" y="11383"/>
                  <a:pt x="11908" y="11403"/>
                  <a:pt x="11928" y="11423"/>
                </a:cubicBezTo>
                <a:lnTo>
                  <a:pt x="11928" y="11423"/>
                </a:lnTo>
                <a:lnTo>
                  <a:pt x="290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867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pic>
        <p:nvPicPr>
          <p:cNvPr id="1026" name="Picture 2" descr="friendship wiki STICK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12003" y="1308165"/>
            <a:ext cx="5328389" cy="48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3417143" y="5100014"/>
            <a:ext cx="6023549" cy="15696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smtClean="0">
                <a:latin typeface="Times New Roman" pitchFamily="18" charset="0"/>
                <a:cs typeface="Times New Roman" pitchFamily="18" charset="0"/>
              </a:rPr>
              <a:t>- Lấy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3417143" y="3191582"/>
            <a:ext cx="6023549" cy="156966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3076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0.88437 0.0090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19" y="4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0" grpId="0" animBg="1"/>
      <p:bldP spid="1125" grpId="0"/>
      <p:bldP spid="1146" grpId="0" animBg="1"/>
      <p:bldP spid="1147" grpId="0" animBg="1"/>
      <p:bldP spid="47" grpId="0" animBg="1" autoUpdateAnimBg="0"/>
      <p:bldP spid="48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https://i.pinimg.com/564x/74/5a/f8/745af8d1daffc87a9781d75a43a17f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524000" y="1447803"/>
            <a:ext cx="10363200" cy="4525963"/>
          </a:xfrm>
          <a:blipFill rotWithShape="1">
            <a:blip r:embed="rId5"/>
            <a:stretch>
              <a:fillRect l="-2824" t="-2426" r="-3137" b="-9704"/>
            </a:stretch>
          </a:blipFill>
          <a:ln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0964" name="Title 1"/>
          <p:cNvSpPr txBox="1">
            <a:spLocks/>
          </p:cNvSpPr>
          <p:nvPr/>
        </p:nvSpPr>
        <p:spPr bwMode="auto">
          <a:xfrm>
            <a:off x="914400" y="76200"/>
            <a:ext cx="10363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i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000" b="1" i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smtClean="0">
                <a:solidFill>
                  <a:srgbClr val="0519AF"/>
                </a:solidFill>
                <a:latin typeface="Times New Roman" pitchFamily="18" charset="0"/>
                <a:cs typeface="Times New Roman" pitchFamily="18" charset="0"/>
              </a:rPr>
              <a:t>QUY ĐỒNG MẪU SỐ CÁC PHÂN SỐ</a:t>
            </a:r>
            <a:endParaRPr lang="en-US" altLang="en-US" sz="4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8742081"/>
      </p:ext>
    </p:extLst>
  </p:cSld>
  <p:clrMapOvr>
    <a:masterClrMapping/>
  </p:clrMapOvr>
  <p:transition advTm="366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2"/>
</p:tagLst>
</file>

<file path=ppt/theme/theme1.xml><?xml version="1.0" encoding="utf-8"?>
<a:theme xmlns:a="http://schemas.openxmlformats.org/drawingml/2006/main" name="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hiết kế mặc định">
  <a:themeElements>
    <a:clrScheme name="Thiết kế mặc địn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hiết kế mặc địn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iết kế mặc địn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iết kế mặc địn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iết kế mặc địn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te Family Doodle Collage for Marketing by Slidesgo">
  <a:themeElements>
    <a:clrScheme name="Simple Light">
      <a:dk1>
        <a:srgbClr val="0F4FBE"/>
      </a:dk1>
      <a:lt1>
        <a:srgbClr val="FFF3D1"/>
      </a:lt1>
      <a:dk2>
        <a:srgbClr val="434343"/>
      </a:dk2>
      <a:lt2>
        <a:srgbClr val="FFFFFF"/>
      </a:lt2>
      <a:accent1>
        <a:srgbClr val="F3AF64"/>
      </a:accent1>
      <a:accent2>
        <a:srgbClr val="F9D980"/>
      </a:accent2>
      <a:accent3>
        <a:srgbClr val="B6D7A8"/>
      </a:accent3>
      <a:accent4>
        <a:srgbClr val="BFD45C"/>
      </a:accent4>
      <a:accent5>
        <a:srgbClr val="F78B9D"/>
      </a:accent5>
      <a:accent6>
        <a:srgbClr val="FFFFFF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299</Words>
  <Application>Microsoft Office PowerPoint</Application>
  <PresentationFormat>Widescreen</PresentationFormat>
  <Paragraphs>69</Paragraphs>
  <Slides>14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.VnTime</vt:lpstr>
      <vt:lpstr>Arial</vt:lpstr>
      <vt:lpstr>Bahnschrift</vt:lpstr>
      <vt:lpstr>Calibri</vt:lpstr>
      <vt:lpstr>Cambria Math</vt:lpstr>
      <vt:lpstr>Open Sans</vt:lpstr>
      <vt:lpstr>Patrick Hand</vt:lpstr>
      <vt:lpstr>Poppins</vt:lpstr>
      <vt:lpstr>Raleway</vt:lpstr>
      <vt:lpstr>Times New Roman</vt:lpstr>
      <vt:lpstr>Cute Family Doodle Collage for Marketing by Slidesgo</vt:lpstr>
      <vt:lpstr>4_Thiết kế mặc định</vt:lpstr>
      <vt:lpstr>1_Cute Family Doodle Collage for Marketing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Quy đồng mẫu số</vt:lpstr>
      <vt:lpstr>PowerPoint Presentation</vt:lpstr>
      <vt:lpstr>PowerPoint Presentation</vt:lpstr>
      <vt:lpstr>QUY ĐỒNG MẪU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ĐỒNG MẪU SỐ</vt:lpstr>
    </vt:vector>
  </TitlesOfParts>
  <Company>Phu Xuyen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đã đến lớp học của cô Ánh Vân</dc:title>
  <dc:creator>ismail - [2010]</dc:creator>
  <cp:lastModifiedBy>Thuy Ninh</cp:lastModifiedBy>
  <cp:revision>5</cp:revision>
  <dcterms:created xsi:type="dcterms:W3CDTF">2022-01-24T05:50:30Z</dcterms:created>
  <dcterms:modified xsi:type="dcterms:W3CDTF">2022-02-06T08:15:32Z</dcterms:modified>
</cp:coreProperties>
</file>