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1" r:id="rId1"/>
  </p:sldMasterIdLst>
  <p:notesMasterIdLst>
    <p:notesMasterId r:id="rId26"/>
  </p:notesMasterIdLst>
  <p:sldIdLst>
    <p:sldId id="271" r:id="rId2"/>
    <p:sldId id="273" r:id="rId3"/>
    <p:sldId id="259" r:id="rId4"/>
    <p:sldId id="275" r:id="rId5"/>
    <p:sldId id="276" r:id="rId6"/>
    <p:sldId id="279" r:id="rId7"/>
    <p:sldId id="278" r:id="rId8"/>
    <p:sldId id="281" r:id="rId9"/>
    <p:sldId id="282" r:id="rId10"/>
    <p:sldId id="283" r:id="rId11"/>
    <p:sldId id="284" r:id="rId12"/>
    <p:sldId id="277" r:id="rId13"/>
    <p:sldId id="286" r:id="rId14"/>
    <p:sldId id="432" r:id="rId15"/>
    <p:sldId id="433" r:id="rId16"/>
    <p:sldId id="267" r:id="rId17"/>
    <p:sldId id="287" r:id="rId18"/>
    <p:sldId id="268" r:id="rId19"/>
    <p:sldId id="288" r:id="rId20"/>
    <p:sldId id="289" r:id="rId21"/>
    <p:sldId id="269" r:id="rId22"/>
    <p:sldId id="290" r:id="rId23"/>
    <p:sldId id="419" r:id="rId24"/>
    <p:sldId id="421" r:id="rId25"/>
  </p:sldIdLst>
  <p:sldSz cx="12192000" cy="6858000"/>
  <p:notesSz cx="6858000" cy="9144000"/>
  <p:embeddedFontLst>
    <p:embeddedFont>
      <p:font typeface="HP001 4 hàng" panose="020B0603050302020204" pitchFamily="34" charset="0"/>
      <p:regular r:id="rId27"/>
      <p:bold r:id="rId28"/>
    </p:embeddedFont>
    <p:embeddedFont>
      <p:font typeface="宋体" panose="02010600030101010101" pitchFamily="2" charset="-122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Cambria Math" panose="02040503050406030204" pitchFamily="18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DDA0"/>
    <a:srgbClr val="FC34DF"/>
    <a:srgbClr val="CCFF00"/>
    <a:srgbClr val="FEACF2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81" autoAdjust="0"/>
    <p:restoredTop sz="94704" autoAdjust="0"/>
  </p:normalViewPr>
  <p:slideViewPr>
    <p:cSldViewPr snapToGrid="0">
      <p:cViewPr varScale="1">
        <p:scale>
          <a:sx n="68" d="100"/>
          <a:sy n="68" d="100"/>
        </p:scale>
        <p:origin x="5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3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1149 350 56 0 0,'1'0'124'0'0,"0"1"-1"0"0,0 1 1 0 0,1-1 0 0 0,-1 0-1 0 0,0 0 1 0 0,0 0 0 0 0,0 1-1 0 0,0-1 1 0 0,0 1-1 0 0,0-1 1 0 0,-1 0 0 0 0,1 1-1 0 0,0 0 1 0 0,-1-1 0 0 0,1 1-1 0 0,-1-1 1 0 0,1 1 0 0 0,-1 0-1 0 0,0-1 1 0 0,0 1 0 0 0,0-1-1 0 0,0 1 1 0 0,0 0 0 0 0,0-1-1 0 0,0 1 1 0 0,-1 0 0 0 0,1 1-1 0 0,-2 0 4 0 0,0 1-1 0 0,0-1 1 0 0,0 0-1 0 0,0 0 1 0 0,0 0-1 0 0,-1 0 1 0 0,1-1-1 0 0,-1 1 1 0 0,0 0-1 0 0,0-1 1 0 0,-5 4-1 0 0,-7 3 39 0 0,-1-1 0 0 0,1 0-1 0 0,-2-1 1 0 0,-18 6 0 0 0,-50 11 170 0 0,0-5 0 0 0,-1-3-1 0 0,-1-3 1 0 0,0-5 0 0 0,-1-4 0 0 0,1-3 0 0 0,-114-13 0 0 0,178 9-287 0 0,0 0 1 0 0,0-2 0 0 0,0 0-1 0 0,1-1 1 0 0,-1-2 0 0 0,2 0-1 0 0,-27-14 1 0 0,47 22-44 0 0,0-1 0 0 0,-1 0-1 0 0,1 1 1 0 0,0-1 0 0 0,0 0 0 0 0,0 0-1 0 0,0 1 1 0 0,0-1 0 0 0,0 0 0 0 0,0 0-1 0 0,0 0 1 0 0,0 0 0 0 0,1 0 0 0 0,-1-1-1 0 0,0 1 1 0 0,1 0 0 0 0,-1 0 0 0 0,1 0-1 0 0,-1-1 1 0 0,1 1 0 0 0,-1 0 0 0 0,1-1-1 0 0,0 1 1 0 0,0 0 0 0 0,0-1 0 0 0,-1 1-1 0 0,2-3 1 0 0,-1 2-3 0 0,1-1-1 0 0,0 1 1 0 0,1-1-1 0 0,-1 1 1 0 0,0-1-1 0 0,1 1 1 0 0,-1 0-1 0 0,1 0 1 0 0,0 0-1 0 0,0 0 1 0 0,0 0-1 0 0,4-3 1 0 0,6-5-31 0 0,1 1 1 0 0,1 1 0 0 0,21-11 0 0 0,34-11-141 0 0,1 3 0 0 0,0 3 0 0 0,108-21 0 0 0,227-13-477 0 0,-230 42 506 0 0,442-47-1273 0 0,-589 59 1389 0 0,0-2 0 0 0,-1 0 0 0 0,1-2 0 0 0,-2-1 0 0 0,1-1 0 0 0,-1-1 0 0 0,-1-1 0 0 0,25-16 0 0 0,-29 8 367 0 0,-34 34 522 0 0,-56 98-467 0 0,-31 44-348 0 0,22-37-37 0 0,53-78-11 0 0,-2 0 0 0 0,-59 66 0 0 0,34-57-60 0 0,-3-2 0 0 0,-1-3 0 0 0,-2-2 0 0 0,-3-3 1 0 0,-1-2-1 0 0,-1-4 0 0 0,-2-2 0 0 0,-1-2 0 0 0,-2-4 0 0 0,-1-3 0 0 0,-121 25 0 0 0,-85-3 23 0 0,231-41-31 0 0,0-2 0 0 0,-1-2 0 0 0,1-1 1 0 0,-56-10-1 0 0,95 10 55 0 0,0 0 1 0 0,1 0 0 0 0,-1-1-1 0 0,1 1 1 0 0,-1-1 0 0 0,1 0 0 0 0,0 0-1 0 0,0-1 1 0 0,0 1 0 0 0,-5-5-1 0 0,7 6 1 0 0,1 0 0 0 0,0-1-1 0 0,0 1 1 0 0,-1-1 0 0 0,1 1 0 0 0,0-1-1 0 0,0 1 1 0 0,0-1 0 0 0,0 0-1 0 0,1 1 1 0 0,-1-1 0 0 0,0 0-1 0 0,1 0 1 0 0,-1 0 0 0 0,1 1-1 0 0,0-1 1 0 0,0 0 0 0 0,-1 0 0 0 0,1 0-1 0 0,0 0 1 0 0,1 0 0 0 0,-1 0-1 0 0,0 0 1 0 0,0 1 0 0 0,1-1-1 0 0,-1 0 1 0 0,1 0 0 0 0,1-2 0 0 0,9-21-78 0 0,1 0 0 0 0,1 0 1 0 0,1 2-1 0 0,1 0 1 0 0,1 0-1 0 0,1 2 0 0 0,1 0 1 0 0,1 1-1 0 0,0 1 1 0 0,2 0-1 0 0,0 2 0 0 0,1 1 1 0 0,1 0-1 0 0,0 2 1 0 0,1 0-1 0 0,1 2 0 0 0,0 0 1 0 0,0 2-1 0 0,1 1 1 0 0,33-7-1 0 0,-22 9 69 0 0,0 2 0 0 0,0 1 1 0 0,0 3-1 0 0,0 0 0 0 0,69 9 0 0 0,-93-6 16 0 0,0 1-1 0 0,0 1 1 0 0,0 0-1 0 0,-1 0 0 0 0,0 1 1 0 0,0 1-1 0 0,0 0 0 0 0,0 1 1 0 0,-1 0-1 0 0,0 0 1 0 0,16 16-1 0 0,-26-23-85 0 0,5 0-272 0 0,0-1 0 0 0,0 1 0 0 0,0-2 1 0 0,0 1-1 0 0,0-1 0 0 0,0 0 0 0 0,6-2 0 0 0,-2-1-188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4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1112 192 112 0 0,'19'-11'329'0'0,"-1"-2"0"0"0,-1 0 0 0 0,-1-1-1 0 0,0-1 1 0 0,0 0 0 0 0,-2-1 0 0 0,0-1 0 0 0,15-23 0 0 0,-28 39-301 0 0,-1 0 0 0 0,1 0 0 0 0,0 0 0 0 0,-1-1 0 0 0,1 1 0 0 0,-1 0 0 0 0,0-1 1 0 0,1 1-1 0 0,-1 0 0 0 0,0-1 0 0 0,0 1 0 0 0,0-1 0 0 0,1 1 0 0 0,-2 0 0 0 0,1-1 0 0 0,0 1 1 0 0,0 0-1 0 0,0-1 0 0 0,-1-1 0 0 0,1 3-35 0 0,-1-1 0 0 0,1 1 0 0 0,0-1 1 0 0,-1 0-1 0 0,1 1 0 0 0,-1-1 0 0 0,1 1 0 0 0,-1-1 0 0 0,1 1 0 0 0,-1-1 1 0 0,1 1-1 0 0,-1 0 0 0 0,1-1 0 0 0,-1 1 0 0 0,0 0 0 0 0,1-1 0 0 0,-1 1 1 0 0,0 0-1 0 0,1 0 0 0 0,-1-1 0 0 0,0 1 0 0 0,1 0 0 0 0,-1 0 0 0 0,0 0 1 0 0,1 0-1 0 0,-1 0 0 0 0,0 0 0 0 0,1 0 0 0 0,-1 0 0 0 0,0 0 0 0 0,1 0 1 0 0,-1 1-1 0 0,0-1 0 0 0,1 0 0 0 0,-1 0 0 0 0,0 1 0 0 0,1-1 0 0 0,-1 0 1 0 0,0 1-1 0 0,0 0-47 0 0,-44 7-422 0 0,30-6 492 0 0,0 1 1 0 0,0 0-1 0 0,0 1 1 0 0,1 1-1 0 0,-1 0 0 0 0,1 1 1 0 0,0 1-1 0 0,-20 12 1 0 0,2-2 151 0 0,17-9-58 0 0,1 0 0 0 0,1 2 0 0 0,0-1 0 0 0,0 2 1 0 0,0-1-1 0 0,1 2 0 0 0,1 0 0 0 0,-18 24 1 0 0,-1 8 208 0 0,-33 67 0 0 0,38-65-215 0 0,-39 57 0 0 0,45-78-104 0 0,0-2 1 0 0,-2 1 0 0 0,-1-2-1 0 0,0-1 1 0 0,-2-1-1 0 0,0-1 1 0 0,-2-1-1 0 0,0-1 1 0 0,0-1 0 0 0,-2-2-1 0 0,0 0 1 0 0,0-2-1 0 0,-1-1 1 0 0,-37 8-1 0 0,21-7-90 0 0,0-2 0 0 0,-1-1 0 0 0,-91 3 0 0 0,136-12 79 0 0,1 0 0 0 0,-1 0 1 0 0,0 0-1 0 0,0 0 0 0 0,0 0 1 0 0,0 0-1 0 0,0 0 0 0 0,0 0 0 0 0,0 0 1 0 0,0 0-1 0 0,0 0 0 0 0,1 0 1 0 0,-1-1-1 0 0,0 1 0 0 0,0 0 1 0 0,0-1-1 0 0,0 1 0 0 0,1-1 1 0 0,-1 1-1 0 0,0-1 0 0 0,0 1 0 0 0,1-1 1 0 0,-1 0-1 0 0,0 1 0 0 0,1-1 1 0 0,-1 0-1 0 0,1 1 0 0 0,-1-1 1 0 0,1 0-1 0 0,-1 0 0 0 0,1 1 1 0 0,-1-2-1 0 0,1-1-17 0 0,0 1 0 0 0,0 0 1 0 0,1 0-1 0 0,-1 0 1 0 0,1 0-1 0 0,-1 0 0 0 0,1 0 1 0 0,0 0-1 0 0,0 0 0 0 0,0 1 1 0 0,0-1-1 0 0,0 0 0 0 0,2-2 1 0 0,3-5-156 0 0,1 1 1 0 0,0 0 0 0 0,0 0 0 0 0,16-12 0 0 0,-20 18 198 0 0,1-1-1 0 0,0 1 1 0 0,-1 0 0 0 0,1 0 0 0 0,0 1-1 0 0,0-1 1 0 0,0 1 0 0 0,0 0 0 0 0,0 0-1 0 0,0 0 1 0 0,1 1 0 0 0,-1-1-1 0 0,0 1 1 0 0,0 0 0 0 0,1 0 0 0 0,-1 1-1 0 0,0-1 1 0 0,0 1 0 0 0,0 0 0 0 0,0 0-1 0 0,0 0 1 0 0,0 1 0 0 0,0-1-1 0 0,0 1 1 0 0,0 0 0 0 0,5 4 0 0 0,7 5 307 0 0,-2 1 0 0 0,0 1 0 0 0,0 0 0 0 0,21 27 0 0 0,-16-18-248 0 0,-14-16-25 0 0,-1 0-1 0 0,1 1 0 0 0,-1 0 0 0 0,-1-1 0 0 0,1 1 0 0 0,-1 0 0 0 0,-1 1 0 0 0,1-1 0 0 0,-1 0 0 0 0,0 1 0 0 0,-1-1 0 0 0,0 1 0 0 0,0 0 0 0 0,-1 11 0 0 0,-1 9 83 0 0,-1-1 1 0 0,-9 45-1 0 0,9-65-132 0 0,-6 27-5 0 0,5-23-44 0 0,0 0 0 0 0,1 1 0 0 0,-1 19-1 0 0,3-31 32 0 0,0 1 1 0 0,0-1-1 0 0,0 1 0 0 0,0-1 0 0 0,0 0 0 0 0,0 1 0 0 0,0-1 0 0 0,0 0 1 0 0,0 1-1 0 0,1-1 0 0 0,-1 0 0 0 0,0 1 0 0 0,0-1 0 0 0,0 0 1 0 0,0 1-1 0 0,1-1 0 0 0,-1 0 0 0 0,0 1 0 0 0,0-1 0 0 0,1 0 0 0 0,-1 0 1 0 0,0 1-1 0 0,1-1 0 0 0,-1 0 0 0 0,0 0 0 0 0,1 0 0 0 0,-1 1 1 0 0,0-1-1 0 0,1 0 0 0 0,-1 0 0 0 0,0 0 0 0 0,1 0 0 0 0,-1 0 1 0 0,0 0-1 0 0,1 0 0 0 0,-1 0 0 0 0,0 0 0 0 0,1 0 0 0 0,21-5-322 0 0,16-14 23 0 0,-13-1-428 0 0,-1 0 0 0 0,-1-2 0 0 0,-1-1-1 0 0,24-31 1 0 0,-37 43 289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6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0 440 0 0,'0'0'2705'0'0,"-12"43"-748"0"0,-4-3-1280 0 0,-2-1-1 0 0,-2-1 0 0 0,-2-1 0 0 0,-41 56 0 0 0,21-33-61 0 0,7-7-235 0 0,-72 114 48 0 0,98-149-460 0 0,0 1 1 0 0,-13 39-1 0 0,20-51-75 0 0,0 0 0 0 0,0 0 0 0 0,1 1 0 0 0,0-1-1 0 0,0 0 1 0 0,0 1 0 0 0,1-1 0 0 0,1 1-1 0 0,-1-1 1 0 0,1 1 0 0 0,3 12 0 0 0,-4-19 56 0 0,1 0 1 0 0,-1 0 0 0 0,0-1-1 0 0,1 1 1 0 0,-1 0 0 0 0,1 0-1 0 0,0 0 1 0 0,-1 0-1 0 0,1-1 1 0 0,0 1 0 0 0,-1 0-1 0 0,1 0 1 0 0,0-1 0 0 0,0 1-1 0 0,0-1 1 0 0,-1 1-1 0 0,1-1 1 0 0,0 1 0 0 0,0-1-1 0 0,0 1 1 0 0,0-1 0 0 0,0 0-1 0 0,0 1 1 0 0,0-1 0 0 0,1 0-1 0 0,30-6-729 0 0,29-31 94 0 0,-56 34 622 0 0,45-35-409 0 0,-1-3 0 0 0,43-47 0 0 0,-64 58 408 0 0,-2-2 1 0 0,28-44 0 0 0,-40 58 512 0 0,-19 32 958 0 0,-41 56-617 0 0,34-55-792 0 0,2 0 0 0 0,-1 1 0 0 0,2 0 0 0 0,0 0 0 0 0,1 1 0 0 0,1 0 0 0 0,-8 29 0 0 0,14-41-51 0 0,1-1 1 0 0,0 1-1 0 0,0-1 0 0 0,1 1 0 0 0,-1-1 1 0 0,1 1-1 0 0,0-1 0 0 0,1 0 1 0 0,-1 1-1 0 0,0-1 0 0 0,1 0 0 0 0,0 0 1 0 0,0 0-1 0 0,1 0 0 0 0,-1 0 1 0 0,1-1-1 0 0,-1 1 0 0 0,1-1 0 0 0,0 1 1 0 0,1-1-1 0 0,-1 0 0 0 0,0 0 1 0 0,1 0-1 0 0,7 4 0 0 0,-8-6 23 0 0,0-1-1 0 0,-1 1 0 0 0,1-1 1 0 0,0 1-1 0 0,0-1 1 0 0,-1 0-1 0 0,1 0 0 0 0,0 0 1 0 0,0 0-1 0 0,-1-1 1 0 0,1 1-1 0 0,0-1 0 0 0,0 0 1 0 0,-1 0-1 0 0,1 1 1 0 0,-1-2-1 0 0,1 1 0 0 0,-1 0 1 0 0,1 0-1 0 0,2-3 1 0 0,46-31-255 0 0,-2-11-58 0 0,-3-1 0 0 0,-1-3 1 0 0,62-88-1 0 0,-53 68 3208 0 0,-57 72-2806 0 0,0 0 1 0 0,0 1 0 0 0,1-1-1 0 0,-1 1 1 0 0,1-1 0 0 0,-1 1-1 0 0,1 0 1 0 0,0 0 0 0 0,0 0 0 0 0,0 1-1 0 0,0-1 1 0 0,1 0 0 0 0,-3 7-1 0 0,-2 3 93 0 0,-34 44 258 0 0,28-42-333 0 0,1 0-1 0 0,1 0 1 0 0,0 1-1 0 0,1 0 0 0 0,1 1 1 0 0,0 0-1 0 0,2 0 0 0 0,-6 20 1 0 0,10-27-78 0 0,-7 58-11 0 0,8-64 7 0 0,1 1 0 0 0,0-1-1 0 0,0 0 1 0 0,1 1 0 0 0,-1-1-1 0 0,1 0 1 0 0,0 1 0 0 0,0-1-1 0 0,0 0 1 0 0,1 0 0 0 0,-1 0-1 0 0,5 8 1 0 0,-3-9-12 0 0,-1-1-1 0 0,0 1 0 0 0,1 0 1 0 0,-1-1-1 0 0,1 1 1 0 0,0-1-1 0 0,-1 0 1 0 0,1 0-1 0 0,0 0 1 0 0,0 0-1 0 0,1-1 1 0 0,-1 1-1 0 0,0-1 0 0 0,1 0 1 0 0,-1 0-1 0 0,1 0 1 0 0,-1 0-1 0 0,1-1 1 0 0,3 1-1 0 0,0-1-36 0 0,0 0-1 0 0,-1-1 0 0 0,1 0 1 0 0,0 0-1 0 0,0-1 0 0 0,-1 0 1 0 0,1 0-1 0 0,-1 0 1 0 0,9-6-1 0 0,4-2-217 0 0,-1-2 0 0 0,0 0 0 0 0,-1-1 0 0 0,0-1 0 0 0,21-22 0 0 0,235-290-4399 0 0,-254 300 4253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6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26 28 0 0,'11'-23'2310'0'0,"-11"23"-2255"0"0,0 1 1 0 0,-1-1-1 0 0,1 0 0 0 0,0 0 1 0 0,0 0-1 0 0,0 0 0 0 0,0 0 1 0 0,0 0-1 0 0,0 0 0 0 0,0 0 1 0 0,0-1-1 0 0,0 1 0 0 0,0 0 1 0 0,-1 0-1 0 0,1 0 0 0 0,0 0 1 0 0,0 0-1 0 0,0 0 0 0 0,0 0 1 0 0,0 0-1 0 0,0 0 0 0 0,0 0 1 0 0,0 0-1 0 0,0 0 0 0 0,0 0 1 0 0,0 0-1 0 0,0 0 0 0 0,-1 0 1 0 0,1 0-1 0 0,0 0 0 0 0,0-1 1 0 0,0 1-1 0 0,0 0 0 0 0,0 0 1 0 0,0 0-1 0 0,0 0 0 0 0,0 0 1 0 0,0 0-1 0 0,0 0 0 0 0,0 0 1 0 0,0 0-1 0 0,0-1 0 0 0,0 1 1 0 0,0 0-1 0 0,0 0 0 0 0,0 0 1 0 0,0 0-1 0 0,0 0 0 0 0,0 0 1 0 0,0 0-1 0 0,0 0 0 0 0,0 0 1 0 0,0 0-1 0 0,0-1 0 0 0,0 1 1 0 0,0 0-1 0 0,1 0 0 0 0,-1 0 1 0 0,-24 32 2358 0 0,-203 413 1253 0 0,188-359-3553 0 0,-66 160 26 0 0,102-239-147 0 0,1 0 1 0 0,0-1 0 0 0,1 1 0 0 0,-1 0-1 0 0,1 0 1 0 0,0 0 0 0 0,1 1 0 0 0,0-1-1 0 0,0 0 1 0 0,1 0 0 0 0,0 0-1 0 0,3 12 1 0 0,-3-15-9 0 0,0 0-1 0 0,1-1 1 0 0,-1 1-1 0 0,1-1 0 0 0,0 1 1 0 0,0-1-1 0 0,1 0 1 0 0,-1 0-1 0 0,1 0 1 0 0,-1 0-1 0 0,1 0 0 0 0,0-1 1 0 0,0 1-1 0 0,0-1 1 0 0,0 0-1 0 0,1 0 1 0 0,-1 0-1 0 0,1 0 0 0 0,-1 0 1 0 0,1-1-1 0 0,-1 0 1 0 0,1 0-1 0 0,0 0 1 0 0,5 1-1 0 0,-4-2-35 0 0,0 0 0 0 0,0 0 0 0 0,0-1 0 0 0,0 0 0 0 0,0 0 0 0 0,0 0 0 0 0,0 0 0 0 0,0-1 0 0 0,0 0 0 0 0,-1 0 0 0 0,1 0 0 0 0,-1-1 0 0 0,8-5 0 0 0,3-2-320 0 0,-1 0 0 0 0,20-20 0 0 0,155-171-7872 0 0,-174 182 7174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7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1430 154 28 0 0,'4'1'219'0'0,"0"0"0"0"0,1 0 0 0 0,-1-1 1 0 0,0 1-1 0 0,0-1 0 0 0,0 0 0 0 0,0 0 0 0 0,1-1 0 0 0,-1 1 0 0 0,0-1 0 0 0,0 0 1 0 0,0 0-1 0 0,0 0 0 0 0,0-1 0 0 0,0 1 0 0 0,-1-1 0 0 0,1 0 0 0 0,0 0 1 0 0,-1-1-1 0 0,1 1 0 0 0,-1 0 0 0 0,3-4 0 0 0,-2 3-125 0 0,-1 1 1 0 0,0-1-1 0 0,0 1 0 0 0,0-1 0 0 0,0 0 1 0 0,-1-1-1 0 0,1 1 0 0 0,-1 0 0 0 0,1-1 1 0 0,-1 1-1 0 0,0-1 0 0 0,-1 0 0 0 0,1 0 1 0 0,-1 1-1 0 0,1-1 0 0 0,-1 0 0 0 0,0 0 1 0 0,-1 0-1 0 0,1-1 0 0 0,-1 1 0 0 0,0 0 1 0 0,0-4-1 0 0,-1 5-66 0 0,1 1-1 0 0,-1-1 1 0 0,0 1 0 0 0,-1-1 0 0 0,1 1-1 0 0,0 0 1 0 0,-1-1 0 0 0,1 1 0 0 0,-1 0-1 0 0,0 0 1 0 0,1 0 0 0 0,-1 0 0 0 0,0 1-1 0 0,0-1 1 0 0,0 0 0 0 0,-1 1 0 0 0,1 0-1 0 0,0-1 1 0 0,-1 1 0 0 0,1 0 0 0 0,0 0-1 0 0,-1 0 1 0 0,1 0 0 0 0,-1 1 0 0 0,0-1-1 0 0,1 1 1 0 0,-1-1 0 0 0,1 1 0 0 0,-1 0-1 0 0,0 0 1 0 0,1 0 0 0 0,-1 1-1 0 0,-4 0 1 0 0,-5 0 116 0 0,0 1 0 0 0,-1 1 0 0 0,1 0 0 0 0,0 0 0 0 0,-19 10 0 0 0,12-4-157 0 0,1 0 0 0 0,1 2 0 0 0,0 0-1 0 0,0 1 1 0 0,1 1 0 0 0,-18 18-1 0 0,27-25 7 0 0,0 1 0 0 0,1 0 0 0 0,0 1 0 0 0,0 0 0 0 0,1-1 0 0 0,0 2-1 0 0,0-1 1 0 0,1 0 0 0 0,0 1 0 0 0,1 0 0 0 0,0 0 0 0 0,0 0 0 0 0,1 0-1 0 0,0 1 1 0 0,-1 13 0 0 0,3-17-38 0 0,0-1 0 0 0,0 0 0 0 0,0 1 0 0 0,1-1 0 0 0,0 0 0 0 0,0 0 0 0 0,1 0-1 0 0,-1 0 1 0 0,1 0 0 0 0,0 0 0 0 0,0 0 0 0 0,1 0 0 0 0,-1-1 0 0 0,1 1 0 0 0,0-1 0 0 0,1 0 0 0 0,-1 0 0 0 0,1 0-1 0 0,-1 0 1 0 0,1 0 0 0 0,0-1 0 0 0,9 6 0 0 0,4 0 72 0 0,0-2 0 0 0,1 1-1 0 0,0-2 1 0 0,0-1 0 0 0,23 5-1 0 0,54 17 282 0 0,-88-24-298 0 0,0 0 0 0 0,0 0 0 0 0,-1 1 0 0 0,1 0 1 0 0,-1 0-1 0 0,0 0 0 0 0,0 1 0 0 0,0 0 0 0 0,9 11 0 0 0,-8-8 13 0 0,-1 0 0 0 0,0 1 1 0 0,-1 0-1 0 0,0 0 0 0 0,0 0 0 0 0,-1 0 0 0 0,0 1 0 0 0,-1 0 0 0 0,0 0 0 0 0,0 0 1 0 0,-1 0-1 0 0,-1 0 0 0 0,0 1 0 0 0,0-1 0 0 0,-1 1 0 0 0,-1 18 0 0 0,-2-17 65 0 0,1 0 0 0 0,-2 0 0 0 0,1 0 0 0 0,-2-1 0 0 0,1 0-1 0 0,-2 0 1 0 0,1 0 0 0 0,-1-1 0 0 0,-1 1 0 0 0,0-2 0 0 0,-1 1-1 0 0,0-1 1 0 0,0 0 0 0 0,-11 9 0 0 0,-13 9-21 0 0,-2-2 0 0 0,0-1 0 0 0,-2-1-1 0 0,0-3 1 0 0,-40 18 0 0 0,16-13-141 0 0,0-3-1 0 0,-101 23 0 0 0,131-39-27 0 0,-1-1 0 0 0,-1-2 0 0 0,1-1 1 0 0,0-1-1 0 0,-1-2 0 0 0,1-1 0 0 0,0-1 0 0 0,0-2 0 0 0,-33-10 0 0 0,-2-5-197 0 0,2-3 1 0 0,0-3-1 0 0,-64-36 0 0 0,67 29 151 0 0,36 18 92 0 0,0 1 1 0 0,0 1-1 0 0,-2 2 0 0 0,1 1 1 0 0,-1 0-1 0 0,-48-9 1 0 0,71 19 47 0 0,-12-2-73 0 0,28 1 42 0 0,-12 1 35 0 0,1 0 0 0 0,2 1 1 0 0,-2 0 48 0 0,3 0-1766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8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0 162 472 0 0,'0'-23'3150'0'0,"5"18"-3081"0"0,0 0 1 0 0,0 1-1 0 0,0 0 1 0 0,0 0 0 0 0,0 0-1 0 0,1 0 1 0 0,0 1-1 0 0,0 0 1 0 0,0 0-1 0 0,0 1 1 0 0,0-1-1 0 0,9-1 1 0 0,88-17-38 0 0,-62 15-14 0 0,17-2-32 0 0,0 4 0 0 0,1 1-1 0 0,75 8 1 0 0,-1-1-57 0 0,1-3-173 0 0,166-4-271 0 0,19-28-540 0 0,-311 31 986 0 0,-1-1 0 0 0,0 0 1 0 0,1 0-1 0 0,-1-1 1 0 0,0 0-1 0 0,0 0 0 0 0,0 0 1 0 0,11-7-1 0 0,-17 8-51 0 0,1-3-1097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07T13:28:29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1 133 404 0 0,'0'0'2522'0'0,"15"-19"-1545"0"0,6 9-883 0 0,2 0 0 0 0,0 1 0 0 0,0 2-1 0 0,0 0 1 0 0,1 2 0 0 0,29-4 0 0 0,-28 5-90 0 0,2 1-9 0 0,1 1-1 0 0,-1 2 1 0 0,1 0-1 0 0,44 8 0 0 0,-38-4-13 0 0,-1-1 0 0 0,50-3-1 0 0,-78 0 18 0 0,20-1-88 0 0,0-2 0 0 0,0 0 0 0 0,0-1 0 0 0,0-2 0 0 0,37-13 0 0 0,-61 19 34 0 0,-1-1 0 0 0,0 1 0 0 0,1 0 0 0 0,-1-1 0 0 0,1 1 0 0 0,-1 0 0 0 0,0-1 1 0 0,1 1-1 0 0,-1-1 0 0 0,0 1 0 0 0,1 0 0 0 0,-1-1 0 0 0,0 1 0 0 0,0-1 0 0 0,1 1 0 0 0,-1-1 0 0 0,0 1 1 0 0,0-1-1 0 0,0 1 0 0 0,0-1 0 0 0,0 0 0 0 0,1 1 0 0 0,-1-1 0 0 0,0 1 0 0 0,0-1 0 0 0,-1 1 1 0 0,1-1-1 0 0,0 1 0 0 0,0-1 0 0 0,0 1 0 0 0,0-1 0 0 0,0 1 0 0 0,0-1 0 0 0,-1 1 0 0 0,1-1 1 0 0,0 1-1 0 0,-1-1 0 0 0,1 1 0 0 0,0-1 0 0 0,0 1 0 0 0,-1-1 0 0 0,-2-4-793 0 0,3 4 302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1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Tham khảo ý tưởng của Tiara Anggraini Prasetyo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1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32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3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03A42-F27F-4D41-98FE-785E9627B7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598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make bubble tea - Xiaoning fang -  vimeo.com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F9B60-861D-45A6-A922-BC8DC9A989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39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1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25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05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9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43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92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36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03A42-F27F-4D41-98FE-785E9627B7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5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695709" y="6396335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9855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9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44C649-78F6-4B5B-86C3-A7EE0FAAA6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95A73D2-CCC4-46EF-BFE9-695C1CFD0B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32F207-90BA-4C25-9BF9-5ECA601C8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21BBD-F3BE-4A14-91C7-EA319EA25217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3407A6-CFA3-408B-AC9C-D2539815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1B5CC2-FD2C-44F7-BB94-FABB2F494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37D7E-9949-4811-9876-376F91BC3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2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Red)">
    <p:bg>
      <p:bgPr>
        <a:blipFill dpi="0" rotWithShape="1">
          <a:blip r:embed="rId2"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991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BCDC458A-8A2D-4140-B344-DD93586B6CB5}"/>
              </a:ext>
            </a:extLst>
          </p:cNvPr>
          <p:cNvGrpSpPr/>
          <p:nvPr userDrawn="1"/>
        </p:nvGrpSpPr>
        <p:grpSpPr>
          <a:xfrm>
            <a:off x="753" y="-9341"/>
            <a:ext cx="12192000" cy="6867341"/>
            <a:chOff x="753" y="-9341"/>
            <a:chExt cx="12192000" cy="6867341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FE9CB8FE-F655-426B-97C5-6A5218EEA36B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FE90ADDC-0DFB-471F-A20E-F11D7E436420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3FE2035A-6692-48E9-9E77-3DD7B46B58F3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67537EF1-6D9A-48E5-84C0-796364C37B87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F2F6273D-23E4-4A9B-9E3B-9C8511807B6E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90B185CD-5E54-405F-BAE7-7C715BEF0AAD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4CEAF575-D24D-46BD-9EDB-BCF32F313DC2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5D1DD249-7D1A-460E-A861-C81495634E6D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9BE8C8DE-5154-4E2A-965A-72C34D9D31FD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830551C1-70C4-47F1-9E8F-11AA8C98CD3C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63326559-CCA9-4FE0-A54F-90E682D319AD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9A078140-BB40-4BD3-B914-5A1BD47415FD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E110B585-8572-4311-BAA7-F7BF52773736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21142975-4EA4-4DFC-9AD8-BA27B2ED00C1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66180118-3FF7-4BE3-B6E5-0D70B329CD49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49A165EB-50EC-461C-99FE-10C4C18B3652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xmlns="" id="{4419E38B-4C09-4FDD-8F49-2C819C683BC6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xmlns="" id="{430EC23F-7D97-49F7-80C5-144BC7119784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xmlns="" id="{0C7888FC-73CA-42EB-913C-9E230F3A53F6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060EE701-6F75-4D42-A5DB-49B6BB7D3D02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2A625121-21CB-483E-B64C-6B1AB6062709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D094EC1C-39BD-4B79-A63E-16B26CF0BA71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A5C3AC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xmlns="" id="{B14E8A96-8D13-4462-87F2-FA7DF699FC9D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xmlns="" id="{BC640025-6742-4B13-AB63-A09992F395AA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xmlns="" id="{38E929F5-DFE5-47FE-9856-CA2F9E92A5F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xmlns="" id="{44987EA1-359C-4849-854C-6A5C81685F82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xmlns="" id="{B75447D2-0CF5-436B-A5EC-D360C2098481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xmlns="" id="{B61CABFE-A1CB-4403-84E5-410F68AF7DE3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xmlns="" id="{59EC34BE-8313-44E7-B0CA-7ECEA4B169D4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xmlns="" id="{ECDE91B1-280E-4CA6-8D82-A4542EB882B3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xmlns="" id="{BC85EC92-77BD-4FB9-84DB-8BB4E808C876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xmlns="" id="{5B089562-3B97-4D48-9479-349F5028E395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xmlns="" id="{6648A223-76F6-420F-81E5-94023E75FB1C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xmlns="" id="{DB73DA66-20E6-45A3-BE7F-319FA9769079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xmlns="" id="{200BE974-D04E-421D-B4E0-0E7D2F14E29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xmlns="" id="{B3BD6761-3D88-4729-B158-3A425273294B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xmlns="" id="{C150117E-1468-4F98-9959-27A74BC8BBD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xmlns="" id="{D7928201-B984-4374-B3E2-100B7B043A2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xmlns="" id="{1413A1B3-0667-435D-9008-F31C822802C9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xmlns="" id="{687C74FB-DBDD-47B7-8C51-36394349424E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xmlns="" id="{6A14B123-5E26-4B18-A0F4-7C98580F0697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xmlns="" id="{FB1072A3-FD4D-48BF-8712-CD0FB627A160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xmlns="" id="{298ADD46-47BC-4675-AB8F-AE6DA604E705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xmlns="" id="{D0D8C13A-0941-4B24-8532-841DBA7522CB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xmlns="" id="{0C1BFE1C-2563-4E73-865A-8C9AA86887E4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8891AA29-41FF-48EC-8A4C-947E90D4E066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xmlns="" id="{70C3E119-D21C-4854-A6F0-19EA29527D77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xmlns="" id="{5B6FC4D3-3EF8-4055-BB7C-5582BA58A911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xmlns="" id="{F02921D1-96B8-4E63-BD1C-B79CD6D00C3F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xmlns="" id="{4B641B8F-0D13-4546-97FC-CF03D1C3CD32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xmlns="" id="{15EB3D40-F94F-4283-A788-04CFF3976E86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xmlns="" id="{8D89780D-4C9D-439A-BEB4-C2913706C313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xmlns="" id="{EB193A6F-B835-4635-AE0D-E9A61F45E55E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xmlns="" id="{F7F4160F-1571-4286-B4AE-8D80836C0B40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xmlns="" id="{B9739F78-598E-4977-9037-4A140E24FA3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xmlns="" id="{0FFAE1D5-5096-445D-8388-7D0FB499E9B8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xmlns="" id="{9A13021A-B056-4ABB-84A6-EBC94B52372C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xmlns="" id="{629F3C6D-9A61-4ED9-AD0A-AF84F21F9A07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xmlns="" id="{FED006EF-E78E-4446-8A75-CAE203FB8A79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xmlns="" id="{1694C5DC-946C-4E8F-B950-289A65E75754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xmlns="" id="{B72034B2-684D-4D72-A120-8E6C584FCB33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xmlns="" id="{73FDB34E-D7F5-4E83-94CE-97C28D778F52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xmlns="" id="{9242D524-1375-4A54-AFE3-D295EC78A6F6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A5C3AC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xmlns="" id="{7FF7C39A-BCF4-4ADD-95C7-690BE8E03E8C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C1519C3A-6181-4A46-AAA7-2D1E4B447724}"/>
              </a:ext>
            </a:extLst>
          </p:cNvPr>
          <p:cNvSpPr txBox="1"/>
          <p:nvPr userDrawn="1"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6A8D0BF7-1874-48B3-B941-BB5A6E34E192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xmlns="" id="{E2A20547-0E51-4B06-9EE8-2292BFEF1468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xmlns="" id="{C23C1246-EB02-4B66-B304-5D976F9524E1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xmlns="" id="{5413A12A-C4BC-45A1-92FB-DA7BA276BAB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xmlns="" id="{6C26ABE3-78FF-4D0A-8D2F-EEEB9DDD1800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xmlns="" id="{B7425A25-93A3-4052-827C-F6E08AC4CC2F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xmlns="" id="{52DB119B-AF5A-4844-B029-87704B8D565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D06262BE-0FAA-4891-8B72-23A911AAF9F3}"/>
              </a:ext>
            </a:extLst>
          </p:cNvPr>
          <p:cNvSpPr txBox="1"/>
          <p:nvPr userDrawn="1"/>
        </p:nvSpPr>
        <p:spPr>
          <a:xfrm>
            <a:off x="11095909" y="11377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spc="300">
                <a:solidFill>
                  <a:srgbClr val="527A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900" b="1" spc="300" dirty="0">
              <a:solidFill>
                <a:srgbClr val="527A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522CD444-0B8A-43EC-B1CF-91F5C70B5AB5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xmlns="" id="{2493ECB5-27E8-4365-8F3B-986DFDF3A784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xmlns="" id="{D8E604F5-2FEA-4A84-9FD0-DD0D10A3FBE6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527A5C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Arrow: Chevron 148">
              <a:extLst>
                <a:ext uri="{FF2B5EF4-FFF2-40B4-BE49-F238E27FC236}">
                  <a16:creationId xmlns:a16="http://schemas.microsoft.com/office/drawing/2014/main" xmlns="" id="{B6C7BBAB-D867-45C2-AF7B-07CF4F895BD1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364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8EB0B5E-2B57-4AD8-B346-DB65C25C8450}"/>
              </a:ext>
            </a:extLst>
          </p:cNvPr>
          <p:cNvGrpSpPr/>
          <p:nvPr userDrawn="1"/>
        </p:nvGrpSpPr>
        <p:grpSpPr>
          <a:xfrm>
            <a:off x="0" y="-9341"/>
            <a:ext cx="12192000" cy="6867341"/>
            <a:chOff x="753" y="-9341"/>
            <a:chExt cx="12192000" cy="686734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5935A32A-2D41-49BD-A12A-798CF7E0FEF4}"/>
                </a:ext>
              </a:extLst>
            </p:cNvPr>
            <p:cNvCxnSpPr/>
            <p:nvPr/>
          </p:nvCxnSpPr>
          <p:spPr>
            <a:xfrm>
              <a:off x="753" y="22651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84905828-9DDB-46A8-A333-0C6406B4CDA1}"/>
                </a:ext>
              </a:extLst>
            </p:cNvPr>
            <p:cNvCxnSpPr/>
            <p:nvPr/>
          </p:nvCxnSpPr>
          <p:spPr>
            <a:xfrm>
              <a:off x="753" y="53676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3874BE97-893A-4C5E-9409-A7E2AC44AB6E}"/>
                </a:ext>
              </a:extLst>
            </p:cNvPr>
            <p:cNvCxnSpPr/>
            <p:nvPr/>
          </p:nvCxnSpPr>
          <p:spPr>
            <a:xfrm>
              <a:off x="753" y="84700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EABEAF90-0D79-4305-A191-C960429F013B}"/>
                </a:ext>
              </a:extLst>
            </p:cNvPr>
            <p:cNvCxnSpPr/>
            <p:nvPr/>
          </p:nvCxnSpPr>
          <p:spPr>
            <a:xfrm>
              <a:off x="753" y="115724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24D6E446-E8BB-4C56-864F-4512CF5AE59C}"/>
                </a:ext>
              </a:extLst>
            </p:cNvPr>
            <p:cNvCxnSpPr/>
            <p:nvPr/>
          </p:nvCxnSpPr>
          <p:spPr>
            <a:xfrm>
              <a:off x="753" y="147565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1721522E-366B-4D47-80D1-7CCD1EBCB931}"/>
                </a:ext>
              </a:extLst>
            </p:cNvPr>
            <p:cNvCxnSpPr/>
            <p:nvPr/>
          </p:nvCxnSpPr>
          <p:spPr>
            <a:xfrm>
              <a:off x="753" y="1785898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8791FF32-2984-45B2-B4FE-2FF29CBC1C7E}"/>
                </a:ext>
              </a:extLst>
            </p:cNvPr>
            <p:cNvCxnSpPr/>
            <p:nvPr/>
          </p:nvCxnSpPr>
          <p:spPr>
            <a:xfrm>
              <a:off x="753" y="209614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9C1ABE22-D8BB-438F-A0B2-9C5477F3E09F}"/>
                </a:ext>
              </a:extLst>
            </p:cNvPr>
            <p:cNvCxnSpPr/>
            <p:nvPr/>
          </p:nvCxnSpPr>
          <p:spPr>
            <a:xfrm>
              <a:off x="753" y="240638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DCE8FBDF-C86A-4B33-ACC9-7E85C9C423D2}"/>
                </a:ext>
              </a:extLst>
            </p:cNvPr>
            <p:cNvCxnSpPr/>
            <p:nvPr/>
          </p:nvCxnSpPr>
          <p:spPr>
            <a:xfrm>
              <a:off x="753" y="272479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5307CCE1-15B1-451D-B24F-1C811FF5C62E}"/>
                </a:ext>
              </a:extLst>
            </p:cNvPr>
            <p:cNvCxnSpPr/>
            <p:nvPr/>
          </p:nvCxnSpPr>
          <p:spPr>
            <a:xfrm>
              <a:off x="753" y="303503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87153322-F834-44D2-9BDD-5DA7973ADFA7}"/>
                </a:ext>
              </a:extLst>
            </p:cNvPr>
            <p:cNvCxnSpPr/>
            <p:nvPr/>
          </p:nvCxnSpPr>
          <p:spPr>
            <a:xfrm>
              <a:off x="753" y="334527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0346DA5-37BF-4E0D-BF09-1283D897996E}"/>
                </a:ext>
              </a:extLst>
            </p:cNvPr>
            <p:cNvCxnSpPr/>
            <p:nvPr/>
          </p:nvCxnSpPr>
          <p:spPr>
            <a:xfrm>
              <a:off x="753" y="365552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C921C6B2-92C0-478E-9AC4-714B1E6D2553}"/>
                </a:ext>
              </a:extLst>
            </p:cNvPr>
            <p:cNvCxnSpPr/>
            <p:nvPr/>
          </p:nvCxnSpPr>
          <p:spPr>
            <a:xfrm>
              <a:off x="753" y="397392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16905FB7-9DD7-46CB-B648-C1995F821C7D}"/>
                </a:ext>
              </a:extLst>
            </p:cNvPr>
            <p:cNvCxnSpPr/>
            <p:nvPr/>
          </p:nvCxnSpPr>
          <p:spPr>
            <a:xfrm>
              <a:off x="753" y="428417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88354C97-C2AC-486A-BD2F-14BAA64E826D}"/>
                </a:ext>
              </a:extLst>
            </p:cNvPr>
            <p:cNvCxnSpPr/>
            <p:nvPr/>
          </p:nvCxnSpPr>
          <p:spPr>
            <a:xfrm>
              <a:off x="753" y="4594412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5844F518-28CA-4337-89A3-22408F9FF47C}"/>
                </a:ext>
              </a:extLst>
            </p:cNvPr>
            <p:cNvCxnSpPr/>
            <p:nvPr/>
          </p:nvCxnSpPr>
          <p:spPr>
            <a:xfrm>
              <a:off x="753" y="490465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8FAE7603-ECDE-450B-B912-D7AEE6DFA43D}"/>
                </a:ext>
              </a:extLst>
            </p:cNvPr>
            <p:cNvCxnSpPr/>
            <p:nvPr/>
          </p:nvCxnSpPr>
          <p:spPr>
            <a:xfrm>
              <a:off x="753" y="522795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025AEC0B-4291-4BD5-A5B7-9ABAAB21EFD9}"/>
                </a:ext>
              </a:extLst>
            </p:cNvPr>
            <p:cNvCxnSpPr/>
            <p:nvPr/>
          </p:nvCxnSpPr>
          <p:spPr>
            <a:xfrm>
              <a:off x="753" y="5538194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CE062C64-3246-4E83-861B-4C4B1FEC3ECC}"/>
                </a:ext>
              </a:extLst>
            </p:cNvPr>
            <p:cNvCxnSpPr/>
            <p:nvPr/>
          </p:nvCxnSpPr>
          <p:spPr>
            <a:xfrm>
              <a:off x="753" y="584843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BC515879-1175-4C05-B73B-5EBD3A8DEB54}"/>
                </a:ext>
              </a:extLst>
            </p:cNvPr>
            <p:cNvCxnSpPr/>
            <p:nvPr/>
          </p:nvCxnSpPr>
          <p:spPr>
            <a:xfrm>
              <a:off x="753" y="615868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C6826C53-C815-4061-8DBA-D838E69812C8}"/>
                </a:ext>
              </a:extLst>
            </p:cNvPr>
            <p:cNvCxnSpPr/>
            <p:nvPr/>
          </p:nvCxnSpPr>
          <p:spPr>
            <a:xfrm>
              <a:off x="753" y="6477086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15FAF7D2-06FB-4102-B2F5-3070B7C60EA4}"/>
                </a:ext>
              </a:extLst>
            </p:cNvPr>
            <p:cNvCxnSpPr/>
            <p:nvPr/>
          </p:nvCxnSpPr>
          <p:spPr>
            <a:xfrm>
              <a:off x="753" y="6787330"/>
              <a:ext cx="12192000" cy="0"/>
            </a:xfrm>
            <a:prstGeom prst="line">
              <a:avLst/>
            </a:prstGeom>
            <a:ln w="155575">
              <a:solidFill>
                <a:srgbClr val="8AA6C0">
                  <a:alpha val="1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C1593212-05E0-4530-8269-D424CA20BA33}"/>
                </a:ext>
              </a:extLst>
            </p:cNvPr>
            <p:cNvGrpSpPr/>
            <p:nvPr/>
          </p:nvGrpSpPr>
          <p:grpSpPr>
            <a:xfrm rot="5400000">
              <a:off x="78362" y="150003"/>
              <a:ext cx="6855182" cy="6560812"/>
              <a:chOff x="153153" y="378918"/>
              <a:chExt cx="12192000" cy="6560812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B5040D6D-E02B-4850-BAA1-7E2172D8E8FD}"/>
                  </a:ext>
                </a:extLst>
              </p:cNvPr>
              <p:cNvCxnSpPr/>
              <p:nvPr/>
            </p:nvCxnSpPr>
            <p:spPr>
              <a:xfrm>
                <a:off x="153153" y="37891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573BC299-44C6-499D-9D7A-320070B06A31}"/>
                  </a:ext>
                </a:extLst>
              </p:cNvPr>
              <p:cNvCxnSpPr/>
              <p:nvPr/>
            </p:nvCxnSpPr>
            <p:spPr>
              <a:xfrm>
                <a:off x="153153" y="68916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1438D528-757C-438D-9E73-E54EFF0AC0EA}"/>
                  </a:ext>
                </a:extLst>
              </p:cNvPr>
              <p:cNvCxnSpPr/>
              <p:nvPr/>
            </p:nvCxnSpPr>
            <p:spPr>
              <a:xfrm>
                <a:off x="153153" y="99940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8A5DBF52-735B-49F6-B1CE-AD3445DBB165}"/>
                  </a:ext>
                </a:extLst>
              </p:cNvPr>
              <p:cNvCxnSpPr/>
              <p:nvPr/>
            </p:nvCxnSpPr>
            <p:spPr>
              <a:xfrm>
                <a:off x="153153" y="130964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F08B2614-8F22-4DDA-9B78-01780B69098F}"/>
                  </a:ext>
                </a:extLst>
              </p:cNvPr>
              <p:cNvCxnSpPr/>
              <p:nvPr/>
            </p:nvCxnSpPr>
            <p:spPr>
              <a:xfrm>
                <a:off x="153153" y="162805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EE09D9AD-651E-4D16-A524-785291D642C0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xmlns="" id="{38530061-9244-42A1-B51A-C0BB1B7EA3AA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xmlns="" id="{374CB0EA-1307-45E9-9825-D8B3C41A0CBB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xmlns="" id="{742FDA06-E949-4973-B388-07064AFAE948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86C68C89-FB91-4C55-BFB1-C0EB9D8DC1B2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E06DA70A-2BF7-4FDB-A632-4BFF657351F7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12A8FFDD-5AAF-43E1-B7E7-6E7E51E17802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94D166D4-CE9B-420D-B261-74C9A7E104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532E9AB6-6909-4DAB-BCFD-E2DEED0A23B5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68C0DEC6-B1B8-4CF8-87C4-63A54F52785E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xmlns="" id="{E0398C90-22FF-4988-8F48-30E55F840EA6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xmlns="" id="{6DAE6251-9DE4-4560-9F85-CDB65A8356C5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xmlns="" id="{FC4102AF-216D-4576-9878-8C8F235F05C4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xmlns="" id="{776C313D-8DB6-479D-A102-75F93363B6C8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451E30CE-4DF2-4756-AF57-C6DF166BCAA0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xmlns="" id="{F126004E-CDE8-4B63-8336-037085E4B56A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xmlns="" id="{2EA70DC4-40AC-4BCA-A399-DBDDF6EFCF3B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0AF5695E-2156-40AB-84ED-1A6B1EA4D55C}"/>
                </a:ext>
              </a:extLst>
            </p:cNvPr>
            <p:cNvGrpSpPr/>
            <p:nvPr/>
          </p:nvGrpSpPr>
          <p:grpSpPr>
            <a:xfrm rot="5400000">
              <a:off x="6169728" y="917534"/>
              <a:ext cx="6855182" cy="5001432"/>
              <a:chOff x="153153" y="1938298"/>
              <a:chExt cx="12192000" cy="500143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E3EBFA02-E626-4FA4-9382-311F292ED802}"/>
                  </a:ext>
                </a:extLst>
              </p:cNvPr>
              <p:cNvCxnSpPr/>
              <p:nvPr/>
            </p:nvCxnSpPr>
            <p:spPr>
              <a:xfrm>
                <a:off x="153153" y="1938298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0FA71F98-D682-49E0-9D67-0F969E2C001E}"/>
                  </a:ext>
                </a:extLst>
              </p:cNvPr>
              <p:cNvCxnSpPr/>
              <p:nvPr/>
            </p:nvCxnSpPr>
            <p:spPr>
              <a:xfrm>
                <a:off x="153153" y="224854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32CA0427-E4B7-4167-9795-878F7BE88B3A}"/>
                  </a:ext>
                </a:extLst>
              </p:cNvPr>
              <p:cNvCxnSpPr/>
              <p:nvPr/>
            </p:nvCxnSpPr>
            <p:spPr>
              <a:xfrm>
                <a:off x="153153" y="255878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33DAE7AD-981D-418B-8873-2A1263483E6F}"/>
                  </a:ext>
                </a:extLst>
              </p:cNvPr>
              <p:cNvCxnSpPr/>
              <p:nvPr/>
            </p:nvCxnSpPr>
            <p:spPr>
              <a:xfrm>
                <a:off x="153153" y="287719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D9AE73FA-7E17-4475-B759-4343F993BBE7}"/>
                  </a:ext>
                </a:extLst>
              </p:cNvPr>
              <p:cNvCxnSpPr/>
              <p:nvPr/>
            </p:nvCxnSpPr>
            <p:spPr>
              <a:xfrm>
                <a:off x="153153" y="318743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1A4D5C9C-4FD8-4701-86DF-C6E42054E1CE}"/>
                  </a:ext>
                </a:extLst>
              </p:cNvPr>
              <p:cNvCxnSpPr/>
              <p:nvPr/>
            </p:nvCxnSpPr>
            <p:spPr>
              <a:xfrm>
                <a:off x="153153" y="349767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E454C546-8820-427D-96AE-397518489C8B}"/>
                  </a:ext>
                </a:extLst>
              </p:cNvPr>
              <p:cNvCxnSpPr/>
              <p:nvPr/>
            </p:nvCxnSpPr>
            <p:spPr>
              <a:xfrm>
                <a:off x="153153" y="380792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416403F1-D81F-4027-800A-323F9D192D64}"/>
                  </a:ext>
                </a:extLst>
              </p:cNvPr>
              <p:cNvCxnSpPr/>
              <p:nvPr/>
            </p:nvCxnSpPr>
            <p:spPr>
              <a:xfrm>
                <a:off x="153153" y="412632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4D3A56C4-2F8E-4DAE-B09B-A083865F0DC6}"/>
                  </a:ext>
                </a:extLst>
              </p:cNvPr>
              <p:cNvCxnSpPr/>
              <p:nvPr/>
            </p:nvCxnSpPr>
            <p:spPr>
              <a:xfrm>
                <a:off x="153153" y="443657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A16C28FF-2B9A-4573-BADF-AD48333AF419}"/>
                  </a:ext>
                </a:extLst>
              </p:cNvPr>
              <p:cNvCxnSpPr/>
              <p:nvPr/>
            </p:nvCxnSpPr>
            <p:spPr>
              <a:xfrm>
                <a:off x="153153" y="4746812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1E9919C5-D172-41B9-90B4-EDA9622ACD91}"/>
                  </a:ext>
                </a:extLst>
              </p:cNvPr>
              <p:cNvCxnSpPr/>
              <p:nvPr/>
            </p:nvCxnSpPr>
            <p:spPr>
              <a:xfrm>
                <a:off x="153153" y="505705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76CFB24F-6052-4B53-A2FE-26B659AA6B34}"/>
                  </a:ext>
                </a:extLst>
              </p:cNvPr>
              <p:cNvCxnSpPr/>
              <p:nvPr/>
            </p:nvCxnSpPr>
            <p:spPr>
              <a:xfrm>
                <a:off x="153153" y="538035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A552CD71-2739-4388-B3BC-8CFD98F81556}"/>
                  </a:ext>
                </a:extLst>
              </p:cNvPr>
              <p:cNvCxnSpPr/>
              <p:nvPr/>
            </p:nvCxnSpPr>
            <p:spPr>
              <a:xfrm>
                <a:off x="153153" y="5690594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xmlns="" id="{02DF79A2-500E-42E0-B271-74B9FE7F4AEA}"/>
                  </a:ext>
                </a:extLst>
              </p:cNvPr>
              <p:cNvCxnSpPr/>
              <p:nvPr/>
            </p:nvCxnSpPr>
            <p:spPr>
              <a:xfrm>
                <a:off x="153153" y="600083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xmlns="" id="{E845B63A-4109-44A8-9A34-D057E8445CD2}"/>
                  </a:ext>
                </a:extLst>
              </p:cNvPr>
              <p:cNvCxnSpPr/>
              <p:nvPr/>
            </p:nvCxnSpPr>
            <p:spPr>
              <a:xfrm>
                <a:off x="153153" y="631108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7AE833B1-EA3D-4F28-8E95-B954D069421D}"/>
                  </a:ext>
                </a:extLst>
              </p:cNvPr>
              <p:cNvCxnSpPr/>
              <p:nvPr/>
            </p:nvCxnSpPr>
            <p:spPr>
              <a:xfrm>
                <a:off x="153153" y="6629486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B1E816DE-865C-42F1-8ABB-1DC9F2520E72}"/>
                  </a:ext>
                </a:extLst>
              </p:cNvPr>
              <p:cNvCxnSpPr/>
              <p:nvPr/>
            </p:nvCxnSpPr>
            <p:spPr>
              <a:xfrm>
                <a:off x="153153" y="6939730"/>
                <a:ext cx="12192000" cy="0"/>
              </a:xfrm>
              <a:prstGeom prst="line">
                <a:avLst/>
              </a:prstGeom>
              <a:ln w="155575">
                <a:solidFill>
                  <a:srgbClr val="8AA6C0">
                    <a:alpha val="18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416D8763-A781-4DA9-BF5B-B35DB1AD7BB7}"/>
              </a:ext>
            </a:extLst>
          </p:cNvPr>
          <p:cNvCxnSpPr>
            <a:cxnSpLocks/>
          </p:cNvCxnSpPr>
          <p:nvPr userDrawn="1"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D4C3713C-EB2D-45A2-8ECC-7A8D7E095E09}"/>
              </a:ext>
            </a:extLst>
          </p:cNvPr>
          <p:cNvSpPr txBox="1"/>
          <p:nvPr userDrawn="1"/>
        </p:nvSpPr>
        <p:spPr>
          <a:xfrm rot="16200000">
            <a:off x="-150433" y="590880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5750438F-0604-4068-BA73-4896791C6EFD}"/>
              </a:ext>
            </a:extLst>
          </p:cNvPr>
          <p:cNvGrpSpPr/>
          <p:nvPr userDrawn="1"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xmlns="" id="{6F35E99A-B941-4BE6-97BE-148954F708A7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0630D208-D651-444C-B30E-CA2B70620980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48C72AF7-8142-47CE-9380-92C100B06511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041A5C9E-490F-48E4-9138-421C8F512C45}"/>
              </a:ext>
            </a:extLst>
          </p:cNvPr>
          <p:cNvCxnSpPr>
            <a:cxnSpLocks/>
          </p:cNvCxnSpPr>
          <p:nvPr userDrawn="1"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407F27B9-3E82-4C43-A045-D77CD1F18057}"/>
              </a:ext>
            </a:extLst>
          </p:cNvPr>
          <p:cNvCxnSpPr>
            <a:cxnSpLocks/>
          </p:cNvCxnSpPr>
          <p:nvPr userDrawn="1"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1D68BD3F-3E2B-4F28-B9F9-1E5ECEE13C9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chemeClr val="accent5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3EBFC757-5189-4856-9772-4648958732C0}"/>
              </a:ext>
            </a:extLst>
          </p:cNvPr>
          <p:cNvSpPr txBox="1"/>
          <p:nvPr userDrawn="1"/>
        </p:nvSpPr>
        <p:spPr>
          <a:xfrm>
            <a:off x="10924459" y="94725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3056D58D-0BBA-4518-A7B3-B41C77DA4363}"/>
              </a:ext>
            </a:extLst>
          </p:cNvPr>
          <p:cNvGrpSpPr/>
          <p:nvPr userDrawn="1"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95391E29-3812-42B3-B11F-F630DBD96BE5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571AE9E0-58AA-4A86-AA13-596AB0A61C11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row: Chevron 85">
              <a:extLst>
                <a:ext uri="{FF2B5EF4-FFF2-40B4-BE49-F238E27FC236}">
                  <a16:creationId xmlns:a16="http://schemas.microsoft.com/office/drawing/2014/main" xmlns="" id="{582FBF71-94EF-44FB-85D1-FA3E261BD84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30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4" name="Rectangle 3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550236" y="6265573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567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0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2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7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4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8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5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12072-3F01-45B2-AD48-436164690AB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8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12072-3F01-45B2-AD48-436164690AB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76801" y="66824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0550236" y="6265573"/>
            <a:ext cx="13227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EACF2"/>
                </a:solidFill>
                <a:effectLst>
                  <a:reflection blurRad="6350" stA="53000" endA="300" endPos="35500" dir="5400000" sy="-90000" algn="bl" rotWithShape="0"/>
                </a:effectLst>
                <a:latin typeface="UTM Cooper Black" panose="02040603050506020204" pitchFamily="18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A721D93-A677-4FC1-A276-19C844BDFE4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569B2EFD-3583-4FCA-9CF4-8ADD093749B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9FDF0D41-D4CD-4EE4-B0B3-FE3B0899A63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6F9AE03-D3FB-42CC-A706-362F1BD0CC7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782804E-9521-43AF-B123-A941D30AF638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46A4018-2332-49B7-8B90-D31A2D20256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0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4.png"/><Relationship Id="rId3" Type="http://schemas.openxmlformats.org/officeDocument/2006/relationships/image" Target="../media/image68.gif"/><Relationship Id="rId7" Type="http://schemas.openxmlformats.org/officeDocument/2006/relationships/image" Target="../media/image71.png"/><Relationship Id="rId12" Type="http://schemas.openxmlformats.org/officeDocument/2006/relationships/image" Target="../media/image7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11" Type="http://schemas.openxmlformats.org/officeDocument/2006/relationships/image" Target="../media/image770.png"/><Relationship Id="rId5" Type="http://schemas.openxmlformats.org/officeDocument/2006/relationships/image" Target="../media/image69.png"/><Relationship Id="rId10" Type="http://schemas.openxmlformats.org/officeDocument/2006/relationships/image" Target="../media/image59.png"/><Relationship Id="rId4" Type="http://schemas.openxmlformats.org/officeDocument/2006/relationships/image" Target="../media/image760.pn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gi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1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7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gif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13" Type="http://schemas.openxmlformats.org/officeDocument/2006/relationships/image" Target="../media/image88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7" Type="http://schemas.openxmlformats.org/officeDocument/2006/relationships/image" Target="../media/image860.png"/><Relationship Id="rId12" Type="http://schemas.openxmlformats.org/officeDocument/2006/relationships/image" Target="../media/image87.png"/><Relationship Id="rId17" Type="http://schemas.openxmlformats.org/officeDocument/2006/relationships/image" Target="../media/image94.png"/><Relationship Id="rId2" Type="http://schemas.openxmlformats.org/officeDocument/2006/relationships/image" Target="../media/image83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0.png"/><Relationship Id="rId11" Type="http://schemas.openxmlformats.org/officeDocument/2006/relationships/image" Target="../media/image86.gif"/><Relationship Id="rId5" Type="http://schemas.openxmlformats.org/officeDocument/2006/relationships/image" Target="../media/image85.png"/><Relationship Id="rId15" Type="http://schemas.openxmlformats.org/officeDocument/2006/relationships/image" Target="../media/image90.png"/><Relationship Id="rId10" Type="http://schemas.openxmlformats.org/officeDocument/2006/relationships/image" Target="../media/image890.png"/><Relationship Id="rId4" Type="http://schemas.openxmlformats.org/officeDocument/2006/relationships/image" Target="../media/image84.png"/><Relationship Id="rId9" Type="http://schemas.openxmlformats.org/officeDocument/2006/relationships/image" Target="../media/image880.png"/><Relationship Id="rId1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980.png"/><Relationship Id="rId18" Type="http://schemas.openxmlformats.org/officeDocument/2006/relationships/image" Target="../media/image90.png"/><Relationship Id="rId3" Type="http://schemas.openxmlformats.org/officeDocument/2006/relationships/image" Target="../media/image940.png"/><Relationship Id="rId21" Type="http://schemas.openxmlformats.org/officeDocument/2006/relationships/image" Target="../media/image92.png"/><Relationship Id="rId7" Type="http://schemas.openxmlformats.org/officeDocument/2006/relationships/image" Target="../media/image77.png"/><Relationship Id="rId12" Type="http://schemas.openxmlformats.org/officeDocument/2006/relationships/image" Target="../media/image970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8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7.png"/><Relationship Id="rId11" Type="http://schemas.openxmlformats.org/officeDocument/2006/relationships/image" Target="../media/image960.png"/><Relationship Id="rId5" Type="http://schemas.openxmlformats.org/officeDocument/2006/relationships/image" Target="../media/image96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108.gif"/><Relationship Id="rId3" Type="http://schemas.microsoft.com/office/2007/relationships/media" Target="../media/media4.mp3"/><Relationship Id="rId21" Type="http://schemas.openxmlformats.org/officeDocument/2006/relationships/image" Target="../media/image10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107.gif"/><Relationship Id="rId2" Type="http://schemas.microsoft.com/office/2007/relationships/media" Target="../media/media3.mp3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111.gif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3.png"/><Relationship Id="rId24" Type="http://schemas.openxmlformats.org/officeDocument/2006/relationships/image" Target="../media/image106.gif"/><Relationship Id="rId5" Type="http://schemas.microsoft.com/office/2007/relationships/media" Target="../media/media5.mp3"/><Relationship Id="rId15" Type="http://schemas.openxmlformats.org/officeDocument/2006/relationships/image" Target="../media/image37.png"/><Relationship Id="rId23" Type="http://schemas.openxmlformats.org/officeDocument/2006/relationships/image" Target="../media/image105.png"/><Relationship Id="rId28" Type="http://schemas.openxmlformats.org/officeDocument/2006/relationships/image" Target="../media/image110.gif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audio" Target="../media/media4.mp3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104.png"/><Relationship Id="rId27" Type="http://schemas.openxmlformats.org/officeDocument/2006/relationships/image" Target="../media/image109.gif"/><Relationship Id="rId30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32.png"/><Relationship Id="rId26" Type="http://schemas.openxmlformats.org/officeDocument/2006/relationships/image" Target="../media/image114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7.gif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31.png"/><Relationship Id="rId25" Type="http://schemas.openxmlformats.org/officeDocument/2006/relationships/image" Target="../media/image109.gif"/><Relationship Id="rId2" Type="http://schemas.openxmlformats.org/officeDocument/2006/relationships/video" Target="../media/media6.mp4"/><Relationship Id="rId16" Type="http://schemas.openxmlformats.org/officeDocument/2006/relationships/image" Target="../media/image30.png"/><Relationship Id="rId20" Type="http://schemas.openxmlformats.org/officeDocument/2006/relationships/image" Target="../media/image1140.png"/><Relationship Id="rId1" Type="http://schemas.microsoft.com/office/2007/relationships/media" Target="../media/media6.mp4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106.gif"/><Relationship Id="rId5" Type="http://schemas.openxmlformats.org/officeDocument/2006/relationships/image" Target="../media/image113.png"/><Relationship Id="rId15" Type="http://schemas.openxmlformats.org/officeDocument/2006/relationships/image" Target="../media/image42.png"/><Relationship Id="rId23" Type="http://schemas.openxmlformats.org/officeDocument/2006/relationships/image" Target="../media/image110.gif"/><Relationship Id="rId10" Type="http://schemas.openxmlformats.org/officeDocument/2006/relationships/image" Target="../media/image37.png"/><Relationship Id="rId19" Type="http://schemas.openxmlformats.org/officeDocument/2006/relationships/image" Target="../media/image1130.png"/><Relationship Id="rId4" Type="http://schemas.openxmlformats.org/officeDocument/2006/relationships/audio" Target="../media/audio2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111.gif"/><Relationship Id="rId27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12" Type="http://schemas.openxmlformats.org/officeDocument/2006/relationships/image" Target="../media/image17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6.wdp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32.png"/><Relationship Id="rId21" Type="http://schemas.openxmlformats.org/officeDocument/2006/relationships/image" Target="../media/image108.gif"/><Relationship Id="rId7" Type="http://schemas.openxmlformats.org/officeDocument/2006/relationships/image" Target="../media/image115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30.png"/><Relationship Id="rId16" Type="http://schemas.openxmlformats.org/officeDocument/2006/relationships/image" Target="../media/image40.png"/><Relationship Id="rId20" Type="http://schemas.openxmlformats.org/officeDocument/2006/relationships/image" Target="../media/image10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11" Type="http://schemas.openxmlformats.org/officeDocument/2006/relationships/image" Target="../media/image35.png"/><Relationship Id="rId24" Type="http://schemas.openxmlformats.org/officeDocument/2006/relationships/image" Target="../media/image111.gif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23" Type="http://schemas.openxmlformats.org/officeDocument/2006/relationships/image" Target="../media/image110.gif"/><Relationship Id="rId10" Type="http://schemas.openxmlformats.org/officeDocument/2006/relationships/image" Target="../media/image34.png"/><Relationship Id="rId19" Type="http://schemas.openxmlformats.org/officeDocument/2006/relationships/image" Target="../media/image106.gif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10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32.png"/><Relationship Id="rId26" Type="http://schemas.openxmlformats.org/officeDocument/2006/relationships/image" Target="../media/image11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9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31.png"/><Relationship Id="rId25" Type="http://schemas.openxmlformats.org/officeDocument/2006/relationships/image" Target="../media/image111.gif"/><Relationship Id="rId2" Type="http://schemas.openxmlformats.org/officeDocument/2006/relationships/video" Target="../media/media6.mp4"/><Relationship Id="rId16" Type="http://schemas.openxmlformats.org/officeDocument/2006/relationships/image" Target="../media/image30.png"/><Relationship Id="rId20" Type="http://schemas.openxmlformats.org/officeDocument/2006/relationships/image" Target="../media/image1180.png"/><Relationship Id="rId29" Type="http://schemas.openxmlformats.org/officeDocument/2006/relationships/image" Target="../media/image106.gif"/><Relationship Id="rId1" Type="http://schemas.microsoft.com/office/2007/relationships/media" Target="../media/media6.mp4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107.gif"/><Relationship Id="rId5" Type="http://schemas.openxmlformats.org/officeDocument/2006/relationships/image" Target="../media/image113.png"/><Relationship Id="rId15" Type="http://schemas.openxmlformats.org/officeDocument/2006/relationships/image" Target="../media/image42.png"/><Relationship Id="rId23" Type="http://schemas.openxmlformats.org/officeDocument/2006/relationships/image" Target="../media/image1210.png"/><Relationship Id="rId28" Type="http://schemas.openxmlformats.org/officeDocument/2006/relationships/image" Target="../media/image110.gif"/><Relationship Id="rId10" Type="http://schemas.openxmlformats.org/officeDocument/2006/relationships/image" Target="../media/image37.png"/><Relationship Id="rId19" Type="http://schemas.openxmlformats.org/officeDocument/2006/relationships/image" Target="../media/image1170.png"/><Relationship Id="rId31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1200.png"/><Relationship Id="rId27" Type="http://schemas.openxmlformats.org/officeDocument/2006/relationships/image" Target="../media/image109.gif"/><Relationship Id="rId30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107.gif"/><Relationship Id="rId3" Type="http://schemas.openxmlformats.org/officeDocument/2006/relationships/image" Target="../media/image29.png"/><Relationship Id="rId21" Type="http://schemas.openxmlformats.org/officeDocument/2006/relationships/image" Target="../media/image110.gif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106.gif"/><Relationship Id="rId2" Type="http://schemas.openxmlformats.org/officeDocument/2006/relationships/image" Target="../media/image105.png"/><Relationship Id="rId16" Type="http://schemas.openxmlformats.org/officeDocument/2006/relationships/image" Target="../media/image42.png"/><Relationship Id="rId20" Type="http://schemas.openxmlformats.org/officeDocument/2006/relationships/image" Target="../media/image10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108.gif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117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.jpeg"/><Relationship Id="rId18" Type="http://schemas.openxmlformats.org/officeDocument/2006/relationships/image" Target="../media/image134.png"/><Relationship Id="rId26" Type="http://schemas.openxmlformats.org/officeDocument/2006/relationships/image" Target="../media/image142.png"/><Relationship Id="rId39" Type="http://schemas.openxmlformats.org/officeDocument/2006/relationships/image" Target="../media/image155.png"/><Relationship Id="rId21" Type="http://schemas.openxmlformats.org/officeDocument/2006/relationships/image" Target="../media/image137.png"/><Relationship Id="rId34" Type="http://schemas.openxmlformats.org/officeDocument/2006/relationships/image" Target="../media/image150.png"/><Relationship Id="rId42" Type="http://schemas.openxmlformats.org/officeDocument/2006/relationships/image" Target="../media/image158.png"/><Relationship Id="rId47" Type="http://schemas.openxmlformats.org/officeDocument/2006/relationships/image" Target="../media/image163.png"/><Relationship Id="rId50" Type="http://schemas.openxmlformats.org/officeDocument/2006/relationships/image" Target="../media/image166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6" Type="http://schemas.openxmlformats.org/officeDocument/2006/relationships/image" Target="../media/image132.png"/><Relationship Id="rId29" Type="http://schemas.openxmlformats.org/officeDocument/2006/relationships/image" Target="../media/image145.png"/><Relationship Id="rId11" Type="http://schemas.openxmlformats.org/officeDocument/2006/relationships/image" Target="../media/image127.jpeg"/><Relationship Id="rId24" Type="http://schemas.openxmlformats.org/officeDocument/2006/relationships/image" Target="../media/image140.png"/><Relationship Id="rId32" Type="http://schemas.openxmlformats.org/officeDocument/2006/relationships/image" Target="../media/image148.png"/><Relationship Id="rId37" Type="http://schemas.openxmlformats.org/officeDocument/2006/relationships/image" Target="../media/image153.png"/><Relationship Id="rId40" Type="http://schemas.openxmlformats.org/officeDocument/2006/relationships/image" Target="../media/image156.png"/><Relationship Id="rId45" Type="http://schemas.openxmlformats.org/officeDocument/2006/relationships/image" Target="../media/image161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23" Type="http://schemas.openxmlformats.org/officeDocument/2006/relationships/image" Target="../media/image139.png"/><Relationship Id="rId28" Type="http://schemas.openxmlformats.org/officeDocument/2006/relationships/image" Target="../media/image144.png"/><Relationship Id="rId36" Type="http://schemas.openxmlformats.org/officeDocument/2006/relationships/image" Target="../media/image152.png"/><Relationship Id="rId49" Type="http://schemas.openxmlformats.org/officeDocument/2006/relationships/image" Target="../media/image165.pn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31" Type="http://schemas.openxmlformats.org/officeDocument/2006/relationships/image" Target="../media/image147.png"/><Relationship Id="rId44" Type="http://schemas.openxmlformats.org/officeDocument/2006/relationships/image" Target="../media/image160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Relationship Id="rId22" Type="http://schemas.openxmlformats.org/officeDocument/2006/relationships/image" Target="../media/image138.png"/><Relationship Id="rId27" Type="http://schemas.openxmlformats.org/officeDocument/2006/relationships/image" Target="../media/image143.png"/><Relationship Id="rId30" Type="http://schemas.openxmlformats.org/officeDocument/2006/relationships/image" Target="../media/image146.png"/><Relationship Id="rId35" Type="http://schemas.openxmlformats.org/officeDocument/2006/relationships/image" Target="../media/image151.png"/><Relationship Id="rId43" Type="http://schemas.openxmlformats.org/officeDocument/2006/relationships/image" Target="../media/image159.png"/><Relationship Id="rId48" Type="http://schemas.openxmlformats.org/officeDocument/2006/relationships/image" Target="../media/image164.png"/><Relationship Id="rId8" Type="http://schemas.openxmlformats.org/officeDocument/2006/relationships/image" Target="../media/image124.png"/><Relationship Id="rId51" Type="http://schemas.microsoft.com/office/2007/relationships/hdphoto" Target="../media/hdphoto10.wdp"/><Relationship Id="rId3" Type="http://schemas.openxmlformats.org/officeDocument/2006/relationships/image" Target="../media/image119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5" Type="http://schemas.openxmlformats.org/officeDocument/2006/relationships/image" Target="../media/image141.png"/><Relationship Id="rId33" Type="http://schemas.openxmlformats.org/officeDocument/2006/relationships/image" Target="../media/image149.png"/><Relationship Id="rId38" Type="http://schemas.openxmlformats.org/officeDocument/2006/relationships/image" Target="../media/image154.png"/><Relationship Id="rId46" Type="http://schemas.openxmlformats.org/officeDocument/2006/relationships/image" Target="../media/image162.png"/><Relationship Id="rId20" Type="http://schemas.openxmlformats.org/officeDocument/2006/relationships/image" Target="../media/image136.png"/><Relationship Id="rId41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1.gif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40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230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11" Type="http://schemas.openxmlformats.org/officeDocument/2006/relationships/image" Target="../media/image10.png"/><Relationship Id="rId5" Type="http://schemas.openxmlformats.org/officeDocument/2006/relationships/image" Target="../media/image24.png"/><Relationship Id="rId15" Type="http://schemas.openxmlformats.org/officeDocument/2006/relationships/image" Target="../media/image260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25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26" Type="http://schemas.openxmlformats.org/officeDocument/2006/relationships/image" Target="../media/image410.png"/><Relationship Id="rId39" Type="http://schemas.openxmlformats.org/officeDocument/2006/relationships/image" Target="../media/image45.gif"/><Relationship Id="rId3" Type="http://schemas.openxmlformats.org/officeDocument/2006/relationships/image" Target="../media/image29.png"/><Relationship Id="rId34" Type="http://schemas.openxmlformats.org/officeDocument/2006/relationships/image" Target="../media/image45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customXml" Target="../ink/ink1.xml"/><Relationship Id="rId25" Type="http://schemas.openxmlformats.org/officeDocument/2006/relationships/customXml" Target="../ink/ink3.xml"/><Relationship Id="rId33" Type="http://schemas.openxmlformats.org/officeDocument/2006/relationships/customXml" Target="../ink/ink7.xml"/><Relationship Id="rId38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29" Type="http://schemas.openxmlformats.org/officeDocument/2006/relationships/customXml" Target="../ink/ink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400.png"/><Relationship Id="rId32" Type="http://schemas.openxmlformats.org/officeDocument/2006/relationships/image" Target="../media/image440.png"/><Relationship Id="rId37" Type="http://schemas.openxmlformats.org/officeDocument/2006/relationships/image" Target="../media/image28.png"/><Relationship Id="rId40" Type="http://schemas.openxmlformats.org/officeDocument/2006/relationships/image" Target="../media/image46.gif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customXml" Target="../ink/ink2.xml"/><Relationship Id="rId28" Type="http://schemas.openxmlformats.org/officeDocument/2006/relationships/image" Target="../media/image420.png"/><Relationship Id="rId36" Type="http://schemas.microsoft.com/office/2007/relationships/hdphoto" Target="../media/hdphoto8.wdp"/><Relationship Id="rId10" Type="http://schemas.openxmlformats.org/officeDocument/2006/relationships/image" Target="../media/image36.png"/><Relationship Id="rId31" Type="http://schemas.openxmlformats.org/officeDocument/2006/relationships/customXml" Target="../ink/ink6.xml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390.png"/><Relationship Id="rId27" Type="http://schemas.openxmlformats.org/officeDocument/2006/relationships/customXml" Target="../ink/ink4.xml"/><Relationship Id="rId30" Type="http://schemas.openxmlformats.org/officeDocument/2006/relationships/image" Target="../media/image430.png"/><Relationship Id="rId35" Type="http://schemas.openxmlformats.org/officeDocument/2006/relationships/image" Target="../media/image43.png"/><Relationship Id="rId8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20.png"/><Relationship Id="rId12" Type="http://schemas.openxmlformats.org/officeDocument/2006/relationships/image" Target="../media/image57.png"/><Relationship Id="rId17" Type="http://schemas.openxmlformats.org/officeDocument/2006/relationships/image" Target="../media/image660.png"/><Relationship Id="rId2" Type="http://schemas.openxmlformats.org/officeDocument/2006/relationships/video" Target="../media/media1.mp4"/><Relationship Id="rId16" Type="http://schemas.openxmlformats.org/officeDocument/2006/relationships/image" Target="../media/image650.png"/><Relationship Id="rId1" Type="http://schemas.microsoft.com/office/2007/relationships/media" Target="../media/media1.mp4"/><Relationship Id="rId6" Type="http://schemas.microsoft.com/office/2007/relationships/hdphoto" Target="../media/hdphoto9.wdp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5" Type="http://schemas.openxmlformats.org/officeDocument/2006/relationships/image" Target="../media/image640.png"/><Relationship Id="rId10" Type="http://schemas.openxmlformats.org/officeDocument/2006/relationships/image" Target="../media/image55.png"/><Relationship Id="rId19" Type="http://schemas.microsoft.com/office/2007/relationships/hdphoto" Target="../media/hdphoto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8.wdp"/><Relationship Id="rId3" Type="http://schemas.openxmlformats.org/officeDocument/2006/relationships/image" Target="../media/image60.gif"/><Relationship Id="rId7" Type="http://schemas.openxmlformats.org/officeDocument/2006/relationships/image" Target="../media/image64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11" Type="http://schemas.openxmlformats.org/officeDocument/2006/relationships/image" Target="../media/image711.pn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10" Type="http://schemas.openxmlformats.org/officeDocument/2006/relationships/image" Target="../media/image700.png"/><Relationship Id="rId4" Type="http://schemas.openxmlformats.org/officeDocument/2006/relationships/image" Target="../media/image61.png"/><Relationship Id="rId9" Type="http://schemas.openxmlformats.org/officeDocument/2006/relationships/image" Target="../media/image59.png"/><Relationship Id="rId14" Type="http://schemas.openxmlformats.org/officeDocument/2006/relationships/image" Target="../media/image7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20.png"/><Relationship Id="rId3" Type="http://schemas.openxmlformats.org/officeDocument/2006/relationships/image" Target="../media/image68.gif"/><Relationship Id="rId7" Type="http://schemas.openxmlformats.org/officeDocument/2006/relationships/image" Target="../media/image71.png"/><Relationship Id="rId12" Type="http://schemas.openxmlformats.org/officeDocument/2006/relationships/image" Target="../media/image7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11" Type="http://schemas.openxmlformats.org/officeDocument/2006/relationships/image" Target="../media/image59.png"/><Relationship Id="rId5" Type="http://schemas.openxmlformats.org/officeDocument/2006/relationships/image" Target="../media/image69.png"/><Relationship Id="rId10" Type="http://schemas.openxmlformats.org/officeDocument/2006/relationships/image" Target="../media/image620.png"/><Relationship Id="rId4" Type="http://schemas.openxmlformats.org/officeDocument/2006/relationships/image" Target="../media/image680.png"/><Relationship Id="rId9" Type="http://schemas.openxmlformats.org/officeDocument/2006/relationships/image" Target="../media/image73.png"/><Relationship Id="rId1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4.png"/><Relationship Id="rId3" Type="http://schemas.openxmlformats.org/officeDocument/2006/relationships/image" Target="../media/image68.gif"/><Relationship Id="rId7" Type="http://schemas.openxmlformats.org/officeDocument/2006/relationships/image" Target="../media/image71.png"/><Relationship Id="rId12" Type="http://schemas.openxmlformats.org/officeDocument/2006/relationships/image" Target="../media/image7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11" Type="http://schemas.openxmlformats.org/officeDocument/2006/relationships/image" Target="../media/image740.png"/><Relationship Id="rId5" Type="http://schemas.openxmlformats.org/officeDocument/2006/relationships/image" Target="../media/image69.png"/><Relationship Id="rId10" Type="http://schemas.openxmlformats.org/officeDocument/2006/relationships/image" Target="../media/image59.png"/><Relationship Id="rId4" Type="http://schemas.openxmlformats.org/officeDocument/2006/relationships/image" Target="../media/image730.png"/><Relationship Id="rId9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DA572A75-6C3A-4A3F-B342-982864750178}"/>
              </a:ext>
            </a:extLst>
          </p:cNvPr>
          <p:cNvGrpSpPr/>
          <p:nvPr/>
        </p:nvGrpSpPr>
        <p:grpSpPr>
          <a:xfrm>
            <a:off x="-26895" y="649816"/>
            <a:ext cx="12192000" cy="4555251"/>
            <a:chOff x="0" y="1473824"/>
            <a:chExt cx="12192000" cy="4555251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xmlns="" id="{1F449140-E4D3-486C-BAD1-6B18AF380F72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xmlns="" id="{02DF2294-9BC2-47BE-9EEF-81758C72A0F8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xmlns="" id="{733715C0-6537-4A85-8A5E-76D803804C59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xmlns="" id="{325033FC-D042-47EA-BCEA-ED18742DB8C4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xmlns="" id="{4ABAA04A-F95C-4489-97D7-0CEDAC6AFDF4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xmlns="" id="{EBBB72C1-120B-40EC-AD28-69EEF8CDCA4A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xmlns="" id="{C0445B7F-E453-4219-B786-D9BDD10EA2ED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xmlns="" id="{6A279B68-2953-4924-B84D-6C9319A476B3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xmlns="" id="{1EF10FE3-4E6D-49B7-92C2-68C7FC09EA30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xmlns="" id="{E2CC7BA9-2339-47AE-85C8-01837C506850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xmlns="" id="{6F57DF8D-7B4B-4932-8C11-15F37CC943BB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xmlns="" id="{D7D48F79-E53B-442D-8432-4C0F48E0D44B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xmlns="" id="{E09F5817-EA03-42E4-9F65-000DE1E32529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xmlns="" id="{15ED25C5-1AD8-4AA8-A02E-19C47CEE669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xmlns="" id="{46917101-E271-46A1-A9A9-18409AB824A2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xmlns="" id="{8DC68AA5-5A84-4755-AC82-F015B3F4D540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xmlns="" id="{999A0BBA-19C8-4262-B5BB-B1F5247F3BBA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xmlns="" id="{428FBFEC-A0F2-4EB9-9E4C-CE0B2160AE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xmlns="" id="{4823CC18-6E70-4527-87EA-270F8E8638A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xmlns="" id="{E1A9DDC1-587D-4CC0-B5FD-F3B0421F6C6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xmlns="" id="{FB7A427A-A473-4128-975A-C18EB923AEF8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xmlns="" id="{363FF1D7-EABE-4A94-9371-D65EFB30B049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xmlns="" id="{9FD04F61-B9EB-4776-9692-465745B2D641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xmlns="" id="{151C9128-EC4D-4D79-AEF3-C3195AD45A55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xmlns="" id="{4886CFFA-8080-471D-9326-651FA74B0C5E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xmlns="" id="{929BD42A-00D6-494D-AD9A-21C5903EB47C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xmlns="" id="{990CC964-6B38-4CC7-9404-1E611ECFD077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xmlns="" id="{FD779710-AABF-4F00-9FE8-92A4098C5A76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xmlns="" id="{5C74CE83-274E-4F69-BA52-AD121C1BF987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xmlns="" id="{B19E415E-0612-457A-86BC-4737EC8FF76F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xmlns="" id="{28F0AAD7-D610-48E5-94B6-5552AC338268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xmlns="" id="{26EDDB02-88F5-4A28-8C94-842C92A8ABAE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xmlns="" id="{581CAD91-EA52-4225-8356-AF54EF12E429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xmlns="" id="{9622D6B5-7735-4DED-9D0C-C2DDA8EE46CA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xmlns="" id="{DF32600B-4DC6-44EE-AB3F-B9FCD46BBE0B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xmlns="" id="{43435B02-E259-43D8-8B73-FDC8545C0D6E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xmlns="" id="{4AB0FDA9-6059-4DB3-9ED5-555CD8934F6B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xmlns="" id="{26D8FECA-A583-478A-B0F3-1EA7FEE83352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xmlns="" id="{2C0BD0DD-8B80-46CE-AA3F-4E6CC6A1C67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xmlns="" id="{AEAD0704-CA58-4C56-98ED-1614C2F2F9B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xmlns="" id="{54A4DF2D-03CC-4494-B8A5-1DDF8FEC2A4F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xmlns="" id="{891D7498-3B1F-4308-810E-C3E24A26E4FD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xmlns="" id="{7095A4B0-5462-4EE1-9F0D-6B56E629ADA1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xmlns="" id="{1EE69D31-DD02-448B-857B-8FD6DF63CB37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xmlns="" id="{98996EEA-8C2C-41A2-A6B3-AF1BA4C2FA29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xmlns="" id="{DBE0619B-8344-4F4B-BC3B-AA6379CD0CA7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xmlns="" id="{13D437E7-7080-4DE3-BC0E-25EFE1427113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xmlns="" id="{17E10347-3F59-4599-8854-675920DE59FD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xmlns="" id="{59BDF2D4-7A92-4102-BF22-605B1111F3AC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xmlns="" id="{EB60BB41-51AD-4BC3-BE9C-B995D373A20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xmlns="" id="{4716A0C0-57E5-4B0F-83F4-FD8130A484B3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xmlns="" id="{0C34CF23-D1F4-486C-B74F-E9793D540D92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xmlns="" id="{9DBD1BB8-DC4F-4864-A5DA-73B3C0BB8DCA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xmlns="" id="{3D26F7D0-329B-41E3-AD89-3185BD9D0E0E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xmlns="" id="{5997457E-1E90-4BC4-A79F-D4AA86B86140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xmlns="" id="{108CC71F-B75C-4181-8F60-8403BDD24B68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xmlns="" id="{CB6F24F0-9543-45DD-B610-7B7E183E8B96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xmlns="" id="{51AED07C-1B85-41B8-9971-DFC86CDBAC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xmlns="" id="{12F04BDA-33FC-4A5D-8C8F-DBFA47A2AE45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xmlns="" id="{0480A396-1872-4708-A2E4-CEF5E10A64CA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xmlns="" id="{629A3417-EE93-47C0-B679-1087BC3F0335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xmlns="" id="{C0F6908F-C439-4696-89F5-75AAD5CEC7FA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xmlns="" id="{0680A6D0-82AB-4BD9-939A-7401AA999D76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xmlns="" id="{4E726708-ED94-46D6-94C8-95EB1B78EBC0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xmlns="" id="{C653674F-3C07-40D7-992F-2BE12FA555A5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xmlns="" id="{7B395161-786B-4FD2-9138-9E517EC019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xmlns="" id="{F770859C-7139-417C-8E4B-35FBE97E2E9C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xmlns="" id="{7FFA94D2-164E-4E86-92D9-BFAC9EA482EC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xmlns="" id="{BFDD2FC7-7916-42C5-9B9B-13019561F745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xmlns="" id="{321A7672-1413-470A-A6A4-3C009A8E7276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xmlns="" id="{124F05D1-BF35-4DE0-B4AC-38E536310C7E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xmlns="" id="{4D1730B2-0F84-422D-9EFE-DDD184AD713F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xmlns="" id="{A4186F78-7A9A-4D90-A0F0-BA2BAE18EF0A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xmlns="" id="{377C8E40-618D-43E5-881A-1296E07BA3D8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xmlns="" id="{715F132B-3708-4440-B289-EE4918CD3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xmlns="" id="{9BE1A19E-40E9-4594-B48D-32B94C47F13A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xmlns="" id="{A8A82129-D641-4048-AF72-0E260CE347F9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xmlns="" id="{7CC75F4D-BB9C-4818-9758-1F30D5204237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xmlns="" id="{2DCBD582-2B44-4C0A-80FA-8D799BF5AE81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xmlns="" id="{2CA69D4D-5F57-47A9-ABB1-2BB0593466A4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xmlns="" id="{8F4AFFBB-7D0B-49F3-BBD3-A28E0E4A569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xmlns="" id="{AF55DEAE-EEA5-4B34-AB91-A994C3F3880C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xmlns="" id="{3F7D1927-A31B-402C-9575-DB27AC63975D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xmlns="" id="{F20A2598-F0B1-4B21-8C93-445CA0CDA39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xmlns="" id="{58B13F14-956D-43BC-87C3-10D864C72EC7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xmlns="" id="{F1713A5D-1BBA-4728-899C-5BD1CF020D18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xmlns="" id="{E1EEC6C5-226F-4284-8BDC-4EBE8F704F62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xmlns="" id="{0EC98620-CF78-42DC-9AD3-4AC16C44D452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xmlns="" id="{A6F2FAFB-16E6-40D3-A9A5-E382098B1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xmlns="" id="{0C119755-241F-4EFB-AA6B-16DE65F42775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xmlns="" id="{9B30C0B8-E81F-4ABD-88FD-7D1550A7E8D1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xmlns="" id="{48E04D02-B718-4327-BE81-D543EDA61BDE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xmlns="" id="{6B76E70E-DD3F-4B1D-BDB5-17D47DD4DD85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xmlns="" id="{C52BF564-2E34-45A8-AA04-992B35B93336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xmlns="" id="{5B507738-7D97-471A-9DD8-3D14F6B75F16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xmlns="" id="{8C991C17-D35C-451D-B9FF-CFFDA05C7101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xmlns="" id="{6789D19B-5305-418F-8AA3-CF5251AD85FC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xmlns="" id="{B7C1BE95-0C98-4186-A34E-E8A918A51E39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xmlns="" id="{C7570239-0FB6-4574-B92A-284C18DF67BA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xmlns="" id="{FD229E05-DD21-494B-94DD-254750F26899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xmlns="" id="{AD4B7A3C-8307-4B56-BAA1-B46383EC16E4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xmlns="" id="{AB9F12AB-704E-401B-A7A9-CA6C4DDDFA7C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xmlns="" id="{3B22B4A5-11FD-45CF-A674-D1AF7560C1BF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xmlns="" id="{B3D5D690-89E8-41A4-829C-0459649A5673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xmlns="" id="{36C5348A-5BEF-4EB8-8BA3-E5B89995E3EB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xmlns="" id="{2327E0A0-5977-4DC0-B460-B60A8C0FFAFC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xmlns="" id="{A18C4B90-52AA-413C-8F8C-053B7128BFAC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xmlns="" id="{669DD23F-3E2A-4F52-B070-2D7F693F1847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xmlns="" id="{A12E52C6-E93B-459F-8A3E-C675D1B3E455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xmlns="" id="{ACE612DB-97B0-4B6E-B1E6-9D2F8EC49C6A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xmlns="" id="{7B3B30A8-4641-44C3-BA34-51D52DC0BCC2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xmlns="" id="{4C028BC7-4D4C-41C8-8531-31D132C5B75F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xmlns="" id="{A46B8939-13FE-44C4-B14A-17BFD0B0752A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xmlns="" id="{247001F9-33F2-4FED-8FB6-5C3534D5CC67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xmlns="" id="{D7520765-ADB1-4A10-82D7-290DE0AE6FA9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xmlns="" id="{A1C75966-E14E-4E8F-BB3F-D1BC3A7790B9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1B0E91B-EA87-4C00-959E-3991C93BB76F}"/>
              </a:ext>
            </a:extLst>
          </p:cNvPr>
          <p:cNvSpPr/>
          <p:nvPr/>
        </p:nvSpPr>
        <p:spPr>
          <a:xfrm>
            <a:off x="-26895" y="5205069"/>
            <a:ext cx="12295758" cy="1679825"/>
          </a:xfrm>
          <a:prstGeom prst="rect">
            <a:avLst/>
          </a:prstGeom>
          <a:solidFill>
            <a:srgbClr val="53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793DE9-0E0F-4A5E-B31A-40DDCE8C0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5105">
            <a:off x="6184468" y="1229140"/>
            <a:ext cx="977821" cy="1228544"/>
          </a:xfrm>
          <a:prstGeom prst="rect">
            <a:avLst/>
          </a:prstGeom>
        </p:spPr>
      </p:pic>
      <p:pic>
        <p:nvPicPr>
          <p:cNvPr id="273" name="Picture 272">
            <a:extLst>
              <a:ext uri="{FF2B5EF4-FFF2-40B4-BE49-F238E27FC236}">
                <a16:creationId xmlns:a16="http://schemas.microsoft.com/office/drawing/2014/main" xmlns="" id="{82F5BA9B-96F2-4A56-881E-F7BD7BD444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5" t="35824" r="19525" b="32407"/>
          <a:stretch/>
        </p:blipFill>
        <p:spPr>
          <a:xfrm>
            <a:off x="4733497" y="2878137"/>
            <a:ext cx="1522246" cy="1552934"/>
          </a:xfrm>
          <a:prstGeom prst="rect">
            <a:avLst/>
          </a:pr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xmlns="" id="{6C1EED7A-95B0-45F3-8A4D-79E0E84D6B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75" b="96625" l="10000" r="90000">
                        <a14:foregroundMark x1="34783" y1="3375" x2="37391" y2="10500"/>
                        <a14:foregroundMark x1="28478" y1="89500" x2="34783" y2="91375"/>
                        <a14:foregroundMark x1="34783" y1="91375" x2="51739" y2="88875"/>
                        <a14:foregroundMark x1="47609" y1="90000" x2="50000" y2="97500"/>
                        <a14:foregroundMark x1="50000" y1="97500" x2="56848" y2="96625"/>
                        <a14:foregroundMark x1="56848" y1="96625" x2="57717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0733">
            <a:off x="9451052" y="1365562"/>
            <a:ext cx="1213796" cy="1055475"/>
          </a:xfrm>
          <a:prstGeom prst="rect">
            <a:avLst/>
          </a:pr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xmlns="" id="{08A9BFAC-0A9D-4FA2-92EE-2E1E65E951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1" t="70308" r="19083" b="-1470"/>
          <a:stretch/>
        </p:blipFill>
        <p:spPr>
          <a:xfrm>
            <a:off x="6399587" y="4710175"/>
            <a:ext cx="1173378" cy="1178520"/>
          </a:xfrm>
          <a:prstGeom prst="rect">
            <a:avLst/>
          </a:pr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xmlns="" id="{23888FF6-FBD7-40CC-B0AB-139A40B943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1" t="1113" r="20126" b="66633"/>
          <a:stretch/>
        </p:blipFill>
        <p:spPr>
          <a:xfrm>
            <a:off x="9348054" y="4132537"/>
            <a:ext cx="1302724" cy="13588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49C8D1E-6540-4E26-A8AB-71C674861AB7}"/>
              </a:ext>
            </a:extLst>
          </p:cNvPr>
          <p:cNvGrpSpPr/>
          <p:nvPr/>
        </p:nvGrpSpPr>
        <p:grpSpPr>
          <a:xfrm>
            <a:off x="-168440" y="-218978"/>
            <a:ext cx="12437303" cy="1246841"/>
            <a:chOff x="-168440" y="-36098"/>
            <a:chExt cx="12437303" cy="1246841"/>
          </a:xfrm>
          <a:effectLst>
            <a:outerShdw blurRad="139700" dist="101600" dir="5400000" algn="t" rotWithShape="0">
              <a:prstClr val="black">
                <a:alpha val="51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1976031-50DA-4A5B-A506-FB2059E52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440" y="-36096"/>
              <a:ext cx="5089358" cy="12468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A2C4EB8-5835-4518-BF93-2363D613C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7"/>
            <a:stretch/>
          </p:blipFill>
          <p:spPr>
            <a:xfrm>
              <a:off x="4920918" y="-36097"/>
              <a:ext cx="4523568" cy="12468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2483216-91C3-4F96-8921-3BFC93178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7" r="33387"/>
            <a:stretch/>
          </p:blipFill>
          <p:spPr>
            <a:xfrm>
              <a:off x="9444486" y="-36098"/>
              <a:ext cx="2824377" cy="1246839"/>
            </a:xfrm>
            <a:prstGeom prst="rect">
              <a:avLst/>
            </a:prstGeom>
          </p:spPr>
        </p:pic>
      </p:grpSp>
      <p:pic>
        <p:nvPicPr>
          <p:cNvPr id="17" name="!!Picture 16">
            <a:extLst>
              <a:ext uri="{FF2B5EF4-FFF2-40B4-BE49-F238E27FC236}">
                <a16:creationId xmlns:a16="http://schemas.microsoft.com/office/drawing/2014/main" xmlns="" id="{9C0FF099-7FFA-40B8-918D-826D17C697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44441" y="1230048"/>
            <a:ext cx="3840480" cy="377588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182DB4A-D344-4F6C-B682-FB922F046D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89666" y="4491494"/>
            <a:ext cx="998522" cy="998522"/>
          </a:xfrm>
          <a:prstGeom prst="rect">
            <a:avLst/>
          </a:prstGeom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BC1CC82-528E-4DD7-A162-D7803444CE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0601" y="4491494"/>
            <a:ext cx="998522" cy="998522"/>
          </a:xfrm>
          <a:prstGeom prst="rect">
            <a:avLst/>
          </a:prstGeom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FBE8C8-008C-4EA4-8B86-7A75D4B337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897" y="1267053"/>
            <a:ext cx="3840480" cy="3775885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611AC6-741F-432C-A126-EA64DCB7C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9713" y="4479889"/>
            <a:ext cx="998522" cy="998522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C5335F6-9AC5-4F25-9C74-BECA011D6B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648" y="4479889"/>
            <a:ext cx="998522" cy="998522"/>
          </a:xfrm>
          <a:prstGeom prst="rect">
            <a:avLst/>
          </a:prstGeom>
          <a:effectLst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5E6AE55-176C-4453-947F-EC2FDC555233}"/>
              </a:ext>
            </a:extLst>
          </p:cNvPr>
          <p:cNvSpPr txBox="1"/>
          <p:nvPr/>
        </p:nvSpPr>
        <p:spPr>
          <a:xfrm>
            <a:off x="4605140" y="2495674"/>
            <a:ext cx="7261924" cy="286232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extrusionH="133350" contourW="12700" prstMaterial="metal">
              <a:bevelT w="69850" h="25400"/>
              <a:contourClr>
                <a:schemeClr val="bg1"/>
              </a:contourClr>
            </a:sp3d>
          </a:bodyPr>
          <a:lstStyle>
            <a:defPPr>
              <a:defRPr lang="en-US"/>
            </a:defPPr>
            <a:lvl1pPr algn="ctr">
              <a:defRPr sz="4800" b="1">
                <a:solidFill>
                  <a:srgbClr val="EF6B94"/>
                </a:solidFill>
                <a:effectLst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  <a:latin typeface="UTM Cookies" panose="02040603050506020204" pitchFamily="18" charset="0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Phân</a:t>
            </a:r>
            <a:r>
              <a:rPr lang="en-US" sz="6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số</a:t>
            </a:r>
            <a:r>
              <a:rPr lang="en-US" sz="6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và</a:t>
            </a:r>
            <a:r>
              <a:rPr lang="en-US" sz="6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6000" dirty="0" err="1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phép</a:t>
            </a:r>
            <a:r>
              <a:rPr lang="en-US" sz="6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chia </a:t>
            </a:r>
            <a:r>
              <a:rPr lang="en-US" sz="6000" dirty="0" err="1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số</a:t>
            </a:r>
            <a:r>
              <a:rPr lang="en-US" sz="6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tự</a:t>
            </a:r>
            <a:r>
              <a:rPr lang="en-US" sz="6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nhiên</a:t>
            </a:r>
            <a:r>
              <a:rPr lang="en-US" sz="6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6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(</a:t>
            </a:r>
            <a:r>
              <a:rPr lang="en-US" sz="6000" dirty="0" err="1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tiếp</a:t>
            </a:r>
            <a:r>
              <a:rPr lang="en-US" sz="6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theo</a:t>
            </a:r>
            <a:r>
              <a:rPr lang="en-US" sz="6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01600" dist="76200" dir="6000000" algn="t" rotWithShape="0">
                    <a:schemeClr val="bg1">
                      <a:alpha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33435B1-314A-426D-A7CF-89F3E20955B1}"/>
              </a:ext>
            </a:extLst>
          </p:cNvPr>
          <p:cNvSpPr txBox="1"/>
          <p:nvPr/>
        </p:nvSpPr>
        <p:spPr>
          <a:xfrm>
            <a:off x="7124142" y="1407869"/>
            <a:ext cx="2430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spc="600" dirty="0" err="1">
                <a:solidFill>
                  <a:schemeClr val="accent2">
                    <a:lumMod val="75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UVN Banh Mi" pitchFamily="2" charset="0"/>
                <a:cs typeface="Courier New" panose="02070309020205020404" pitchFamily="49" charset="0"/>
              </a:rPr>
              <a:t>Toán</a:t>
            </a:r>
            <a:endParaRPr lang="en-US" sz="8000" spc="600" dirty="0">
              <a:solidFill>
                <a:schemeClr val="accent2">
                  <a:lumMod val="7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UVN Banh Mi" pitchFamily="2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63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3.7037E-6 L -1.00391 3.7037E-6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9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 p14:presetBounceEnd="2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-1.00443 3.7037E-6 " pathEditMode="relative" rAng="0" ptsTypes="AA">
                                          <p:cBhvr>
                                            <p:cTn id="15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22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3.7037E-7 L -1.00351 3.7037E-7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1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25E-6 3.7037E-6 L -1.00391 3.7037E-6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9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3.7037E-6 L -1.00443 3.7037E-6 " pathEditMode="relative" rAng="0" ptsTypes="AA">
                                          <p:cBhvr>
                                            <p:cTn id="15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22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3.7037E-7 L -1.00351 3.7037E-7 " pathEditMode="relative" rAng="0" ptsTypes="AA">
                                          <p:cBhvr>
                                            <p:cTn id="1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18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1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 tmFilter="0, 0; .2, .5; .8, .5; 1, 0"/>
                                            <p:tgtEl>
                                              <p:spTgt spid="2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250" autoRev="1" fill="hold"/>
                                            <p:tgtEl>
                                              <p:spTgt spid="2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7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 tmFilter="0, 0; .2, .5; .8, .5; 1, 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250" autoRev="1" fill="hold"/>
                                            <p:tgtEl>
                                              <p:spTgt spid="2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2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xmlns="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So sánh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 và 1.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blipFill>
                <a:blip r:embed="rId4"/>
                <a:stretch>
                  <a:fillRect l="-4403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296576" y="1462935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3982376" y="1462935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296576" y="2148735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xmlns="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grpSp>
        <p:nvGrpSpPr>
          <p:cNvPr id="153" name="Group 28">
            <a:extLst>
              <a:ext uri="{FF2B5EF4-FFF2-40B4-BE49-F238E27FC236}">
                <a16:creationId xmlns:a16="http://schemas.microsoft.com/office/drawing/2014/main" xmlns="" id="{E872C9E7-2A73-4CE5-B1C9-B62B59763427}"/>
              </a:ext>
            </a:extLst>
          </p:cNvPr>
          <p:cNvGrpSpPr/>
          <p:nvPr/>
        </p:nvGrpSpPr>
        <p:grpSpPr>
          <a:xfrm>
            <a:off x="3274949" y="1448920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xmlns="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xmlns="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678EAEFD-DE65-46AD-997E-B2F0E2ED9EA5}"/>
              </a:ext>
            </a:extLst>
          </p:cNvPr>
          <p:cNvSpPr txBox="1"/>
          <p:nvPr/>
        </p:nvSpPr>
        <p:spPr>
          <a:xfrm>
            <a:off x="3255247" y="3009632"/>
            <a:ext cx="2205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xmlns="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xmlns="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41" y="4508473"/>
            <a:ext cx="114804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 </a:t>
            </a:r>
          </a:p>
        </p:txBody>
      </p:sp>
    </p:spTree>
    <p:extLst>
      <p:ext uri="{BB962C8B-B14F-4D97-AF65-F5344CB8AC3E}">
        <p14:creationId xmlns:p14="http://schemas.microsoft.com/office/powerpoint/2010/main" val="993281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73" grpId="0"/>
      <p:bldP spid="73" grpId="1"/>
      <p:bldP spid="74" grpId="0" animBg="1"/>
      <p:bldP spid="75" grpId="0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73985448-A4A0-498D-90F4-D90BD444125F}"/>
              </a:ext>
            </a:extLst>
          </p:cNvPr>
          <p:cNvSpPr/>
          <p:nvPr/>
        </p:nvSpPr>
        <p:spPr>
          <a:xfrm>
            <a:off x="469202" y="481232"/>
            <a:ext cx="11261624" cy="5163262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xmlns="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EE8610-348F-4FFE-B37C-507A0A5CB7A8}"/>
              </a:ext>
            </a:extLst>
          </p:cNvPr>
          <p:cNvSpPr txBox="1"/>
          <p:nvPr/>
        </p:nvSpPr>
        <p:spPr>
          <a:xfrm>
            <a:off x="1183569" y="489471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xmlns="" id="{CEAFB82B-674A-40BC-BD94-9E9E8E2DA8E7}"/>
              </a:ext>
            </a:extLst>
          </p:cNvPr>
          <p:cNvSpPr/>
          <p:nvPr/>
        </p:nvSpPr>
        <p:spPr>
          <a:xfrm>
            <a:off x="2832050" y="5294301"/>
            <a:ext cx="2717877" cy="1330955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Bước</a:t>
            </a:r>
            <a:r>
              <a:rPr lang="en-US" sz="2200" dirty="0">
                <a:solidFill>
                  <a:schemeClr val="tx1"/>
                </a:solidFill>
              </a:rPr>
              <a:t> 3: </a:t>
            </a:r>
            <a:r>
              <a:rPr lang="en-US" sz="2200" dirty="0" err="1">
                <a:solidFill>
                  <a:schemeClr val="tx1"/>
                </a:solidFill>
              </a:rPr>
              <a:t>cho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trà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đã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pha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vào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nhé</a:t>
            </a:r>
            <a:r>
              <a:rPr lang="en-US" sz="2200" dirty="0">
                <a:solidFill>
                  <a:schemeClr val="tx1"/>
                </a:solidFill>
              </a:rPr>
              <a:t> (</a:t>
            </a:r>
            <a:r>
              <a:rPr lang="en-US" sz="2200" dirty="0" err="1">
                <a:solidFill>
                  <a:schemeClr val="tx1"/>
                </a:solidFill>
              </a:rPr>
              <a:t>thêm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tùy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sở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thích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5B8B7F07-D1BE-4A95-B06B-26B6073B6E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r="438" b="2141"/>
          <a:stretch/>
        </p:blipFill>
        <p:spPr>
          <a:xfrm>
            <a:off x="4973413" y="4539554"/>
            <a:ext cx="1804647" cy="23391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75" name="Text Box 4">
            <a:extLst>
              <a:ext uri="{FF2B5EF4-FFF2-40B4-BE49-F238E27FC236}">
                <a16:creationId xmlns:a16="http://schemas.microsoft.com/office/drawing/2014/main" xmlns="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3755640"/>
            <a:ext cx="109785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hơn 1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xmlns="" id="{7C2DC694-B8FD-4454-A54A-C76B9B001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1283765"/>
            <a:ext cx="109785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</a:t>
            </a:r>
            <a:r>
              <a:rPr lang="vi-VN" sz="36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1</a:t>
            </a:r>
            <a:r>
              <a:rPr lang="vi-VN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xmlns="" id="{1A1ABF87-B13E-49D0-ABAF-6F3B08598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45" y="2490653"/>
            <a:ext cx="98968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65138" eaLnBrk="0" hangingPunct="0"/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7830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75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xmlns="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xmlns="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xmlns="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lumMod val="5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xmlns="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85470" y="4023742"/>
            <a:ext cx="0" cy="1546594"/>
          </a:xfrm>
          <a:prstGeom prst="line">
            <a:avLst/>
          </a:prstGeom>
          <a:ln w="2857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2FD53CB8-AE80-4309-BCC9-9FECF913406A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xmlns="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3300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xmlns="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63300"/>
                </a:solidFill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xmlns="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63300"/>
                </a:solidFill>
              </a:endParaRPr>
            </a:p>
          </p:txBody>
        </p: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xmlns="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90513" y="5066987"/>
            <a:ext cx="0" cy="1791013"/>
          </a:xfrm>
          <a:prstGeom prst="line">
            <a:avLst/>
          </a:prstGeom>
          <a:ln w="2857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xmlns="" id="{A37F96A0-C82B-41B8-8A78-D435818CDDC0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xmlns="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xmlns="" id="{D945C335-256F-4D77-B584-0DC17E808E68}"/>
              </a:ext>
            </a:extLst>
          </p:cNvPr>
          <p:cNvGrpSpPr/>
          <p:nvPr/>
        </p:nvGrpSpPr>
        <p:grpSpPr>
          <a:xfrm>
            <a:off x="6704652" y="2527581"/>
            <a:ext cx="3671952" cy="4028782"/>
            <a:chOff x="6704652" y="2527581"/>
            <a:chExt cx="3671952" cy="4028782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xmlns="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xmlns="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xmlns="" id="{1B72399A-F2E5-4413-AA93-CE79D901CBB0}"/>
              </a:ext>
            </a:extLst>
          </p:cNvPr>
          <p:cNvGrpSpPr/>
          <p:nvPr/>
        </p:nvGrpSpPr>
        <p:grpSpPr>
          <a:xfrm>
            <a:off x="5739424" y="2794565"/>
            <a:ext cx="2825514" cy="3926812"/>
            <a:chOff x="3807795" y="4256273"/>
            <a:chExt cx="1887013" cy="25654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xmlns="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xmlns="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xmlns="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04965">
            <a:off x="633627" y="1670230"/>
            <a:ext cx="1561557" cy="130129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8194305-C8C0-46A7-BC74-B9C6946C277F}"/>
              </a:ext>
            </a:extLst>
          </p:cNvPr>
          <p:cNvSpPr txBox="1"/>
          <p:nvPr/>
        </p:nvSpPr>
        <p:spPr>
          <a:xfrm>
            <a:off x="1791692" y="1565431"/>
            <a:ext cx="57897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FFD7AF"/>
                </a:solidFill>
                <a:latin typeface="UTM Cookies" panose="02040603050506020204" pitchFamily="18" charset="0"/>
              </a:rPr>
              <a:t>Luyện tập</a:t>
            </a:r>
            <a:endParaRPr lang="en-US" sz="8800" b="1" i="1" dirty="0">
              <a:solidFill>
                <a:srgbClr val="FFD7AF"/>
              </a:solidFill>
              <a:latin typeface="UTM Cookies" panose="020406030505060202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AD4FAB36-03DF-4E1A-ACE3-D315587DA843}"/>
              </a:ext>
            </a:extLst>
          </p:cNvPr>
          <p:cNvSpPr txBox="1"/>
          <p:nvPr/>
        </p:nvSpPr>
        <p:spPr>
          <a:xfrm>
            <a:off x="1908114" y="1589724"/>
            <a:ext cx="57897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663300"/>
                </a:solidFill>
                <a:latin typeface="UTM Cookies" panose="02040603050506020204" pitchFamily="18" charset="0"/>
              </a:rPr>
              <a:t>Luyện tập</a:t>
            </a:r>
            <a:endParaRPr lang="en-US" sz="8800" b="1" i="1" dirty="0">
              <a:solidFill>
                <a:srgbClr val="663300"/>
              </a:solidFill>
              <a:latin typeface="UTM Cookies" panose="020406030505060202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BCC706B-92A7-4CF9-8843-25874AEFAB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628253" flipH="1">
            <a:off x="7546534" y="1068196"/>
            <a:ext cx="1517505" cy="1264587"/>
          </a:xfrm>
          <a:prstGeom prst="rect">
            <a:avLst/>
          </a:prstGeom>
        </p:spPr>
      </p:pic>
      <p:grpSp>
        <p:nvGrpSpPr>
          <p:cNvPr id="1072" name="Group 1071">
            <a:extLst>
              <a:ext uri="{FF2B5EF4-FFF2-40B4-BE49-F238E27FC236}">
                <a16:creationId xmlns:a16="http://schemas.microsoft.com/office/drawing/2014/main" xmlns="" id="{55090D20-786F-4E96-9FD6-F6E2B4828211}"/>
              </a:ext>
            </a:extLst>
          </p:cNvPr>
          <p:cNvGrpSpPr/>
          <p:nvPr/>
        </p:nvGrpSpPr>
        <p:grpSpPr>
          <a:xfrm>
            <a:off x="3578213" y="3389131"/>
            <a:ext cx="3593395" cy="3181684"/>
            <a:chOff x="4707464" y="3124335"/>
            <a:chExt cx="3593395" cy="3308767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xmlns="" id="{A93437E6-1ED1-4AA1-A067-85021B61ECA6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xmlns="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xmlns="" id="{A790AA95-AA7A-47FB-BBE8-020280F89FEA}"/>
              </a:ext>
            </a:extLst>
          </p:cNvPr>
          <p:cNvGrpSpPr/>
          <p:nvPr/>
        </p:nvGrpSpPr>
        <p:grpSpPr>
          <a:xfrm>
            <a:off x="6121716" y="5505566"/>
            <a:ext cx="1531897" cy="1217446"/>
            <a:chOff x="6128592" y="5591565"/>
            <a:chExt cx="1531897" cy="121744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xmlns="" id="{3415026E-A5D9-43C5-99ED-01B97820953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6" name="Picture 1055">
              <a:extLst>
                <a:ext uri="{FF2B5EF4-FFF2-40B4-BE49-F238E27FC236}">
                  <a16:creationId xmlns:a16="http://schemas.microsoft.com/office/drawing/2014/main" xmlns="" id="{9F6C0833-647F-4555-9125-099A13114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5" t="69702" b="5751"/>
            <a:stretch/>
          </p:blipFill>
          <p:spPr>
            <a:xfrm>
              <a:off x="6642244" y="5591565"/>
              <a:ext cx="1018245" cy="104803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34A3A244-EE04-4606-8A85-1EE695CF8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" t="69629" r="62498" b="5824"/>
            <a:stretch/>
          </p:blipFill>
          <p:spPr>
            <a:xfrm>
              <a:off x="6128592" y="5760973"/>
              <a:ext cx="1018245" cy="10480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14333C-E5E9-4592-9602-36F6D2483E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42" y="5569150"/>
            <a:ext cx="2130790" cy="8719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2738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1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11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7F7541-4CFD-44E2-959F-C6AFC7E93CA9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8F0453F-2AFC-4C52-B229-59D1E4C06D4A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8C28C05-555B-4824-BE46-5761C465FD8C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04B3F84-E4C3-44E3-A709-4E3BF7A25C84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4A4CDB0F-FC7A-4135-A864-9FF33A30B872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3A47B81-CC57-4678-9A5C-796AF2214DAB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2E2FD41-25E2-460E-982B-75462448C0E1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F7CA21C-805F-4A9C-ACC1-7BB4578431D7}"/>
              </a:ext>
            </a:extLst>
          </p:cNvPr>
          <p:cNvSpPr/>
          <p:nvPr/>
        </p:nvSpPr>
        <p:spPr>
          <a:xfrm>
            <a:off x="4069642" y="1233790"/>
            <a:ext cx="3760054" cy="1813189"/>
          </a:xfrm>
          <a:prstGeom prst="roundRect">
            <a:avLst>
              <a:gd name="adj" fmla="val 12484"/>
            </a:avLst>
          </a:prstGeom>
          <a:solidFill>
            <a:srgbClr val="FFCF9F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63515DC-0C82-4D69-AC89-B92C7EE7A625}"/>
              </a:ext>
            </a:extLst>
          </p:cNvPr>
          <p:cNvSpPr/>
          <p:nvPr/>
        </p:nvSpPr>
        <p:spPr>
          <a:xfrm>
            <a:off x="8151842" y="1266966"/>
            <a:ext cx="3641299" cy="1835501"/>
          </a:xfrm>
          <a:prstGeom prst="roundRect">
            <a:avLst>
              <a:gd name="adj" fmla="val 12176"/>
            </a:avLst>
          </a:prstGeom>
          <a:solidFill>
            <a:srgbClr val="E1EBF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CC3ECAF-6536-4428-A2FE-138B7A63B90D}"/>
              </a:ext>
            </a:extLst>
          </p:cNvPr>
          <p:cNvSpPr/>
          <p:nvPr/>
        </p:nvSpPr>
        <p:spPr>
          <a:xfrm>
            <a:off x="478476" y="3330689"/>
            <a:ext cx="3417912" cy="1861402"/>
          </a:xfrm>
          <a:prstGeom prst="roundRect">
            <a:avLst>
              <a:gd name="adj" fmla="val 12176"/>
            </a:avLst>
          </a:prstGeom>
          <a:solidFill>
            <a:srgbClr val="F0E5EB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F5B761D-FC8C-46FA-8397-4E8AB979E7EB}"/>
              </a:ext>
            </a:extLst>
          </p:cNvPr>
          <p:cNvSpPr/>
          <p:nvPr/>
        </p:nvSpPr>
        <p:spPr>
          <a:xfrm>
            <a:off x="4201044" y="3330688"/>
            <a:ext cx="3535528" cy="183550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CAC7847-FD7B-426C-85C0-BB7FB19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7"/>
          <a:stretch/>
        </p:blipFill>
        <p:spPr>
          <a:xfrm rot="649367">
            <a:off x="354341" y="2755626"/>
            <a:ext cx="745717" cy="150006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393BEF0-6A83-437E-A89A-C86A7D196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21481">
            <a:off x="7883350" y="554160"/>
            <a:ext cx="1475170" cy="1475170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28E56CA-EB94-46E5-ACD3-36CE53F7D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0619">
            <a:off x="3946182" y="772887"/>
            <a:ext cx="1548135" cy="1105810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D23B1EE-B94F-4F2A-A591-035BD24EBC26}"/>
              </a:ext>
            </a:extLst>
          </p:cNvPr>
          <p:cNvSpPr txBox="1"/>
          <p:nvPr/>
        </p:nvSpPr>
        <p:spPr>
          <a:xfrm>
            <a:off x="4420840" y="1814952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9 : 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41AAE47-6797-4A05-8B52-448C4C55166A}"/>
              </a:ext>
            </a:extLst>
          </p:cNvPr>
          <p:cNvSpPr txBox="1"/>
          <p:nvPr/>
        </p:nvSpPr>
        <p:spPr>
          <a:xfrm>
            <a:off x="5930521" y="1814952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DFEED56-556C-4FA4-BEC5-C07C5B3126FE}"/>
              </a:ext>
            </a:extLst>
          </p:cNvPr>
          <p:cNvSpPr/>
          <p:nvPr/>
        </p:nvSpPr>
        <p:spPr>
          <a:xfrm>
            <a:off x="8177996" y="3234159"/>
            <a:ext cx="3535528" cy="1835500"/>
          </a:xfrm>
          <a:prstGeom prst="roundRect">
            <a:avLst>
              <a:gd name="adj" fmla="val 12176"/>
            </a:avLst>
          </a:prstGeom>
          <a:solidFill>
            <a:srgbClr val="FFEAD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35402-9CB1-42D7-AAAC-DA539BA120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4"/>
          <a:stretch/>
        </p:blipFill>
        <p:spPr>
          <a:xfrm rot="375099">
            <a:off x="7831910" y="3751331"/>
            <a:ext cx="954301" cy="1861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3A2A5AF-53B2-4F9C-85D9-4459C0E5B5B3}"/>
              </a:ext>
            </a:extLst>
          </p:cNvPr>
          <p:cNvSpPr txBox="1"/>
          <p:nvPr/>
        </p:nvSpPr>
        <p:spPr>
          <a:xfrm>
            <a:off x="301006" y="503109"/>
            <a:ext cx="3543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1. Viết thương của mỗi phép chia sau dưới dạng phân số: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E5E6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282DEED-C574-4E95-A5F8-5888B88934B8}"/>
              </a:ext>
            </a:extLst>
          </p:cNvPr>
          <p:cNvSpPr txBox="1"/>
          <p:nvPr/>
        </p:nvSpPr>
        <p:spPr>
          <a:xfrm>
            <a:off x="8429181" y="1791394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8 :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2E146D4-CB14-420E-A2B2-601AC16AB65A}"/>
              </a:ext>
            </a:extLst>
          </p:cNvPr>
          <p:cNvSpPr txBox="1"/>
          <p:nvPr/>
        </p:nvSpPr>
        <p:spPr>
          <a:xfrm>
            <a:off x="9938862" y="1791394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57A0555-7756-415C-80AB-A0720A8DD546}"/>
              </a:ext>
            </a:extLst>
          </p:cNvPr>
          <p:cNvSpPr txBox="1"/>
          <p:nvPr/>
        </p:nvSpPr>
        <p:spPr>
          <a:xfrm>
            <a:off x="8445756" y="3823272"/>
            <a:ext cx="1914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2 : 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E423529-3FB3-4539-A39F-72DEFC966023}"/>
              </a:ext>
            </a:extLst>
          </p:cNvPr>
          <p:cNvSpPr txBox="1"/>
          <p:nvPr/>
        </p:nvSpPr>
        <p:spPr>
          <a:xfrm>
            <a:off x="10260237" y="3823272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781BBFD-FB3D-463E-8D5A-2421DB6BB0F2}"/>
              </a:ext>
            </a:extLst>
          </p:cNvPr>
          <p:cNvSpPr txBox="1"/>
          <p:nvPr/>
        </p:nvSpPr>
        <p:spPr>
          <a:xfrm>
            <a:off x="4467811" y="3880387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3 :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C0A309-8F58-4954-8C8B-0207E21C256A}"/>
              </a:ext>
            </a:extLst>
          </p:cNvPr>
          <p:cNvSpPr txBox="1"/>
          <p:nvPr/>
        </p:nvSpPr>
        <p:spPr>
          <a:xfrm>
            <a:off x="5977492" y="388038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11FFCA1-67F9-4C20-B531-762D6263B501}"/>
              </a:ext>
            </a:extLst>
          </p:cNvPr>
          <p:cNvSpPr txBox="1"/>
          <p:nvPr/>
        </p:nvSpPr>
        <p:spPr>
          <a:xfrm>
            <a:off x="352200" y="3904917"/>
            <a:ext cx="2289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19 : 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B725B42-AB96-44A4-A0AB-EA9932F400B1}"/>
              </a:ext>
            </a:extLst>
          </p:cNvPr>
          <p:cNvSpPr txBox="1"/>
          <p:nvPr/>
        </p:nvSpPr>
        <p:spPr>
          <a:xfrm>
            <a:off x="2532441" y="390491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241CDCE-4CC3-45DD-91AB-0950D5B59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F204D33-0D3F-44B7-8B0D-E2E06B6865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53457">
            <a:off x="-168992" y="4868725"/>
            <a:ext cx="971450" cy="9060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16BFB56-D7DB-4EC4-8CDE-B4EFE93159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5135">
            <a:off x="267889" y="6276777"/>
            <a:ext cx="462733" cy="4315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17F466AF-5840-47C5-AD00-F282F3CB39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96227"/>
            <a:ext cx="476725" cy="383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CF02866-151F-44DB-9779-51E6ACD603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349375"/>
            <a:ext cx="363072" cy="291785"/>
          </a:xfrm>
          <a:prstGeom prst="rect">
            <a:avLst/>
          </a:prstGeom>
          <a:effectLst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69A0311-0347-4C81-8CD3-24C35129F2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11160"/>
          <a:stretch/>
        </p:blipFill>
        <p:spPr>
          <a:xfrm rot="1162434">
            <a:off x="39413" y="5766375"/>
            <a:ext cx="697733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EB8F947-DE04-4447-B2F2-828F495A3B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0047">
            <a:off x="2044129" y="5148781"/>
            <a:ext cx="652329" cy="608389"/>
          </a:xfrm>
          <a:prstGeom prst="rect">
            <a:avLst/>
          </a:prstGeom>
          <a:effectLst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75137CD-BCE1-4069-93B3-5A686D011F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2" r="39402"/>
          <a:stretch/>
        </p:blipFill>
        <p:spPr>
          <a:xfrm rot="20853635">
            <a:off x="3886354" y="3844601"/>
            <a:ext cx="728956" cy="195748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61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/>
      <p:bldP spid="18" grpId="0"/>
      <p:bldP spid="19" grpId="0" animBg="1"/>
      <p:bldP spid="23" grpId="0"/>
      <p:bldP spid="24" grpId="0"/>
      <p:bldP spid="26" grpId="0"/>
      <p:bldP spid="27" grpId="0"/>
      <p:bldP spid="29" grpId="0"/>
      <p:bldP spid="30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482167-38DD-4712-ADA0-8521168EB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" r="749" b="-4311"/>
          <a:stretch/>
        </p:blipFill>
        <p:spPr>
          <a:xfrm>
            <a:off x="2487320" y="-83438"/>
            <a:ext cx="7122696" cy="4876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B3CEEC-FA75-4B68-8C35-7E4680567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" r="749" b="47688"/>
          <a:stretch/>
        </p:blipFill>
        <p:spPr>
          <a:xfrm>
            <a:off x="2487321" y="4495916"/>
            <a:ext cx="7122696" cy="24455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5CEA82-A03D-45F6-8D35-E80048332BCE}"/>
              </a:ext>
            </a:extLst>
          </p:cNvPr>
          <p:cNvSpPr txBox="1"/>
          <p:nvPr/>
        </p:nvSpPr>
        <p:spPr>
          <a:xfrm>
            <a:off x="5116140" y="193817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Toán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61EEB8-951B-452E-95D0-60725FF657FA}"/>
              </a:ext>
            </a:extLst>
          </p:cNvPr>
          <p:cNvSpPr txBox="1"/>
          <p:nvPr/>
        </p:nvSpPr>
        <p:spPr>
          <a:xfrm>
            <a:off x="3280369" y="645146"/>
            <a:ext cx="4799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Phân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và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phép</a:t>
            </a:r>
            <a:r>
              <a:rPr lang="en-US" sz="2400" b="1" dirty="0">
                <a:latin typeface="HP001 4 hàng" panose="020B0603050302020204" pitchFamily="34" charset="0"/>
              </a:rPr>
              <a:t> chia </a:t>
            </a:r>
            <a:r>
              <a:rPr lang="en-US" sz="2400" b="1" dirty="0" err="1">
                <a:latin typeface="HP001 4 hàng" panose="020B0603050302020204" pitchFamily="34" charset="0"/>
              </a:rPr>
              <a:t>số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tự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nhiên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5934BE-3613-4627-AC4E-71CEDE9D5DA4}"/>
              </a:ext>
            </a:extLst>
          </p:cNvPr>
          <p:cNvSpPr txBox="1"/>
          <p:nvPr/>
        </p:nvSpPr>
        <p:spPr>
          <a:xfrm>
            <a:off x="3280369" y="1509346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Bài</a:t>
            </a:r>
            <a:r>
              <a:rPr lang="en-US" sz="2400" b="1" dirty="0">
                <a:latin typeface="HP001 4 hàng" panose="020B0603050302020204" pitchFamily="34" charset="0"/>
              </a:rPr>
              <a:t> 1 (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400" b="1" dirty="0">
                <a:latin typeface="HP001 4 hàng" panose="020B0603050302020204" pitchFamily="34" charset="0"/>
              </a:rPr>
              <a:t>110)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7AD5FF-9634-41A7-89D0-6B164AA7D234}"/>
              </a:ext>
            </a:extLst>
          </p:cNvPr>
          <p:cNvSpPr txBox="1"/>
          <p:nvPr/>
        </p:nvSpPr>
        <p:spPr>
          <a:xfrm>
            <a:off x="4531350" y="1111575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anose="020B0603050302020204" pitchFamily="34" charset="0"/>
              </a:rPr>
              <a:t>Tiếp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theo</a:t>
            </a:r>
            <a:r>
              <a:rPr lang="en-US" sz="2400" b="1" dirty="0">
                <a:latin typeface="HP001 4 hàng" panose="020B0603050302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CFAA40B-EC79-4659-AD7A-5F93D2C9FFB9}"/>
              </a:ext>
            </a:extLst>
          </p:cNvPr>
          <p:cNvSpPr txBox="1"/>
          <p:nvPr/>
        </p:nvSpPr>
        <p:spPr>
          <a:xfrm>
            <a:off x="2788085" y="2949093"/>
            <a:ext cx="12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8 : 5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223578-A780-4BF4-9A37-A2CC75F8EA95}"/>
              </a:ext>
            </a:extLst>
          </p:cNvPr>
          <p:cNvSpPr txBox="1"/>
          <p:nvPr/>
        </p:nvSpPr>
        <p:spPr>
          <a:xfrm>
            <a:off x="2788085" y="2032566"/>
            <a:ext cx="12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9 : 7=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D9C36B8-9E89-4A3C-AA7A-EA2D95BF780E}"/>
              </a:ext>
            </a:extLst>
          </p:cNvPr>
          <p:cNvSpPr txBox="1"/>
          <p:nvPr/>
        </p:nvSpPr>
        <p:spPr>
          <a:xfrm>
            <a:off x="2788085" y="3865620"/>
            <a:ext cx="1390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19 : 11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F300FF0-A291-4BF7-B5D3-86A365791D0E}"/>
              </a:ext>
            </a:extLst>
          </p:cNvPr>
          <p:cNvSpPr txBox="1"/>
          <p:nvPr/>
        </p:nvSpPr>
        <p:spPr>
          <a:xfrm>
            <a:off x="5588855" y="2038567"/>
            <a:ext cx="12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3 : 3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B4615F9-3312-42C0-9422-11D4BF7973B6}"/>
              </a:ext>
            </a:extLst>
          </p:cNvPr>
          <p:cNvSpPr txBox="1"/>
          <p:nvPr/>
        </p:nvSpPr>
        <p:spPr>
          <a:xfrm>
            <a:off x="5588855" y="2965729"/>
            <a:ext cx="164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2 : 15 =</a:t>
            </a:r>
          </a:p>
        </p:txBody>
      </p:sp>
    </p:spTree>
    <p:extLst>
      <p:ext uri="{BB962C8B-B14F-4D97-AF65-F5344CB8AC3E}">
        <p14:creationId xmlns:p14="http://schemas.microsoft.com/office/powerpoint/2010/main" val="40089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7F7541-4CFD-44E2-959F-C6AFC7E93CA9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8F0453F-2AFC-4C52-B229-59D1E4C06D4A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A8C28C05-555B-4824-BE46-5761C465FD8C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04B3F84-E4C3-44E3-A709-4E3BF7A25C84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4A4CDB0F-FC7A-4135-A864-9FF33A30B872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3A47B81-CC57-4678-9A5C-796AF2214DAB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2E2FD41-25E2-460E-982B-75462448C0E1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F7CA21C-805F-4A9C-ACC1-7BB4578431D7}"/>
              </a:ext>
            </a:extLst>
          </p:cNvPr>
          <p:cNvSpPr/>
          <p:nvPr/>
        </p:nvSpPr>
        <p:spPr>
          <a:xfrm>
            <a:off x="4069642" y="1233790"/>
            <a:ext cx="3760054" cy="1813189"/>
          </a:xfrm>
          <a:prstGeom prst="roundRect">
            <a:avLst>
              <a:gd name="adj" fmla="val 12484"/>
            </a:avLst>
          </a:prstGeom>
          <a:solidFill>
            <a:srgbClr val="FFCF9F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63515DC-0C82-4D69-AC89-B92C7EE7A625}"/>
              </a:ext>
            </a:extLst>
          </p:cNvPr>
          <p:cNvSpPr/>
          <p:nvPr/>
        </p:nvSpPr>
        <p:spPr>
          <a:xfrm>
            <a:off x="8151842" y="1266966"/>
            <a:ext cx="3641299" cy="1835501"/>
          </a:xfrm>
          <a:prstGeom prst="roundRect">
            <a:avLst>
              <a:gd name="adj" fmla="val 12176"/>
            </a:avLst>
          </a:prstGeom>
          <a:solidFill>
            <a:srgbClr val="E1EBF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CC3ECAF-6536-4428-A2FE-138B7A63B90D}"/>
              </a:ext>
            </a:extLst>
          </p:cNvPr>
          <p:cNvSpPr/>
          <p:nvPr/>
        </p:nvSpPr>
        <p:spPr>
          <a:xfrm>
            <a:off x="478476" y="3330689"/>
            <a:ext cx="3417912" cy="1861402"/>
          </a:xfrm>
          <a:prstGeom prst="roundRect">
            <a:avLst>
              <a:gd name="adj" fmla="val 12176"/>
            </a:avLst>
          </a:prstGeom>
          <a:solidFill>
            <a:srgbClr val="F0E5EB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F5B761D-FC8C-46FA-8397-4E8AB979E7EB}"/>
              </a:ext>
            </a:extLst>
          </p:cNvPr>
          <p:cNvSpPr/>
          <p:nvPr/>
        </p:nvSpPr>
        <p:spPr>
          <a:xfrm>
            <a:off x="4201044" y="3330688"/>
            <a:ext cx="3535528" cy="183550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CAC7847-FD7B-426C-85C0-BB7FB19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7"/>
          <a:stretch/>
        </p:blipFill>
        <p:spPr>
          <a:xfrm rot="649367">
            <a:off x="354341" y="2755626"/>
            <a:ext cx="745717" cy="150006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393BEF0-6A83-437E-A89A-C86A7D196B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21481">
            <a:off x="7883350" y="554160"/>
            <a:ext cx="1475170" cy="1475170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28E56CA-EB94-46E5-ACD3-36CE53F7D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0619">
            <a:off x="3946182" y="772887"/>
            <a:ext cx="1548135" cy="1105810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D23B1EE-B94F-4F2A-A591-035BD24EBC26}"/>
              </a:ext>
            </a:extLst>
          </p:cNvPr>
          <p:cNvSpPr txBox="1"/>
          <p:nvPr/>
        </p:nvSpPr>
        <p:spPr>
          <a:xfrm>
            <a:off x="4420840" y="1814952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9 : 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41AAE47-6797-4A05-8B52-448C4C55166A}"/>
              </a:ext>
            </a:extLst>
          </p:cNvPr>
          <p:cNvSpPr txBox="1"/>
          <p:nvPr/>
        </p:nvSpPr>
        <p:spPr>
          <a:xfrm>
            <a:off x="5930521" y="1814952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DFEED56-556C-4FA4-BEC5-C07C5B3126FE}"/>
              </a:ext>
            </a:extLst>
          </p:cNvPr>
          <p:cNvSpPr/>
          <p:nvPr/>
        </p:nvSpPr>
        <p:spPr>
          <a:xfrm>
            <a:off x="8177996" y="3234159"/>
            <a:ext cx="3535528" cy="1835500"/>
          </a:xfrm>
          <a:prstGeom prst="roundRect">
            <a:avLst>
              <a:gd name="adj" fmla="val 12176"/>
            </a:avLst>
          </a:prstGeom>
          <a:solidFill>
            <a:srgbClr val="FFEAD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2235402-9CB1-42D7-AAAC-DA539BA120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4"/>
          <a:stretch/>
        </p:blipFill>
        <p:spPr>
          <a:xfrm rot="375099">
            <a:off x="7831910" y="3751331"/>
            <a:ext cx="954301" cy="1861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3A2A5AF-53B2-4F9C-85D9-4459C0E5B5B3}"/>
              </a:ext>
            </a:extLst>
          </p:cNvPr>
          <p:cNvSpPr txBox="1"/>
          <p:nvPr/>
        </p:nvSpPr>
        <p:spPr>
          <a:xfrm>
            <a:off x="301006" y="503109"/>
            <a:ext cx="3543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E5E6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1. Viết thương của mỗi phép chia sau dưới dạng phân số: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E5E6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A8DCC8E0-B674-4738-8647-D9051C9A0C03}"/>
                  </a:ext>
                </a:extLst>
              </p:cNvPr>
              <p:cNvSpPr txBox="1"/>
              <p:nvPr/>
            </p:nvSpPr>
            <p:spPr>
              <a:xfrm>
                <a:off x="6505681" y="1374897"/>
                <a:ext cx="745717" cy="1506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DCC8E0-B674-4738-8647-D9051C9A0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681" y="1374897"/>
                <a:ext cx="745717" cy="15068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282DEED-C574-4E95-A5F8-5888B88934B8}"/>
              </a:ext>
            </a:extLst>
          </p:cNvPr>
          <p:cNvSpPr txBox="1"/>
          <p:nvPr/>
        </p:nvSpPr>
        <p:spPr>
          <a:xfrm>
            <a:off x="8429181" y="1791394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8 : 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2E146D4-CB14-420E-A2B2-601AC16AB65A}"/>
              </a:ext>
            </a:extLst>
          </p:cNvPr>
          <p:cNvSpPr txBox="1"/>
          <p:nvPr/>
        </p:nvSpPr>
        <p:spPr>
          <a:xfrm>
            <a:off x="9938862" y="1791394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5F824A36-07E7-4E59-91A0-4589E9470E14}"/>
                  </a:ext>
                </a:extLst>
              </p:cNvPr>
              <p:cNvSpPr txBox="1"/>
              <p:nvPr/>
            </p:nvSpPr>
            <p:spPr>
              <a:xfrm>
                <a:off x="10628325" y="1351339"/>
                <a:ext cx="745717" cy="1506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824A36-07E7-4E59-91A0-4589E947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325" y="1351339"/>
                <a:ext cx="745717" cy="15068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57A0555-7756-415C-80AB-A0720A8DD546}"/>
              </a:ext>
            </a:extLst>
          </p:cNvPr>
          <p:cNvSpPr txBox="1"/>
          <p:nvPr/>
        </p:nvSpPr>
        <p:spPr>
          <a:xfrm>
            <a:off x="8445756" y="3823272"/>
            <a:ext cx="1914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2 : 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E423529-3FB3-4539-A39F-72DEFC966023}"/>
              </a:ext>
            </a:extLst>
          </p:cNvPr>
          <p:cNvSpPr txBox="1"/>
          <p:nvPr/>
        </p:nvSpPr>
        <p:spPr>
          <a:xfrm>
            <a:off x="10260237" y="3823272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35D9949-7827-4799-B00B-D6070E8F2616}"/>
                  </a:ext>
                </a:extLst>
              </p:cNvPr>
              <p:cNvSpPr txBox="1"/>
              <p:nvPr/>
            </p:nvSpPr>
            <p:spPr>
              <a:xfrm>
                <a:off x="10644900" y="3383217"/>
                <a:ext cx="1120820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5D9949-7827-4799-B00B-D6070E8F2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4900" y="3383217"/>
                <a:ext cx="1120820" cy="15116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781BBFD-FB3D-463E-8D5A-2421DB6BB0F2}"/>
              </a:ext>
            </a:extLst>
          </p:cNvPr>
          <p:cNvSpPr txBox="1"/>
          <p:nvPr/>
        </p:nvSpPr>
        <p:spPr>
          <a:xfrm>
            <a:off x="4467811" y="3880387"/>
            <a:ext cx="1539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3 :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C0A309-8F58-4954-8C8B-0207E21C256A}"/>
              </a:ext>
            </a:extLst>
          </p:cNvPr>
          <p:cNvSpPr txBox="1"/>
          <p:nvPr/>
        </p:nvSpPr>
        <p:spPr>
          <a:xfrm>
            <a:off x="5977492" y="388038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2F772EF9-A894-4947-827D-7DADF102A38E}"/>
                  </a:ext>
                </a:extLst>
              </p:cNvPr>
              <p:cNvSpPr txBox="1"/>
              <p:nvPr/>
            </p:nvSpPr>
            <p:spPr>
              <a:xfrm>
                <a:off x="6666955" y="3440332"/>
                <a:ext cx="745717" cy="1506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72EF9-A894-4947-827D-7DADF102A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955" y="3440332"/>
                <a:ext cx="745717" cy="15068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11FFCA1-67F9-4C20-B531-762D6263B501}"/>
              </a:ext>
            </a:extLst>
          </p:cNvPr>
          <p:cNvSpPr txBox="1"/>
          <p:nvPr/>
        </p:nvSpPr>
        <p:spPr>
          <a:xfrm>
            <a:off x="352200" y="3904917"/>
            <a:ext cx="2289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19 : 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B725B42-AB96-44A4-A0AB-EA9932F400B1}"/>
              </a:ext>
            </a:extLst>
          </p:cNvPr>
          <p:cNvSpPr txBox="1"/>
          <p:nvPr/>
        </p:nvSpPr>
        <p:spPr>
          <a:xfrm>
            <a:off x="2532441" y="390491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2D28ADDE-00D3-4393-815B-1CF8D2449608}"/>
                  </a:ext>
                </a:extLst>
              </p:cNvPr>
              <p:cNvSpPr txBox="1"/>
              <p:nvPr/>
            </p:nvSpPr>
            <p:spPr>
              <a:xfrm>
                <a:off x="2947584" y="3464862"/>
                <a:ext cx="1120820" cy="151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4000" b="1">
                    <a:solidFill>
                      <a:srgbClr val="445C7A"/>
                    </a:solidFill>
                    <a:latin typeface="UTM Cookies" panose="02040603050506020204" pitchFamily="18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19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UTM Cookies" panose="02040603050506020204" pitchFamily="18" charset="0"/>
                              <a:ea typeface="+mn-ea"/>
                              <a:cs typeface="+mn-cs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28ADDE-00D3-4393-815B-1CF8D2449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584" y="3464862"/>
                <a:ext cx="1120820" cy="15116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241CDCE-4CC3-45DD-91AB-0950D5B599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F204D33-0D3F-44B7-8B0D-E2E06B6865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53457">
            <a:off x="-168992" y="4868725"/>
            <a:ext cx="971450" cy="9060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16BFB56-D7DB-4EC4-8CDE-B4EFE93159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5135">
            <a:off x="267889" y="6276777"/>
            <a:ext cx="462733" cy="4315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17F466AF-5840-47C5-AD00-F282F3CB39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96227"/>
            <a:ext cx="476725" cy="383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CF02866-151F-44DB-9779-51E6ACD603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349375"/>
            <a:ext cx="363072" cy="291785"/>
          </a:xfrm>
          <a:prstGeom prst="rect">
            <a:avLst/>
          </a:prstGeom>
          <a:effectLst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F69A0311-0347-4C81-8CD3-24C35129F2D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11160"/>
          <a:stretch/>
        </p:blipFill>
        <p:spPr>
          <a:xfrm rot="1162434">
            <a:off x="39413" y="5766375"/>
            <a:ext cx="697733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C9E5014E-C01A-47EA-B8C6-F6BC84ECFDE4}"/>
              </a:ext>
            </a:extLst>
          </p:cNvPr>
          <p:cNvSpPr/>
          <p:nvPr/>
        </p:nvSpPr>
        <p:spPr>
          <a:xfrm>
            <a:off x="2832050" y="5776686"/>
            <a:ext cx="2717877" cy="848570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sữa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tùy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86054BD2-29F6-4DC2-BE1A-1B53BA44E3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5293"/>
          <a:stretch/>
        </p:blipFill>
        <p:spPr>
          <a:xfrm>
            <a:off x="5105179" y="4345379"/>
            <a:ext cx="1804647" cy="23391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EB8F947-DE04-4447-B2F2-828F495A3BE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0047">
            <a:off x="2044129" y="5148781"/>
            <a:ext cx="652329" cy="608389"/>
          </a:xfrm>
          <a:prstGeom prst="rect">
            <a:avLst/>
          </a:prstGeom>
          <a:effectLst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75137CD-BCE1-4069-93B3-5A686D011F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2" r="39402"/>
          <a:stretch/>
        </p:blipFill>
        <p:spPr>
          <a:xfrm rot="20853635">
            <a:off x="3886354" y="3844601"/>
            <a:ext cx="728956" cy="195748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412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/>
      <p:bldP spid="18" grpId="0"/>
      <p:bldP spid="19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72CB446-3345-431A-A1E5-D2A46EAC3CDF}"/>
              </a:ext>
            </a:extLst>
          </p:cNvPr>
          <p:cNvSpPr/>
          <p:nvPr/>
        </p:nvSpPr>
        <p:spPr>
          <a:xfrm>
            <a:off x="-226204" y="-424069"/>
            <a:ext cx="3092180" cy="7646504"/>
          </a:xfrm>
          <a:prstGeom prst="roundRect">
            <a:avLst>
              <a:gd name="adj" fmla="val 12484"/>
            </a:avLst>
          </a:prstGeom>
          <a:solidFill>
            <a:srgbClr val="FFEAD5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00206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156BA2E-0EA7-4489-81B7-9CCF06790679}"/>
              </a:ext>
            </a:extLst>
          </p:cNvPr>
          <p:cNvSpPr/>
          <p:nvPr/>
        </p:nvSpPr>
        <p:spPr>
          <a:xfrm>
            <a:off x="3186653" y="78921"/>
            <a:ext cx="8607266" cy="5993786"/>
          </a:xfrm>
          <a:prstGeom prst="roundRect">
            <a:avLst>
              <a:gd name="adj" fmla="val 8702"/>
            </a:avLst>
          </a:prstGeom>
          <a:solidFill>
            <a:srgbClr val="FFEAD5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9762DF80-CF86-4DF8-A6BD-310209CF6223}"/>
                  </a:ext>
                </a:extLst>
              </p:cNvPr>
              <p:cNvSpPr txBox="1"/>
              <p:nvPr/>
            </p:nvSpPr>
            <p:spPr>
              <a:xfrm>
                <a:off x="3791171" y="174116"/>
                <a:ext cx="7802115" cy="1735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2. Trong các phân số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17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;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6633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62DF80-CF86-4DF8-A6BD-310209CF6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171" y="174116"/>
                <a:ext cx="7802115" cy="1735027"/>
              </a:xfrm>
              <a:prstGeom prst="rect">
                <a:avLst/>
              </a:prstGeom>
              <a:blipFill>
                <a:blip r:embed="rId3"/>
                <a:stretch>
                  <a:fillRect l="-2813" t="-6338" b="-3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154910A-3FD5-483A-A8C8-353810877C36}"/>
              </a:ext>
            </a:extLst>
          </p:cNvPr>
          <p:cNvSpPr txBox="1"/>
          <p:nvPr/>
        </p:nvSpPr>
        <p:spPr>
          <a:xfrm>
            <a:off x="4266025" y="2599767"/>
            <a:ext cx="6879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a) Phân số nào bé hơn 1?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1C34182-1FB1-4D35-B071-02B868996C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r="14029"/>
          <a:stretch/>
        </p:blipFill>
        <p:spPr>
          <a:xfrm rot="12725630">
            <a:off x="11247968" y="5532056"/>
            <a:ext cx="865009" cy="1081303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3C014BB-1948-4F26-969D-04644D01F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r="14029"/>
          <a:stretch/>
        </p:blipFill>
        <p:spPr>
          <a:xfrm rot="17047765">
            <a:off x="3028348" y="5651039"/>
            <a:ext cx="773663" cy="1081303"/>
          </a:xfrm>
          <a:prstGeom prst="rect">
            <a:avLst/>
          </a:prstGeom>
          <a:effectLst>
            <a:outerShdw blurRad="203200" dist="1016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540F6F8-E02E-4F61-9CDF-DF69DF2C7FCC}"/>
              </a:ext>
            </a:extLst>
          </p:cNvPr>
          <p:cNvGrpSpPr/>
          <p:nvPr/>
        </p:nvGrpSpPr>
        <p:grpSpPr>
          <a:xfrm>
            <a:off x="1102640" y="650366"/>
            <a:ext cx="2312041" cy="2975692"/>
            <a:chOff x="6704652" y="2527581"/>
            <a:chExt cx="3671952" cy="402878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ABEB903C-328D-4895-B8DB-4E0E85A2233F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9CB6270D-13BF-4335-9279-F70284439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3D13866-BD1E-446F-BFA2-B3DB3CE875B7}"/>
              </a:ext>
            </a:extLst>
          </p:cNvPr>
          <p:cNvGrpSpPr/>
          <p:nvPr/>
        </p:nvGrpSpPr>
        <p:grpSpPr>
          <a:xfrm>
            <a:off x="905463" y="1444532"/>
            <a:ext cx="1439360" cy="2346540"/>
            <a:chOff x="3807795" y="4256273"/>
            <a:chExt cx="1887013" cy="256542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0D859FBB-30D0-4681-9857-70B7A740D7B6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4A5181AD-5F2A-454F-89A0-554FF37D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5183AF0-6882-4E85-B835-6DB3F71DF15D}"/>
              </a:ext>
            </a:extLst>
          </p:cNvPr>
          <p:cNvGrpSpPr/>
          <p:nvPr/>
        </p:nvGrpSpPr>
        <p:grpSpPr>
          <a:xfrm>
            <a:off x="-1257966" y="533137"/>
            <a:ext cx="2876389" cy="2987552"/>
            <a:chOff x="4707464" y="3124335"/>
            <a:chExt cx="3593395" cy="33087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A77BDD29-6886-401B-9E6F-B55E886F12EE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C34AEAE6-5110-4011-91B3-647318E6A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34C2165-0496-4F15-853F-0B33498328B6}"/>
              </a:ext>
            </a:extLst>
          </p:cNvPr>
          <p:cNvGrpSpPr/>
          <p:nvPr/>
        </p:nvGrpSpPr>
        <p:grpSpPr>
          <a:xfrm>
            <a:off x="519704" y="2793622"/>
            <a:ext cx="1071685" cy="999086"/>
            <a:chOff x="6128592" y="5591565"/>
            <a:chExt cx="1531897" cy="1217446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90FEB5AE-089F-4F96-A691-1846ADECF7E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80DD5EF6-75A5-4BBC-9B25-DE618D308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75" t="69702" b="5751"/>
            <a:stretch/>
          </p:blipFill>
          <p:spPr>
            <a:xfrm>
              <a:off x="6642244" y="5591565"/>
              <a:ext cx="1018245" cy="104803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EBDC5B5D-578A-4829-A0C3-233FC2F2A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" t="69629" r="62498" b="5824"/>
            <a:stretch/>
          </p:blipFill>
          <p:spPr>
            <a:xfrm>
              <a:off x="6128592" y="5760973"/>
              <a:ext cx="1018245" cy="1048038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D9D493BA-C67E-4045-8F4A-F3C241263C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71" y="2971582"/>
            <a:ext cx="1748614" cy="7155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8F3D1E7-131F-4B3D-95AD-7F31FB64624A}"/>
              </a:ext>
            </a:extLst>
          </p:cNvPr>
          <p:cNvSpPr txBox="1"/>
          <p:nvPr/>
        </p:nvSpPr>
        <p:spPr>
          <a:xfrm>
            <a:off x="4266025" y="3319396"/>
            <a:ext cx="6879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b) Phân số nào bằng 1?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E0C50D5-4E8E-485F-B15B-AD92BB9AA172}"/>
              </a:ext>
            </a:extLst>
          </p:cNvPr>
          <p:cNvSpPr txBox="1"/>
          <p:nvPr/>
        </p:nvSpPr>
        <p:spPr>
          <a:xfrm>
            <a:off x="4266025" y="4039025"/>
            <a:ext cx="68790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c) Phân số nào lớn hơn 1?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4F88E5CA-0199-4EF8-9D37-ED8937B1B37A}"/>
                  </a:ext>
                </a:extLst>
              </p:cNvPr>
              <p:cNvSpPr txBox="1"/>
              <p:nvPr/>
            </p:nvSpPr>
            <p:spPr>
              <a:xfrm>
                <a:off x="3379337" y="2037748"/>
                <a:ext cx="8308176" cy="11194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a) Phân số bé hơn 1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88E5CA-0199-4EF8-9D37-ED8937B1B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37" y="2037748"/>
                <a:ext cx="8308176" cy="1119474"/>
              </a:xfrm>
              <a:prstGeom prst="rect">
                <a:avLst/>
              </a:prstGeom>
              <a:blipFill>
                <a:blip r:embed="rId11"/>
                <a:stretch>
                  <a:fillRect l="-2568"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643B54C2-169A-42D6-9A1A-D347D6B187C7}"/>
                  </a:ext>
                </a:extLst>
              </p:cNvPr>
              <p:cNvSpPr txBox="1"/>
              <p:nvPr/>
            </p:nvSpPr>
            <p:spPr>
              <a:xfrm>
                <a:off x="3396705" y="3212230"/>
                <a:ext cx="8491399" cy="11159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b) Phân số nào bằng 1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24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45200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43B54C2-169A-42D6-9A1A-D347D6B18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705" y="3212230"/>
                <a:ext cx="8491399" cy="1115947"/>
              </a:xfrm>
              <a:prstGeom prst="rect">
                <a:avLst/>
              </a:prstGeom>
              <a:blipFill>
                <a:blip r:embed="rId12"/>
                <a:stretch>
                  <a:fillRect l="-2513" b="-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1DFE092E-D531-44A4-8F13-04C2A45B7069}"/>
                  </a:ext>
                </a:extLst>
              </p:cNvPr>
              <p:cNvSpPr txBox="1"/>
              <p:nvPr/>
            </p:nvSpPr>
            <p:spPr>
              <a:xfrm>
                <a:off x="3379337" y="4328177"/>
                <a:ext cx="8937428" cy="1118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c) Phân số nào lớn hơn 1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45200"/>
                            </a:solidFill>
                            <a:effectLst/>
                            <a:uLnTx/>
                            <a:uFillTx/>
                            <a:latin typeface="UTM Cookies" panose="02040603050506020204" pitchFamily="18" charset="0"/>
                            <a:ea typeface="+mn-ea"/>
                            <a:cs typeface="+mn-cs"/>
                          </a:rPr>
                          <m:t>17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45200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DFE092E-D531-44A4-8F13-04C2A45B7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9337" y="4328177"/>
                <a:ext cx="8937428" cy="1118448"/>
              </a:xfrm>
              <a:prstGeom prst="rect">
                <a:avLst/>
              </a:prstGeom>
              <a:blipFill>
                <a:blip r:embed="rId13"/>
                <a:stretch>
                  <a:fillRect l="-2387" b="-6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CB5FF56-53D6-47D1-AF66-FD5A14BC4B54}"/>
              </a:ext>
            </a:extLst>
          </p:cNvPr>
          <p:cNvSpPr txBox="1"/>
          <p:nvPr/>
        </p:nvSpPr>
        <p:spPr>
          <a:xfrm rot="16200000">
            <a:off x="272369" y="5940676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  <a:endParaRPr kumimoji="0" lang="en-US" sz="1000" b="1" i="0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9C2406E-BEAC-4E7F-94D4-B14DDD52D9F4}"/>
              </a:ext>
            </a:extLst>
          </p:cNvPr>
          <p:cNvGrpSpPr/>
          <p:nvPr/>
        </p:nvGrpSpPr>
        <p:grpSpPr>
          <a:xfrm>
            <a:off x="600889" y="6465304"/>
            <a:ext cx="177302" cy="177302"/>
            <a:chOff x="1309606" y="5350067"/>
            <a:chExt cx="246222" cy="24622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2A7CF551-D02E-4404-8D02-4793121BD9B9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595F67DC-E7B7-41AF-A1F3-6DD320048763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909CCFD8-407D-4EB3-996A-055D9136A9FD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7323553-153C-44C6-9CE5-9B505FA0AF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765" y="5224119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02D42334-DE19-4A73-BCC9-47D87E1465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53457">
            <a:off x="230381" y="4789954"/>
            <a:ext cx="971450" cy="9060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AC04E867-D011-4A10-B4A0-DAF7992BB6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35135">
            <a:off x="667262" y="6198006"/>
            <a:ext cx="462733" cy="4315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0A29C60C-58A4-4AB6-B5FC-0EA9564B20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523043" y="6417456"/>
            <a:ext cx="476725" cy="38312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B0FC7234-81E2-457B-80A3-A8BA113A5BB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2204210" y="5270604"/>
            <a:ext cx="363072" cy="291785"/>
          </a:xfrm>
          <a:prstGeom prst="rect">
            <a:avLst/>
          </a:prstGeom>
          <a:effectLst/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7B85F896-5316-4826-AC99-1B902C2C676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r="11160"/>
          <a:stretch/>
        </p:blipFill>
        <p:spPr>
          <a:xfrm rot="1162434">
            <a:off x="438786" y="5687604"/>
            <a:ext cx="697733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4D13A2CD-771F-44AD-8C93-B62F7D303C97}"/>
              </a:ext>
            </a:extLst>
          </p:cNvPr>
          <p:cNvSpPr/>
          <p:nvPr/>
        </p:nvSpPr>
        <p:spPr>
          <a:xfrm>
            <a:off x="3468914" y="5660572"/>
            <a:ext cx="2081013" cy="717942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 5: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Khuấy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lên nào!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38D2AA62-27BE-42D4-9CD6-58E9FDCECFB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 r="438" b="2141"/>
          <a:stretch/>
        </p:blipFill>
        <p:spPr>
          <a:xfrm>
            <a:off x="5096969" y="5064685"/>
            <a:ext cx="1426048" cy="18484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5E56E8F5-8C90-4A43-834E-D455BE8CD8B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0047">
            <a:off x="2443502" y="5070010"/>
            <a:ext cx="652329" cy="608389"/>
          </a:xfrm>
          <a:prstGeom prst="rect">
            <a:avLst/>
          </a:prstGeom>
          <a:effectLst/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BF1E790-9421-4970-9E4B-35E3BBB86DF0}"/>
              </a:ext>
            </a:extLst>
          </p:cNvPr>
          <p:cNvSpPr txBox="1"/>
          <p:nvPr/>
        </p:nvSpPr>
        <p:spPr>
          <a:xfrm rot="16200000">
            <a:off x="11509640" y="4498030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30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7715795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/>
          <p:bldP spid="14" grpId="0"/>
          <p:bldP spid="14" grpId="1"/>
          <p:bldP spid="36" grpId="0"/>
          <p:bldP spid="36" grpId="1"/>
          <p:bldP spid="37" grpId="0"/>
          <p:bldP spid="37" grpId="1"/>
          <p:bldP spid="38" grpId="0"/>
          <p:bldP spid="39" grpId="0"/>
          <p:bldP spid="40" grpId="0"/>
          <p:bldP spid="5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2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/>
          <p:bldP spid="14" grpId="0"/>
          <p:bldP spid="14" grpId="1"/>
          <p:bldP spid="36" grpId="0"/>
          <p:bldP spid="36" grpId="1"/>
          <p:bldP spid="37" grpId="0"/>
          <p:bldP spid="37" grpId="1"/>
          <p:bldP spid="38" grpId="0"/>
          <p:bldP spid="39" grpId="0"/>
          <p:bldP spid="40" grpId="0"/>
          <p:bldP spid="52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>
            <a:extLst>
              <a:ext uri="{FF2B5EF4-FFF2-40B4-BE49-F238E27FC236}">
                <a16:creationId xmlns:a16="http://schemas.microsoft.com/office/drawing/2014/main" xmlns="" id="{25F8A96C-EF0A-4B01-ADE6-2AC79019F432}"/>
              </a:ext>
            </a:extLst>
          </p:cNvPr>
          <p:cNvSpPr/>
          <p:nvPr/>
        </p:nvSpPr>
        <p:spPr>
          <a:xfrm>
            <a:off x="2362200" y="6130925"/>
            <a:ext cx="11239500" cy="723900"/>
          </a:xfrm>
          <a:prstGeom prst="parallelogram">
            <a:avLst>
              <a:gd name="adj" fmla="val 5394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How to make bubble tea - Xiaoning fang -  vimeo.com">
            <a:hlinkClick r:id="" action="ppaction://media"/>
            <a:extLst>
              <a:ext uri="{FF2B5EF4-FFF2-40B4-BE49-F238E27FC236}">
                <a16:creationId xmlns:a16="http://schemas.microsoft.com/office/drawing/2014/main" xmlns="" id="{ED1AF58A-26AA-4825-A2D8-B34D97B6A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661986"/>
            <a:ext cx="8949267" cy="5033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0B5303-409B-4C22-AE76-4171D54AC9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r="9402" b="6328"/>
          <a:stretch/>
        </p:blipFill>
        <p:spPr>
          <a:xfrm>
            <a:off x="7785854" y="2542068"/>
            <a:ext cx="4406146" cy="41825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76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xmlns="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xmlns="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xmlns="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xmlns="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xmlns="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xmlns="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xmlns="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xmlns="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xmlns="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xmlns="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xmlns="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xmlns="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xmlns="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042D4B-9F8F-4D67-95BA-2853D1774A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xmlns="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xmlns="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xmlns="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xmlns="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xmlns="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xmlns="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xmlns="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xmlns="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xmlns="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xmlns="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xmlns="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xmlns="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xmlns="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xmlns="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xmlns="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xmlns="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xmlns="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xmlns="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xmlns="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xmlns="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xmlns="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xmlns="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xmlns="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xmlns="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xmlns="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xmlns="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BB1AF9B3-A33D-4D8C-A5B5-B1D2612DDB5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4" r="3096"/>
          <a:stretch/>
        </p:blipFill>
        <p:spPr>
          <a:xfrm flipH="1">
            <a:off x="400586" y="815589"/>
            <a:ext cx="3255736" cy="5033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xmlns="" id="{68756B76-B221-4D75-949B-64AE296E5E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989" y="1886160"/>
            <a:ext cx="5366463" cy="45542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F9051ADA-CE8C-47DF-8C16-6F2E3A82CBCE}"/>
              </a:ext>
            </a:extLst>
          </p:cNvPr>
          <p:cNvSpPr txBox="1"/>
          <p:nvPr/>
        </p:nvSpPr>
        <p:spPr>
          <a:xfrm>
            <a:off x="4882770" y="716812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C8B09F3-8A76-4365-AAB1-7BF38EC81C0A}"/>
              </a:ext>
            </a:extLst>
          </p:cNvPr>
          <p:cNvSpPr txBox="1"/>
          <p:nvPr/>
        </p:nvSpPr>
        <p:spPr>
          <a:xfrm>
            <a:off x="5052641" y="2271230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xmlns="" id="{4BB77885-61D3-44F6-B1B3-28439A37667A}"/>
              </a:ext>
            </a:extLst>
          </p:cNvPr>
          <p:cNvGrpSpPr/>
          <p:nvPr/>
        </p:nvGrpSpPr>
        <p:grpSpPr>
          <a:xfrm>
            <a:off x="4851992" y="653399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xmlns="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xmlns="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D7D26E3C-8407-47B6-978F-7C7CBA6FEBA7}"/>
              </a:ext>
            </a:extLst>
          </p:cNvPr>
          <p:cNvGrpSpPr/>
          <p:nvPr/>
        </p:nvGrpSpPr>
        <p:grpSpPr>
          <a:xfrm>
            <a:off x="4984003" y="1070030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xmlns="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xmlns="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xmlns="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4ADA000B-4D8F-49FD-AACA-A49C9782332E}"/>
              </a:ext>
            </a:extLst>
          </p:cNvPr>
          <p:cNvGrpSpPr/>
          <p:nvPr/>
        </p:nvGrpSpPr>
        <p:grpSpPr>
          <a:xfrm>
            <a:off x="7735546" y="2564783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xmlns="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xmlns="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xmlns="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xmlns="" id="{AFBC7860-A30C-4CBE-AA76-26F44802EF38}"/>
              </a:ext>
            </a:extLst>
          </p:cNvPr>
          <p:cNvGrpSpPr/>
          <p:nvPr/>
        </p:nvGrpSpPr>
        <p:grpSpPr>
          <a:xfrm>
            <a:off x="5651039" y="1173898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xmlns="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xmlns="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xmlns="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xmlns="" id="{E271085E-481C-4348-A251-648C35071305}"/>
              </a:ext>
            </a:extLst>
          </p:cNvPr>
          <p:cNvGrpSpPr/>
          <p:nvPr/>
        </p:nvGrpSpPr>
        <p:grpSpPr>
          <a:xfrm>
            <a:off x="6380329" y="1085893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xmlns="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xmlns="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xmlns="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xmlns="" id="{96E33C76-EF8E-41C2-8199-853E0229DCEF}"/>
              </a:ext>
            </a:extLst>
          </p:cNvPr>
          <p:cNvGrpSpPr/>
          <p:nvPr/>
        </p:nvGrpSpPr>
        <p:grpSpPr>
          <a:xfrm>
            <a:off x="6700990" y="1144662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xmlns="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xmlns="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xmlns="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xmlns="" id="{29D2EA90-AF4A-4DAC-ABA9-D62382043318}"/>
              </a:ext>
            </a:extLst>
          </p:cNvPr>
          <p:cNvGrpSpPr/>
          <p:nvPr/>
        </p:nvGrpSpPr>
        <p:grpSpPr>
          <a:xfrm>
            <a:off x="7821391" y="1136916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xmlns="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xmlns="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xmlns="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xmlns="" id="{C36692D6-DEDB-4B6A-9815-F90DA0C76B8C}"/>
              </a:ext>
            </a:extLst>
          </p:cNvPr>
          <p:cNvGrpSpPr/>
          <p:nvPr/>
        </p:nvGrpSpPr>
        <p:grpSpPr>
          <a:xfrm>
            <a:off x="5145091" y="2573493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xmlns="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xmlns="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xmlns="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xmlns="" id="{56F73D43-E660-47D7-80F2-9BA083FCA2F8}"/>
              </a:ext>
            </a:extLst>
          </p:cNvPr>
          <p:cNvGrpSpPr/>
          <p:nvPr/>
        </p:nvGrpSpPr>
        <p:grpSpPr>
          <a:xfrm>
            <a:off x="5714999" y="2601174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xmlns="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xmlns="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xmlns="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xmlns="" id="{8058F690-1646-4F2C-96AA-E995C6B11E5F}"/>
              </a:ext>
            </a:extLst>
          </p:cNvPr>
          <p:cNvGrpSpPr/>
          <p:nvPr/>
        </p:nvGrpSpPr>
        <p:grpSpPr>
          <a:xfrm>
            <a:off x="8261413" y="1144661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xmlns="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xmlns="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xmlns="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xmlns="" id="{E84FA8DF-7AEA-4F53-A071-6403EC371FB6}"/>
              </a:ext>
            </a:extLst>
          </p:cNvPr>
          <p:cNvGrpSpPr/>
          <p:nvPr/>
        </p:nvGrpSpPr>
        <p:grpSpPr>
          <a:xfrm>
            <a:off x="6690392" y="2566709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xmlns="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xmlns="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xmlns="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xmlns="" id="{42FD7321-796A-4DCA-979A-E5696C1DE599}"/>
              </a:ext>
            </a:extLst>
          </p:cNvPr>
          <p:cNvGrpSpPr/>
          <p:nvPr/>
        </p:nvGrpSpPr>
        <p:grpSpPr>
          <a:xfrm>
            <a:off x="9220841" y="1125471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xmlns="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xmlns="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xmlns="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xmlns="" id="{53B93B56-D75C-4EDE-9903-05A4A3A92457}"/>
              </a:ext>
            </a:extLst>
          </p:cNvPr>
          <p:cNvGrpSpPr/>
          <p:nvPr/>
        </p:nvGrpSpPr>
        <p:grpSpPr>
          <a:xfrm>
            <a:off x="7852053" y="2432939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xmlns="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xmlns="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xmlns="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xmlns="" id="{02DABE20-B660-4480-BC10-572A30A3D979}"/>
              </a:ext>
            </a:extLst>
          </p:cNvPr>
          <p:cNvGrpSpPr/>
          <p:nvPr/>
        </p:nvGrpSpPr>
        <p:grpSpPr>
          <a:xfrm>
            <a:off x="7475982" y="2584218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xmlns="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xmlns="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xmlns="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xmlns="" id="{5A47A94F-4DB3-4D81-B9ED-B7C63A692FAD}"/>
              </a:ext>
            </a:extLst>
          </p:cNvPr>
          <p:cNvGrpSpPr/>
          <p:nvPr/>
        </p:nvGrpSpPr>
        <p:grpSpPr>
          <a:xfrm>
            <a:off x="8162973" y="2478659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xmlns="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xmlns="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xmlns="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xmlns="" id="{85B5F82A-AE35-4D4B-BE25-13CAAC8C3ACC}"/>
              </a:ext>
            </a:extLst>
          </p:cNvPr>
          <p:cNvGrpSpPr/>
          <p:nvPr/>
        </p:nvGrpSpPr>
        <p:grpSpPr>
          <a:xfrm>
            <a:off x="8430709" y="2611187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xmlns="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xmlns="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xmlns="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xmlns="" id="{4A3FEA74-92FC-4E3A-BE44-4115A8C4AA74}"/>
              </a:ext>
            </a:extLst>
          </p:cNvPr>
          <p:cNvGrpSpPr/>
          <p:nvPr/>
        </p:nvGrpSpPr>
        <p:grpSpPr>
          <a:xfrm>
            <a:off x="9232033" y="2611187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xmlns="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xmlns="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xmlns="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xmlns="" id="{B20D8466-4169-45F6-B06D-81CB179C3CF5}"/>
              </a:ext>
            </a:extLst>
          </p:cNvPr>
          <p:cNvGrpSpPr/>
          <p:nvPr/>
        </p:nvGrpSpPr>
        <p:grpSpPr>
          <a:xfrm>
            <a:off x="8518084" y="1069592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xmlns="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xmlns="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xmlns="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xmlns="" id="{58A87B4C-C2FD-480C-A5A2-2AE331CE037C}"/>
              </a:ext>
            </a:extLst>
          </p:cNvPr>
          <p:cNvGrpSpPr/>
          <p:nvPr/>
        </p:nvGrpSpPr>
        <p:grpSpPr>
          <a:xfrm>
            <a:off x="7509058" y="923407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xmlns="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xmlns="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xmlns="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xmlns="" id="{96F23B1E-BF7C-41C1-8AAF-F4500979EA09}"/>
              </a:ext>
            </a:extLst>
          </p:cNvPr>
          <p:cNvGrpSpPr/>
          <p:nvPr/>
        </p:nvGrpSpPr>
        <p:grpSpPr>
          <a:xfrm>
            <a:off x="9012690" y="1145071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xmlns="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xmlns="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xmlns="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xmlns="" id="{746836D5-7340-4F0D-B957-C2DB78C841F9}"/>
              </a:ext>
            </a:extLst>
          </p:cNvPr>
          <p:cNvGrpSpPr/>
          <p:nvPr/>
        </p:nvGrpSpPr>
        <p:grpSpPr>
          <a:xfrm>
            <a:off x="5736748" y="982673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xmlns="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xmlns="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xmlns="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xmlns="" id="{785A46D0-22AD-4311-BE64-6F8BF38D239C}"/>
              </a:ext>
            </a:extLst>
          </p:cNvPr>
          <p:cNvGrpSpPr/>
          <p:nvPr/>
        </p:nvGrpSpPr>
        <p:grpSpPr>
          <a:xfrm>
            <a:off x="5240526" y="1182586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xmlns="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xmlns="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xmlns="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xmlns="" id="{91006D25-8A81-463C-A32B-8618AADF9233}"/>
              </a:ext>
            </a:extLst>
          </p:cNvPr>
          <p:cNvGrpSpPr/>
          <p:nvPr/>
        </p:nvGrpSpPr>
        <p:grpSpPr>
          <a:xfrm>
            <a:off x="8468883" y="2497522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xmlns="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xmlns="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xmlns="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xmlns="" id="{9E8393C7-8609-493E-B606-C5134662DAD9}"/>
              </a:ext>
            </a:extLst>
          </p:cNvPr>
          <p:cNvGrpSpPr/>
          <p:nvPr/>
        </p:nvGrpSpPr>
        <p:grpSpPr>
          <a:xfrm>
            <a:off x="5745661" y="2488365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xmlns="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xmlns="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xmlns="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xmlns="" id="{C31B7EBF-92B6-4410-8C18-A6D62B4BD7B3}"/>
              </a:ext>
            </a:extLst>
          </p:cNvPr>
          <p:cNvGrpSpPr/>
          <p:nvPr/>
        </p:nvGrpSpPr>
        <p:grpSpPr>
          <a:xfrm>
            <a:off x="7583166" y="1095985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xmlns="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xmlns="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xmlns="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xmlns="" id="{9F3291C1-BE2D-4A29-8696-4DAEE216D224}"/>
              </a:ext>
            </a:extLst>
          </p:cNvPr>
          <p:cNvGrpSpPr/>
          <p:nvPr/>
        </p:nvGrpSpPr>
        <p:grpSpPr>
          <a:xfrm>
            <a:off x="5374302" y="2592295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xmlns="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xmlns="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xmlns="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xmlns="" id="{B19C4CD4-40A2-4A6D-9B4A-6A37AD5E7D95}"/>
              </a:ext>
            </a:extLst>
          </p:cNvPr>
          <p:cNvGrpSpPr/>
          <p:nvPr/>
        </p:nvGrpSpPr>
        <p:grpSpPr>
          <a:xfrm>
            <a:off x="6432737" y="2574417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xmlns="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xmlns="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xmlns="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xmlns="" id="{71C47034-EF4B-46EF-AD9F-071564C3CEE2}"/>
              </a:ext>
            </a:extLst>
          </p:cNvPr>
          <p:cNvGrpSpPr/>
          <p:nvPr/>
        </p:nvGrpSpPr>
        <p:grpSpPr>
          <a:xfrm>
            <a:off x="6727551" y="2431107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xmlns="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xmlns="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xmlns="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xmlns="" id="{AE773EA9-3C8A-49CD-8524-0FB2099EE941}"/>
              </a:ext>
            </a:extLst>
          </p:cNvPr>
          <p:cNvGrpSpPr/>
          <p:nvPr/>
        </p:nvGrpSpPr>
        <p:grpSpPr>
          <a:xfrm>
            <a:off x="6155558" y="1202640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xmlns="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xmlns="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xmlns="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xmlns="" id="{91D95F13-825C-457F-906B-4B1EBDC82058}"/>
              </a:ext>
            </a:extLst>
          </p:cNvPr>
          <p:cNvGrpSpPr/>
          <p:nvPr/>
        </p:nvGrpSpPr>
        <p:grpSpPr>
          <a:xfrm>
            <a:off x="5994919" y="1040464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xmlns="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xmlns="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xmlns="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29F85330-5F7E-44FF-80B6-1A0A24E9A14A}"/>
              </a:ext>
            </a:extLst>
          </p:cNvPr>
          <p:cNvGrpSpPr/>
          <p:nvPr/>
        </p:nvGrpSpPr>
        <p:grpSpPr>
          <a:xfrm>
            <a:off x="4875405" y="725979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xmlns="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xmlns="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xmlns="" id="{9D816310-31E6-4223-A435-22F385A5EC5C}"/>
              </a:ext>
            </a:extLst>
          </p:cNvPr>
          <p:cNvSpPr txBox="1"/>
          <p:nvPr/>
        </p:nvSpPr>
        <p:spPr>
          <a:xfrm>
            <a:off x="4770370" y="27758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Giải</a:t>
            </a:r>
            <a:r>
              <a:rPr lang="en-US" sz="9600" b="1" dirty="0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cứu</a:t>
            </a:r>
            <a:r>
              <a:rPr lang="en-US" sz="9600" b="1" dirty="0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trà</a:t>
            </a:r>
            <a:r>
              <a:rPr lang="en-US" sz="9600" b="1" dirty="0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9600" b="1" dirty="0" err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sữa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302" name="Picture 301">
            <a:extLst>
              <a:ext uri="{FF2B5EF4-FFF2-40B4-BE49-F238E27FC236}">
                <a16:creationId xmlns:a16="http://schemas.microsoft.com/office/drawing/2014/main" xmlns="" id="{AD3D611C-E9D5-40B2-B67C-DE0315EDF0F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100" y="4686299"/>
            <a:ext cx="12325350" cy="224790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30" y="3484392"/>
            <a:ext cx="1371600" cy="18288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13" y="3542710"/>
            <a:ext cx="1482759" cy="14827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33" y="4338608"/>
            <a:ext cx="914400" cy="9144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04" y="3586844"/>
            <a:ext cx="1919314" cy="19193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50" y="3707063"/>
            <a:ext cx="1555797" cy="15557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447340" y="4018421"/>
            <a:ext cx="1469894" cy="1101858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xmlns="" id="{B534A73E-7125-4206-AF00-C9E23421E43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3783443" y="4169148"/>
            <a:ext cx="1469894" cy="1101858"/>
          </a:xfrm>
          <a:prstGeom prst="rect">
            <a:avLst/>
          </a:prstGeom>
        </p:spPr>
      </p:pic>
      <p:pic>
        <p:nvPicPr>
          <p:cNvPr id="2" name="Nhạc hào hùng hoành tráng">
            <a:hlinkClick r:id="" action="ppaction://media"/>
            <a:extLst>
              <a:ext uri="{FF2B5EF4-FFF2-40B4-BE49-F238E27FC236}">
                <a16:creationId xmlns:a16="http://schemas.microsoft.com/office/drawing/2014/main" xmlns="" id="{1D383933-AE3F-4217-9EB8-5F58A5DA5C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493.437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22134" y="-1522094"/>
            <a:ext cx="406400" cy="406400"/>
          </a:xfrm>
          <a:prstGeom prst="rect">
            <a:avLst/>
          </a:prstGeom>
        </p:spPr>
      </p:pic>
      <p:pic>
        <p:nvPicPr>
          <p:cNvPr id="3" name="Nhac-cho-cau-tra-loi-hoi-hop-cang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C3A4382-F453-40DA-B164-40031DB945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157258" y="-1696535"/>
            <a:ext cx="406400" cy="406400"/>
          </a:xfrm>
          <a:prstGeom prst="rect">
            <a:avLst/>
          </a:prstGeom>
        </p:spPr>
      </p:pic>
      <p:pic>
        <p:nvPicPr>
          <p:cNvPr id="4" name="Nhac-nen-vui-nhon-hoat-hinh-ng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F64045E-C8DD-498E-B814-05BBC69616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2618.4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755603" y="-1290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27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6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8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9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4.79167E-6 -4.44444E-6 L -0.4961 -4.44444E-6 " pathEditMode="relative" rAng="0" ptsTypes="AA">
                                          <p:cBhvr>
                                            <p:cTn id="260" dur="5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1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2" dur="115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8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1" presetClass="mediacall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8" dur="7374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46939">
                    <p:cTn id="2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52041">
                    <p:cTn id="2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627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6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8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9" presetID="35" presetClass="path" presetSubtype="0" accel="50000" decel="5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4.79167E-6 -4.44444E-6 L -0.4961 -4.44444E-6 " pathEditMode="relative" rAng="0" ptsTypes="AA">
                                          <p:cBhvr>
                                            <p:cTn id="260" dur="5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1" presetID="1" presetClass="mediacall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2" dur="1152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8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1" presetClass="mediacall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8" dur="7374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2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46939">
                    <p:cTn id="27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52041">
                    <p:cTn id="2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>
            <a:extLst>
              <a:ext uri="{FF2B5EF4-FFF2-40B4-BE49-F238E27FC236}">
                <a16:creationId xmlns:a16="http://schemas.microsoft.com/office/drawing/2014/main" xmlns="" id="{92A0F89F-2FAD-4895-A655-6E0A425B7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3288"/>
          <a:stretch/>
        </p:blipFill>
        <p:spPr>
          <a:xfrm>
            <a:off x="-76200" y="5374951"/>
            <a:ext cx="12325349" cy="155924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xmlns="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xmlns="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xmlns="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xmlns="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xmlns="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xmlns="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xmlns="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xmlns="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xmlns="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xmlns="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xmlns="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xmlns="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xmlns="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xmlns="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xmlns="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xmlns="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xmlns="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xmlns="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xmlns="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xmlns="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xmlns="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xmlns="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xmlns="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xmlns="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xmlns="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DBB4570-4621-4D1D-A29A-04BB3AE9C041}"/>
              </a:ext>
            </a:extLst>
          </p:cNvPr>
          <p:cNvGrpSpPr/>
          <p:nvPr/>
        </p:nvGrpSpPr>
        <p:grpSpPr>
          <a:xfrm rot="21021493">
            <a:off x="-2275579" y="-1655297"/>
            <a:ext cx="17453111" cy="10854812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xmlns="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xmlns="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xmlns="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xmlns="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xmlns="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xmlns="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xmlns="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xmlns="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xmlns="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xmlns="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xmlns="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xmlns="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xmlns="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xmlns="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4170" y="5090181"/>
            <a:ext cx="892073" cy="7916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76" y="5118904"/>
            <a:ext cx="1021889" cy="754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8" y="4745292"/>
            <a:ext cx="1207757" cy="11281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E36925B-AC4D-4713-86AC-53D2879B1DA7}"/>
              </a:ext>
            </a:extLst>
          </p:cNvPr>
          <p:cNvSpPr/>
          <p:nvPr/>
        </p:nvSpPr>
        <p:spPr>
          <a:xfrm>
            <a:off x="358769" y="526687"/>
            <a:ext cx="9663217" cy="1304716"/>
          </a:xfrm>
          <a:prstGeom prst="roundRect">
            <a:avLst/>
          </a:prstGeom>
          <a:solidFill>
            <a:srgbClr val="F8D093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May 5 áo trẻ em hết 6m vải. Hỏi may mỗi áo trẻ em hết bao nhiêu mét vải ?</a:t>
            </a:r>
          </a:p>
        </p:txBody>
      </p:sp>
      <p:sp>
        <p:nvSpPr>
          <p:cNvPr id="301" name="Rectangle: Rounded Corners 300">
            <a:extLst>
              <a:ext uri="{FF2B5EF4-FFF2-40B4-BE49-F238E27FC236}">
                <a16:creationId xmlns:a16="http://schemas.microsoft.com/office/drawing/2014/main" xmlns="" id="{0BEABE81-C885-4883-8873-BC9B199D74B4}"/>
              </a:ext>
            </a:extLst>
          </p:cNvPr>
          <p:cNvSpPr/>
          <p:nvPr/>
        </p:nvSpPr>
        <p:spPr>
          <a:xfrm>
            <a:off x="1257917" y="2069619"/>
            <a:ext cx="8764069" cy="745385"/>
          </a:xfrm>
          <a:prstGeom prst="roundRect">
            <a:avLst/>
          </a:prstGeom>
          <a:solidFill>
            <a:srgbClr val="D79E6F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áo trẻ em hết 6 mét vải. </a:t>
            </a:r>
          </a:p>
        </p:txBody>
      </p:sp>
      <p:sp>
        <p:nvSpPr>
          <p:cNvPr id="302" name="Rectangle: Rounded Corners 301">
            <a:extLst>
              <a:ext uri="{FF2B5EF4-FFF2-40B4-BE49-F238E27FC236}">
                <a16:creationId xmlns:a16="http://schemas.microsoft.com/office/drawing/2014/main" xmlns="" id="{025DAF45-3A20-410F-94A1-D0215746CC8A}"/>
              </a:ext>
            </a:extLst>
          </p:cNvPr>
          <p:cNvSpPr/>
          <p:nvPr/>
        </p:nvSpPr>
        <p:spPr>
          <a:xfrm>
            <a:off x="1809496" y="3058362"/>
            <a:ext cx="8764069" cy="745385"/>
          </a:xfrm>
          <a:prstGeom prst="roundRect">
            <a:avLst/>
          </a:prstGeom>
          <a:solidFill>
            <a:srgbClr val="B3D4A4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áo trẻ em hết 5 mét vải.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xmlns="" id="{7A1490A2-70CB-43A0-ADC4-50F71195A3D9}"/>
                  </a:ext>
                </a:extLst>
              </p:cNvPr>
              <p:cNvSpPr/>
              <p:nvPr/>
            </p:nvSpPr>
            <p:spPr>
              <a:xfrm>
                <a:off x="2326932" y="4066258"/>
                <a:ext cx="8764069" cy="745385"/>
              </a:xfrm>
              <a:prstGeom prst="roundRect">
                <a:avLst/>
              </a:prstGeom>
              <a:solidFill>
                <a:srgbClr val="B2A7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Mỗi áo trẻ em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mét vải. </a:t>
                </a:r>
              </a:p>
            </p:txBody>
          </p:sp>
        </mc:Choice>
        <mc:Fallback xmlns="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932" y="4066258"/>
                <a:ext cx="8764069" cy="745385"/>
              </a:xfrm>
              <a:prstGeom prst="roundRect">
                <a:avLst/>
              </a:prstGeom>
              <a:blipFill>
                <a:blip r:embed="rId19"/>
                <a:stretch>
                  <a:fillRect b="-7874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xmlns="" id="{755F6D9F-EE96-4D94-BE28-618AF897901D}"/>
                  </a:ext>
                </a:extLst>
              </p:cNvPr>
              <p:cNvSpPr/>
              <p:nvPr/>
            </p:nvSpPr>
            <p:spPr>
              <a:xfrm>
                <a:off x="2856437" y="5059727"/>
                <a:ext cx="8764069" cy="745385"/>
              </a:xfrm>
              <a:prstGeom prst="roundRect">
                <a:avLst/>
              </a:prstGeom>
              <a:solidFill>
                <a:srgbClr val="FFAB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Mỗi áo trẻ em hết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mét vải. </a:t>
                </a:r>
              </a:p>
            </p:txBody>
          </p:sp>
        </mc:Choice>
        <mc:Fallback xmlns="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6437" y="5059727"/>
                <a:ext cx="8764069" cy="745385"/>
              </a:xfrm>
              <a:prstGeom prst="roundRect">
                <a:avLst/>
              </a:prstGeom>
              <a:blipFill>
                <a:blip r:embed="rId20"/>
                <a:stretch>
                  <a:fillRect b="-12598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2" y="1657162"/>
            <a:ext cx="1482759" cy="14827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xmlns="" id="{E7710E60-84F5-4137-B45C-2D4B0DFC6A66}"/>
              </a:ext>
            </a:extLst>
          </p:cNvPr>
          <p:cNvSpPr/>
          <p:nvPr/>
        </p:nvSpPr>
        <p:spPr>
          <a:xfrm>
            <a:off x="4888461" y="1936540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5" name="Multiplication Sign 304">
            <a:extLst>
              <a:ext uri="{FF2B5EF4-FFF2-40B4-BE49-F238E27FC236}">
                <a16:creationId xmlns:a16="http://schemas.microsoft.com/office/drawing/2014/main" xmlns="" id="{84D62661-8E21-409D-A732-C80C1F722A36}"/>
              </a:ext>
            </a:extLst>
          </p:cNvPr>
          <p:cNvSpPr/>
          <p:nvPr/>
        </p:nvSpPr>
        <p:spPr>
          <a:xfrm>
            <a:off x="5799978" y="3993156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6" name="Multiplication Sign 305">
            <a:extLst>
              <a:ext uri="{FF2B5EF4-FFF2-40B4-BE49-F238E27FC236}">
                <a16:creationId xmlns:a16="http://schemas.microsoft.com/office/drawing/2014/main" xmlns="" id="{FDD838B1-0AE8-4C7D-A847-BA7A0CB97C52}"/>
              </a:ext>
            </a:extLst>
          </p:cNvPr>
          <p:cNvSpPr/>
          <p:nvPr/>
        </p:nvSpPr>
        <p:spPr>
          <a:xfrm>
            <a:off x="5362352" y="2983767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692746" y="2416089"/>
            <a:ext cx="1469894" cy="1101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53" y="2768483"/>
            <a:ext cx="1276406" cy="1276406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xmlns="" id="{81C9AB2F-F898-497A-A34D-9658527FC5CF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05996" y="3252818"/>
            <a:ext cx="1469894" cy="1101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86" y="3416052"/>
            <a:ext cx="1276406" cy="1701875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xmlns="" id="{CBD952DA-993C-4270-84D7-6354A0ADC7B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63146" y="4298034"/>
            <a:ext cx="1469894" cy="110185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62" y="4577173"/>
            <a:ext cx="1788820" cy="178882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7" name="Picture 306">
            <a:extLst>
              <a:ext uri="{FF2B5EF4-FFF2-40B4-BE49-F238E27FC236}">
                <a16:creationId xmlns:a16="http://schemas.microsoft.com/office/drawing/2014/main" xmlns="" id="{8F5FF7ED-44A6-4DF5-A506-84436749B9A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3201817" y="5215535"/>
            <a:ext cx="1469894" cy="1101858"/>
          </a:xfrm>
          <a:prstGeom prst="rect">
            <a:avLst/>
          </a:prstGeom>
        </p:spPr>
      </p:pic>
      <p:pic>
        <p:nvPicPr>
          <p:cNvPr id="4" name="dung">
            <a:hlinkClick r:id="" action="ppaction://media"/>
            <a:extLst>
              <a:ext uri="{FF2B5EF4-FFF2-40B4-BE49-F238E27FC236}">
                <a16:creationId xmlns:a16="http://schemas.microsoft.com/office/drawing/2014/main" xmlns="" id="{41707C77-F7C4-46B3-B441-F7654A3676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078163" y="8172450"/>
            <a:ext cx="7281334" cy="409575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935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1.11111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1.48148E-6 L -0.25 1.48148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22222E-6 L -1.66667E-6 -0.90695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1.11111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1.48148E-6 L -0.25 1.48148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-0.25 0 E" pathEditMode="relative" ptsTypes="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2.22222E-6 L -1.66667E-6 -0.90695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xmlns="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xmlns="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xmlns="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AD4FAB36-03DF-4E1A-ACE3-D315587DA843}"/>
              </a:ext>
            </a:extLst>
          </p:cNvPr>
          <p:cNvSpPr txBox="1"/>
          <p:nvPr/>
        </p:nvSpPr>
        <p:spPr>
          <a:xfrm>
            <a:off x="1762142" y="1364680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C00000"/>
                </a:solidFill>
                <a:latin typeface="UTM Cookies" panose="02040603050506020204" pitchFamily="18" charset="0"/>
              </a:rPr>
              <a:t>Khởi động</a:t>
            </a:r>
            <a:endParaRPr lang="en-US" sz="8800" b="1" i="1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xmlns="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2FD53CB8-AE80-4309-BCC9-9FECF913406A}"/>
              </a:ext>
            </a:extLst>
          </p:cNvPr>
          <p:cNvSpPr txBox="1"/>
          <p:nvPr/>
        </p:nvSpPr>
        <p:spPr>
          <a:xfrm rot="16200000">
            <a:off x="-127004" y="6019447"/>
            <a:ext cx="805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spc="300">
                <a:solidFill>
                  <a:srgbClr val="D509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000" b="1" spc="300" dirty="0">
              <a:solidFill>
                <a:srgbClr val="D509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xmlns="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xmlns="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D509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xmlns="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xmlns="" id="{5B70E59A-0B25-4CB1-A157-AB88A7E7F210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xmlns="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xmlns="" id="{A37F96A0-C82B-41B8-8A78-D435818CDDC0}"/>
              </a:ext>
            </a:extLst>
          </p:cNvPr>
          <p:cNvCxnSpPr>
            <a:cxnSpLocks/>
          </p:cNvCxnSpPr>
          <p:nvPr/>
        </p:nvCxnSpPr>
        <p:spPr>
          <a:xfrm rot="5400000">
            <a:off x="10025461" y="-668137"/>
            <a:ext cx="0" cy="1791013"/>
          </a:xfrm>
          <a:prstGeom prst="line">
            <a:avLst/>
          </a:prstGeom>
          <a:ln w="22225" cap="rnd">
            <a:solidFill>
              <a:srgbClr val="D5093A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D509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xmlns="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xmlns="" id="{D945C335-256F-4D77-B584-0DC17E808E68}"/>
              </a:ext>
            </a:extLst>
          </p:cNvPr>
          <p:cNvGrpSpPr/>
          <p:nvPr/>
        </p:nvGrpSpPr>
        <p:grpSpPr>
          <a:xfrm>
            <a:off x="6783209" y="2320879"/>
            <a:ext cx="3593395" cy="4235484"/>
            <a:chOff x="6783209" y="2320879"/>
            <a:chExt cx="3593395" cy="4235484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xmlns="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xmlns="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611" b="90000" l="10000" r="90000">
                          <a14:foregroundMark x1="48889" y1="28056" x2="33611" y2="41667"/>
                          <a14:foregroundMark x1="33611" y1="41667" x2="33056" y2="42500"/>
                          <a14:foregroundMark x1="54391" y1="14722" x2="54444" y2="14444"/>
                          <a14:foregroundMark x1="50556" y1="35000" x2="54391" y2="14722"/>
                          <a14:foregroundMark x1="54444" y1="14444" x2="57365" y2="13860"/>
                          <a14:foregroundMark x1="56152" y1="12344" x2="54444" y2="12778"/>
                          <a14:foregroundMark x1="61944" y1="11944" x2="61944" y2="11944"/>
                          <a14:foregroundMark x1="64167" y1="11389" x2="65278" y2="11389"/>
                          <a14:foregroundMark x1="68333" y1="10000" x2="68333" y2="10000"/>
                          <a14:foregroundMark x1="71667" y1="9444" x2="71667" y2="9444"/>
                          <a14:foregroundMark x1="67500" y1="11111" x2="67500" y2="11111"/>
                          <a14:foregroundMark x1="70833" y1="8889" x2="70833" y2="8889"/>
                          <a14:foregroundMark x1="71111" y1="8333" x2="56667" y2="12500"/>
                          <a14:backgroundMark x1="58321" y1="14634" x2="58056" y2="14722"/>
                          <a14:backgroundMark x1="73891" y1="9444" x2="72367" y2="9952"/>
                          <a14:backgroundMark x1="75556" y1="8889" x2="73891" y2="9444"/>
                          <a14:backgroundMark x1="58056" y1="14722" x2="58056" y2="1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2" t="3818" r="23555" b="10227"/>
            <a:stretch/>
          </p:blipFill>
          <p:spPr>
            <a:xfrm>
              <a:off x="7465059" y="2320879"/>
              <a:ext cx="2229693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xmlns="" id="{55090D20-786F-4E96-9FD6-F6E2B4828211}"/>
              </a:ext>
            </a:extLst>
          </p:cNvPr>
          <p:cNvGrpSpPr/>
          <p:nvPr/>
        </p:nvGrpSpPr>
        <p:grpSpPr>
          <a:xfrm>
            <a:off x="4058932" y="2956297"/>
            <a:ext cx="4414847" cy="3503227"/>
            <a:chOff x="4058932" y="2956297"/>
            <a:chExt cx="4414847" cy="3503227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xmlns="" id="{A93437E6-1ED1-4AA1-A067-85021B61ECA6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xmlns="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86" b="93930" l="9585" r="89617">
                          <a14:foregroundMark x1="62939" y1="8786" x2="62939" y2="8786"/>
                          <a14:foregroundMark x1="52875" y1="89776" x2="57348" y2="90575"/>
                          <a14:foregroundMark x1="34824" y1="93930" x2="36422" y2="9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0552" y="2956297"/>
              <a:ext cx="3503227" cy="3503227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xmlns="" id="{1B72399A-F2E5-4413-AA93-CE79D901CBB0}"/>
              </a:ext>
            </a:extLst>
          </p:cNvPr>
          <p:cNvGrpSpPr/>
          <p:nvPr/>
        </p:nvGrpSpPr>
        <p:grpSpPr>
          <a:xfrm>
            <a:off x="4136061" y="2956296"/>
            <a:ext cx="2825514" cy="3926812"/>
            <a:chOff x="3807795" y="4256273"/>
            <a:chExt cx="1887013" cy="25654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xmlns="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xmlns="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51" b="89776" l="9744" r="89776">
                          <a14:foregroundMark x1="26518" y1="9585" x2="27955" y2="18051"/>
                          <a14:foregroundMark x1="24121" y1="5751" x2="24121" y2="5751"/>
                          <a14:foregroundMark x1="24760" y1="19329" x2="27636" y2="41534"/>
                          <a14:foregroundMark x1="34505" y1="39137" x2="36741" y2="40895"/>
                          <a14:foregroundMark x1="40895" y1="43291" x2="39776" y2="43930"/>
                          <a14:foregroundMark x1="33227" y1="46166" x2="34505" y2="47764"/>
                          <a14:foregroundMark x1="36262" y1="47923" x2="35304" y2="48562"/>
                          <a14:foregroundMark x1="70767" y1="53514" x2="69329" y2="59425"/>
                          <a14:foregroundMark x1="76358" y1="81949" x2="79553" y2="83706"/>
                          <a14:foregroundMark x1="26837" y1="59105" x2="27157" y2="72524"/>
                          <a14:foregroundMark x1="35623" y1="89617" x2="36422" y2="89617"/>
                          <a14:backgroundMark x1="13578" y1="8786" x2="12460" y2="9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3" t="48624" r="10580" b="5357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xmlns="" id="{A790AA95-AA7A-47FB-BBE8-020280F89FEA}"/>
              </a:ext>
            </a:extLst>
          </p:cNvPr>
          <p:cNvGrpSpPr/>
          <p:nvPr/>
        </p:nvGrpSpPr>
        <p:grpSpPr>
          <a:xfrm>
            <a:off x="6220979" y="5980511"/>
            <a:ext cx="1312389" cy="715275"/>
            <a:chOff x="6220979" y="5980511"/>
            <a:chExt cx="1312389" cy="71527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xmlns="" id="{3415026E-A5D9-43C5-99ED-01B97820953C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4" name="Picture 1053">
              <a:extLst>
                <a:ext uri="{FF2B5EF4-FFF2-40B4-BE49-F238E27FC236}">
                  <a16:creationId xmlns:a16="http://schemas.microsoft.com/office/drawing/2014/main" xmlns="" id="{A89A0AE8-CFE4-4960-ACEF-74A063567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475" y="6017281"/>
              <a:ext cx="632295" cy="484761"/>
            </a:xfrm>
            <a:prstGeom prst="rect">
              <a:avLst/>
            </a:prstGeom>
          </p:spPr>
        </p:pic>
        <p:pic>
          <p:nvPicPr>
            <p:cNvPr id="1056" name="Picture 1055">
              <a:extLst>
                <a:ext uri="{FF2B5EF4-FFF2-40B4-BE49-F238E27FC236}">
                  <a16:creationId xmlns:a16="http://schemas.microsoft.com/office/drawing/2014/main" xmlns="" id="{9F6C0833-647F-4555-9125-099A13114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879" y="5980511"/>
              <a:ext cx="442609" cy="558528"/>
            </a:xfrm>
            <a:prstGeom prst="rect">
              <a:avLst/>
            </a:prstGeom>
          </p:spPr>
        </p:pic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xmlns="" id="{D5996E63-D1E4-4434-BBCC-AC3724EF4BE9}"/>
              </a:ext>
            </a:extLst>
          </p:cNvPr>
          <p:cNvGrpSpPr/>
          <p:nvPr/>
        </p:nvGrpSpPr>
        <p:grpSpPr>
          <a:xfrm>
            <a:off x="7290189" y="5505566"/>
            <a:ext cx="1579621" cy="1283312"/>
            <a:chOff x="9200264" y="5570336"/>
            <a:chExt cx="1579621" cy="1283312"/>
          </a:xfrm>
        </p:grpSpPr>
        <p:pic>
          <p:nvPicPr>
            <p:cNvPr id="1058" name="Picture 1057">
              <a:extLst>
                <a:ext uri="{FF2B5EF4-FFF2-40B4-BE49-F238E27FC236}">
                  <a16:creationId xmlns:a16="http://schemas.microsoft.com/office/drawing/2014/main" xmlns="" id="{D2CE8733-235E-4880-B686-2A5E08876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3404" y="5570336"/>
              <a:ext cx="663914" cy="695528"/>
            </a:xfrm>
            <a:prstGeom prst="rect">
              <a:avLst/>
            </a:prstGeom>
          </p:spPr>
        </p:pic>
        <p:sp>
          <p:nvSpPr>
            <p:cNvPr id="175" name="Oval 174">
              <a:extLst>
                <a:ext uri="{FF2B5EF4-FFF2-40B4-BE49-F238E27FC236}">
                  <a16:creationId xmlns:a16="http://schemas.microsoft.com/office/drawing/2014/main" xmlns="" id="{05FA2204-CA1B-4B26-B089-467B6D51B9B7}"/>
                </a:ext>
              </a:extLst>
            </p:cNvPr>
            <p:cNvSpPr/>
            <p:nvPr/>
          </p:nvSpPr>
          <p:spPr>
            <a:xfrm>
              <a:off x="9200264" y="6417523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0" name="Picture 1059">
              <a:extLst>
                <a:ext uri="{FF2B5EF4-FFF2-40B4-BE49-F238E27FC236}">
                  <a16:creationId xmlns:a16="http://schemas.microsoft.com/office/drawing/2014/main" xmlns="" id="{D19BC593-8BDB-4790-AF5B-AAB77E33F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6629" y="6051542"/>
              <a:ext cx="935137" cy="642904"/>
            </a:xfrm>
            <a:prstGeom prst="rect">
              <a:avLst/>
            </a:prstGeom>
          </p:spPr>
        </p:pic>
        <p:pic>
          <p:nvPicPr>
            <p:cNvPr id="1052" name="Picture 1051">
              <a:extLst>
                <a:ext uri="{FF2B5EF4-FFF2-40B4-BE49-F238E27FC236}">
                  <a16:creationId xmlns:a16="http://schemas.microsoft.com/office/drawing/2014/main" xmlns="" id="{BBF797C0-5332-474D-B35A-49331C1CD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7396" y="6056679"/>
              <a:ext cx="547991" cy="558529"/>
            </a:xfrm>
            <a:prstGeom prst="rect">
              <a:avLst/>
            </a:prstGeom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xmlns="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1" y="731890"/>
            <a:ext cx="8243297" cy="1861989"/>
          </a:xfrm>
          <a:prstGeom prst="rect">
            <a:avLst/>
          </a:prstGeom>
        </p:spPr>
      </p:pic>
      <p:pic>
        <p:nvPicPr>
          <p:cNvPr id="40" name="!!Picture 16">
            <a:extLst>
              <a:ext uri="{FF2B5EF4-FFF2-40B4-BE49-F238E27FC236}">
                <a16:creationId xmlns:a16="http://schemas.microsoft.com/office/drawing/2014/main" xmlns="" id="{3F50F203-FD3E-41B6-98BA-C05C3EA064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77779" y="2214049"/>
            <a:ext cx="3840480" cy="377588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EDBBC6B-8099-4E74-AF7A-33B0D92FD0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2554" y="5475495"/>
            <a:ext cx="998522" cy="998522"/>
          </a:xfrm>
          <a:prstGeom prst="rect">
            <a:avLst/>
          </a:prstGeom>
          <a:effectLst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B8C8ED58-FF59-4D33-9E74-F89BDB44263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51619" y="5475495"/>
            <a:ext cx="998522" cy="998522"/>
          </a:xfrm>
          <a:prstGeom prst="rect">
            <a:avLst/>
          </a:prstGeom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7A581F4-5053-4112-9ADE-2E7E3C9A43D9}"/>
              </a:ext>
            </a:extLst>
          </p:cNvPr>
          <p:cNvSpPr txBox="1"/>
          <p:nvPr/>
        </p:nvSpPr>
        <p:spPr>
          <a:xfrm>
            <a:off x="1697063" y="1340272"/>
            <a:ext cx="55162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D5093A"/>
                </a:solidFill>
                <a:latin typeface="UTM Cookies" panose="02040603050506020204" pitchFamily="18" charset="0"/>
              </a:rPr>
              <a:t>Khởi động</a:t>
            </a:r>
            <a:endParaRPr lang="en-US" sz="8800" b="1" i="1" dirty="0">
              <a:solidFill>
                <a:srgbClr val="D5093A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8013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0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xmlns="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xmlns="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xmlns="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xmlns="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xmlns="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xmlns="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xmlns="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xmlns="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xmlns="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xmlns="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xmlns="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xmlns="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xmlns="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xmlns="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xmlns="" id="{D0F99DAC-ABA0-43C4-B28E-45D84BBE4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BB1AF9B3-A33D-4D8C-A5B5-B1D2612DDB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4" r="3096"/>
          <a:stretch/>
        </p:blipFill>
        <p:spPr>
          <a:xfrm flipH="1">
            <a:off x="400586" y="815589"/>
            <a:ext cx="3255736" cy="5033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xmlns="" id="{68756B76-B221-4D75-949B-64AE296E5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989" y="1886160"/>
            <a:ext cx="5366463" cy="45542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xmlns="" id="{E7592B6E-C0B0-4729-B39D-844898C3A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4300" y="4724401"/>
            <a:ext cx="12458700" cy="2209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xmlns="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xmlns="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xmlns="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xmlns="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xmlns="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xmlns="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xmlns="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xmlns="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xmlns="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xmlns="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xmlns="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xmlns="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DBB4570-4621-4D1D-A29A-04BB3AE9C041}"/>
              </a:ext>
            </a:extLst>
          </p:cNvPr>
          <p:cNvGrpSpPr/>
          <p:nvPr/>
        </p:nvGrpSpPr>
        <p:grpSpPr>
          <a:xfrm rot="21021493">
            <a:off x="-648240" y="-894810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xmlns="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xmlns="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xmlns="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xmlns="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xmlns="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xmlns="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xmlns="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xmlns="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xmlns="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xmlns="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xmlns="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xmlns="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xmlns="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30" y="3484392"/>
            <a:ext cx="1371600" cy="18288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13" y="3542710"/>
            <a:ext cx="1482759" cy="14827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33" y="4338608"/>
            <a:ext cx="914400" cy="9144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04" y="3586844"/>
            <a:ext cx="1919314" cy="19193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50" y="3707063"/>
            <a:ext cx="1555797" cy="15557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F9051ADA-CE8C-47DF-8C16-6F2E3A82CBCE}"/>
              </a:ext>
            </a:extLst>
          </p:cNvPr>
          <p:cNvSpPr txBox="1"/>
          <p:nvPr/>
        </p:nvSpPr>
        <p:spPr>
          <a:xfrm>
            <a:off x="4882770" y="716812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C8B09F3-8A76-4365-AAB1-7BF38EC81C0A}"/>
              </a:ext>
            </a:extLst>
          </p:cNvPr>
          <p:cNvSpPr txBox="1"/>
          <p:nvPr/>
        </p:nvSpPr>
        <p:spPr>
          <a:xfrm>
            <a:off x="5052641" y="2271230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xmlns="" id="{4BB77885-61D3-44F6-B1B3-28439A37667A}"/>
              </a:ext>
            </a:extLst>
          </p:cNvPr>
          <p:cNvGrpSpPr/>
          <p:nvPr/>
        </p:nvGrpSpPr>
        <p:grpSpPr>
          <a:xfrm>
            <a:off x="4851992" y="653399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xmlns="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xmlns="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D7D26E3C-8407-47B6-978F-7C7CBA6FEBA7}"/>
              </a:ext>
            </a:extLst>
          </p:cNvPr>
          <p:cNvGrpSpPr/>
          <p:nvPr/>
        </p:nvGrpSpPr>
        <p:grpSpPr>
          <a:xfrm>
            <a:off x="4984003" y="1070030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xmlns="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xmlns="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xmlns="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4ADA000B-4D8F-49FD-AACA-A49C9782332E}"/>
              </a:ext>
            </a:extLst>
          </p:cNvPr>
          <p:cNvGrpSpPr/>
          <p:nvPr/>
        </p:nvGrpSpPr>
        <p:grpSpPr>
          <a:xfrm>
            <a:off x="7735546" y="2564783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xmlns="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xmlns="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xmlns="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xmlns="" id="{AFBC7860-A30C-4CBE-AA76-26F44802EF38}"/>
              </a:ext>
            </a:extLst>
          </p:cNvPr>
          <p:cNvGrpSpPr/>
          <p:nvPr/>
        </p:nvGrpSpPr>
        <p:grpSpPr>
          <a:xfrm>
            <a:off x="5651039" y="1173898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xmlns="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xmlns="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xmlns="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xmlns="" id="{E271085E-481C-4348-A251-648C35071305}"/>
              </a:ext>
            </a:extLst>
          </p:cNvPr>
          <p:cNvGrpSpPr/>
          <p:nvPr/>
        </p:nvGrpSpPr>
        <p:grpSpPr>
          <a:xfrm>
            <a:off x="6380329" y="1085893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xmlns="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xmlns="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xmlns="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xmlns="" id="{96E33C76-EF8E-41C2-8199-853E0229DCEF}"/>
              </a:ext>
            </a:extLst>
          </p:cNvPr>
          <p:cNvGrpSpPr/>
          <p:nvPr/>
        </p:nvGrpSpPr>
        <p:grpSpPr>
          <a:xfrm>
            <a:off x="6700990" y="1144662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xmlns="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xmlns="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xmlns="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xmlns="" id="{29D2EA90-AF4A-4DAC-ABA9-D62382043318}"/>
              </a:ext>
            </a:extLst>
          </p:cNvPr>
          <p:cNvGrpSpPr/>
          <p:nvPr/>
        </p:nvGrpSpPr>
        <p:grpSpPr>
          <a:xfrm>
            <a:off x="7821391" y="1136916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xmlns="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xmlns="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xmlns="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xmlns="" id="{C36692D6-DEDB-4B6A-9815-F90DA0C76B8C}"/>
              </a:ext>
            </a:extLst>
          </p:cNvPr>
          <p:cNvGrpSpPr/>
          <p:nvPr/>
        </p:nvGrpSpPr>
        <p:grpSpPr>
          <a:xfrm>
            <a:off x="5145091" y="2573493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xmlns="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xmlns="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xmlns="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xmlns="" id="{56F73D43-E660-47D7-80F2-9BA083FCA2F8}"/>
              </a:ext>
            </a:extLst>
          </p:cNvPr>
          <p:cNvGrpSpPr/>
          <p:nvPr/>
        </p:nvGrpSpPr>
        <p:grpSpPr>
          <a:xfrm>
            <a:off x="5714999" y="2601174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xmlns="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xmlns="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xmlns="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xmlns="" id="{8058F690-1646-4F2C-96AA-E995C6B11E5F}"/>
              </a:ext>
            </a:extLst>
          </p:cNvPr>
          <p:cNvGrpSpPr/>
          <p:nvPr/>
        </p:nvGrpSpPr>
        <p:grpSpPr>
          <a:xfrm>
            <a:off x="8261413" y="1144661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xmlns="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xmlns="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xmlns="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xmlns="" id="{E84FA8DF-7AEA-4F53-A071-6403EC371FB6}"/>
              </a:ext>
            </a:extLst>
          </p:cNvPr>
          <p:cNvGrpSpPr/>
          <p:nvPr/>
        </p:nvGrpSpPr>
        <p:grpSpPr>
          <a:xfrm>
            <a:off x="6690392" y="2566709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xmlns="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xmlns="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xmlns="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xmlns="" id="{42FD7321-796A-4DCA-979A-E5696C1DE599}"/>
              </a:ext>
            </a:extLst>
          </p:cNvPr>
          <p:cNvGrpSpPr/>
          <p:nvPr/>
        </p:nvGrpSpPr>
        <p:grpSpPr>
          <a:xfrm>
            <a:off x="9220841" y="1125471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xmlns="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xmlns="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xmlns="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xmlns="" id="{53B93B56-D75C-4EDE-9903-05A4A3A92457}"/>
              </a:ext>
            </a:extLst>
          </p:cNvPr>
          <p:cNvGrpSpPr/>
          <p:nvPr/>
        </p:nvGrpSpPr>
        <p:grpSpPr>
          <a:xfrm>
            <a:off x="7852053" y="2432939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xmlns="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xmlns="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xmlns="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xmlns="" id="{02DABE20-B660-4480-BC10-572A30A3D979}"/>
              </a:ext>
            </a:extLst>
          </p:cNvPr>
          <p:cNvGrpSpPr/>
          <p:nvPr/>
        </p:nvGrpSpPr>
        <p:grpSpPr>
          <a:xfrm>
            <a:off x="7475982" y="2584218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xmlns="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xmlns="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xmlns="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xmlns="" id="{5A47A94F-4DB3-4D81-B9ED-B7C63A692FAD}"/>
              </a:ext>
            </a:extLst>
          </p:cNvPr>
          <p:cNvGrpSpPr/>
          <p:nvPr/>
        </p:nvGrpSpPr>
        <p:grpSpPr>
          <a:xfrm>
            <a:off x="8162973" y="2478659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xmlns="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xmlns="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xmlns="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xmlns="" id="{85B5F82A-AE35-4D4B-BE25-13CAAC8C3ACC}"/>
              </a:ext>
            </a:extLst>
          </p:cNvPr>
          <p:cNvGrpSpPr/>
          <p:nvPr/>
        </p:nvGrpSpPr>
        <p:grpSpPr>
          <a:xfrm>
            <a:off x="8430709" y="2611187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xmlns="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xmlns="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xmlns="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xmlns="" id="{4A3FEA74-92FC-4E3A-BE44-4115A8C4AA74}"/>
              </a:ext>
            </a:extLst>
          </p:cNvPr>
          <p:cNvGrpSpPr/>
          <p:nvPr/>
        </p:nvGrpSpPr>
        <p:grpSpPr>
          <a:xfrm>
            <a:off x="9232033" y="2611187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xmlns="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xmlns="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xmlns="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xmlns="" id="{B20D8466-4169-45F6-B06D-81CB179C3CF5}"/>
              </a:ext>
            </a:extLst>
          </p:cNvPr>
          <p:cNvGrpSpPr/>
          <p:nvPr/>
        </p:nvGrpSpPr>
        <p:grpSpPr>
          <a:xfrm>
            <a:off x="8518084" y="1069592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xmlns="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xmlns="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xmlns="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xmlns="" id="{58A87B4C-C2FD-480C-A5A2-2AE331CE037C}"/>
              </a:ext>
            </a:extLst>
          </p:cNvPr>
          <p:cNvGrpSpPr/>
          <p:nvPr/>
        </p:nvGrpSpPr>
        <p:grpSpPr>
          <a:xfrm>
            <a:off x="7509058" y="923407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xmlns="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xmlns="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xmlns="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xmlns="" id="{96F23B1E-BF7C-41C1-8AAF-F4500979EA09}"/>
              </a:ext>
            </a:extLst>
          </p:cNvPr>
          <p:cNvGrpSpPr/>
          <p:nvPr/>
        </p:nvGrpSpPr>
        <p:grpSpPr>
          <a:xfrm>
            <a:off x="9012690" y="1145071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xmlns="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xmlns="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xmlns="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xmlns="" id="{746836D5-7340-4F0D-B957-C2DB78C841F9}"/>
              </a:ext>
            </a:extLst>
          </p:cNvPr>
          <p:cNvGrpSpPr/>
          <p:nvPr/>
        </p:nvGrpSpPr>
        <p:grpSpPr>
          <a:xfrm>
            <a:off x="5736748" y="982673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xmlns="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xmlns="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xmlns="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xmlns="" id="{785A46D0-22AD-4311-BE64-6F8BF38D239C}"/>
              </a:ext>
            </a:extLst>
          </p:cNvPr>
          <p:cNvGrpSpPr/>
          <p:nvPr/>
        </p:nvGrpSpPr>
        <p:grpSpPr>
          <a:xfrm>
            <a:off x="5240526" y="1182586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xmlns="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xmlns="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xmlns="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xmlns="" id="{91006D25-8A81-463C-A32B-8618AADF9233}"/>
              </a:ext>
            </a:extLst>
          </p:cNvPr>
          <p:cNvGrpSpPr/>
          <p:nvPr/>
        </p:nvGrpSpPr>
        <p:grpSpPr>
          <a:xfrm>
            <a:off x="8468883" y="2497522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xmlns="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xmlns="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xmlns="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xmlns="" id="{9E8393C7-8609-493E-B606-C5134662DAD9}"/>
              </a:ext>
            </a:extLst>
          </p:cNvPr>
          <p:cNvGrpSpPr/>
          <p:nvPr/>
        </p:nvGrpSpPr>
        <p:grpSpPr>
          <a:xfrm>
            <a:off x="5745661" y="2488365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xmlns="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xmlns="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xmlns="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xmlns="" id="{C31B7EBF-92B6-4410-8C18-A6D62B4BD7B3}"/>
              </a:ext>
            </a:extLst>
          </p:cNvPr>
          <p:cNvGrpSpPr/>
          <p:nvPr/>
        </p:nvGrpSpPr>
        <p:grpSpPr>
          <a:xfrm>
            <a:off x="7583166" y="1095985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xmlns="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xmlns="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xmlns="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xmlns="" id="{9F3291C1-BE2D-4A29-8696-4DAEE216D224}"/>
              </a:ext>
            </a:extLst>
          </p:cNvPr>
          <p:cNvGrpSpPr/>
          <p:nvPr/>
        </p:nvGrpSpPr>
        <p:grpSpPr>
          <a:xfrm>
            <a:off x="5374302" y="2592295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xmlns="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xmlns="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xmlns="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xmlns="" id="{B19C4CD4-40A2-4A6D-9B4A-6A37AD5E7D95}"/>
              </a:ext>
            </a:extLst>
          </p:cNvPr>
          <p:cNvGrpSpPr/>
          <p:nvPr/>
        </p:nvGrpSpPr>
        <p:grpSpPr>
          <a:xfrm>
            <a:off x="6432737" y="2574417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xmlns="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xmlns="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xmlns="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xmlns="" id="{71C47034-EF4B-46EF-AD9F-071564C3CEE2}"/>
              </a:ext>
            </a:extLst>
          </p:cNvPr>
          <p:cNvGrpSpPr/>
          <p:nvPr/>
        </p:nvGrpSpPr>
        <p:grpSpPr>
          <a:xfrm>
            <a:off x="6727551" y="2431107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xmlns="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xmlns="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xmlns="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xmlns="" id="{AE773EA9-3C8A-49CD-8524-0FB2099EE941}"/>
              </a:ext>
            </a:extLst>
          </p:cNvPr>
          <p:cNvGrpSpPr/>
          <p:nvPr/>
        </p:nvGrpSpPr>
        <p:grpSpPr>
          <a:xfrm>
            <a:off x="6155558" y="1202640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xmlns="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xmlns="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xmlns="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xmlns="" id="{91D95F13-825C-457F-906B-4B1EBDC82058}"/>
              </a:ext>
            </a:extLst>
          </p:cNvPr>
          <p:cNvGrpSpPr/>
          <p:nvPr/>
        </p:nvGrpSpPr>
        <p:grpSpPr>
          <a:xfrm>
            <a:off x="5994919" y="1040464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xmlns="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xmlns="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xmlns="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29F85330-5F7E-44FF-80B6-1A0A24E9A14A}"/>
              </a:ext>
            </a:extLst>
          </p:cNvPr>
          <p:cNvGrpSpPr/>
          <p:nvPr/>
        </p:nvGrpSpPr>
        <p:grpSpPr>
          <a:xfrm>
            <a:off x="4875405" y="725979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xmlns="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xmlns="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xmlns="" id="{9D816310-31E6-4223-A435-22F385A5EC5C}"/>
              </a:ext>
            </a:extLst>
          </p:cNvPr>
          <p:cNvSpPr txBox="1"/>
          <p:nvPr/>
        </p:nvSpPr>
        <p:spPr>
          <a:xfrm>
            <a:off x="4770370" y="27758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Giải cứu trà sữa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447340" y="4018421"/>
            <a:ext cx="1469894" cy="11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198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6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9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0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4.81481E-6 L -0.00026 -0.00857 " pathEditMode="relative" rAng="0" ptsTypes="AA">
                                          <p:cBhvr>
                                            <p:cTn id="198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1.04167E-6 -1.48148E-6 L 0.00482 -0.03171 " pathEditMode="relative" rAng="0" ptsTypes="AA">
                                          <p:cBhvr>
                                            <p:cTn id="200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2.77556E-17 L 0.00338 -0.01065 " pathEditMode="relative" rAng="0" ptsTypes="AA">
                                          <p:cBhvr>
                                            <p:cTn id="202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1.25E-6 -4.81481E-6 L 0.00299 -0.01226 " pathEditMode="relative" rAng="0" ptsTypes="AA">
                                          <p:cBhvr>
                                            <p:cTn id="204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-3.7037E-6 L 0.00326 -0.00972 " pathEditMode="relative" rAng="0" ptsTypes="AA">
                                          <p:cBhvr>
                                            <p:cTn id="206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7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2.77556E-17 L -0.00482 0.03171 " pathEditMode="relative" rAng="0" ptsTypes="AA">
                                          <p:cBhvr>
                                            <p:cTn id="208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75E-6 3.33333E-6 L 0.00339 -0.0051 " pathEditMode="relative" rAng="0" ptsTypes="AA">
                                          <p:cBhvr>
                                            <p:cTn id="210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04167E-6 4.81481E-6 L 0.00261 0.00763 " pathEditMode="relative" rAng="0" ptsTypes="AA">
                                          <p:cBhvr>
                                            <p:cTn id="212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1.25E-6 -2.22222E-6 L -0.00325 -0.00764 " pathEditMode="relative" rAng="0" ptsTypes="AA">
                                          <p:cBhvr>
                                            <p:cTn id="214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69 -0.00879 L -3.75E-6 0.00024 " pathEditMode="relative" rAng="0" ptsTypes="AA">
                                          <p:cBhvr>
                                            <p:cTn id="216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70833E-6 -3.33333E-6 L -0.00065 -0.0118 " pathEditMode="relative" rAng="0" ptsTypes="AA">
                                          <p:cBhvr>
                                            <p:cTn id="218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2.59259E-6 L -0.00026 -0.00695 " pathEditMode="relative" rAng="0" ptsTypes="AA">
                                          <p:cBhvr>
                                            <p:cTn id="220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54167E-6 -4.81481E-6 L -0.00026 -0.00694 " pathEditMode="relative" rAng="0" ptsTypes="AA">
                                          <p:cBhvr>
                                            <p:cTn id="222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-3.75E-6 2.77556E-17 L -0.00026 -0.00694 " pathEditMode="relative" rAng="0" ptsTypes="AA">
                                          <p:cBhvr>
                                            <p:cTn id="224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-0.00026 -0.00694 " pathEditMode="relative" rAng="0" ptsTypes="AA">
                                          <p:cBhvr>
                                            <p:cTn id="226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6.25E-7 2.96296E-6 L 0.0026 -0.01482 " pathEditMode="relative" rAng="0" ptsTypes="AA">
                                          <p:cBhvr>
                                            <p:cTn id="228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9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2.5E-6 1.48148E-6 L 0.0026 -0.01482 " pathEditMode="relative" rAng="0" ptsTypes="AA">
                                          <p:cBhvr>
                                            <p:cTn id="230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4.44444E-6 L 0.00325 -0.00973 " pathEditMode="relative" rAng="0" ptsTypes="AA">
                                          <p:cBhvr>
                                            <p:cTn id="232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2.70833E-6 -3.33333E-6 L 0.00325 -0.00972 " pathEditMode="relative" rAng="0" ptsTypes="AA">
                                          <p:cBhvr>
                                            <p:cTn id="234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2.29167E-6 1.48148E-6 L 0.00261 0.00764 " pathEditMode="relative" rAng="0" ptsTypes="AA">
                                          <p:cBhvr>
                                            <p:cTn id="236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7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4.58333E-6 -7.40741E-7 L 0.00261 0.00764 " pathEditMode="relative" rAng="0" ptsTypes="AA">
                                          <p:cBhvr>
                                            <p:cTn id="238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9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70833E-6 -2.22222E-6 L 0.00338 -0.01065 " pathEditMode="relative" rAng="0" ptsTypes="AA">
                                          <p:cBhvr>
                                            <p:cTn id="240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1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4.58333E-6 1.85185E-6 L 0.00339 -0.01065 " pathEditMode="relative" rAng="0" ptsTypes="AA">
                                          <p:cBhvr>
                                            <p:cTn id="242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6.25E-7 -4.81481E-6 L -0.00026 -0.00856 " pathEditMode="relative" rAng="0" ptsTypes="AA">
                                          <p:cBhvr>
                                            <p:cTn id="244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5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5.55112E-17 -4.44444E-6 L -0.00026 -0.00856 " pathEditMode="relative" rAng="0" ptsTypes="AA">
                                          <p:cBhvr>
                                            <p:cTn id="246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7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7 -4.44444E-6 L -0.00026 -0.00856 " pathEditMode="relative" rAng="0" ptsTypes="AA">
                                          <p:cBhvr>
                                            <p:cTn id="248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9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-1.11111E-6 L 0.00338 -0.00509 " pathEditMode="relative" rAng="0" ptsTypes="AA">
                                          <p:cBhvr>
                                            <p:cTn id="250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1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2.91667E-6 -3.33333E-6 L 0.00338 -0.00509 " pathEditMode="relative" rAng="0" ptsTypes="AA">
                                          <p:cBhvr>
                                            <p:cTn id="252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3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3.54167E-6 -2.59259E-6 L 0.0026 0.00764 " pathEditMode="relative" rAng="0" ptsTypes="AA">
                                          <p:cBhvr>
                                            <p:cTn id="254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5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-3.7037E-6 L -0.4862 -3.7037E-6 " pathEditMode="relative" rAng="0" ptsTypes="AA">
                                          <p:cBhvr>
                                            <p:cTn id="256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31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7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4.79167E-6 -4.44444E-6 L -0.4961 -4.44444E-6 " pathEditMode="relative" rAng="0" ptsTypes="AA">
                                          <p:cBhvr>
                                            <p:cTn id="258" dur="5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9" presetID="35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-8.33333E-7 2.96296E-6 L -0.49114 2.96296E-6 " pathEditMode="relative" rAng="0" ptsTypes="AA">
                                          <p:cBhvr>
                                            <p:cTn id="260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557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3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4" dur="50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6">
            <a:extLst>
              <a:ext uri="{FF2B5EF4-FFF2-40B4-BE49-F238E27FC236}">
                <a16:creationId xmlns:a16="http://schemas.microsoft.com/office/drawing/2014/main" xmlns="" id="{AFF1E072-D5D4-4F82-9C35-A1280121A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3288"/>
          <a:stretch/>
        </p:blipFill>
        <p:spPr>
          <a:xfrm>
            <a:off x="-76200" y="5374951"/>
            <a:ext cx="12382499" cy="155924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xmlns="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xmlns="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xmlns="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xmlns="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xmlns="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xmlns="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xmlns="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xmlns="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xmlns="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xmlns="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xmlns="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xmlns="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xmlns="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xmlns="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xmlns="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xmlns="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xmlns="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xmlns="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xmlns="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xmlns="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xmlns="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xmlns="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xmlns="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xmlns="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xmlns="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DBB4570-4621-4D1D-A29A-04BB3AE9C041}"/>
              </a:ext>
            </a:extLst>
          </p:cNvPr>
          <p:cNvGrpSpPr/>
          <p:nvPr/>
        </p:nvGrpSpPr>
        <p:grpSpPr>
          <a:xfrm rot="21021493">
            <a:off x="-2884937" y="-2283606"/>
            <a:ext cx="19187804" cy="12174708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xmlns="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xmlns="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xmlns="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xmlns="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xmlns="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xmlns="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xmlns="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xmlns="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xmlns="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xmlns="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xmlns="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xmlns="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xmlns="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xmlns="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4170" y="5090181"/>
            <a:ext cx="892073" cy="7916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76" y="5118904"/>
            <a:ext cx="1021889" cy="754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8" y="4745292"/>
            <a:ext cx="1207757" cy="11281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xmlns="" id="{CE36925B-AC4D-4713-86AC-53D2879B1DA7}"/>
                  </a:ext>
                </a:extLst>
              </p:cNvPr>
              <p:cNvSpPr/>
              <p:nvPr/>
            </p:nvSpPr>
            <p:spPr>
              <a:xfrm>
                <a:off x="358769" y="526687"/>
                <a:ext cx="9663217" cy="1304716"/>
              </a:xfrm>
              <a:prstGeom prst="roundRect">
                <a:avLst/>
              </a:prstGeom>
              <a:solidFill>
                <a:srgbClr val="F8D093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các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rgbClr val="66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r>
                  <a:rPr lang="en-US" sz="3200">
                    <a:solidFill>
                      <a:schemeClr val="accent2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>
                    <a:solidFill>
                      <a:srgbClr val="66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 số nào lớn hơn 1?</a:t>
                </a: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E36925B-AC4D-4713-86AC-53D2879B1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69" y="526687"/>
                <a:ext cx="9663217" cy="1304716"/>
              </a:xfrm>
              <a:prstGeom prst="roundRect">
                <a:avLst/>
              </a:prstGeom>
              <a:blipFill>
                <a:blip r:embed="rId19"/>
                <a:stretch>
                  <a:fillRect l="-818" r="-1698" b="-18265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Rectangle: Rounded Corners 300">
                <a:extLst>
                  <a:ext uri="{FF2B5EF4-FFF2-40B4-BE49-F238E27FC236}">
                    <a16:creationId xmlns:a16="http://schemas.microsoft.com/office/drawing/2014/main" xmlns="" id="{0BEABE81-C885-4883-8873-BC9B199D74B4}"/>
                  </a:ext>
                </a:extLst>
              </p:cNvPr>
              <p:cNvSpPr/>
              <p:nvPr/>
            </p:nvSpPr>
            <p:spPr>
              <a:xfrm>
                <a:off x="3035591" y="5078410"/>
                <a:ext cx="8764069" cy="914400"/>
              </a:xfrm>
              <a:prstGeom prst="roundRect">
                <a:avLst/>
              </a:prstGeom>
              <a:solidFill>
                <a:srgbClr val="FFAB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1" name="Rectangle: Rounded Corners 300">
                <a:extLst>
                  <a:ext uri="{FF2B5EF4-FFF2-40B4-BE49-F238E27FC236}">
                    <a16:creationId xmlns:a16="http://schemas.microsoft.com/office/drawing/2014/main" id="{0BEABE81-C885-4883-8873-BC9B199D74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591" y="5078410"/>
                <a:ext cx="8764069" cy="914400"/>
              </a:xfrm>
              <a:prstGeom prst="roundRect">
                <a:avLst/>
              </a:prstGeom>
              <a:blipFill>
                <a:blip r:embed="rId20"/>
                <a:stretch>
                  <a:fillRect b="-1290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Rectangle: Rounded Corners 301">
                <a:extLst>
                  <a:ext uri="{FF2B5EF4-FFF2-40B4-BE49-F238E27FC236}">
                    <a16:creationId xmlns:a16="http://schemas.microsoft.com/office/drawing/2014/main" xmlns="" id="{025DAF45-3A20-410F-94A1-D0215746CC8A}"/>
                  </a:ext>
                </a:extLst>
              </p:cNvPr>
              <p:cNvSpPr/>
              <p:nvPr/>
            </p:nvSpPr>
            <p:spPr>
              <a:xfrm>
                <a:off x="1809496" y="3058362"/>
                <a:ext cx="8764069" cy="914400"/>
              </a:xfrm>
              <a:prstGeom prst="roundRect">
                <a:avLst/>
              </a:prstGeom>
              <a:solidFill>
                <a:srgbClr val="B3D4A4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2" name="Rectangle: Rounded Corners 301">
                <a:extLst>
                  <a:ext uri="{FF2B5EF4-FFF2-40B4-BE49-F238E27FC236}">
                    <a16:creationId xmlns:a16="http://schemas.microsoft.com/office/drawing/2014/main" id="{025DAF45-3A20-410F-94A1-D0215746CC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496" y="3058362"/>
                <a:ext cx="8764069" cy="914400"/>
              </a:xfrm>
              <a:prstGeom prst="roundRect">
                <a:avLst/>
              </a:prstGeom>
              <a:blipFill>
                <a:blip r:embed="rId21"/>
                <a:stretch>
                  <a:fillRect b="-645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xmlns="" id="{7A1490A2-70CB-43A0-ADC4-50F71195A3D9}"/>
                  </a:ext>
                </a:extLst>
              </p:cNvPr>
              <p:cNvSpPr/>
              <p:nvPr/>
            </p:nvSpPr>
            <p:spPr>
              <a:xfrm>
                <a:off x="2326932" y="4066258"/>
                <a:ext cx="8764069" cy="914400"/>
              </a:xfrm>
              <a:prstGeom prst="roundRect">
                <a:avLst/>
              </a:prstGeom>
              <a:solidFill>
                <a:srgbClr val="B2A7C5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7A1490A2-70CB-43A0-ADC4-50F71195A3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932" y="4066258"/>
                <a:ext cx="8764069" cy="914400"/>
              </a:xfrm>
              <a:prstGeom prst="roundRect">
                <a:avLst/>
              </a:prstGeom>
              <a:blipFill>
                <a:blip r:embed="rId22"/>
                <a:stretch>
                  <a:fillRect b="-1290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xmlns="" id="{755F6D9F-EE96-4D94-BE28-618AF897901D}"/>
                  </a:ext>
                </a:extLst>
              </p:cNvPr>
              <p:cNvSpPr/>
              <p:nvPr/>
            </p:nvSpPr>
            <p:spPr>
              <a:xfrm>
                <a:off x="1203303" y="2079602"/>
                <a:ext cx="8764069" cy="914400"/>
              </a:xfrm>
              <a:prstGeom prst="roundRect">
                <a:avLst/>
              </a:prstGeom>
              <a:solidFill>
                <a:srgbClr val="D79E6F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smtClean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23</m:t>
                        </m:r>
                      </m:den>
                    </m:f>
                  </m:oMath>
                </a14:m>
                <a:endParaRPr lang="en-US" sz="30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755F6D9F-EE96-4D94-BE28-618AF89790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303" y="2079602"/>
                <a:ext cx="8764069" cy="914400"/>
              </a:xfrm>
              <a:prstGeom prst="roundRect">
                <a:avLst/>
              </a:prstGeom>
              <a:blipFill>
                <a:blip r:embed="rId23"/>
                <a:stretch>
                  <a:fillRect b="-1290"/>
                </a:stretch>
              </a:blipFill>
              <a:ln w="28575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Multiplication Sign 4">
            <a:extLst>
              <a:ext uri="{FF2B5EF4-FFF2-40B4-BE49-F238E27FC236}">
                <a16:creationId xmlns:a16="http://schemas.microsoft.com/office/drawing/2014/main" xmlns="" id="{E7710E60-84F5-4137-B45C-2D4B0DFC6A66}"/>
              </a:ext>
            </a:extLst>
          </p:cNvPr>
          <p:cNvSpPr/>
          <p:nvPr/>
        </p:nvSpPr>
        <p:spPr>
          <a:xfrm>
            <a:off x="6609934" y="5045025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5" name="Multiplication Sign 304">
            <a:extLst>
              <a:ext uri="{FF2B5EF4-FFF2-40B4-BE49-F238E27FC236}">
                <a16:creationId xmlns:a16="http://schemas.microsoft.com/office/drawing/2014/main" xmlns="" id="{84D62661-8E21-409D-A732-C80C1F722A36}"/>
              </a:ext>
            </a:extLst>
          </p:cNvPr>
          <p:cNvSpPr/>
          <p:nvPr/>
        </p:nvSpPr>
        <p:spPr>
          <a:xfrm>
            <a:off x="6186840" y="4052275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sp>
        <p:nvSpPr>
          <p:cNvPr id="306" name="Multiplication Sign 305">
            <a:extLst>
              <a:ext uri="{FF2B5EF4-FFF2-40B4-BE49-F238E27FC236}">
                <a16:creationId xmlns:a16="http://schemas.microsoft.com/office/drawing/2014/main" xmlns="" id="{FDD838B1-0AE8-4C7D-A847-BA7A0CB97C52}"/>
              </a:ext>
            </a:extLst>
          </p:cNvPr>
          <p:cNvSpPr/>
          <p:nvPr/>
        </p:nvSpPr>
        <p:spPr>
          <a:xfrm>
            <a:off x="5749214" y="3042886"/>
            <a:ext cx="1276406" cy="94226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chemeClr val="accent4"/>
              </a:solidFill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A525C05C-CD5A-455A-B9DA-0474CA28A96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07" y="1713989"/>
            <a:ext cx="1409494" cy="14094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07" name="Picture 306">
            <a:extLst>
              <a:ext uri="{FF2B5EF4-FFF2-40B4-BE49-F238E27FC236}">
                <a16:creationId xmlns:a16="http://schemas.microsoft.com/office/drawing/2014/main" xmlns="" id="{8F5FF7ED-44A6-4DF5-A506-84436749B9AB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464473" y="2295188"/>
            <a:ext cx="1469894" cy="1101858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xmlns="" id="{65BAD0ED-21F2-489B-8B56-8B8D6FA5356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1460119" y="3471412"/>
            <a:ext cx="619125" cy="125730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5255" y="4515940"/>
            <a:ext cx="1868636" cy="18686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899ACE33-DA53-42FC-8238-845823697F3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4470420" y="5424881"/>
            <a:ext cx="1469894" cy="110185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12" y="2835015"/>
            <a:ext cx="1276406" cy="1276406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xmlns="" id="{81C9AB2F-F898-497A-A34D-9658527FC5C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05996" y="3252818"/>
            <a:ext cx="1469894" cy="110185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588363F2-3928-4E91-AE98-1EDF68C4A36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93" y="3547843"/>
            <a:ext cx="1276406" cy="1701875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xmlns="" id="{CBD952DA-993C-4270-84D7-6354A0ADC7B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703" r="22989" b="14888"/>
          <a:stretch/>
        </p:blipFill>
        <p:spPr>
          <a:xfrm>
            <a:off x="12763146" y="4298034"/>
            <a:ext cx="1469894" cy="1101858"/>
          </a:xfrm>
          <a:prstGeom prst="rect">
            <a:avLst/>
          </a:prstGeom>
        </p:spPr>
      </p:pic>
      <p:pic>
        <p:nvPicPr>
          <p:cNvPr id="72" name="dung">
            <a:hlinkClick r:id="" action="ppaction://media"/>
            <a:extLst>
              <a:ext uri="{FF2B5EF4-FFF2-40B4-BE49-F238E27FC236}">
                <a16:creationId xmlns:a16="http://schemas.microsoft.com/office/drawing/2014/main" xmlns="" id="{06620403-7D1C-47FA-8EEC-57FD80978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078163" y="8134350"/>
            <a:ext cx="7281334" cy="409575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841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3.7037E-6 L -0.97942 0.01319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284" y="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4.07407E-6 L -0.25 4.07407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1.48148E-6 L -0.25 -1.48148E-6 " pathEditMode="relative" rAng="0" ptsTypes="AA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4.81481E-6 L -0.25 4.81481E-6 " pathEditMode="relative" rAng="0" ptsTypes="AA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1.66667E-6 -0.90694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72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3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-1.01198 -0.0088 " pathEditMode="relative" rAng="0" ptsTypes="AA">
                                          <p:cBhvr>
                                            <p:cTn id="79" dur="5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599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7037E-7 L -0.95182 0.04028 " pathEditMode="relative" rAng="0" ptsTypes="AA">
                                          <p:cBhvr>
                                            <p:cTn id="81" dur="5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591" y="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-4.44444E-6 L -0.91159 0.01227 " pathEditMode="relative" rAng="0" ptsTypes="AA">
                                          <p:cBhvr>
                                            <p:cTn id="83" dur="5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898" y="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25 3.7037E-6 L -0.97942 0.01319 " pathEditMode="relative" rAng="0" ptsTypes="AA">
                                          <p:cBhvr>
                                            <p:cTn id="85" dur="500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284" y="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3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1198 -0.0088 L -1.18724 -0.0057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63" y="1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4.07407E-6 L -0.25 4.07407E-6 " pathEditMode="relative" rAng="0" ptsTypes="AA">
                                          <p:cBhvr>
                                            <p:cTn id="92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1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3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5182 0.04028 L -1.19778 0.03727 " pathEditMode="relative" rAng="0" ptsTypes="AA">
                                          <p:cBhvr>
                                            <p:cTn id="100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305" y="-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1.48148E-6 L -0.25 -1.48148E-6 " pathEditMode="relative" rAng="0" ptsTypes="AA">
                                          <p:cBhvr>
                                            <p:cTn id="102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3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35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91159 0.01227 L -1.19661 0.00649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58" y="-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4.81481E-6 L -0.25 4.81481E-6 " pathEditMode="relative" rAng="0" ptsTypes="AA">
                                          <p:cBhvr>
                                            <p:cTn id="112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3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3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1.66667E-6 -0.90694 " pathEditMode="relative" rAng="0" ptsTypes="AA">
                                          <p:cBhvr>
                                            <p:cTn id="120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5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2" presetID="2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3" dur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20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22500"/>
                                </p:stCondLst>
                                <p:childTnLst>
                                  <p:par>
                                    <p:cTn id="12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4"/>
                      </p:tgtEl>
                    </p:cond>
                  </p:nextCondLst>
                </p:seq>
                <p:video>
                  <p:cMediaNode vol="80000">
                    <p:cTn id="138" fill="hold" display="0">
                      <p:stCondLst>
                        <p:cond delay="indefinite"/>
                      </p:stCondLst>
                    </p:cTn>
                    <p:tgtEl>
                      <p:spTgt spid="72"/>
                    </p:tgtEl>
                  </p:cMediaNode>
                </p:video>
              </p:childTnLst>
            </p:cTn>
          </p:par>
        </p:tnLst>
        <p:bldLst>
          <p:bldP spid="3" grpId="0" animBg="1"/>
          <p:bldP spid="301" grpId="0" animBg="1"/>
          <p:bldP spid="302" grpId="0" animBg="1"/>
          <p:bldP spid="303" grpId="0" animBg="1"/>
          <p:bldP spid="304" grpId="0" animBg="1"/>
          <p:bldP spid="5" grpId="0" animBg="1"/>
          <p:bldP spid="5" grpId="1" animBg="1"/>
          <p:bldP spid="305" grpId="0" animBg="1"/>
          <p:bldP spid="305" grpId="1" animBg="1"/>
          <p:bldP spid="306" grpId="0" animBg="1"/>
          <p:bldP spid="306" grpId="1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0F6DAA-0F56-45A5-8D28-F08FA2A7C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1862" y="4667251"/>
            <a:ext cx="12391012" cy="22479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xmlns="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xmlns="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xmlns="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xmlns="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xmlns="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xmlns="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xmlns="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xmlns="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xmlns="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xmlns="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xmlns="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xmlns="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xmlns="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1" name="Picture 300">
            <a:extLst>
              <a:ext uri="{FF2B5EF4-FFF2-40B4-BE49-F238E27FC236}">
                <a16:creationId xmlns:a16="http://schemas.microsoft.com/office/drawing/2014/main" xmlns="" id="{A95E4EFF-B7D7-4B2A-B914-24E9510A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4" y="1946770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xmlns="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xmlns="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xmlns="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xmlns="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xmlns="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xmlns="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xmlns="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xmlns="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xmlns="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xmlns="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xmlns="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xmlns="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xmlns="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DBB4570-4621-4D1D-A29A-04BB3AE9C041}"/>
              </a:ext>
            </a:extLst>
          </p:cNvPr>
          <p:cNvGrpSpPr/>
          <p:nvPr/>
        </p:nvGrpSpPr>
        <p:grpSpPr>
          <a:xfrm rot="21021493">
            <a:off x="-60242" y="-1237361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xmlns="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E86DCBDA-B2C4-4F17-B959-DC4A9986CDEF}"/>
                </a:ext>
              </a:extLst>
            </p:cNvPr>
            <p:cNvGrpSpPr/>
            <p:nvPr/>
          </p:nvGrpSpPr>
          <p:grpSpPr>
            <a:xfrm>
              <a:off x="5166233" y="-894810"/>
              <a:ext cx="685863" cy="1864193"/>
              <a:chOff x="8038600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xmlns="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xmlns="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600" y="0"/>
                <a:ext cx="875555" cy="2269471"/>
                <a:chOff x="8038600" y="0"/>
                <a:chExt cx="875555" cy="2269471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xmlns="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600" y="1509081"/>
                  <a:ext cx="875555" cy="760390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xmlns="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xmlns="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xmlns="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xmlns="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xmlns="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xmlns="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xmlns="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xmlns="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xmlns="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588363F2-3928-4E91-AE98-1EDF68C4A36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1"/>
          <a:stretch/>
        </p:blipFill>
        <p:spPr>
          <a:xfrm>
            <a:off x="4743119" y="1368313"/>
            <a:ext cx="3381303" cy="38884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10493B56-FCFB-4F6B-B5B8-F3EEC05FBC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236" y="1557322"/>
            <a:ext cx="3536227" cy="35362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E4705763-10F7-44AA-8DAF-43CF1E60D6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22" y="2524466"/>
            <a:ext cx="2791601" cy="27916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A525C05C-CD5A-455A-B9DA-0474CA28A96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1"/>
          <a:stretch/>
        </p:blipFill>
        <p:spPr>
          <a:xfrm>
            <a:off x="2139219" y="1957444"/>
            <a:ext cx="4126944" cy="330522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A1800E1E-96E4-49A2-BB20-EC8967EB22E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749" y="1950029"/>
            <a:ext cx="3345303" cy="33453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F9051ADA-CE8C-47DF-8C16-6F2E3A82CBCE}"/>
              </a:ext>
            </a:extLst>
          </p:cNvPr>
          <p:cNvSpPr txBox="1"/>
          <p:nvPr/>
        </p:nvSpPr>
        <p:spPr>
          <a:xfrm>
            <a:off x="3526708" y="1071125"/>
            <a:ext cx="4589865" cy="606467"/>
          </a:xfrm>
          <a:custGeom>
            <a:avLst/>
            <a:gdLst/>
            <a:ahLst/>
            <a:cxnLst/>
            <a:rect l="l" t="t" r="r" b="b"/>
            <a:pathLst>
              <a:path w="4589865" h="606467">
                <a:moveTo>
                  <a:pt x="1317334" y="278785"/>
                </a:moveTo>
                <a:cubicBezTo>
                  <a:pt x="1303158" y="279454"/>
                  <a:pt x="1291382" y="284701"/>
                  <a:pt x="1282006" y="294523"/>
                </a:cubicBezTo>
                <a:cubicBezTo>
                  <a:pt x="1269505" y="307620"/>
                  <a:pt x="1263254" y="325083"/>
                  <a:pt x="1263254" y="346911"/>
                </a:cubicBezTo>
                <a:cubicBezTo>
                  <a:pt x="1263254" y="366358"/>
                  <a:pt x="1268810" y="379851"/>
                  <a:pt x="1279923" y="387392"/>
                </a:cubicBezTo>
                <a:cubicBezTo>
                  <a:pt x="1286669" y="391361"/>
                  <a:pt x="1300957" y="394536"/>
                  <a:pt x="1322785" y="396917"/>
                </a:cubicBezTo>
                <a:cubicBezTo>
                  <a:pt x="1346201" y="399298"/>
                  <a:pt x="1366838" y="397314"/>
                  <a:pt x="1384698" y="390964"/>
                </a:cubicBezTo>
                <a:cubicBezTo>
                  <a:pt x="1407716" y="382630"/>
                  <a:pt x="1419225" y="367548"/>
                  <a:pt x="1419225" y="345720"/>
                </a:cubicBezTo>
                <a:cubicBezTo>
                  <a:pt x="1419225" y="310001"/>
                  <a:pt x="1390254" y="287975"/>
                  <a:pt x="1332310" y="279640"/>
                </a:cubicBezTo>
                <a:cubicBezTo>
                  <a:pt x="1327051" y="278847"/>
                  <a:pt x="1322059" y="278561"/>
                  <a:pt x="1317334" y="278785"/>
                </a:cubicBezTo>
                <a:close/>
                <a:moveTo>
                  <a:pt x="4569436" y="165933"/>
                </a:moveTo>
                <a:lnTo>
                  <a:pt x="4589865" y="167877"/>
                </a:lnTo>
                <a:lnTo>
                  <a:pt x="4586436" y="224128"/>
                </a:lnTo>
                <a:cubicBezTo>
                  <a:pt x="4581773" y="264113"/>
                  <a:pt x="4574778" y="305834"/>
                  <a:pt x="4565452" y="349292"/>
                </a:cubicBezTo>
                <a:cubicBezTo>
                  <a:pt x="4540052" y="464783"/>
                  <a:pt x="4506317" y="533442"/>
                  <a:pt x="4464249" y="555270"/>
                </a:cubicBezTo>
                <a:cubicBezTo>
                  <a:pt x="4443611" y="587020"/>
                  <a:pt x="4379318" y="602895"/>
                  <a:pt x="4271368" y="602895"/>
                </a:cubicBezTo>
                <a:cubicBezTo>
                  <a:pt x="4156671" y="602895"/>
                  <a:pt x="4091187" y="585829"/>
                  <a:pt x="4074914" y="551698"/>
                </a:cubicBezTo>
                <a:cubicBezTo>
                  <a:pt x="4026099" y="516773"/>
                  <a:pt x="3989983" y="453869"/>
                  <a:pt x="3966568" y="362984"/>
                </a:cubicBezTo>
                <a:cubicBezTo>
                  <a:pt x="3958035" y="329250"/>
                  <a:pt x="3951635" y="293878"/>
                  <a:pt x="3947369" y="256870"/>
                </a:cubicBezTo>
                <a:lnTo>
                  <a:pt x="3942676" y="171860"/>
                </a:lnTo>
                <a:lnTo>
                  <a:pt x="3971534" y="191586"/>
                </a:lnTo>
                <a:cubicBezTo>
                  <a:pt x="3984235" y="199835"/>
                  <a:pt x="3997342" y="207281"/>
                  <a:pt x="4011497" y="212428"/>
                </a:cubicBezTo>
                <a:cubicBezTo>
                  <a:pt x="4041029" y="223167"/>
                  <a:pt x="4073490" y="222760"/>
                  <a:pt x="4104487" y="227926"/>
                </a:cubicBezTo>
                <a:lnTo>
                  <a:pt x="4211554" y="218193"/>
                </a:lnTo>
                <a:lnTo>
                  <a:pt x="4214739" y="251140"/>
                </a:lnTo>
                <a:cubicBezTo>
                  <a:pt x="4222924" y="287603"/>
                  <a:pt x="4243388" y="306429"/>
                  <a:pt x="4276130" y="307620"/>
                </a:cubicBezTo>
                <a:cubicBezTo>
                  <a:pt x="4320183" y="309208"/>
                  <a:pt x="4342210" y="274283"/>
                  <a:pt x="4342210" y="202845"/>
                </a:cubicBezTo>
                <a:lnTo>
                  <a:pt x="4342107" y="201239"/>
                </a:lnTo>
                <a:lnTo>
                  <a:pt x="4460948" y="181432"/>
                </a:lnTo>
                <a:cubicBezTo>
                  <a:pt x="4497031" y="175735"/>
                  <a:pt x="4533273" y="171099"/>
                  <a:pt x="4569436" y="165933"/>
                </a:cubicBezTo>
                <a:close/>
                <a:moveTo>
                  <a:pt x="1250944" y="125403"/>
                </a:moveTo>
                <a:lnTo>
                  <a:pt x="1284030" y="137986"/>
                </a:lnTo>
                <a:cubicBezTo>
                  <a:pt x="1352859" y="164149"/>
                  <a:pt x="1424193" y="189295"/>
                  <a:pt x="1485273" y="196930"/>
                </a:cubicBezTo>
                <a:cubicBezTo>
                  <a:pt x="1526363" y="202066"/>
                  <a:pt x="1567692" y="204649"/>
                  <a:pt x="1609080" y="206594"/>
                </a:cubicBezTo>
                <a:lnTo>
                  <a:pt x="1690365" y="210413"/>
                </a:lnTo>
                <a:lnTo>
                  <a:pt x="1692474" y="278450"/>
                </a:lnTo>
                <a:cubicBezTo>
                  <a:pt x="1692474" y="405450"/>
                  <a:pt x="1681758" y="492961"/>
                  <a:pt x="1660327" y="540983"/>
                </a:cubicBezTo>
                <a:cubicBezTo>
                  <a:pt x="1653183" y="579876"/>
                  <a:pt x="1622426" y="599323"/>
                  <a:pt x="1568054" y="599323"/>
                </a:cubicBezTo>
                <a:cubicBezTo>
                  <a:pt x="1524794" y="599323"/>
                  <a:pt x="1500387" y="586623"/>
                  <a:pt x="1494830" y="561223"/>
                </a:cubicBezTo>
                <a:cubicBezTo>
                  <a:pt x="1455540" y="578289"/>
                  <a:pt x="1412479" y="586822"/>
                  <a:pt x="1365647" y="586822"/>
                </a:cubicBezTo>
                <a:cubicBezTo>
                  <a:pt x="1265635" y="586822"/>
                  <a:pt x="1186657" y="560826"/>
                  <a:pt x="1128713" y="508836"/>
                </a:cubicBezTo>
                <a:cubicBezTo>
                  <a:pt x="1088232" y="456051"/>
                  <a:pt x="1067991" y="394734"/>
                  <a:pt x="1067991" y="324884"/>
                </a:cubicBezTo>
                <a:cubicBezTo>
                  <a:pt x="1067991" y="266544"/>
                  <a:pt x="1085454" y="221101"/>
                  <a:pt x="1120379" y="188558"/>
                </a:cubicBezTo>
                <a:cubicBezTo>
                  <a:pt x="1155800" y="155518"/>
                  <a:pt x="1195016" y="134868"/>
                  <a:pt x="1238027" y="126608"/>
                </a:cubicBezTo>
                <a:close/>
                <a:moveTo>
                  <a:pt x="2047510" y="122633"/>
                </a:moveTo>
                <a:lnTo>
                  <a:pt x="2053084" y="167871"/>
                </a:lnTo>
                <a:cubicBezTo>
                  <a:pt x="2056359" y="208253"/>
                  <a:pt x="2057996" y="262972"/>
                  <a:pt x="2057996" y="332028"/>
                </a:cubicBezTo>
                <a:cubicBezTo>
                  <a:pt x="2057996" y="454265"/>
                  <a:pt x="2052638" y="532450"/>
                  <a:pt x="2041922" y="566581"/>
                </a:cubicBezTo>
                <a:cubicBezTo>
                  <a:pt x="2030810" y="593172"/>
                  <a:pt x="1991519" y="606467"/>
                  <a:pt x="1924050" y="606467"/>
                </a:cubicBezTo>
                <a:cubicBezTo>
                  <a:pt x="1862138" y="606467"/>
                  <a:pt x="1825824" y="594362"/>
                  <a:pt x="1815108" y="570153"/>
                </a:cubicBezTo>
                <a:cubicBezTo>
                  <a:pt x="1797249" y="529275"/>
                  <a:pt x="1788319" y="440573"/>
                  <a:pt x="1788319" y="304048"/>
                </a:cubicBezTo>
                <a:cubicBezTo>
                  <a:pt x="1788319" y="272993"/>
                  <a:pt x="1788828" y="245137"/>
                  <a:pt x="1789845" y="220481"/>
                </a:cubicBezTo>
                <a:lnTo>
                  <a:pt x="1791367" y="199076"/>
                </a:lnTo>
                <a:lnTo>
                  <a:pt x="1857919" y="183786"/>
                </a:lnTo>
                <a:cubicBezTo>
                  <a:pt x="1899476" y="174239"/>
                  <a:pt x="1940805" y="163907"/>
                  <a:pt x="1981219" y="150435"/>
                </a:cubicBezTo>
                <a:cubicBezTo>
                  <a:pt x="2003745" y="142927"/>
                  <a:pt x="2025605" y="133272"/>
                  <a:pt x="2047191" y="122794"/>
                </a:cubicBezTo>
                <a:close/>
                <a:moveTo>
                  <a:pt x="3493133" y="63680"/>
                </a:moveTo>
                <a:lnTo>
                  <a:pt x="3492699" y="66519"/>
                </a:lnTo>
                <a:cubicBezTo>
                  <a:pt x="3482380" y="130019"/>
                  <a:pt x="3477221" y="177445"/>
                  <a:pt x="3477221" y="208798"/>
                </a:cubicBezTo>
                <a:cubicBezTo>
                  <a:pt x="3477221" y="273092"/>
                  <a:pt x="3499049" y="306033"/>
                  <a:pt x="3542705" y="307620"/>
                </a:cubicBezTo>
                <a:cubicBezTo>
                  <a:pt x="3586758" y="309208"/>
                  <a:pt x="3608785" y="274283"/>
                  <a:pt x="3608785" y="202845"/>
                </a:cubicBezTo>
                <a:cubicBezTo>
                  <a:pt x="3608785" y="185383"/>
                  <a:pt x="3607446" y="164447"/>
                  <a:pt x="3604767" y="140040"/>
                </a:cubicBezTo>
                <a:lnTo>
                  <a:pt x="3594016" y="65450"/>
                </a:lnTo>
                <a:lnTo>
                  <a:pt x="3710083" y="85024"/>
                </a:lnTo>
                <a:lnTo>
                  <a:pt x="3859555" y="116791"/>
                </a:lnTo>
                <a:lnTo>
                  <a:pt x="3853012" y="224128"/>
                </a:lnTo>
                <a:cubicBezTo>
                  <a:pt x="3848349" y="264113"/>
                  <a:pt x="3841354" y="305834"/>
                  <a:pt x="3832027" y="349292"/>
                </a:cubicBezTo>
                <a:cubicBezTo>
                  <a:pt x="3806627" y="464783"/>
                  <a:pt x="3772893" y="533442"/>
                  <a:pt x="3730824" y="555270"/>
                </a:cubicBezTo>
                <a:cubicBezTo>
                  <a:pt x="3710186" y="587020"/>
                  <a:pt x="3645893" y="602895"/>
                  <a:pt x="3537943" y="602895"/>
                </a:cubicBezTo>
                <a:cubicBezTo>
                  <a:pt x="3423246" y="602895"/>
                  <a:pt x="3357761" y="585829"/>
                  <a:pt x="3341489" y="551698"/>
                </a:cubicBezTo>
                <a:cubicBezTo>
                  <a:pt x="3292674" y="516773"/>
                  <a:pt x="3256558" y="453869"/>
                  <a:pt x="3233143" y="362984"/>
                </a:cubicBezTo>
                <a:cubicBezTo>
                  <a:pt x="3216077" y="295515"/>
                  <a:pt x="3207544" y="221498"/>
                  <a:pt x="3207544" y="140933"/>
                </a:cubicBezTo>
                <a:lnTo>
                  <a:pt x="3207917" y="137791"/>
                </a:lnTo>
                <a:lnTo>
                  <a:pt x="3236581" y="134937"/>
                </a:lnTo>
                <a:cubicBezTo>
                  <a:pt x="3305673" y="122142"/>
                  <a:pt x="3369890" y="89985"/>
                  <a:pt x="3438059" y="72943"/>
                </a:cubicBezTo>
                <a:cubicBezTo>
                  <a:pt x="3455779" y="68513"/>
                  <a:pt x="3473860" y="65930"/>
                  <a:pt x="3492032" y="63809"/>
                </a:cubicBezTo>
                <a:close/>
                <a:moveTo>
                  <a:pt x="2576544" y="55493"/>
                </a:moveTo>
                <a:lnTo>
                  <a:pt x="2601151" y="57445"/>
                </a:lnTo>
                <a:cubicBezTo>
                  <a:pt x="2642480" y="72943"/>
                  <a:pt x="2683263" y="89982"/>
                  <a:pt x="2725137" y="103940"/>
                </a:cubicBezTo>
                <a:cubicBezTo>
                  <a:pt x="2745237" y="110640"/>
                  <a:pt x="2771018" y="116540"/>
                  <a:pt x="2799051" y="121709"/>
                </a:cubicBezTo>
                <a:lnTo>
                  <a:pt x="2818785" y="124731"/>
                </a:lnTo>
                <a:lnTo>
                  <a:pt x="2800053" y="139444"/>
                </a:lnTo>
                <a:cubicBezTo>
                  <a:pt x="2782789" y="162265"/>
                  <a:pt x="2774157" y="187565"/>
                  <a:pt x="2774157" y="215347"/>
                </a:cubicBezTo>
                <a:cubicBezTo>
                  <a:pt x="2774157" y="247890"/>
                  <a:pt x="2789635" y="285197"/>
                  <a:pt x="2820591" y="327265"/>
                </a:cubicBezTo>
                <a:cubicBezTo>
                  <a:pt x="2855516" y="349094"/>
                  <a:pt x="2889251" y="360008"/>
                  <a:pt x="2921794" y="360008"/>
                </a:cubicBezTo>
                <a:cubicBezTo>
                  <a:pt x="2957513" y="360008"/>
                  <a:pt x="2996407" y="347109"/>
                  <a:pt x="3038475" y="321312"/>
                </a:cubicBezTo>
                <a:cubicBezTo>
                  <a:pt x="3053160" y="314962"/>
                  <a:pt x="3067844" y="311787"/>
                  <a:pt x="3082529" y="311787"/>
                </a:cubicBezTo>
                <a:cubicBezTo>
                  <a:pt x="3107135" y="311787"/>
                  <a:pt x="3126681" y="320022"/>
                  <a:pt x="3141167" y="336493"/>
                </a:cubicBezTo>
                <a:cubicBezTo>
                  <a:pt x="3155653" y="352963"/>
                  <a:pt x="3161705" y="373501"/>
                  <a:pt x="3159324" y="398108"/>
                </a:cubicBezTo>
                <a:cubicBezTo>
                  <a:pt x="3155355" y="445336"/>
                  <a:pt x="3144441" y="480062"/>
                  <a:pt x="3126582" y="502287"/>
                </a:cubicBezTo>
                <a:cubicBezTo>
                  <a:pt x="3108722" y="524512"/>
                  <a:pt x="3073400" y="546737"/>
                  <a:pt x="3020616" y="568962"/>
                </a:cubicBezTo>
                <a:cubicBezTo>
                  <a:pt x="2984897" y="583647"/>
                  <a:pt x="2948186" y="590989"/>
                  <a:pt x="2910483" y="590989"/>
                </a:cubicBezTo>
                <a:cubicBezTo>
                  <a:pt x="2883099" y="590989"/>
                  <a:pt x="2843411" y="584837"/>
                  <a:pt x="2791421" y="572534"/>
                </a:cubicBezTo>
                <a:cubicBezTo>
                  <a:pt x="2721571" y="546340"/>
                  <a:pt x="2682875" y="531259"/>
                  <a:pt x="2675335" y="527291"/>
                </a:cubicBezTo>
                <a:cubicBezTo>
                  <a:pt x="2650332" y="513400"/>
                  <a:pt x="2623543" y="490183"/>
                  <a:pt x="2594968" y="457639"/>
                </a:cubicBezTo>
                <a:cubicBezTo>
                  <a:pt x="2545358" y="400092"/>
                  <a:pt x="2520554" y="321312"/>
                  <a:pt x="2520554" y="221300"/>
                </a:cubicBezTo>
                <a:cubicBezTo>
                  <a:pt x="2520554" y="188756"/>
                  <a:pt x="2524125" y="158990"/>
                  <a:pt x="2531269" y="132003"/>
                </a:cubicBezTo>
                <a:cubicBezTo>
                  <a:pt x="2543473" y="107694"/>
                  <a:pt x="2556521" y="84924"/>
                  <a:pt x="2570411" y="63691"/>
                </a:cubicBezTo>
                <a:close/>
                <a:moveTo>
                  <a:pt x="834033" y="44492"/>
                </a:moveTo>
                <a:cubicBezTo>
                  <a:pt x="895946" y="44492"/>
                  <a:pt x="935435" y="59573"/>
                  <a:pt x="952500" y="89736"/>
                </a:cubicBezTo>
                <a:cubicBezTo>
                  <a:pt x="965597" y="113151"/>
                  <a:pt x="972146" y="193915"/>
                  <a:pt x="972146" y="332028"/>
                </a:cubicBezTo>
                <a:cubicBezTo>
                  <a:pt x="972146" y="454265"/>
                  <a:pt x="966788" y="532450"/>
                  <a:pt x="956072" y="566581"/>
                </a:cubicBezTo>
                <a:cubicBezTo>
                  <a:pt x="944960" y="593172"/>
                  <a:pt x="905669" y="606467"/>
                  <a:pt x="838201" y="606467"/>
                </a:cubicBezTo>
                <a:cubicBezTo>
                  <a:pt x="776288" y="606467"/>
                  <a:pt x="739974" y="594362"/>
                  <a:pt x="729258" y="570153"/>
                </a:cubicBezTo>
                <a:cubicBezTo>
                  <a:pt x="711399" y="529275"/>
                  <a:pt x="702469" y="440573"/>
                  <a:pt x="702469" y="304048"/>
                </a:cubicBezTo>
                <a:cubicBezTo>
                  <a:pt x="702469" y="179826"/>
                  <a:pt x="710605" y="106801"/>
                  <a:pt x="726877" y="84973"/>
                </a:cubicBezTo>
                <a:cubicBezTo>
                  <a:pt x="741561" y="57986"/>
                  <a:pt x="777280" y="44492"/>
                  <a:pt x="834033" y="44492"/>
                </a:cubicBezTo>
                <a:close/>
                <a:moveTo>
                  <a:pt x="303146" y="0"/>
                </a:moveTo>
                <a:lnTo>
                  <a:pt x="297359" y="8476"/>
                </a:lnTo>
                <a:cubicBezTo>
                  <a:pt x="289025" y="25938"/>
                  <a:pt x="282179" y="46476"/>
                  <a:pt x="276821" y="70090"/>
                </a:cubicBezTo>
                <a:cubicBezTo>
                  <a:pt x="272058" y="113350"/>
                  <a:pt x="269677" y="148672"/>
                  <a:pt x="269677" y="176056"/>
                </a:cubicBezTo>
                <a:cubicBezTo>
                  <a:pt x="269677" y="215347"/>
                  <a:pt x="274043" y="243525"/>
                  <a:pt x="282774" y="260590"/>
                </a:cubicBezTo>
                <a:cubicBezTo>
                  <a:pt x="310555" y="313375"/>
                  <a:pt x="341511" y="339767"/>
                  <a:pt x="375643" y="339767"/>
                </a:cubicBezTo>
                <a:cubicBezTo>
                  <a:pt x="394296" y="339767"/>
                  <a:pt x="410072" y="332028"/>
                  <a:pt x="422970" y="316550"/>
                </a:cubicBezTo>
                <a:cubicBezTo>
                  <a:pt x="435869" y="301072"/>
                  <a:pt x="442318" y="283609"/>
                  <a:pt x="442318" y="264162"/>
                </a:cubicBezTo>
                <a:cubicBezTo>
                  <a:pt x="442318" y="252653"/>
                  <a:pt x="439936" y="241937"/>
                  <a:pt x="435174" y="232015"/>
                </a:cubicBezTo>
                <a:cubicBezTo>
                  <a:pt x="395486" y="197884"/>
                  <a:pt x="376833" y="163356"/>
                  <a:pt x="379215" y="128431"/>
                </a:cubicBezTo>
                <a:cubicBezTo>
                  <a:pt x="393899" y="104222"/>
                  <a:pt x="406797" y="90530"/>
                  <a:pt x="417910" y="87355"/>
                </a:cubicBezTo>
                <a:cubicBezTo>
                  <a:pt x="420688" y="86561"/>
                  <a:pt x="441524" y="86164"/>
                  <a:pt x="480418" y="86164"/>
                </a:cubicBezTo>
                <a:cubicBezTo>
                  <a:pt x="513755" y="90133"/>
                  <a:pt x="540147" y="103428"/>
                  <a:pt x="559594" y="126050"/>
                </a:cubicBezTo>
                <a:cubicBezTo>
                  <a:pt x="576660" y="152244"/>
                  <a:pt x="593726" y="178636"/>
                  <a:pt x="610791" y="205226"/>
                </a:cubicBezTo>
                <a:cubicBezTo>
                  <a:pt x="620713" y="236183"/>
                  <a:pt x="625674" y="267933"/>
                  <a:pt x="625674" y="300476"/>
                </a:cubicBezTo>
                <a:cubicBezTo>
                  <a:pt x="625674" y="375486"/>
                  <a:pt x="603647" y="440970"/>
                  <a:pt x="559594" y="496930"/>
                </a:cubicBezTo>
                <a:cubicBezTo>
                  <a:pt x="515541" y="552889"/>
                  <a:pt x="457399" y="588211"/>
                  <a:pt x="385168" y="602895"/>
                </a:cubicBezTo>
                <a:cubicBezTo>
                  <a:pt x="298252" y="602895"/>
                  <a:pt x="224235" y="583051"/>
                  <a:pt x="163116" y="543364"/>
                </a:cubicBezTo>
                <a:cubicBezTo>
                  <a:pt x="128985" y="521139"/>
                  <a:pt x="88900" y="483237"/>
                  <a:pt x="42863" y="429659"/>
                </a:cubicBezTo>
                <a:cubicBezTo>
                  <a:pt x="14288" y="374493"/>
                  <a:pt x="0" y="299683"/>
                  <a:pt x="0" y="205226"/>
                </a:cubicBezTo>
                <a:cubicBezTo>
                  <a:pt x="0" y="177644"/>
                  <a:pt x="1241" y="148225"/>
                  <a:pt x="3721" y="116971"/>
                </a:cubicBezTo>
                <a:lnTo>
                  <a:pt x="13078" y="33761"/>
                </a:lnTo>
                <a:lnTo>
                  <a:pt x="51960" y="23540"/>
                </a:lnTo>
                <a:cubicBezTo>
                  <a:pt x="78500" y="18394"/>
                  <a:pt x="107847" y="14182"/>
                  <a:pt x="138821" y="1073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C8B09F3-8A76-4365-AAB1-7BF38EC81C0A}"/>
              </a:ext>
            </a:extLst>
          </p:cNvPr>
          <p:cNvSpPr txBox="1"/>
          <p:nvPr/>
        </p:nvSpPr>
        <p:spPr>
          <a:xfrm>
            <a:off x="3696579" y="2625543"/>
            <a:ext cx="4391025" cy="505452"/>
          </a:xfrm>
          <a:custGeom>
            <a:avLst/>
            <a:gdLst/>
            <a:ahLst/>
            <a:cxnLst/>
            <a:rect l="l" t="t" r="r" b="b"/>
            <a:pathLst>
              <a:path w="4391025" h="505452">
                <a:moveTo>
                  <a:pt x="4015885" y="181342"/>
                </a:moveTo>
                <a:cubicBezTo>
                  <a:pt x="4001709" y="182011"/>
                  <a:pt x="3989933" y="187257"/>
                  <a:pt x="3980557" y="197080"/>
                </a:cubicBezTo>
                <a:cubicBezTo>
                  <a:pt x="3968055" y="210177"/>
                  <a:pt x="3961805" y="227640"/>
                  <a:pt x="3961805" y="249468"/>
                </a:cubicBezTo>
                <a:cubicBezTo>
                  <a:pt x="3961805" y="268915"/>
                  <a:pt x="3967361" y="282408"/>
                  <a:pt x="3978473" y="289949"/>
                </a:cubicBezTo>
                <a:cubicBezTo>
                  <a:pt x="3985220" y="293918"/>
                  <a:pt x="3999507" y="297093"/>
                  <a:pt x="4021335" y="299474"/>
                </a:cubicBezTo>
                <a:cubicBezTo>
                  <a:pt x="4044751" y="301855"/>
                  <a:pt x="4065389" y="299871"/>
                  <a:pt x="4083248" y="293521"/>
                </a:cubicBezTo>
                <a:cubicBezTo>
                  <a:pt x="4106267" y="285186"/>
                  <a:pt x="4117777" y="270105"/>
                  <a:pt x="4117777" y="248277"/>
                </a:cubicBezTo>
                <a:cubicBezTo>
                  <a:pt x="4117777" y="212558"/>
                  <a:pt x="4088805" y="190532"/>
                  <a:pt x="4030861" y="182197"/>
                </a:cubicBezTo>
                <a:cubicBezTo>
                  <a:pt x="4025602" y="181404"/>
                  <a:pt x="4020610" y="181118"/>
                  <a:pt x="4015885" y="181342"/>
                </a:cubicBezTo>
                <a:close/>
                <a:moveTo>
                  <a:pt x="1482235" y="181342"/>
                </a:moveTo>
                <a:cubicBezTo>
                  <a:pt x="1468059" y="182011"/>
                  <a:pt x="1456283" y="187257"/>
                  <a:pt x="1446907" y="197080"/>
                </a:cubicBezTo>
                <a:cubicBezTo>
                  <a:pt x="1434406" y="210177"/>
                  <a:pt x="1428155" y="227640"/>
                  <a:pt x="1428155" y="249468"/>
                </a:cubicBezTo>
                <a:cubicBezTo>
                  <a:pt x="1428155" y="268915"/>
                  <a:pt x="1433711" y="282408"/>
                  <a:pt x="1444823" y="289949"/>
                </a:cubicBezTo>
                <a:cubicBezTo>
                  <a:pt x="1451570" y="293918"/>
                  <a:pt x="1465858" y="297093"/>
                  <a:pt x="1487686" y="299474"/>
                </a:cubicBezTo>
                <a:cubicBezTo>
                  <a:pt x="1511101" y="301855"/>
                  <a:pt x="1531739" y="299871"/>
                  <a:pt x="1549598" y="293521"/>
                </a:cubicBezTo>
                <a:cubicBezTo>
                  <a:pt x="1572617" y="285186"/>
                  <a:pt x="1584127" y="270105"/>
                  <a:pt x="1584127" y="248277"/>
                </a:cubicBezTo>
                <a:cubicBezTo>
                  <a:pt x="1584127" y="212558"/>
                  <a:pt x="1555155" y="190532"/>
                  <a:pt x="1497211" y="182197"/>
                </a:cubicBezTo>
                <a:cubicBezTo>
                  <a:pt x="1491952" y="181404"/>
                  <a:pt x="1486960" y="181118"/>
                  <a:pt x="1482235" y="181342"/>
                </a:cubicBezTo>
                <a:close/>
                <a:moveTo>
                  <a:pt x="2821629" y="106530"/>
                </a:moveTo>
                <a:lnTo>
                  <a:pt x="2855565" y="118499"/>
                </a:lnTo>
                <a:cubicBezTo>
                  <a:pt x="2876302" y="128619"/>
                  <a:pt x="2893020" y="140129"/>
                  <a:pt x="2905720" y="153027"/>
                </a:cubicBezTo>
                <a:cubicBezTo>
                  <a:pt x="2934692" y="183190"/>
                  <a:pt x="2949178" y="226250"/>
                  <a:pt x="2949178" y="282210"/>
                </a:cubicBezTo>
                <a:cubicBezTo>
                  <a:pt x="2949178" y="378254"/>
                  <a:pt x="2901751" y="442944"/>
                  <a:pt x="2806898" y="476282"/>
                </a:cubicBezTo>
                <a:cubicBezTo>
                  <a:pt x="2756495" y="494141"/>
                  <a:pt x="2694979" y="503071"/>
                  <a:pt x="2622351" y="503071"/>
                </a:cubicBezTo>
                <a:cubicBezTo>
                  <a:pt x="2561629" y="503071"/>
                  <a:pt x="2504479" y="494935"/>
                  <a:pt x="2450901" y="478663"/>
                </a:cubicBezTo>
                <a:cubicBezTo>
                  <a:pt x="2384226" y="457629"/>
                  <a:pt x="2335807" y="427069"/>
                  <a:pt x="2305645" y="386985"/>
                </a:cubicBezTo>
                <a:cubicBezTo>
                  <a:pt x="2305645" y="344122"/>
                  <a:pt x="2308026" y="314555"/>
                  <a:pt x="2312789" y="298283"/>
                </a:cubicBezTo>
                <a:cubicBezTo>
                  <a:pt x="2325886" y="254230"/>
                  <a:pt x="2352675" y="232204"/>
                  <a:pt x="2393156" y="232204"/>
                </a:cubicBezTo>
                <a:cubicBezTo>
                  <a:pt x="2411412" y="232204"/>
                  <a:pt x="2440781" y="242423"/>
                  <a:pt x="2481262" y="262862"/>
                </a:cubicBezTo>
                <a:cubicBezTo>
                  <a:pt x="2521743" y="283301"/>
                  <a:pt x="2551708" y="293521"/>
                  <a:pt x="2571155" y="293521"/>
                </a:cubicBezTo>
                <a:cubicBezTo>
                  <a:pt x="2590205" y="293521"/>
                  <a:pt x="2607270" y="286972"/>
                  <a:pt x="2622351" y="273875"/>
                </a:cubicBezTo>
                <a:cubicBezTo>
                  <a:pt x="2624336" y="268319"/>
                  <a:pt x="2625328" y="263358"/>
                  <a:pt x="2625328" y="258993"/>
                </a:cubicBezTo>
                <a:cubicBezTo>
                  <a:pt x="2625328" y="233990"/>
                  <a:pt x="2586633" y="216130"/>
                  <a:pt x="2509242" y="205415"/>
                </a:cubicBezTo>
                <a:lnTo>
                  <a:pt x="2495581" y="201336"/>
                </a:lnTo>
                <a:lnTo>
                  <a:pt x="2527898" y="202576"/>
                </a:lnTo>
                <a:cubicBezTo>
                  <a:pt x="2584725" y="187078"/>
                  <a:pt x="2642028" y="173231"/>
                  <a:pt x="2698379" y="156081"/>
                </a:cubicBezTo>
                <a:cubicBezTo>
                  <a:pt x="2729636" y="146568"/>
                  <a:pt x="2759795" y="131070"/>
                  <a:pt x="2790307" y="117950"/>
                </a:cubicBezTo>
                <a:close/>
                <a:moveTo>
                  <a:pt x="3023124" y="99722"/>
                </a:moveTo>
                <a:lnTo>
                  <a:pt x="3051370" y="100869"/>
                </a:lnTo>
                <a:cubicBezTo>
                  <a:pt x="3106951" y="105066"/>
                  <a:pt x="3162456" y="110878"/>
                  <a:pt x="3217932" y="117336"/>
                </a:cubicBezTo>
                <a:lnTo>
                  <a:pt x="3291140" y="126286"/>
                </a:lnTo>
                <a:lnTo>
                  <a:pt x="3293790" y="153697"/>
                </a:lnTo>
                <a:cubicBezTo>
                  <a:pt x="3301975" y="190160"/>
                  <a:pt x="3322439" y="208987"/>
                  <a:pt x="3355181" y="210177"/>
                </a:cubicBezTo>
                <a:cubicBezTo>
                  <a:pt x="3388221" y="211368"/>
                  <a:pt x="3408871" y="192020"/>
                  <a:pt x="3417131" y="152134"/>
                </a:cubicBezTo>
                <a:lnTo>
                  <a:pt x="3418079" y="141410"/>
                </a:lnTo>
                <a:lnTo>
                  <a:pt x="3550786" y="156081"/>
                </a:lnTo>
                <a:cubicBezTo>
                  <a:pt x="3580723" y="166967"/>
                  <a:pt x="3609601" y="179152"/>
                  <a:pt x="3638172" y="190346"/>
                </a:cubicBezTo>
                <a:lnTo>
                  <a:pt x="3653939" y="195567"/>
                </a:lnTo>
                <a:lnTo>
                  <a:pt x="3644503" y="251849"/>
                </a:lnTo>
                <a:cubicBezTo>
                  <a:pt x="3619103" y="367340"/>
                  <a:pt x="3585369" y="435999"/>
                  <a:pt x="3543300" y="457827"/>
                </a:cubicBezTo>
                <a:cubicBezTo>
                  <a:pt x="3522662" y="489577"/>
                  <a:pt x="3458369" y="505452"/>
                  <a:pt x="3350419" y="505452"/>
                </a:cubicBezTo>
                <a:cubicBezTo>
                  <a:pt x="3235722" y="505452"/>
                  <a:pt x="3170237" y="488386"/>
                  <a:pt x="3153965" y="454255"/>
                </a:cubicBezTo>
                <a:cubicBezTo>
                  <a:pt x="3105150" y="419330"/>
                  <a:pt x="3069034" y="356426"/>
                  <a:pt x="3045619" y="265541"/>
                </a:cubicBezTo>
                <a:cubicBezTo>
                  <a:pt x="3037086" y="231807"/>
                  <a:pt x="3030686" y="196435"/>
                  <a:pt x="3026420" y="159427"/>
                </a:cubicBezTo>
                <a:close/>
                <a:moveTo>
                  <a:pt x="537453" y="67853"/>
                </a:moveTo>
                <a:lnTo>
                  <a:pt x="590635" y="68903"/>
                </a:lnTo>
                <a:lnTo>
                  <a:pt x="845373" y="77283"/>
                </a:lnTo>
                <a:lnTo>
                  <a:pt x="816769" y="99449"/>
                </a:lnTo>
                <a:cubicBezTo>
                  <a:pt x="805259" y="110958"/>
                  <a:pt x="799505" y="131199"/>
                  <a:pt x="799505" y="160171"/>
                </a:cubicBezTo>
                <a:cubicBezTo>
                  <a:pt x="799505" y="186365"/>
                  <a:pt x="804862" y="225854"/>
                  <a:pt x="815578" y="278638"/>
                </a:cubicBezTo>
                <a:cubicBezTo>
                  <a:pt x="826294" y="331423"/>
                  <a:pt x="831651" y="370911"/>
                  <a:pt x="831651" y="397105"/>
                </a:cubicBezTo>
                <a:cubicBezTo>
                  <a:pt x="831651" y="422108"/>
                  <a:pt x="826294" y="439174"/>
                  <a:pt x="815578" y="448302"/>
                </a:cubicBezTo>
                <a:cubicBezTo>
                  <a:pt x="799306" y="482433"/>
                  <a:pt x="762397" y="499499"/>
                  <a:pt x="704850" y="499499"/>
                </a:cubicBezTo>
                <a:cubicBezTo>
                  <a:pt x="644525" y="499499"/>
                  <a:pt x="607814" y="482433"/>
                  <a:pt x="594717" y="448302"/>
                </a:cubicBezTo>
                <a:cubicBezTo>
                  <a:pt x="575270" y="436793"/>
                  <a:pt x="559792" y="370911"/>
                  <a:pt x="548283" y="250658"/>
                </a:cubicBezTo>
                <a:cubicBezTo>
                  <a:pt x="544314" y="208788"/>
                  <a:pt x="541337" y="169547"/>
                  <a:pt x="539353" y="132935"/>
                </a:cubicBezTo>
                <a:close/>
                <a:moveTo>
                  <a:pt x="218922" y="64586"/>
                </a:moveTo>
                <a:lnTo>
                  <a:pt x="217475" y="79097"/>
                </a:lnTo>
                <a:cubicBezTo>
                  <a:pt x="216557" y="94848"/>
                  <a:pt x="216098" y="112546"/>
                  <a:pt x="216098" y="132191"/>
                </a:cubicBezTo>
                <a:cubicBezTo>
                  <a:pt x="216098" y="210376"/>
                  <a:pt x="226616" y="253437"/>
                  <a:pt x="247650" y="261374"/>
                </a:cubicBezTo>
                <a:cubicBezTo>
                  <a:pt x="256778" y="264946"/>
                  <a:pt x="264517" y="266732"/>
                  <a:pt x="270867" y="266732"/>
                </a:cubicBezTo>
                <a:cubicBezTo>
                  <a:pt x="279995" y="266732"/>
                  <a:pt x="294481" y="259985"/>
                  <a:pt x="314325" y="246491"/>
                </a:cubicBezTo>
                <a:cubicBezTo>
                  <a:pt x="334169" y="232997"/>
                  <a:pt x="353020" y="226250"/>
                  <a:pt x="370880" y="226250"/>
                </a:cubicBezTo>
                <a:cubicBezTo>
                  <a:pt x="379611" y="226250"/>
                  <a:pt x="389334" y="227441"/>
                  <a:pt x="400050" y="229822"/>
                </a:cubicBezTo>
                <a:cubicBezTo>
                  <a:pt x="443309" y="247682"/>
                  <a:pt x="464939" y="281416"/>
                  <a:pt x="464939" y="331025"/>
                </a:cubicBezTo>
                <a:cubicBezTo>
                  <a:pt x="464939" y="381429"/>
                  <a:pt x="437158" y="421711"/>
                  <a:pt x="381595" y="451874"/>
                </a:cubicBezTo>
                <a:cubicBezTo>
                  <a:pt x="321667" y="484418"/>
                  <a:pt x="258762" y="500690"/>
                  <a:pt x="192881" y="500690"/>
                </a:cubicBezTo>
                <a:cubicBezTo>
                  <a:pt x="111522" y="500690"/>
                  <a:pt x="53777" y="468543"/>
                  <a:pt x="19645" y="404249"/>
                </a:cubicBezTo>
                <a:cubicBezTo>
                  <a:pt x="6548" y="380040"/>
                  <a:pt x="0" y="343130"/>
                  <a:pt x="0" y="293521"/>
                </a:cubicBezTo>
                <a:cubicBezTo>
                  <a:pt x="0" y="263358"/>
                  <a:pt x="3870" y="218214"/>
                  <a:pt x="11609" y="158087"/>
                </a:cubicBezTo>
                <a:lnTo>
                  <a:pt x="17760" y="102302"/>
                </a:lnTo>
                <a:lnTo>
                  <a:pt x="94664" y="78589"/>
                </a:lnTo>
                <a:cubicBezTo>
                  <a:pt x="127448" y="70875"/>
                  <a:pt x="160978" y="67001"/>
                  <a:pt x="194732" y="65055"/>
                </a:cubicBezTo>
                <a:close/>
                <a:moveTo>
                  <a:pt x="4182201" y="32471"/>
                </a:moveTo>
                <a:lnTo>
                  <a:pt x="4279833" y="35667"/>
                </a:lnTo>
                <a:cubicBezTo>
                  <a:pt x="4298019" y="36263"/>
                  <a:pt x="4316152" y="37206"/>
                  <a:pt x="4334155" y="39020"/>
                </a:cubicBezTo>
                <a:lnTo>
                  <a:pt x="4385265" y="47204"/>
                </a:lnTo>
                <a:lnTo>
                  <a:pt x="4387602" y="70576"/>
                </a:lnTo>
                <a:cubicBezTo>
                  <a:pt x="4389884" y="106097"/>
                  <a:pt x="4391025" y="142907"/>
                  <a:pt x="4391025" y="181007"/>
                </a:cubicBezTo>
                <a:cubicBezTo>
                  <a:pt x="4391025" y="308007"/>
                  <a:pt x="4380309" y="395518"/>
                  <a:pt x="4358878" y="443540"/>
                </a:cubicBezTo>
                <a:cubicBezTo>
                  <a:pt x="4351734" y="482433"/>
                  <a:pt x="4320977" y="501880"/>
                  <a:pt x="4266605" y="501880"/>
                </a:cubicBezTo>
                <a:cubicBezTo>
                  <a:pt x="4223345" y="501880"/>
                  <a:pt x="4198937" y="489180"/>
                  <a:pt x="4193381" y="463780"/>
                </a:cubicBezTo>
                <a:cubicBezTo>
                  <a:pt x="4154091" y="480846"/>
                  <a:pt x="4111029" y="489379"/>
                  <a:pt x="4064198" y="489379"/>
                </a:cubicBezTo>
                <a:cubicBezTo>
                  <a:pt x="3964185" y="489379"/>
                  <a:pt x="3885208" y="463383"/>
                  <a:pt x="3827264" y="411393"/>
                </a:cubicBezTo>
                <a:cubicBezTo>
                  <a:pt x="3786783" y="358608"/>
                  <a:pt x="3766542" y="297291"/>
                  <a:pt x="3766542" y="227441"/>
                </a:cubicBezTo>
                <a:lnTo>
                  <a:pt x="3766745" y="226237"/>
                </a:lnTo>
                <a:lnTo>
                  <a:pt x="3767192" y="226315"/>
                </a:lnTo>
                <a:cubicBezTo>
                  <a:pt x="3811194" y="230928"/>
                  <a:pt x="3857035" y="225590"/>
                  <a:pt x="3907247" y="202576"/>
                </a:cubicBezTo>
                <a:cubicBezTo>
                  <a:pt x="4065234" y="130166"/>
                  <a:pt x="4125371" y="91330"/>
                  <a:pt x="4141148" y="70605"/>
                </a:cubicBezTo>
                <a:lnTo>
                  <a:pt x="4144882" y="62120"/>
                </a:lnTo>
                <a:lnTo>
                  <a:pt x="4177010" y="50038"/>
                </a:lnTo>
                <a:close/>
                <a:moveTo>
                  <a:pt x="1768481" y="1098"/>
                </a:moveTo>
                <a:cubicBezTo>
                  <a:pt x="1791808" y="-630"/>
                  <a:pt x="1815095" y="-202"/>
                  <a:pt x="1838357" y="1573"/>
                </a:cubicBezTo>
                <a:lnTo>
                  <a:pt x="1847160" y="2653"/>
                </a:lnTo>
                <a:lnTo>
                  <a:pt x="1853952" y="70576"/>
                </a:lnTo>
                <a:cubicBezTo>
                  <a:pt x="1856234" y="106097"/>
                  <a:pt x="1857375" y="142907"/>
                  <a:pt x="1857375" y="181007"/>
                </a:cubicBezTo>
                <a:cubicBezTo>
                  <a:pt x="1857375" y="308007"/>
                  <a:pt x="1846659" y="395518"/>
                  <a:pt x="1825228" y="443540"/>
                </a:cubicBezTo>
                <a:cubicBezTo>
                  <a:pt x="1818084" y="482433"/>
                  <a:pt x="1787326" y="501880"/>
                  <a:pt x="1732955" y="501880"/>
                </a:cubicBezTo>
                <a:cubicBezTo>
                  <a:pt x="1689695" y="501880"/>
                  <a:pt x="1665288" y="489180"/>
                  <a:pt x="1659731" y="463780"/>
                </a:cubicBezTo>
                <a:cubicBezTo>
                  <a:pt x="1620441" y="480846"/>
                  <a:pt x="1577380" y="489379"/>
                  <a:pt x="1530548" y="489379"/>
                </a:cubicBezTo>
                <a:cubicBezTo>
                  <a:pt x="1430536" y="489379"/>
                  <a:pt x="1351558" y="463383"/>
                  <a:pt x="1293614" y="411393"/>
                </a:cubicBezTo>
                <a:cubicBezTo>
                  <a:pt x="1253133" y="358608"/>
                  <a:pt x="1232892" y="297291"/>
                  <a:pt x="1232892" y="227441"/>
                </a:cubicBezTo>
                <a:cubicBezTo>
                  <a:pt x="1232892" y="198271"/>
                  <a:pt x="1237258" y="172325"/>
                  <a:pt x="1245989" y="149604"/>
                </a:cubicBezTo>
                <a:lnTo>
                  <a:pt x="1252978" y="139200"/>
                </a:lnTo>
                <a:lnTo>
                  <a:pt x="1272535" y="140583"/>
                </a:lnTo>
                <a:cubicBezTo>
                  <a:pt x="1319316" y="140583"/>
                  <a:pt x="1365525" y="130250"/>
                  <a:pt x="1412020" y="125084"/>
                </a:cubicBezTo>
                <a:cubicBezTo>
                  <a:pt x="1484345" y="104420"/>
                  <a:pt x="1557951" y="87802"/>
                  <a:pt x="1628996" y="63091"/>
                </a:cubicBezTo>
                <a:cubicBezTo>
                  <a:pt x="1677052" y="46376"/>
                  <a:pt x="1717740" y="4857"/>
                  <a:pt x="1768481" y="1098"/>
                </a:cubicBezTo>
                <a:close/>
              </a:path>
            </a:pathLst>
          </a:custGeom>
          <a:solidFill>
            <a:srgbClr val="F8D093"/>
          </a:solidFill>
          <a:ln>
            <a:noFill/>
          </a:ln>
          <a:effectLst>
            <a:outerShdw blurRad="38100" dist="38100" dir="2700000" algn="tl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9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xmlns="" id="{4BB77885-61D3-44F6-B1B3-28439A37667A}"/>
              </a:ext>
            </a:extLst>
          </p:cNvPr>
          <p:cNvGrpSpPr/>
          <p:nvPr/>
        </p:nvGrpSpPr>
        <p:grpSpPr>
          <a:xfrm>
            <a:off x="3495930" y="1007712"/>
            <a:ext cx="4660388" cy="2152480"/>
            <a:chOff x="3790179" y="794170"/>
            <a:chExt cx="4660388" cy="2152480"/>
          </a:xfrm>
        </p:grpSpPr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xmlns="" id="{E477E9CC-038E-42FC-BACB-2FB6FF1B6C0A}"/>
                </a:ext>
              </a:extLst>
            </p:cNvPr>
            <p:cNvSpPr txBox="1"/>
            <p:nvPr/>
          </p:nvSpPr>
          <p:spPr>
            <a:xfrm>
              <a:off x="3826003" y="794170"/>
              <a:ext cx="4624564" cy="715819"/>
            </a:xfrm>
            <a:custGeom>
              <a:avLst/>
              <a:gdLst/>
              <a:ahLst/>
              <a:cxnLst/>
              <a:rect l="l" t="t" r="r" b="b"/>
              <a:pathLst>
                <a:path w="4624564" h="715819">
                  <a:moveTo>
                    <a:pt x="1344827" y="394318"/>
                  </a:moveTo>
                  <a:cubicBezTo>
                    <a:pt x="1333866" y="394523"/>
                    <a:pt x="1324768" y="398538"/>
                    <a:pt x="1317533" y="406363"/>
                  </a:cubicBezTo>
                  <a:cubicBezTo>
                    <a:pt x="1307888" y="416797"/>
                    <a:pt x="1303064" y="431151"/>
                    <a:pt x="1303064" y="449426"/>
                  </a:cubicBezTo>
                  <a:cubicBezTo>
                    <a:pt x="1303064" y="464606"/>
                    <a:pt x="1305836" y="474078"/>
                    <a:pt x="1311380" y="477842"/>
                  </a:cubicBezTo>
                  <a:cubicBezTo>
                    <a:pt x="1317879" y="481668"/>
                    <a:pt x="1330787" y="484633"/>
                    <a:pt x="1350103" y="486735"/>
                  </a:cubicBezTo>
                  <a:cubicBezTo>
                    <a:pt x="1371150" y="488949"/>
                    <a:pt x="1389630" y="487191"/>
                    <a:pt x="1405542" y="481461"/>
                  </a:cubicBezTo>
                  <a:cubicBezTo>
                    <a:pt x="1422899" y="475173"/>
                    <a:pt x="1431578" y="464107"/>
                    <a:pt x="1431578" y="448263"/>
                  </a:cubicBezTo>
                  <a:cubicBezTo>
                    <a:pt x="1431578" y="420215"/>
                    <a:pt x="1406522" y="402588"/>
                    <a:pt x="1356410" y="395382"/>
                  </a:cubicBezTo>
                  <a:cubicBezTo>
                    <a:pt x="1352342" y="394604"/>
                    <a:pt x="1348481" y="394249"/>
                    <a:pt x="1344827" y="394318"/>
                  </a:cubicBezTo>
                  <a:close/>
                  <a:moveTo>
                    <a:pt x="2891329" y="195696"/>
                  </a:moveTo>
                  <a:lnTo>
                    <a:pt x="2885182" y="198092"/>
                  </a:lnTo>
                  <a:cubicBezTo>
                    <a:pt x="2824305" y="229892"/>
                    <a:pt x="2793866" y="270674"/>
                    <a:pt x="2793866" y="320438"/>
                  </a:cubicBezTo>
                  <a:cubicBezTo>
                    <a:pt x="2793866" y="350049"/>
                    <a:pt x="2807757" y="383733"/>
                    <a:pt x="2835538" y="421492"/>
                  </a:cubicBezTo>
                  <a:cubicBezTo>
                    <a:pt x="2866333" y="440741"/>
                    <a:pt x="2896527" y="450365"/>
                    <a:pt x="2926119" y="450365"/>
                  </a:cubicBezTo>
                  <a:cubicBezTo>
                    <a:pt x="2958948" y="450365"/>
                    <a:pt x="2995162" y="438223"/>
                    <a:pt x="3034763" y="413939"/>
                  </a:cubicBezTo>
                  <a:cubicBezTo>
                    <a:pt x="3051500" y="406703"/>
                    <a:pt x="3067818" y="403084"/>
                    <a:pt x="3083718" y="403084"/>
                  </a:cubicBezTo>
                  <a:cubicBezTo>
                    <a:pt x="3111692" y="403084"/>
                    <a:pt x="3133902" y="412491"/>
                    <a:pt x="3150347" y="431306"/>
                  </a:cubicBezTo>
                  <a:cubicBezTo>
                    <a:pt x="3166792" y="450120"/>
                    <a:pt x="3173735" y="473812"/>
                    <a:pt x="3171174" y="502380"/>
                  </a:cubicBezTo>
                  <a:cubicBezTo>
                    <a:pt x="3167186" y="549912"/>
                    <a:pt x="3155767" y="585405"/>
                    <a:pt x="3136915" y="608858"/>
                  </a:cubicBezTo>
                  <a:cubicBezTo>
                    <a:pt x="3118064" y="632311"/>
                    <a:pt x="3076128" y="655708"/>
                    <a:pt x="3011109" y="679049"/>
                  </a:cubicBezTo>
                  <a:cubicBezTo>
                    <a:pt x="2985938" y="693448"/>
                    <a:pt x="2953912" y="700648"/>
                    <a:pt x="2915031" y="700648"/>
                  </a:cubicBezTo>
                  <a:cubicBezTo>
                    <a:pt x="2886847" y="700648"/>
                    <a:pt x="2847004" y="694555"/>
                    <a:pt x="2795504" y="682370"/>
                  </a:cubicBezTo>
                  <a:cubicBezTo>
                    <a:pt x="2725449" y="656095"/>
                    <a:pt x="2686369" y="640825"/>
                    <a:pt x="2678264" y="636558"/>
                  </a:cubicBezTo>
                  <a:cubicBezTo>
                    <a:pt x="2652560" y="622277"/>
                    <a:pt x="2628193" y="600058"/>
                    <a:pt x="2605162" y="569902"/>
                  </a:cubicBezTo>
                  <a:cubicBezTo>
                    <a:pt x="2548929" y="508591"/>
                    <a:pt x="2520813" y="427380"/>
                    <a:pt x="2520813" y="326270"/>
                  </a:cubicBezTo>
                  <a:lnTo>
                    <a:pt x="2531544" y="238769"/>
                  </a:lnTo>
                  <a:lnTo>
                    <a:pt x="2611225" y="234337"/>
                  </a:lnTo>
                  <a:cubicBezTo>
                    <a:pt x="2654399" y="231937"/>
                    <a:pt x="2697531" y="229061"/>
                    <a:pt x="2740495" y="224287"/>
                  </a:cubicBezTo>
                  <a:cubicBezTo>
                    <a:pt x="2758570" y="222279"/>
                    <a:pt x="2774315" y="210024"/>
                    <a:pt x="2792254" y="207034"/>
                  </a:cubicBezTo>
                  <a:cubicBezTo>
                    <a:pt x="2817938" y="202754"/>
                    <a:pt x="2843868" y="200282"/>
                    <a:pt x="2869822" y="197959"/>
                  </a:cubicBezTo>
                  <a:close/>
                  <a:moveTo>
                    <a:pt x="3970257" y="165218"/>
                  </a:moveTo>
                  <a:lnTo>
                    <a:pt x="4017205" y="172528"/>
                  </a:lnTo>
                  <a:cubicBezTo>
                    <a:pt x="4042156" y="178766"/>
                    <a:pt x="4062577" y="196903"/>
                    <a:pt x="4086216" y="207034"/>
                  </a:cubicBezTo>
                  <a:cubicBezTo>
                    <a:pt x="4102931" y="214198"/>
                    <a:pt x="4121708" y="216154"/>
                    <a:pt x="4137974" y="224287"/>
                  </a:cubicBezTo>
                  <a:cubicBezTo>
                    <a:pt x="4242224" y="276413"/>
                    <a:pt x="4146541" y="249457"/>
                    <a:pt x="4217206" y="265956"/>
                  </a:cubicBezTo>
                  <a:lnTo>
                    <a:pt x="4251860" y="274373"/>
                  </a:lnTo>
                  <a:lnTo>
                    <a:pt x="4249256" y="314011"/>
                  </a:lnTo>
                  <a:cubicBezTo>
                    <a:pt x="4249256" y="369530"/>
                    <a:pt x="4266620" y="397922"/>
                    <a:pt x="4301346" y="399187"/>
                  </a:cubicBezTo>
                  <a:cubicBezTo>
                    <a:pt x="4336346" y="400619"/>
                    <a:pt x="4353846" y="370283"/>
                    <a:pt x="4353846" y="308178"/>
                  </a:cubicBezTo>
                  <a:lnTo>
                    <a:pt x="4350144" y="251789"/>
                  </a:lnTo>
                  <a:lnTo>
                    <a:pt x="4371910" y="243418"/>
                  </a:lnTo>
                  <a:cubicBezTo>
                    <a:pt x="4385736" y="238629"/>
                    <a:pt x="4404928" y="232393"/>
                    <a:pt x="4431273" y="224287"/>
                  </a:cubicBezTo>
                  <a:cubicBezTo>
                    <a:pt x="4476599" y="210340"/>
                    <a:pt x="4523288" y="201283"/>
                    <a:pt x="4569295" y="189781"/>
                  </a:cubicBezTo>
                  <a:lnTo>
                    <a:pt x="4622506" y="176478"/>
                  </a:lnTo>
                  <a:lnTo>
                    <a:pt x="4624564" y="216537"/>
                  </a:lnTo>
                  <a:cubicBezTo>
                    <a:pt x="4624564" y="288657"/>
                    <a:pt x="4615290" y="367933"/>
                    <a:pt x="4596742" y="454365"/>
                  </a:cubicBezTo>
                  <a:cubicBezTo>
                    <a:pt x="4571070" y="571108"/>
                    <a:pt x="4536861" y="640567"/>
                    <a:pt x="4494116" y="662743"/>
                  </a:cubicBezTo>
                  <a:cubicBezTo>
                    <a:pt x="4483375" y="679269"/>
                    <a:pt x="4461519" y="691664"/>
                    <a:pt x="4428548" y="699927"/>
                  </a:cubicBezTo>
                  <a:lnTo>
                    <a:pt x="4424273" y="700614"/>
                  </a:lnTo>
                  <a:lnTo>
                    <a:pt x="4203255" y="706541"/>
                  </a:lnTo>
                  <a:lnTo>
                    <a:pt x="4157655" y="698850"/>
                  </a:lnTo>
                  <a:cubicBezTo>
                    <a:pt x="4123994" y="689869"/>
                    <a:pt x="4102881" y="676398"/>
                    <a:pt x="4094318" y="658436"/>
                  </a:cubicBezTo>
                  <a:cubicBezTo>
                    <a:pt x="4045781" y="623716"/>
                    <a:pt x="4009519" y="555332"/>
                    <a:pt x="3985533" y="453286"/>
                  </a:cubicBezTo>
                  <a:cubicBezTo>
                    <a:pt x="3968802" y="396564"/>
                    <a:pt x="3960437" y="327960"/>
                    <a:pt x="3960437" y="247475"/>
                  </a:cubicBezTo>
                  <a:close/>
                  <a:moveTo>
                    <a:pt x="3878472" y="155454"/>
                  </a:moveTo>
                  <a:lnTo>
                    <a:pt x="3881614" y="216537"/>
                  </a:lnTo>
                  <a:cubicBezTo>
                    <a:pt x="3881614" y="288657"/>
                    <a:pt x="3872340" y="367933"/>
                    <a:pt x="3853792" y="454365"/>
                  </a:cubicBezTo>
                  <a:cubicBezTo>
                    <a:pt x="3828120" y="571108"/>
                    <a:pt x="3793911" y="640567"/>
                    <a:pt x="3751166" y="662743"/>
                  </a:cubicBezTo>
                  <a:cubicBezTo>
                    <a:pt x="3729685" y="695795"/>
                    <a:pt x="3663742" y="712321"/>
                    <a:pt x="3553336" y="712321"/>
                  </a:cubicBezTo>
                  <a:cubicBezTo>
                    <a:pt x="3435818" y="712321"/>
                    <a:pt x="3368495" y="694360"/>
                    <a:pt x="3351367" y="658436"/>
                  </a:cubicBezTo>
                  <a:cubicBezTo>
                    <a:pt x="3302831" y="623716"/>
                    <a:pt x="3266569" y="555332"/>
                    <a:pt x="3242583" y="453286"/>
                  </a:cubicBezTo>
                  <a:cubicBezTo>
                    <a:pt x="3225852" y="396564"/>
                    <a:pt x="3217487" y="327960"/>
                    <a:pt x="3217487" y="247475"/>
                  </a:cubicBezTo>
                  <a:lnTo>
                    <a:pt x="3227042" y="167435"/>
                  </a:lnTo>
                  <a:lnTo>
                    <a:pt x="3227443" y="167490"/>
                  </a:lnTo>
                  <a:cubicBezTo>
                    <a:pt x="3266305" y="173438"/>
                    <a:pt x="3306753" y="181065"/>
                    <a:pt x="3327091" y="189781"/>
                  </a:cubicBezTo>
                  <a:cubicBezTo>
                    <a:pt x="3346150" y="197949"/>
                    <a:pt x="3359791" y="216119"/>
                    <a:pt x="3378850" y="224287"/>
                  </a:cubicBezTo>
                  <a:cubicBezTo>
                    <a:pt x="3400644" y="233628"/>
                    <a:pt x="3425062" y="235026"/>
                    <a:pt x="3447861" y="241540"/>
                  </a:cubicBezTo>
                  <a:cubicBezTo>
                    <a:pt x="3465348" y="246536"/>
                    <a:pt x="3482367" y="253042"/>
                    <a:pt x="3499620" y="258793"/>
                  </a:cubicBezTo>
                  <a:lnTo>
                    <a:pt x="3510040" y="257185"/>
                  </a:lnTo>
                  <a:lnTo>
                    <a:pt x="3506307" y="314011"/>
                  </a:lnTo>
                  <a:cubicBezTo>
                    <a:pt x="3506307" y="369530"/>
                    <a:pt x="3523670" y="397922"/>
                    <a:pt x="3558396" y="399187"/>
                  </a:cubicBezTo>
                  <a:cubicBezTo>
                    <a:pt x="3593396" y="400619"/>
                    <a:pt x="3610896" y="370283"/>
                    <a:pt x="3610896" y="308178"/>
                  </a:cubicBezTo>
                  <a:cubicBezTo>
                    <a:pt x="3610896" y="291739"/>
                    <a:pt x="3609582" y="271724"/>
                    <a:pt x="3606954" y="248133"/>
                  </a:cubicBezTo>
                  <a:lnTo>
                    <a:pt x="3605841" y="240463"/>
                  </a:lnTo>
                  <a:lnTo>
                    <a:pt x="3616553" y="237998"/>
                  </a:lnTo>
                  <a:cubicBezTo>
                    <a:pt x="3628797" y="234485"/>
                    <a:pt x="3641381" y="230079"/>
                    <a:pt x="3654895" y="224287"/>
                  </a:cubicBezTo>
                  <a:cubicBezTo>
                    <a:pt x="3678534" y="214156"/>
                    <a:pt x="3699507" y="197914"/>
                    <a:pt x="3723906" y="189781"/>
                  </a:cubicBezTo>
                  <a:cubicBezTo>
                    <a:pt x="3751726" y="180508"/>
                    <a:pt x="3781545" y="178889"/>
                    <a:pt x="3810171" y="172528"/>
                  </a:cubicBezTo>
                  <a:close/>
                  <a:moveTo>
                    <a:pt x="1706383" y="149500"/>
                  </a:moveTo>
                  <a:lnTo>
                    <a:pt x="1710277" y="171861"/>
                  </a:lnTo>
                  <a:cubicBezTo>
                    <a:pt x="1719355" y="237401"/>
                    <a:pt x="1723895" y="307549"/>
                    <a:pt x="1723895" y="382304"/>
                  </a:cubicBezTo>
                  <a:cubicBezTo>
                    <a:pt x="1723895" y="508423"/>
                    <a:pt x="1713151" y="595559"/>
                    <a:pt x="1691664" y="643711"/>
                  </a:cubicBezTo>
                  <a:cubicBezTo>
                    <a:pt x="1683689" y="687113"/>
                    <a:pt x="1649604" y="708814"/>
                    <a:pt x="1589410" y="708814"/>
                  </a:cubicBezTo>
                  <a:cubicBezTo>
                    <a:pt x="1540538" y="708814"/>
                    <a:pt x="1513737" y="696362"/>
                    <a:pt x="1509005" y="671459"/>
                  </a:cubicBezTo>
                  <a:cubicBezTo>
                    <a:pt x="1478049" y="688196"/>
                    <a:pt x="1438700" y="696564"/>
                    <a:pt x="1390957" y="696564"/>
                  </a:cubicBezTo>
                  <a:cubicBezTo>
                    <a:pt x="1289778" y="696564"/>
                    <a:pt x="1209455" y="669880"/>
                    <a:pt x="1149985" y="616513"/>
                  </a:cubicBezTo>
                  <a:cubicBezTo>
                    <a:pt x="1108134" y="561949"/>
                    <a:pt x="1087208" y="499057"/>
                    <a:pt x="1087208" y="427836"/>
                  </a:cubicBezTo>
                  <a:cubicBezTo>
                    <a:pt x="1087208" y="367238"/>
                    <a:pt x="1105570" y="319830"/>
                    <a:pt x="1142293" y="285612"/>
                  </a:cubicBezTo>
                  <a:cubicBezTo>
                    <a:pt x="1190991" y="240189"/>
                    <a:pt x="1246640" y="217477"/>
                    <a:pt x="1309241" y="217477"/>
                  </a:cubicBezTo>
                  <a:cubicBezTo>
                    <a:pt x="1348494" y="217477"/>
                    <a:pt x="1401979" y="229929"/>
                    <a:pt x="1469696" y="254833"/>
                  </a:cubicBezTo>
                  <a:cubicBezTo>
                    <a:pt x="1490588" y="254833"/>
                    <a:pt x="1501034" y="241680"/>
                    <a:pt x="1501034" y="215375"/>
                  </a:cubicBezTo>
                  <a:lnTo>
                    <a:pt x="1483077" y="163718"/>
                  </a:lnTo>
                  <a:lnTo>
                    <a:pt x="1670820" y="155276"/>
                  </a:lnTo>
                  <a:cubicBezTo>
                    <a:pt x="1676471" y="154912"/>
                    <a:pt x="1686108" y="153480"/>
                    <a:pt x="1697839" y="151311"/>
                  </a:cubicBezTo>
                  <a:close/>
                  <a:moveTo>
                    <a:pt x="1958029" y="141007"/>
                  </a:moveTo>
                  <a:cubicBezTo>
                    <a:pt x="2023582" y="141007"/>
                    <a:pt x="2065880" y="157840"/>
                    <a:pt x="2084924" y="191506"/>
                  </a:cubicBezTo>
                  <a:cubicBezTo>
                    <a:pt x="2098938" y="216559"/>
                    <a:pt x="2105946" y="297670"/>
                    <a:pt x="2105946" y="434840"/>
                  </a:cubicBezTo>
                  <a:cubicBezTo>
                    <a:pt x="2105946" y="555924"/>
                    <a:pt x="2100504" y="633802"/>
                    <a:pt x="2089621" y="668473"/>
                  </a:cubicBezTo>
                  <a:cubicBezTo>
                    <a:pt x="2076431" y="700037"/>
                    <a:pt x="2033928" y="715819"/>
                    <a:pt x="1962113" y="715819"/>
                  </a:cubicBezTo>
                  <a:cubicBezTo>
                    <a:pt x="1896176" y="715819"/>
                    <a:pt x="1856913" y="701596"/>
                    <a:pt x="1844324" y="673152"/>
                  </a:cubicBezTo>
                  <a:cubicBezTo>
                    <a:pt x="1826192" y="631647"/>
                    <a:pt x="1817126" y="543063"/>
                    <a:pt x="1817126" y="407400"/>
                  </a:cubicBezTo>
                  <a:cubicBezTo>
                    <a:pt x="1817126" y="282893"/>
                    <a:pt x="1825696" y="209143"/>
                    <a:pt x="1842836" y="186149"/>
                  </a:cubicBezTo>
                  <a:cubicBezTo>
                    <a:pt x="1859214" y="156054"/>
                    <a:pt x="1897611" y="141007"/>
                    <a:pt x="1958029" y="141007"/>
                  </a:cubicBezTo>
                  <a:close/>
                  <a:moveTo>
                    <a:pt x="853129" y="141007"/>
                  </a:moveTo>
                  <a:cubicBezTo>
                    <a:pt x="918682" y="141007"/>
                    <a:pt x="960980" y="157840"/>
                    <a:pt x="980024" y="191506"/>
                  </a:cubicBezTo>
                  <a:cubicBezTo>
                    <a:pt x="994038" y="216559"/>
                    <a:pt x="1001046" y="297670"/>
                    <a:pt x="1001046" y="434840"/>
                  </a:cubicBezTo>
                  <a:cubicBezTo>
                    <a:pt x="1001046" y="555924"/>
                    <a:pt x="995604" y="633802"/>
                    <a:pt x="984721" y="668473"/>
                  </a:cubicBezTo>
                  <a:cubicBezTo>
                    <a:pt x="971531" y="700037"/>
                    <a:pt x="929028" y="715819"/>
                    <a:pt x="857212" y="715819"/>
                  </a:cubicBezTo>
                  <a:cubicBezTo>
                    <a:pt x="791276" y="715819"/>
                    <a:pt x="752013" y="701596"/>
                    <a:pt x="739424" y="673152"/>
                  </a:cubicBezTo>
                  <a:cubicBezTo>
                    <a:pt x="721292" y="631647"/>
                    <a:pt x="712226" y="543063"/>
                    <a:pt x="712226" y="407400"/>
                  </a:cubicBezTo>
                  <a:cubicBezTo>
                    <a:pt x="712226" y="282893"/>
                    <a:pt x="720796" y="209143"/>
                    <a:pt x="737936" y="186149"/>
                  </a:cubicBezTo>
                  <a:cubicBezTo>
                    <a:pt x="754313" y="156054"/>
                    <a:pt x="792711" y="141007"/>
                    <a:pt x="853129" y="141007"/>
                  </a:cubicBezTo>
                  <a:close/>
                  <a:moveTo>
                    <a:pt x="1929612" y="69011"/>
                  </a:moveTo>
                  <a:lnTo>
                    <a:pt x="2033129" y="86264"/>
                  </a:lnTo>
                  <a:lnTo>
                    <a:pt x="2047428" y="87806"/>
                  </a:lnTo>
                  <a:lnTo>
                    <a:pt x="2019374" y="103656"/>
                  </a:lnTo>
                  <a:cubicBezTo>
                    <a:pt x="2000089" y="110189"/>
                    <a:pt x="1978862" y="113455"/>
                    <a:pt x="1955694" y="113455"/>
                  </a:cubicBezTo>
                  <a:cubicBezTo>
                    <a:pt x="1934744" y="113455"/>
                    <a:pt x="1915633" y="109437"/>
                    <a:pt x="1898362" y="101400"/>
                  </a:cubicBezTo>
                  <a:lnTo>
                    <a:pt x="1873973" y="82348"/>
                  </a:lnTo>
                  <a:lnTo>
                    <a:pt x="1894653" y="76291"/>
                  </a:lnTo>
                  <a:cubicBezTo>
                    <a:pt x="1906306" y="73865"/>
                    <a:pt x="1918110" y="71887"/>
                    <a:pt x="1929612" y="69011"/>
                  </a:cubicBezTo>
                  <a:close/>
                  <a:moveTo>
                    <a:pt x="745669" y="62546"/>
                  </a:moveTo>
                  <a:lnTo>
                    <a:pt x="790925" y="69011"/>
                  </a:lnTo>
                  <a:cubicBezTo>
                    <a:pt x="863486" y="93198"/>
                    <a:pt x="846397" y="88329"/>
                    <a:pt x="898988" y="100800"/>
                  </a:cubicBezTo>
                  <a:lnTo>
                    <a:pt x="912274" y="103995"/>
                  </a:lnTo>
                  <a:lnTo>
                    <a:pt x="850794" y="113455"/>
                  </a:lnTo>
                  <a:cubicBezTo>
                    <a:pt x="808893" y="113455"/>
                    <a:pt x="774351" y="97382"/>
                    <a:pt x="747168" y="65235"/>
                  </a:cubicBezTo>
                  <a:close/>
                  <a:moveTo>
                    <a:pt x="273340" y="0"/>
                  </a:moveTo>
                  <a:cubicBezTo>
                    <a:pt x="316472" y="2876"/>
                    <a:pt x="359664" y="5038"/>
                    <a:pt x="402825" y="7557"/>
                  </a:cubicBezTo>
                  <a:lnTo>
                    <a:pt x="517208" y="16134"/>
                  </a:lnTo>
                  <a:lnTo>
                    <a:pt x="487528" y="33779"/>
                  </a:lnTo>
                  <a:cubicBezTo>
                    <a:pt x="473577" y="39092"/>
                    <a:pt x="457300" y="42805"/>
                    <a:pt x="438698" y="44920"/>
                  </a:cubicBezTo>
                  <a:cubicBezTo>
                    <a:pt x="393982" y="50551"/>
                    <a:pt x="361430" y="63558"/>
                    <a:pt x="341044" y="83941"/>
                  </a:cubicBezTo>
                  <a:cubicBezTo>
                    <a:pt x="320658" y="104324"/>
                    <a:pt x="305491" y="136456"/>
                    <a:pt x="295544" y="180335"/>
                  </a:cubicBezTo>
                  <a:cubicBezTo>
                    <a:pt x="291061" y="221008"/>
                    <a:pt x="288819" y="254867"/>
                    <a:pt x="288819" y="281910"/>
                  </a:cubicBezTo>
                  <a:cubicBezTo>
                    <a:pt x="288819" y="318869"/>
                    <a:pt x="292577" y="344700"/>
                    <a:pt x="300093" y="359403"/>
                  </a:cubicBezTo>
                  <a:cubicBezTo>
                    <a:pt x="325053" y="406811"/>
                    <a:pt x="351758" y="430515"/>
                    <a:pt x="380209" y="430515"/>
                  </a:cubicBezTo>
                  <a:cubicBezTo>
                    <a:pt x="394782" y="430515"/>
                    <a:pt x="407336" y="424193"/>
                    <a:pt x="417872" y="411549"/>
                  </a:cubicBezTo>
                  <a:cubicBezTo>
                    <a:pt x="428408" y="398905"/>
                    <a:pt x="433676" y="384487"/>
                    <a:pt x="433676" y="368296"/>
                  </a:cubicBezTo>
                  <a:cubicBezTo>
                    <a:pt x="433676" y="358932"/>
                    <a:pt x="432082" y="350929"/>
                    <a:pt x="428894" y="344288"/>
                  </a:cubicBezTo>
                  <a:cubicBezTo>
                    <a:pt x="388500" y="309313"/>
                    <a:pt x="369540" y="271719"/>
                    <a:pt x="372014" y="231504"/>
                  </a:cubicBezTo>
                  <a:cubicBezTo>
                    <a:pt x="388981" y="203530"/>
                    <a:pt x="404412" y="187559"/>
                    <a:pt x="418309" y="183591"/>
                  </a:cubicBezTo>
                  <a:cubicBezTo>
                    <a:pt x="422340" y="182443"/>
                    <a:pt x="443805" y="181870"/>
                    <a:pt x="482705" y="181870"/>
                  </a:cubicBezTo>
                  <a:cubicBezTo>
                    <a:pt x="519794" y="186279"/>
                    <a:pt x="549055" y="200948"/>
                    <a:pt x="570486" y="225876"/>
                  </a:cubicBezTo>
                  <a:cubicBezTo>
                    <a:pt x="587508" y="252014"/>
                    <a:pt x="604704" y="278611"/>
                    <a:pt x="622073" y="305667"/>
                  </a:cubicBezTo>
                  <a:cubicBezTo>
                    <a:pt x="632597" y="338514"/>
                    <a:pt x="637858" y="371260"/>
                    <a:pt x="637858" y="403903"/>
                  </a:cubicBezTo>
                  <a:cubicBezTo>
                    <a:pt x="637858" y="480096"/>
                    <a:pt x="615375" y="546754"/>
                    <a:pt x="570407" y="603877"/>
                  </a:cubicBezTo>
                  <a:cubicBezTo>
                    <a:pt x="559165" y="618157"/>
                    <a:pt x="546995" y="631127"/>
                    <a:pt x="533898" y="642786"/>
                  </a:cubicBezTo>
                  <a:lnTo>
                    <a:pt x="509614" y="660704"/>
                  </a:lnTo>
                  <a:lnTo>
                    <a:pt x="498052" y="654462"/>
                  </a:lnTo>
                  <a:cubicBezTo>
                    <a:pt x="486816" y="648065"/>
                    <a:pt x="475439" y="642050"/>
                    <a:pt x="463122" y="638355"/>
                  </a:cubicBezTo>
                  <a:cubicBezTo>
                    <a:pt x="429616" y="628303"/>
                    <a:pt x="394111" y="626853"/>
                    <a:pt x="359605" y="621102"/>
                  </a:cubicBezTo>
                  <a:cubicBezTo>
                    <a:pt x="302095" y="626853"/>
                    <a:pt x="244200" y="629567"/>
                    <a:pt x="187076" y="638355"/>
                  </a:cubicBezTo>
                  <a:lnTo>
                    <a:pt x="158260" y="646368"/>
                  </a:lnTo>
                  <a:lnTo>
                    <a:pt x="109107" y="606569"/>
                  </a:lnTo>
                  <a:cubicBezTo>
                    <a:pt x="88880" y="587454"/>
                    <a:pt x="67168" y="564398"/>
                    <a:pt x="43969" y="537402"/>
                  </a:cubicBezTo>
                  <a:cubicBezTo>
                    <a:pt x="14656" y="480797"/>
                    <a:pt x="0" y="405168"/>
                    <a:pt x="0" y="310513"/>
                  </a:cubicBezTo>
                  <a:cubicBezTo>
                    <a:pt x="0" y="255292"/>
                    <a:pt x="4902" y="193187"/>
                    <a:pt x="14706" y="124199"/>
                  </a:cubicBezTo>
                  <a:lnTo>
                    <a:pt x="39054" y="55417"/>
                  </a:lnTo>
                  <a:lnTo>
                    <a:pt x="100812" y="34506"/>
                  </a:lnTo>
                  <a:cubicBezTo>
                    <a:pt x="157044" y="17845"/>
                    <a:pt x="273340" y="0"/>
                    <a:pt x="273340" y="0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xmlns="" id="{84CA3747-B7F0-4F0B-A9C7-0527E78AC848}"/>
                </a:ext>
              </a:extLst>
            </p:cNvPr>
            <p:cNvSpPr txBox="1"/>
            <p:nvPr/>
          </p:nvSpPr>
          <p:spPr>
            <a:xfrm>
              <a:off x="3790179" y="2278076"/>
              <a:ext cx="4607949" cy="668574"/>
            </a:xfrm>
            <a:custGeom>
              <a:avLst/>
              <a:gdLst/>
              <a:ahLst/>
              <a:cxnLst/>
              <a:rect l="l" t="t" r="r" b="b"/>
              <a:pathLst>
                <a:path w="4607949" h="668574">
                  <a:moveTo>
                    <a:pt x="4228882" y="350570"/>
                  </a:moveTo>
                  <a:cubicBezTo>
                    <a:pt x="4217921" y="350776"/>
                    <a:pt x="4208823" y="354791"/>
                    <a:pt x="4201589" y="362616"/>
                  </a:cubicBezTo>
                  <a:cubicBezTo>
                    <a:pt x="4191943" y="373050"/>
                    <a:pt x="4187119" y="387404"/>
                    <a:pt x="4187119" y="405678"/>
                  </a:cubicBezTo>
                  <a:cubicBezTo>
                    <a:pt x="4187119" y="420859"/>
                    <a:pt x="4189891" y="430331"/>
                    <a:pt x="4195435" y="434095"/>
                  </a:cubicBezTo>
                  <a:cubicBezTo>
                    <a:pt x="4201934" y="437922"/>
                    <a:pt x="4214842" y="440886"/>
                    <a:pt x="4234159" y="442988"/>
                  </a:cubicBezTo>
                  <a:cubicBezTo>
                    <a:pt x="4255205" y="445202"/>
                    <a:pt x="4273685" y="443444"/>
                    <a:pt x="4289597" y="437714"/>
                  </a:cubicBezTo>
                  <a:cubicBezTo>
                    <a:pt x="4306954" y="431426"/>
                    <a:pt x="4315633" y="420360"/>
                    <a:pt x="4315633" y="404516"/>
                  </a:cubicBezTo>
                  <a:cubicBezTo>
                    <a:pt x="4315633" y="376468"/>
                    <a:pt x="4290577" y="358841"/>
                    <a:pt x="4240465" y="351635"/>
                  </a:cubicBezTo>
                  <a:cubicBezTo>
                    <a:pt x="4236397" y="350857"/>
                    <a:pt x="4232536" y="350502"/>
                    <a:pt x="4228882" y="350570"/>
                  </a:cubicBezTo>
                  <a:close/>
                  <a:moveTo>
                    <a:pt x="1695232" y="350570"/>
                  </a:moveTo>
                  <a:cubicBezTo>
                    <a:pt x="1684271" y="350776"/>
                    <a:pt x="1675173" y="354791"/>
                    <a:pt x="1667938" y="362616"/>
                  </a:cubicBezTo>
                  <a:cubicBezTo>
                    <a:pt x="1658292" y="373050"/>
                    <a:pt x="1653469" y="387404"/>
                    <a:pt x="1653469" y="405678"/>
                  </a:cubicBezTo>
                  <a:cubicBezTo>
                    <a:pt x="1653469" y="420859"/>
                    <a:pt x="1656241" y="430331"/>
                    <a:pt x="1661785" y="434095"/>
                  </a:cubicBezTo>
                  <a:cubicBezTo>
                    <a:pt x="1668284" y="437922"/>
                    <a:pt x="1681192" y="440886"/>
                    <a:pt x="1700509" y="442988"/>
                  </a:cubicBezTo>
                  <a:cubicBezTo>
                    <a:pt x="1721555" y="445202"/>
                    <a:pt x="1740035" y="443444"/>
                    <a:pt x="1755947" y="437714"/>
                  </a:cubicBezTo>
                  <a:cubicBezTo>
                    <a:pt x="1773304" y="431426"/>
                    <a:pt x="1781983" y="420360"/>
                    <a:pt x="1781983" y="404516"/>
                  </a:cubicBezTo>
                  <a:cubicBezTo>
                    <a:pt x="1781983" y="376468"/>
                    <a:pt x="1756927" y="358841"/>
                    <a:pt x="1706815" y="351635"/>
                  </a:cubicBezTo>
                  <a:cubicBezTo>
                    <a:pt x="1702747" y="350857"/>
                    <a:pt x="1698886" y="350502"/>
                    <a:pt x="1695232" y="350570"/>
                  </a:cubicBezTo>
                  <a:close/>
                  <a:moveTo>
                    <a:pt x="2841582" y="187993"/>
                  </a:moveTo>
                  <a:lnTo>
                    <a:pt x="2862854" y="202640"/>
                  </a:lnTo>
                  <a:cubicBezTo>
                    <a:pt x="2887654" y="215464"/>
                    <a:pt x="2924291" y="227934"/>
                    <a:pt x="2972765" y="240051"/>
                  </a:cubicBezTo>
                  <a:cubicBezTo>
                    <a:pt x="3031478" y="255034"/>
                    <a:pt x="3075333" y="278707"/>
                    <a:pt x="3104330" y="311070"/>
                  </a:cubicBezTo>
                  <a:cubicBezTo>
                    <a:pt x="3132737" y="337667"/>
                    <a:pt x="3146941" y="379906"/>
                    <a:pt x="3146941" y="437788"/>
                  </a:cubicBezTo>
                  <a:cubicBezTo>
                    <a:pt x="3146941" y="537553"/>
                    <a:pt x="3097642" y="604761"/>
                    <a:pt x="2999043" y="639413"/>
                  </a:cubicBezTo>
                  <a:cubicBezTo>
                    <a:pt x="2948572" y="657297"/>
                    <a:pt x="2886889" y="666239"/>
                    <a:pt x="2813994" y="666239"/>
                  </a:cubicBezTo>
                  <a:cubicBezTo>
                    <a:pt x="2752925" y="666239"/>
                    <a:pt x="2694137" y="657660"/>
                    <a:pt x="2637633" y="640501"/>
                  </a:cubicBezTo>
                  <a:cubicBezTo>
                    <a:pt x="2572892" y="620075"/>
                    <a:pt x="2524204" y="588176"/>
                    <a:pt x="2491567" y="544805"/>
                  </a:cubicBezTo>
                  <a:cubicBezTo>
                    <a:pt x="2491567" y="498649"/>
                    <a:pt x="2494026" y="467144"/>
                    <a:pt x="2498943" y="450290"/>
                  </a:cubicBezTo>
                  <a:cubicBezTo>
                    <a:pt x="2513485" y="401332"/>
                    <a:pt x="2543595" y="376852"/>
                    <a:pt x="2589273" y="376852"/>
                  </a:cubicBezTo>
                  <a:cubicBezTo>
                    <a:pt x="2609104" y="376852"/>
                    <a:pt x="2638865" y="386872"/>
                    <a:pt x="2678556" y="406911"/>
                  </a:cubicBezTo>
                  <a:cubicBezTo>
                    <a:pt x="2718246" y="426950"/>
                    <a:pt x="2746662" y="436970"/>
                    <a:pt x="2763801" y="436970"/>
                  </a:cubicBezTo>
                  <a:cubicBezTo>
                    <a:pt x="2779553" y="436970"/>
                    <a:pt x="2792839" y="432272"/>
                    <a:pt x="2803660" y="422877"/>
                  </a:cubicBezTo>
                  <a:cubicBezTo>
                    <a:pt x="2804559" y="420360"/>
                    <a:pt x="2805009" y="417740"/>
                    <a:pt x="2805009" y="415017"/>
                  </a:cubicBezTo>
                  <a:cubicBezTo>
                    <a:pt x="2805009" y="397499"/>
                    <a:pt x="2770480" y="383959"/>
                    <a:pt x="2701424" y="374397"/>
                  </a:cubicBezTo>
                  <a:cubicBezTo>
                    <a:pt x="2645955" y="366999"/>
                    <a:pt x="2599933" y="340774"/>
                    <a:pt x="2563358" y="295722"/>
                  </a:cubicBezTo>
                  <a:cubicBezTo>
                    <a:pt x="2547793" y="281441"/>
                    <a:pt x="2536119" y="264835"/>
                    <a:pt x="2528337" y="245902"/>
                  </a:cubicBezTo>
                  <a:lnTo>
                    <a:pt x="2524301" y="223854"/>
                  </a:lnTo>
                  <a:lnTo>
                    <a:pt x="2525659" y="224332"/>
                  </a:lnTo>
                  <a:cubicBezTo>
                    <a:pt x="2600421" y="218581"/>
                    <a:pt x="2675421" y="215359"/>
                    <a:pt x="2749946" y="207079"/>
                  </a:cubicBezTo>
                  <a:cubicBezTo>
                    <a:pt x="2770757" y="204767"/>
                    <a:pt x="2787814" y="201939"/>
                    <a:pt x="2802996" y="198606"/>
                  </a:cubicBezTo>
                  <a:close/>
                  <a:moveTo>
                    <a:pt x="4492482" y="155321"/>
                  </a:moveTo>
                  <a:lnTo>
                    <a:pt x="4596480" y="161317"/>
                  </a:lnTo>
                  <a:lnTo>
                    <a:pt x="4607949" y="338557"/>
                  </a:lnTo>
                  <a:cubicBezTo>
                    <a:pt x="4607949" y="464677"/>
                    <a:pt x="4597206" y="551812"/>
                    <a:pt x="4575719" y="599964"/>
                  </a:cubicBezTo>
                  <a:cubicBezTo>
                    <a:pt x="4567744" y="643366"/>
                    <a:pt x="4533659" y="665067"/>
                    <a:pt x="4473465" y="665067"/>
                  </a:cubicBezTo>
                  <a:cubicBezTo>
                    <a:pt x="4424593" y="665067"/>
                    <a:pt x="4397791" y="652615"/>
                    <a:pt x="4393061" y="627711"/>
                  </a:cubicBezTo>
                  <a:cubicBezTo>
                    <a:pt x="4362104" y="644448"/>
                    <a:pt x="4322755" y="652817"/>
                    <a:pt x="4275011" y="652817"/>
                  </a:cubicBezTo>
                  <a:cubicBezTo>
                    <a:pt x="4173833" y="652817"/>
                    <a:pt x="4093510" y="626133"/>
                    <a:pt x="4034040" y="572766"/>
                  </a:cubicBezTo>
                  <a:cubicBezTo>
                    <a:pt x="3992189" y="518202"/>
                    <a:pt x="3971263" y="455310"/>
                    <a:pt x="3971263" y="384089"/>
                  </a:cubicBezTo>
                  <a:cubicBezTo>
                    <a:pt x="3971263" y="323491"/>
                    <a:pt x="3989625" y="276083"/>
                    <a:pt x="4026348" y="241865"/>
                  </a:cubicBezTo>
                  <a:cubicBezTo>
                    <a:pt x="4075046" y="196442"/>
                    <a:pt x="4130695" y="173730"/>
                    <a:pt x="4193295" y="173730"/>
                  </a:cubicBezTo>
                  <a:cubicBezTo>
                    <a:pt x="4232549" y="173730"/>
                    <a:pt x="4286035" y="186182"/>
                    <a:pt x="4353751" y="211086"/>
                  </a:cubicBezTo>
                  <a:cubicBezTo>
                    <a:pt x="4364197" y="211086"/>
                    <a:pt x="4372031" y="207798"/>
                    <a:pt x="4377254" y="201222"/>
                  </a:cubicBezTo>
                  <a:lnTo>
                    <a:pt x="4382259" y="182319"/>
                  </a:lnTo>
                  <a:lnTo>
                    <a:pt x="4440724" y="172574"/>
                  </a:lnTo>
                  <a:cubicBezTo>
                    <a:pt x="4458477" y="168629"/>
                    <a:pt x="4474296" y="155321"/>
                    <a:pt x="4492482" y="155321"/>
                  </a:cubicBezTo>
                  <a:close/>
                  <a:moveTo>
                    <a:pt x="733849" y="103976"/>
                  </a:moveTo>
                  <a:lnTo>
                    <a:pt x="938399" y="138068"/>
                  </a:lnTo>
                  <a:cubicBezTo>
                    <a:pt x="1082028" y="162006"/>
                    <a:pt x="1007286" y="150374"/>
                    <a:pt x="1162686" y="172574"/>
                  </a:cubicBezTo>
                  <a:cubicBezTo>
                    <a:pt x="1220195" y="166823"/>
                    <a:pt x="1278297" y="165365"/>
                    <a:pt x="1335214" y="155321"/>
                  </a:cubicBezTo>
                  <a:lnTo>
                    <a:pt x="1364202" y="147752"/>
                  </a:lnTo>
                  <a:lnTo>
                    <a:pt x="1356564" y="158884"/>
                  </a:lnTo>
                  <a:cubicBezTo>
                    <a:pt x="1348985" y="165306"/>
                    <a:pt x="1340093" y="169014"/>
                    <a:pt x="1329889" y="170009"/>
                  </a:cubicBezTo>
                  <a:cubicBezTo>
                    <a:pt x="1253801" y="186374"/>
                    <a:pt x="1196319" y="198404"/>
                    <a:pt x="1157444" y="206100"/>
                  </a:cubicBezTo>
                  <a:cubicBezTo>
                    <a:pt x="1086000" y="222434"/>
                    <a:pt x="1042911" y="242458"/>
                    <a:pt x="1028177" y="266171"/>
                  </a:cubicBezTo>
                  <a:cubicBezTo>
                    <a:pt x="1018721" y="275634"/>
                    <a:pt x="1013992" y="292954"/>
                    <a:pt x="1013992" y="318130"/>
                  </a:cubicBezTo>
                  <a:cubicBezTo>
                    <a:pt x="1013992" y="343598"/>
                    <a:pt x="1019245" y="382212"/>
                    <a:pt x="1029749" y="433970"/>
                  </a:cubicBezTo>
                  <a:cubicBezTo>
                    <a:pt x="1040254" y="485728"/>
                    <a:pt x="1045507" y="524549"/>
                    <a:pt x="1045507" y="550432"/>
                  </a:cubicBezTo>
                  <a:cubicBezTo>
                    <a:pt x="1045507" y="578480"/>
                    <a:pt x="1039467" y="597648"/>
                    <a:pt x="1027387" y="607936"/>
                  </a:cubicBezTo>
                  <a:cubicBezTo>
                    <a:pt x="1009968" y="644467"/>
                    <a:pt x="970398" y="662733"/>
                    <a:pt x="908678" y="662733"/>
                  </a:cubicBezTo>
                  <a:cubicBezTo>
                    <a:pt x="844043" y="662733"/>
                    <a:pt x="804855" y="644824"/>
                    <a:pt x="791113" y="609006"/>
                  </a:cubicBezTo>
                  <a:cubicBezTo>
                    <a:pt x="770885" y="597037"/>
                    <a:pt x="754935" y="530087"/>
                    <a:pt x="743265" y="408153"/>
                  </a:cubicBezTo>
                  <a:cubicBezTo>
                    <a:pt x="735482" y="326049"/>
                    <a:pt x="731591" y="253821"/>
                    <a:pt x="731591" y="191468"/>
                  </a:cubicBezTo>
                  <a:close/>
                  <a:moveTo>
                    <a:pt x="3118184" y="97767"/>
                  </a:moveTo>
                  <a:lnTo>
                    <a:pt x="3093884" y="127416"/>
                  </a:lnTo>
                  <a:cubicBezTo>
                    <a:pt x="3068633" y="149648"/>
                    <a:pt x="3042848" y="160763"/>
                    <a:pt x="3016530" y="160763"/>
                  </a:cubicBezTo>
                  <a:cubicBezTo>
                    <a:pt x="3005313" y="160763"/>
                    <a:pt x="2995025" y="158190"/>
                    <a:pt x="2985667" y="153043"/>
                  </a:cubicBezTo>
                  <a:lnTo>
                    <a:pt x="2971624" y="147347"/>
                  </a:lnTo>
                  <a:lnTo>
                    <a:pt x="3008739" y="138068"/>
                  </a:lnTo>
                  <a:cubicBezTo>
                    <a:pt x="3038119" y="128274"/>
                    <a:pt x="3065622" y="113355"/>
                    <a:pt x="3095003" y="103562"/>
                  </a:cubicBezTo>
                  <a:close/>
                  <a:moveTo>
                    <a:pt x="3231375" y="70474"/>
                  </a:moveTo>
                  <a:lnTo>
                    <a:pt x="3302391" y="76925"/>
                  </a:lnTo>
                  <a:cubicBezTo>
                    <a:pt x="3458086" y="89197"/>
                    <a:pt x="3316490" y="64487"/>
                    <a:pt x="3457312" y="120815"/>
                  </a:cubicBezTo>
                  <a:lnTo>
                    <a:pt x="3518109" y="141081"/>
                  </a:lnTo>
                  <a:lnTo>
                    <a:pt x="3508031" y="213274"/>
                  </a:lnTo>
                  <a:cubicBezTo>
                    <a:pt x="3505535" y="236183"/>
                    <a:pt x="3504287" y="255180"/>
                    <a:pt x="3504287" y="270264"/>
                  </a:cubicBezTo>
                  <a:cubicBezTo>
                    <a:pt x="3504287" y="325783"/>
                    <a:pt x="3521650" y="354175"/>
                    <a:pt x="3556377" y="355440"/>
                  </a:cubicBezTo>
                  <a:cubicBezTo>
                    <a:pt x="3591376" y="356872"/>
                    <a:pt x="3608875" y="326536"/>
                    <a:pt x="3608875" y="264431"/>
                  </a:cubicBezTo>
                  <a:cubicBezTo>
                    <a:pt x="3608875" y="247992"/>
                    <a:pt x="3607561" y="227977"/>
                    <a:pt x="3604934" y="204386"/>
                  </a:cubicBezTo>
                  <a:lnTo>
                    <a:pt x="3599695" y="168276"/>
                  </a:lnTo>
                  <a:lnTo>
                    <a:pt x="3612588" y="172574"/>
                  </a:lnTo>
                  <a:cubicBezTo>
                    <a:pt x="3645400" y="166012"/>
                    <a:pt x="3715242" y="155752"/>
                    <a:pt x="3750610" y="138068"/>
                  </a:cubicBezTo>
                  <a:cubicBezTo>
                    <a:pt x="3769156" y="128795"/>
                    <a:pt x="3783310" y="111730"/>
                    <a:pt x="3802369" y="103562"/>
                  </a:cubicBezTo>
                  <a:cubicBezTo>
                    <a:pt x="3814103" y="98534"/>
                    <a:pt x="3831008" y="94100"/>
                    <a:pt x="3850240" y="90220"/>
                  </a:cubicBezTo>
                  <a:lnTo>
                    <a:pt x="3875140" y="86182"/>
                  </a:lnTo>
                  <a:lnTo>
                    <a:pt x="3879594" y="172790"/>
                  </a:lnTo>
                  <a:cubicBezTo>
                    <a:pt x="3879594" y="244910"/>
                    <a:pt x="3870320" y="324186"/>
                    <a:pt x="3851773" y="410618"/>
                  </a:cubicBezTo>
                  <a:cubicBezTo>
                    <a:pt x="3826099" y="527361"/>
                    <a:pt x="3791891" y="596820"/>
                    <a:pt x="3749146" y="618996"/>
                  </a:cubicBezTo>
                  <a:cubicBezTo>
                    <a:pt x="3727665" y="652048"/>
                    <a:pt x="3661722" y="668574"/>
                    <a:pt x="3551316" y="668574"/>
                  </a:cubicBezTo>
                  <a:cubicBezTo>
                    <a:pt x="3433798" y="668574"/>
                    <a:pt x="3366475" y="650612"/>
                    <a:pt x="3349347" y="614689"/>
                  </a:cubicBezTo>
                  <a:cubicBezTo>
                    <a:pt x="3300811" y="579969"/>
                    <a:pt x="3264549" y="511585"/>
                    <a:pt x="3240563" y="409539"/>
                  </a:cubicBezTo>
                  <a:cubicBezTo>
                    <a:pt x="3223833" y="352817"/>
                    <a:pt x="3215467" y="284213"/>
                    <a:pt x="3215467" y="203728"/>
                  </a:cubicBezTo>
                  <a:close/>
                  <a:moveTo>
                    <a:pt x="4011425" y="69397"/>
                  </a:moveTo>
                  <a:lnTo>
                    <a:pt x="4052886" y="76363"/>
                  </a:lnTo>
                  <a:cubicBezTo>
                    <a:pt x="4067380" y="78798"/>
                    <a:pt x="4081757" y="81674"/>
                    <a:pt x="4095667" y="86310"/>
                  </a:cubicBezTo>
                  <a:cubicBezTo>
                    <a:pt x="4108258" y="90507"/>
                    <a:pt x="4118401" y="94312"/>
                    <a:pt x="4126725" y="97843"/>
                  </a:cubicBezTo>
                  <a:lnTo>
                    <a:pt x="4132742" y="100797"/>
                  </a:lnTo>
                  <a:lnTo>
                    <a:pt x="4111958" y="109257"/>
                  </a:lnTo>
                  <a:cubicBezTo>
                    <a:pt x="4100069" y="113246"/>
                    <a:pt x="4090992" y="115240"/>
                    <a:pt x="4084726" y="115240"/>
                  </a:cubicBezTo>
                  <a:cubicBezTo>
                    <a:pt x="4066184" y="115240"/>
                    <a:pt x="4046253" y="108211"/>
                    <a:pt x="4024934" y="94153"/>
                  </a:cubicBezTo>
                  <a:close/>
                  <a:moveTo>
                    <a:pt x="1766535" y="34551"/>
                  </a:moveTo>
                  <a:cubicBezTo>
                    <a:pt x="1829795" y="40302"/>
                    <a:pt x="1893572" y="41897"/>
                    <a:pt x="1956316" y="51804"/>
                  </a:cubicBezTo>
                  <a:cubicBezTo>
                    <a:pt x="1982832" y="55991"/>
                    <a:pt x="2003796" y="59400"/>
                    <a:pt x="2020452" y="62262"/>
                  </a:cubicBezTo>
                  <a:lnTo>
                    <a:pt x="2050183" y="67833"/>
                  </a:lnTo>
                  <a:lnTo>
                    <a:pt x="2060682" y="128114"/>
                  </a:lnTo>
                  <a:cubicBezTo>
                    <a:pt x="2069760" y="193654"/>
                    <a:pt x="2074299" y="263802"/>
                    <a:pt x="2074299" y="338557"/>
                  </a:cubicBezTo>
                  <a:cubicBezTo>
                    <a:pt x="2074299" y="464677"/>
                    <a:pt x="2063556" y="551812"/>
                    <a:pt x="2042069" y="599964"/>
                  </a:cubicBezTo>
                  <a:cubicBezTo>
                    <a:pt x="2034095" y="643366"/>
                    <a:pt x="2000009" y="665067"/>
                    <a:pt x="1939815" y="665067"/>
                  </a:cubicBezTo>
                  <a:cubicBezTo>
                    <a:pt x="1890943" y="665067"/>
                    <a:pt x="1864142" y="652615"/>
                    <a:pt x="1859410" y="627711"/>
                  </a:cubicBezTo>
                  <a:cubicBezTo>
                    <a:pt x="1828454" y="644448"/>
                    <a:pt x="1789105" y="652817"/>
                    <a:pt x="1741362" y="652817"/>
                  </a:cubicBezTo>
                  <a:cubicBezTo>
                    <a:pt x="1640183" y="652817"/>
                    <a:pt x="1559859" y="626133"/>
                    <a:pt x="1500390" y="572766"/>
                  </a:cubicBezTo>
                  <a:cubicBezTo>
                    <a:pt x="1458539" y="518202"/>
                    <a:pt x="1437613" y="455310"/>
                    <a:pt x="1437613" y="384089"/>
                  </a:cubicBezTo>
                  <a:cubicBezTo>
                    <a:pt x="1437613" y="323491"/>
                    <a:pt x="1455975" y="276083"/>
                    <a:pt x="1492698" y="241865"/>
                  </a:cubicBezTo>
                  <a:cubicBezTo>
                    <a:pt x="1541396" y="196442"/>
                    <a:pt x="1597045" y="173730"/>
                    <a:pt x="1659646" y="173730"/>
                  </a:cubicBezTo>
                  <a:cubicBezTo>
                    <a:pt x="1698899" y="173730"/>
                    <a:pt x="1752384" y="186182"/>
                    <a:pt x="1820101" y="211086"/>
                  </a:cubicBezTo>
                  <a:cubicBezTo>
                    <a:pt x="1840993" y="211086"/>
                    <a:pt x="1851439" y="197933"/>
                    <a:pt x="1851439" y="171628"/>
                  </a:cubicBezTo>
                  <a:cubicBezTo>
                    <a:pt x="1851439" y="151883"/>
                    <a:pt x="1844965" y="133260"/>
                    <a:pt x="1832017" y="115757"/>
                  </a:cubicBezTo>
                  <a:cubicBezTo>
                    <a:pt x="1819069" y="98254"/>
                    <a:pt x="1802310" y="85816"/>
                    <a:pt x="1781741" y="78443"/>
                  </a:cubicBezTo>
                  <a:cubicBezTo>
                    <a:pt x="1758945" y="71063"/>
                    <a:pt x="1734978" y="67374"/>
                    <a:pt x="1709838" y="67374"/>
                  </a:cubicBezTo>
                  <a:cubicBezTo>
                    <a:pt x="1686571" y="67374"/>
                    <a:pt x="1657427" y="75351"/>
                    <a:pt x="1622406" y="91307"/>
                  </a:cubicBezTo>
                  <a:cubicBezTo>
                    <a:pt x="1587385" y="107263"/>
                    <a:pt x="1563608" y="115240"/>
                    <a:pt x="1551076" y="115240"/>
                  </a:cubicBezTo>
                  <a:cubicBezTo>
                    <a:pt x="1541805" y="115240"/>
                    <a:pt x="1532187" y="113483"/>
                    <a:pt x="1522222" y="109968"/>
                  </a:cubicBezTo>
                  <a:lnTo>
                    <a:pt x="1515040" y="106297"/>
                  </a:lnTo>
                  <a:lnTo>
                    <a:pt x="1524995" y="103562"/>
                  </a:lnTo>
                  <a:cubicBezTo>
                    <a:pt x="1589118" y="79516"/>
                    <a:pt x="1584567" y="64044"/>
                    <a:pt x="1645765" y="51804"/>
                  </a:cubicBezTo>
                  <a:cubicBezTo>
                    <a:pt x="1685641" y="43829"/>
                    <a:pt x="1726278" y="40302"/>
                    <a:pt x="1766535" y="34551"/>
                  </a:cubicBezTo>
                  <a:close/>
                  <a:moveTo>
                    <a:pt x="179274" y="45"/>
                  </a:moveTo>
                  <a:cubicBezTo>
                    <a:pt x="197498" y="-1612"/>
                    <a:pt x="435700" y="43734"/>
                    <a:pt x="524331" y="69057"/>
                  </a:cubicBezTo>
                  <a:cubicBezTo>
                    <a:pt x="541818" y="74053"/>
                    <a:pt x="558151" y="83320"/>
                    <a:pt x="576090" y="86310"/>
                  </a:cubicBezTo>
                  <a:lnTo>
                    <a:pt x="653356" y="95349"/>
                  </a:lnTo>
                  <a:lnTo>
                    <a:pt x="650649" y="114885"/>
                  </a:lnTo>
                  <a:cubicBezTo>
                    <a:pt x="645485" y="129375"/>
                    <a:pt x="637739" y="139719"/>
                    <a:pt x="627411" y="145918"/>
                  </a:cubicBezTo>
                  <a:cubicBezTo>
                    <a:pt x="610749" y="159709"/>
                    <a:pt x="572512" y="162518"/>
                    <a:pt x="512702" y="154345"/>
                  </a:cubicBezTo>
                  <a:cubicBezTo>
                    <a:pt x="467625" y="146563"/>
                    <a:pt x="442712" y="147741"/>
                    <a:pt x="437962" y="157880"/>
                  </a:cubicBezTo>
                  <a:cubicBezTo>
                    <a:pt x="424989" y="172254"/>
                    <a:pt x="418503" y="216527"/>
                    <a:pt x="418503" y="290700"/>
                  </a:cubicBezTo>
                  <a:cubicBezTo>
                    <a:pt x="418503" y="362100"/>
                    <a:pt x="427870" y="401335"/>
                    <a:pt x="446604" y="408404"/>
                  </a:cubicBezTo>
                  <a:cubicBezTo>
                    <a:pt x="450516" y="409936"/>
                    <a:pt x="454882" y="410701"/>
                    <a:pt x="459700" y="410701"/>
                  </a:cubicBezTo>
                  <a:cubicBezTo>
                    <a:pt x="466367" y="410701"/>
                    <a:pt x="479429" y="404086"/>
                    <a:pt x="498889" y="390856"/>
                  </a:cubicBezTo>
                  <a:cubicBezTo>
                    <a:pt x="518348" y="377626"/>
                    <a:pt x="537972" y="371011"/>
                    <a:pt x="557759" y="371011"/>
                  </a:cubicBezTo>
                  <a:cubicBezTo>
                    <a:pt x="566900" y="371011"/>
                    <a:pt x="577848" y="372431"/>
                    <a:pt x="590604" y="375271"/>
                  </a:cubicBezTo>
                  <a:cubicBezTo>
                    <a:pt x="638521" y="395047"/>
                    <a:pt x="662479" y="431838"/>
                    <a:pt x="662479" y="485646"/>
                  </a:cubicBezTo>
                  <a:cubicBezTo>
                    <a:pt x="662479" y="539726"/>
                    <a:pt x="633026" y="582756"/>
                    <a:pt x="574121" y="614735"/>
                  </a:cubicBezTo>
                  <a:cubicBezTo>
                    <a:pt x="513765" y="647515"/>
                    <a:pt x="450135" y="663905"/>
                    <a:pt x="383231" y="663905"/>
                  </a:cubicBezTo>
                  <a:cubicBezTo>
                    <a:pt x="298566" y="663905"/>
                    <a:pt x="238415" y="630338"/>
                    <a:pt x="202777" y="563204"/>
                  </a:cubicBezTo>
                  <a:cubicBezTo>
                    <a:pt x="189066" y="537866"/>
                    <a:pt x="182210" y="499756"/>
                    <a:pt x="182210" y="448876"/>
                  </a:cubicBezTo>
                  <a:cubicBezTo>
                    <a:pt x="182210" y="418292"/>
                    <a:pt x="186005" y="373529"/>
                    <a:pt x="193596" y="314586"/>
                  </a:cubicBezTo>
                  <a:cubicBezTo>
                    <a:pt x="201186" y="255644"/>
                    <a:pt x="204981" y="211883"/>
                    <a:pt x="204981" y="183301"/>
                  </a:cubicBezTo>
                  <a:cubicBezTo>
                    <a:pt x="204981" y="167699"/>
                    <a:pt x="204314" y="159563"/>
                    <a:pt x="202981" y="158894"/>
                  </a:cubicBezTo>
                  <a:cubicBezTo>
                    <a:pt x="189407" y="151192"/>
                    <a:pt x="176142" y="147341"/>
                    <a:pt x="163188" y="147341"/>
                  </a:cubicBezTo>
                  <a:cubicBezTo>
                    <a:pt x="155009" y="147341"/>
                    <a:pt x="141092" y="149967"/>
                    <a:pt x="121437" y="155219"/>
                  </a:cubicBezTo>
                  <a:cubicBezTo>
                    <a:pt x="101783" y="160472"/>
                    <a:pt x="86709" y="163098"/>
                    <a:pt x="76217" y="163098"/>
                  </a:cubicBezTo>
                  <a:cubicBezTo>
                    <a:pt x="67300" y="163098"/>
                    <a:pt x="59477" y="161839"/>
                    <a:pt x="52749" y="159322"/>
                  </a:cubicBezTo>
                  <a:cubicBezTo>
                    <a:pt x="26136" y="153364"/>
                    <a:pt x="9504" y="131308"/>
                    <a:pt x="2851" y="93155"/>
                  </a:cubicBezTo>
                  <a:lnTo>
                    <a:pt x="0" y="55863"/>
                  </a:lnTo>
                  <a:lnTo>
                    <a:pt x="30568" y="42384"/>
                  </a:lnTo>
                  <a:cubicBezTo>
                    <a:pt x="78766" y="21991"/>
                    <a:pt x="127649" y="4738"/>
                    <a:pt x="179274" y="45"/>
                  </a:cubicBezTo>
                  <a:close/>
                </a:path>
              </a:pathLst>
            </a:custGeom>
            <a:solidFill>
              <a:srgbClr val="F5BC67"/>
            </a:solidFill>
            <a:ln w="38100" cmpd="dbl">
              <a:noFill/>
              <a:prstDash val="solid"/>
            </a:ln>
            <a:effectLst>
              <a:outerShdw blurRad="38100" dist="22860" dir="5400000" algn="tl" rotWithShape="0">
                <a:srgbClr val="000000">
                  <a:alpha val="30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b="1" dirty="0">
                <a:ln w="38100" cmpd="dbl">
                  <a:noFill/>
                  <a:prstDash val="solid"/>
                </a:ln>
                <a:solidFill>
                  <a:srgbClr val="F5BC6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D7D26E3C-8407-47B6-978F-7C7CBA6FEBA7}"/>
              </a:ext>
            </a:extLst>
          </p:cNvPr>
          <p:cNvGrpSpPr/>
          <p:nvPr/>
        </p:nvGrpSpPr>
        <p:grpSpPr>
          <a:xfrm>
            <a:off x="3627941" y="1424343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xmlns="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xmlns="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xmlns="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4ADA000B-4D8F-49FD-AACA-A49C9782332E}"/>
              </a:ext>
            </a:extLst>
          </p:cNvPr>
          <p:cNvGrpSpPr/>
          <p:nvPr/>
        </p:nvGrpSpPr>
        <p:grpSpPr>
          <a:xfrm>
            <a:off x="6379484" y="2919096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xmlns="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xmlns="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xmlns="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xmlns="" id="{AFBC7860-A30C-4CBE-AA76-26F44802EF38}"/>
              </a:ext>
            </a:extLst>
          </p:cNvPr>
          <p:cNvGrpSpPr/>
          <p:nvPr/>
        </p:nvGrpSpPr>
        <p:grpSpPr>
          <a:xfrm>
            <a:off x="4294977" y="1528211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xmlns="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xmlns="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xmlns="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xmlns="" id="{E271085E-481C-4348-A251-648C35071305}"/>
              </a:ext>
            </a:extLst>
          </p:cNvPr>
          <p:cNvGrpSpPr/>
          <p:nvPr/>
        </p:nvGrpSpPr>
        <p:grpSpPr>
          <a:xfrm>
            <a:off x="5024267" y="1440206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xmlns="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xmlns="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xmlns="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xmlns="" id="{96E33C76-EF8E-41C2-8199-853E0229DCEF}"/>
              </a:ext>
            </a:extLst>
          </p:cNvPr>
          <p:cNvGrpSpPr/>
          <p:nvPr/>
        </p:nvGrpSpPr>
        <p:grpSpPr>
          <a:xfrm>
            <a:off x="5344928" y="1498975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xmlns="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xmlns="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xmlns="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xmlns="" id="{29D2EA90-AF4A-4DAC-ABA9-D62382043318}"/>
              </a:ext>
            </a:extLst>
          </p:cNvPr>
          <p:cNvGrpSpPr/>
          <p:nvPr/>
        </p:nvGrpSpPr>
        <p:grpSpPr>
          <a:xfrm>
            <a:off x="6465329" y="1491229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xmlns="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xmlns="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xmlns="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xmlns="" id="{C36692D6-DEDB-4B6A-9815-F90DA0C76B8C}"/>
              </a:ext>
            </a:extLst>
          </p:cNvPr>
          <p:cNvGrpSpPr/>
          <p:nvPr/>
        </p:nvGrpSpPr>
        <p:grpSpPr>
          <a:xfrm>
            <a:off x="3789029" y="2927806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xmlns="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xmlns="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xmlns="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xmlns="" id="{56F73D43-E660-47D7-80F2-9BA083FCA2F8}"/>
              </a:ext>
            </a:extLst>
          </p:cNvPr>
          <p:cNvGrpSpPr/>
          <p:nvPr/>
        </p:nvGrpSpPr>
        <p:grpSpPr>
          <a:xfrm>
            <a:off x="4358937" y="2955487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xmlns="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xmlns="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xmlns="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xmlns="" id="{8058F690-1646-4F2C-96AA-E995C6B11E5F}"/>
              </a:ext>
            </a:extLst>
          </p:cNvPr>
          <p:cNvGrpSpPr/>
          <p:nvPr/>
        </p:nvGrpSpPr>
        <p:grpSpPr>
          <a:xfrm>
            <a:off x="6905351" y="1498974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xmlns="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xmlns="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xmlns="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xmlns="" id="{E84FA8DF-7AEA-4F53-A071-6403EC371FB6}"/>
              </a:ext>
            </a:extLst>
          </p:cNvPr>
          <p:cNvGrpSpPr/>
          <p:nvPr/>
        </p:nvGrpSpPr>
        <p:grpSpPr>
          <a:xfrm>
            <a:off x="5334330" y="2921022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xmlns="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xmlns="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xmlns="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xmlns="" id="{42FD7321-796A-4DCA-979A-E5696C1DE599}"/>
              </a:ext>
            </a:extLst>
          </p:cNvPr>
          <p:cNvGrpSpPr/>
          <p:nvPr/>
        </p:nvGrpSpPr>
        <p:grpSpPr>
          <a:xfrm>
            <a:off x="7864779" y="1479784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xmlns="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xmlns="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xmlns="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xmlns="" id="{53B93B56-D75C-4EDE-9903-05A4A3A92457}"/>
              </a:ext>
            </a:extLst>
          </p:cNvPr>
          <p:cNvGrpSpPr/>
          <p:nvPr/>
        </p:nvGrpSpPr>
        <p:grpSpPr>
          <a:xfrm>
            <a:off x="6495991" y="2787252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xmlns="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xmlns="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xmlns="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xmlns="" id="{02DABE20-B660-4480-BC10-572A30A3D979}"/>
              </a:ext>
            </a:extLst>
          </p:cNvPr>
          <p:cNvGrpSpPr/>
          <p:nvPr/>
        </p:nvGrpSpPr>
        <p:grpSpPr>
          <a:xfrm>
            <a:off x="6119920" y="2938531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xmlns="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xmlns="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xmlns="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xmlns="" id="{5A47A94F-4DB3-4D81-B9ED-B7C63A692FAD}"/>
              </a:ext>
            </a:extLst>
          </p:cNvPr>
          <p:cNvGrpSpPr/>
          <p:nvPr/>
        </p:nvGrpSpPr>
        <p:grpSpPr>
          <a:xfrm>
            <a:off x="6806911" y="2832972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xmlns="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xmlns="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xmlns="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xmlns="" id="{85B5F82A-AE35-4D4B-BE25-13CAAC8C3ACC}"/>
              </a:ext>
            </a:extLst>
          </p:cNvPr>
          <p:cNvGrpSpPr/>
          <p:nvPr/>
        </p:nvGrpSpPr>
        <p:grpSpPr>
          <a:xfrm>
            <a:off x="7074647" y="2965500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xmlns="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xmlns="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xmlns="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xmlns="" id="{4A3FEA74-92FC-4E3A-BE44-4115A8C4AA74}"/>
              </a:ext>
            </a:extLst>
          </p:cNvPr>
          <p:cNvGrpSpPr/>
          <p:nvPr/>
        </p:nvGrpSpPr>
        <p:grpSpPr>
          <a:xfrm>
            <a:off x="7875971" y="2965500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xmlns="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xmlns="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xmlns="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xmlns="" id="{B20D8466-4169-45F6-B06D-81CB179C3CF5}"/>
              </a:ext>
            </a:extLst>
          </p:cNvPr>
          <p:cNvGrpSpPr/>
          <p:nvPr/>
        </p:nvGrpSpPr>
        <p:grpSpPr>
          <a:xfrm>
            <a:off x="7162022" y="1423905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xmlns="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xmlns="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xmlns="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xmlns="" id="{58A87B4C-C2FD-480C-A5A2-2AE331CE037C}"/>
              </a:ext>
            </a:extLst>
          </p:cNvPr>
          <p:cNvGrpSpPr/>
          <p:nvPr/>
        </p:nvGrpSpPr>
        <p:grpSpPr>
          <a:xfrm>
            <a:off x="6152996" y="1277720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xmlns="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xmlns="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xmlns="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xmlns="" id="{96F23B1E-BF7C-41C1-8AAF-F4500979EA09}"/>
              </a:ext>
            </a:extLst>
          </p:cNvPr>
          <p:cNvGrpSpPr/>
          <p:nvPr/>
        </p:nvGrpSpPr>
        <p:grpSpPr>
          <a:xfrm>
            <a:off x="7656628" y="1499384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xmlns="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xmlns="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xmlns="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xmlns="" id="{746836D5-7340-4F0D-B957-C2DB78C841F9}"/>
              </a:ext>
            </a:extLst>
          </p:cNvPr>
          <p:cNvGrpSpPr/>
          <p:nvPr/>
        </p:nvGrpSpPr>
        <p:grpSpPr>
          <a:xfrm>
            <a:off x="4380686" y="1336986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xmlns="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xmlns="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xmlns="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xmlns="" id="{785A46D0-22AD-4311-BE64-6F8BF38D239C}"/>
              </a:ext>
            </a:extLst>
          </p:cNvPr>
          <p:cNvGrpSpPr/>
          <p:nvPr/>
        </p:nvGrpSpPr>
        <p:grpSpPr>
          <a:xfrm>
            <a:off x="3884464" y="1536899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xmlns="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xmlns="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xmlns="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xmlns="" id="{91006D25-8A81-463C-A32B-8618AADF9233}"/>
              </a:ext>
            </a:extLst>
          </p:cNvPr>
          <p:cNvGrpSpPr/>
          <p:nvPr/>
        </p:nvGrpSpPr>
        <p:grpSpPr>
          <a:xfrm>
            <a:off x="7112821" y="2851835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xmlns="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xmlns="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xmlns="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xmlns="" id="{9E8393C7-8609-493E-B606-C5134662DAD9}"/>
              </a:ext>
            </a:extLst>
          </p:cNvPr>
          <p:cNvGrpSpPr/>
          <p:nvPr/>
        </p:nvGrpSpPr>
        <p:grpSpPr>
          <a:xfrm>
            <a:off x="4389599" y="2842678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xmlns="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xmlns="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xmlns="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xmlns="" id="{C31B7EBF-92B6-4410-8C18-A6D62B4BD7B3}"/>
              </a:ext>
            </a:extLst>
          </p:cNvPr>
          <p:cNvGrpSpPr/>
          <p:nvPr/>
        </p:nvGrpSpPr>
        <p:grpSpPr>
          <a:xfrm>
            <a:off x="6227104" y="1450298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xmlns="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xmlns="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xmlns="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xmlns="" id="{9F3291C1-BE2D-4A29-8696-4DAEE216D224}"/>
              </a:ext>
            </a:extLst>
          </p:cNvPr>
          <p:cNvGrpSpPr/>
          <p:nvPr/>
        </p:nvGrpSpPr>
        <p:grpSpPr>
          <a:xfrm>
            <a:off x="4018240" y="2946608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xmlns="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xmlns="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xmlns="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xmlns="" id="{B19C4CD4-40A2-4A6D-9B4A-6A37AD5E7D95}"/>
              </a:ext>
            </a:extLst>
          </p:cNvPr>
          <p:cNvGrpSpPr/>
          <p:nvPr/>
        </p:nvGrpSpPr>
        <p:grpSpPr>
          <a:xfrm>
            <a:off x="5076675" y="2928730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xmlns="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xmlns="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xmlns="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xmlns="" id="{71C47034-EF4B-46EF-AD9F-071564C3CEE2}"/>
              </a:ext>
            </a:extLst>
          </p:cNvPr>
          <p:cNvGrpSpPr/>
          <p:nvPr/>
        </p:nvGrpSpPr>
        <p:grpSpPr>
          <a:xfrm>
            <a:off x="5371489" y="2785420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xmlns="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xmlns="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xmlns="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xmlns="" id="{AE773EA9-3C8A-49CD-8524-0FB2099EE941}"/>
              </a:ext>
            </a:extLst>
          </p:cNvPr>
          <p:cNvGrpSpPr/>
          <p:nvPr/>
        </p:nvGrpSpPr>
        <p:grpSpPr>
          <a:xfrm>
            <a:off x="4799496" y="1556953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xmlns="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xmlns="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xmlns="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xmlns="" id="{91D95F13-825C-457F-906B-4B1EBDC82058}"/>
              </a:ext>
            </a:extLst>
          </p:cNvPr>
          <p:cNvGrpSpPr/>
          <p:nvPr/>
        </p:nvGrpSpPr>
        <p:grpSpPr>
          <a:xfrm>
            <a:off x="4638857" y="1394777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xmlns="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xmlns="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xmlns="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29F85330-5F7E-44FF-80B6-1A0A24E9A14A}"/>
              </a:ext>
            </a:extLst>
          </p:cNvPr>
          <p:cNvGrpSpPr/>
          <p:nvPr/>
        </p:nvGrpSpPr>
        <p:grpSpPr>
          <a:xfrm>
            <a:off x="3519343" y="1080292"/>
            <a:ext cx="4589865" cy="2045057"/>
            <a:chOff x="6175697" y="3219494"/>
            <a:chExt cx="4589865" cy="2045057"/>
          </a:xfrm>
        </p:grpSpPr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xmlns="" id="{A825CAA3-FF78-4BF0-9DF9-958F32B89538}"/>
                </a:ext>
              </a:extLst>
            </p:cNvPr>
            <p:cNvSpPr txBox="1"/>
            <p:nvPr/>
          </p:nvSpPr>
          <p:spPr>
            <a:xfrm>
              <a:off x="6175697" y="3219494"/>
              <a:ext cx="4589865" cy="606467"/>
            </a:xfrm>
            <a:custGeom>
              <a:avLst/>
              <a:gdLst/>
              <a:ahLst/>
              <a:cxnLst/>
              <a:rect l="l" t="t" r="r" b="b"/>
              <a:pathLst>
                <a:path w="4589865" h="606467">
                  <a:moveTo>
                    <a:pt x="1317334" y="278785"/>
                  </a:moveTo>
                  <a:cubicBezTo>
                    <a:pt x="1303158" y="279454"/>
                    <a:pt x="1291382" y="284701"/>
                    <a:pt x="1282006" y="294523"/>
                  </a:cubicBezTo>
                  <a:cubicBezTo>
                    <a:pt x="1269505" y="307620"/>
                    <a:pt x="1263254" y="325083"/>
                    <a:pt x="1263254" y="346911"/>
                  </a:cubicBezTo>
                  <a:cubicBezTo>
                    <a:pt x="1263254" y="366358"/>
                    <a:pt x="1268810" y="379851"/>
                    <a:pt x="1279923" y="387392"/>
                  </a:cubicBezTo>
                  <a:cubicBezTo>
                    <a:pt x="1286669" y="391361"/>
                    <a:pt x="1300957" y="394536"/>
                    <a:pt x="1322785" y="396917"/>
                  </a:cubicBezTo>
                  <a:cubicBezTo>
                    <a:pt x="1346201" y="399298"/>
                    <a:pt x="1366838" y="397314"/>
                    <a:pt x="1384698" y="390964"/>
                  </a:cubicBezTo>
                  <a:cubicBezTo>
                    <a:pt x="1407716" y="382630"/>
                    <a:pt x="1419225" y="367548"/>
                    <a:pt x="1419225" y="345720"/>
                  </a:cubicBezTo>
                  <a:cubicBezTo>
                    <a:pt x="1419225" y="310001"/>
                    <a:pt x="1390254" y="287975"/>
                    <a:pt x="1332310" y="279640"/>
                  </a:cubicBezTo>
                  <a:cubicBezTo>
                    <a:pt x="1327051" y="278847"/>
                    <a:pt x="1322059" y="278561"/>
                    <a:pt x="1317334" y="278785"/>
                  </a:cubicBezTo>
                  <a:close/>
                  <a:moveTo>
                    <a:pt x="4569436" y="165933"/>
                  </a:moveTo>
                  <a:lnTo>
                    <a:pt x="4589865" y="167877"/>
                  </a:lnTo>
                  <a:lnTo>
                    <a:pt x="4586436" y="224128"/>
                  </a:lnTo>
                  <a:cubicBezTo>
                    <a:pt x="4581773" y="264113"/>
                    <a:pt x="4574778" y="305834"/>
                    <a:pt x="4565452" y="349292"/>
                  </a:cubicBezTo>
                  <a:cubicBezTo>
                    <a:pt x="4540052" y="464783"/>
                    <a:pt x="4506317" y="533442"/>
                    <a:pt x="4464249" y="555270"/>
                  </a:cubicBezTo>
                  <a:cubicBezTo>
                    <a:pt x="4443611" y="587020"/>
                    <a:pt x="4379318" y="602895"/>
                    <a:pt x="4271368" y="602895"/>
                  </a:cubicBezTo>
                  <a:cubicBezTo>
                    <a:pt x="4156671" y="602895"/>
                    <a:pt x="4091187" y="585829"/>
                    <a:pt x="4074914" y="551698"/>
                  </a:cubicBezTo>
                  <a:cubicBezTo>
                    <a:pt x="4026099" y="516773"/>
                    <a:pt x="3989983" y="453869"/>
                    <a:pt x="3966568" y="362984"/>
                  </a:cubicBezTo>
                  <a:cubicBezTo>
                    <a:pt x="3958035" y="329250"/>
                    <a:pt x="3951635" y="293878"/>
                    <a:pt x="3947369" y="256870"/>
                  </a:cubicBezTo>
                  <a:lnTo>
                    <a:pt x="3942676" y="171860"/>
                  </a:lnTo>
                  <a:lnTo>
                    <a:pt x="3971534" y="191586"/>
                  </a:lnTo>
                  <a:cubicBezTo>
                    <a:pt x="3984235" y="199835"/>
                    <a:pt x="3997342" y="207281"/>
                    <a:pt x="4011497" y="212428"/>
                  </a:cubicBezTo>
                  <a:cubicBezTo>
                    <a:pt x="4041029" y="223167"/>
                    <a:pt x="4073490" y="222760"/>
                    <a:pt x="4104487" y="227926"/>
                  </a:cubicBezTo>
                  <a:lnTo>
                    <a:pt x="4211554" y="218193"/>
                  </a:lnTo>
                  <a:lnTo>
                    <a:pt x="4214739" y="251140"/>
                  </a:lnTo>
                  <a:cubicBezTo>
                    <a:pt x="4222924" y="287603"/>
                    <a:pt x="4243388" y="306429"/>
                    <a:pt x="4276130" y="307620"/>
                  </a:cubicBezTo>
                  <a:cubicBezTo>
                    <a:pt x="4320183" y="309208"/>
                    <a:pt x="4342210" y="274283"/>
                    <a:pt x="4342210" y="202845"/>
                  </a:cubicBezTo>
                  <a:lnTo>
                    <a:pt x="4342107" y="201239"/>
                  </a:lnTo>
                  <a:lnTo>
                    <a:pt x="4460948" y="181432"/>
                  </a:lnTo>
                  <a:cubicBezTo>
                    <a:pt x="4497031" y="175735"/>
                    <a:pt x="4533273" y="171099"/>
                    <a:pt x="4569436" y="165933"/>
                  </a:cubicBezTo>
                  <a:close/>
                  <a:moveTo>
                    <a:pt x="1250944" y="125403"/>
                  </a:moveTo>
                  <a:lnTo>
                    <a:pt x="1284030" y="137986"/>
                  </a:lnTo>
                  <a:cubicBezTo>
                    <a:pt x="1352859" y="164149"/>
                    <a:pt x="1424193" y="189295"/>
                    <a:pt x="1485273" y="196930"/>
                  </a:cubicBezTo>
                  <a:cubicBezTo>
                    <a:pt x="1526363" y="202066"/>
                    <a:pt x="1567692" y="204649"/>
                    <a:pt x="1609080" y="206594"/>
                  </a:cubicBezTo>
                  <a:lnTo>
                    <a:pt x="1690365" y="210413"/>
                  </a:lnTo>
                  <a:lnTo>
                    <a:pt x="1692474" y="278450"/>
                  </a:lnTo>
                  <a:cubicBezTo>
                    <a:pt x="1692474" y="405450"/>
                    <a:pt x="1681758" y="492961"/>
                    <a:pt x="1660327" y="540983"/>
                  </a:cubicBezTo>
                  <a:cubicBezTo>
                    <a:pt x="1653183" y="579876"/>
                    <a:pt x="1622426" y="599323"/>
                    <a:pt x="1568054" y="599323"/>
                  </a:cubicBezTo>
                  <a:cubicBezTo>
                    <a:pt x="1524794" y="599323"/>
                    <a:pt x="1500387" y="586623"/>
                    <a:pt x="1494830" y="561223"/>
                  </a:cubicBezTo>
                  <a:cubicBezTo>
                    <a:pt x="1455540" y="578289"/>
                    <a:pt x="1412479" y="586822"/>
                    <a:pt x="1365647" y="586822"/>
                  </a:cubicBezTo>
                  <a:cubicBezTo>
                    <a:pt x="1265635" y="586822"/>
                    <a:pt x="1186657" y="560826"/>
                    <a:pt x="1128713" y="508836"/>
                  </a:cubicBezTo>
                  <a:cubicBezTo>
                    <a:pt x="1088232" y="456051"/>
                    <a:pt x="1067991" y="394734"/>
                    <a:pt x="1067991" y="324884"/>
                  </a:cubicBezTo>
                  <a:cubicBezTo>
                    <a:pt x="1067991" y="266544"/>
                    <a:pt x="1085454" y="221101"/>
                    <a:pt x="1120379" y="188558"/>
                  </a:cubicBezTo>
                  <a:cubicBezTo>
                    <a:pt x="1155800" y="155518"/>
                    <a:pt x="1195016" y="134868"/>
                    <a:pt x="1238027" y="126608"/>
                  </a:cubicBezTo>
                  <a:close/>
                  <a:moveTo>
                    <a:pt x="2047510" y="122633"/>
                  </a:moveTo>
                  <a:lnTo>
                    <a:pt x="2053084" y="167871"/>
                  </a:lnTo>
                  <a:cubicBezTo>
                    <a:pt x="2056359" y="208253"/>
                    <a:pt x="2057996" y="262972"/>
                    <a:pt x="2057996" y="332028"/>
                  </a:cubicBezTo>
                  <a:cubicBezTo>
                    <a:pt x="2057996" y="454265"/>
                    <a:pt x="2052638" y="532450"/>
                    <a:pt x="2041922" y="566581"/>
                  </a:cubicBezTo>
                  <a:cubicBezTo>
                    <a:pt x="2030810" y="593172"/>
                    <a:pt x="1991519" y="606467"/>
                    <a:pt x="1924050" y="606467"/>
                  </a:cubicBezTo>
                  <a:cubicBezTo>
                    <a:pt x="1862138" y="606467"/>
                    <a:pt x="1825824" y="594362"/>
                    <a:pt x="1815108" y="570153"/>
                  </a:cubicBezTo>
                  <a:cubicBezTo>
                    <a:pt x="1797249" y="529275"/>
                    <a:pt x="1788319" y="440573"/>
                    <a:pt x="1788319" y="304048"/>
                  </a:cubicBezTo>
                  <a:cubicBezTo>
                    <a:pt x="1788319" y="272993"/>
                    <a:pt x="1788828" y="245137"/>
                    <a:pt x="1789845" y="220481"/>
                  </a:cubicBezTo>
                  <a:lnTo>
                    <a:pt x="1791367" y="199076"/>
                  </a:lnTo>
                  <a:lnTo>
                    <a:pt x="1857919" y="183786"/>
                  </a:lnTo>
                  <a:cubicBezTo>
                    <a:pt x="1899476" y="174239"/>
                    <a:pt x="1940805" y="163907"/>
                    <a:pt x="1981219" y="150435"/>
                  </a:cubicBezTo>
                  <a:cubicBezTo>
                    <a:pt x="2003745" y="142927"/>
                    <a:pt x="2025605" y="133272"/>
                    <a:pt x="2047191" y="122794"/>
                  </a:cubicBezTo>
                  <a:close/>
                  <a:moveTo>
                    <a:pt x="3493133" y="63680"/>
                  </a:moveTo>
                  <a:lnTo>
                    <a:pt x="3492699" y="66519"/>
                  </a:lnTo>
                  <a:cubicBezTo>
                    <a:pt x="3482380" y="130019"/>
                    <a:pt x="3477221" y="177445"/>
                    <a:pt x="3477221" y="208798"/>
                  </a:cubicBezTo>
                  <a:cubicBezTo>
                    <a:pt x="3477221" y="273092"/>
                    <a:pt x="3499049" y="306033"/>
                    <a:pt x="3542705" y="307620"/>
                  </a:cubicBezTo>
                  <a:cubicBezTo>
                    <a:pt x="3586758" y="309208"/>
                    <a:pt x="3608785" y="274283"/>
                    <a:pt x="3608785" y="202845"/>
                  </a:cubicBezTo>
                  <a:cubicBezTo>
                    <a:pt x="3608785" y="185383"/>
                    <a:pt x="3607446" y="164447"/>
                    <a:pt x="3604767" y="140040"/>
                  </a:cubicBezTo>
                  <a:lnTo>
                    <a:pt x="3594016" y="65450"/>
                  </a:lnTo>
                  <a:lnTo>
                    <a:pt x="3710083" y="85024"/>
                  </a:lnTo>
                  <a:lnTo>
                    <a:pt x="3859555" y="116791"/>
                  </a:lnTo>
                  <a:lnTo>
                    <a:pt x="3853012" y="224128"/>
                  </a:lnTo>
                  <a:cubicBezTo>
                    <a:pt x="3848349" y="264113"/>
                    <a:pt x="3841354" y="305834"/>
                    <a:pt x="3832027" y="349292"/>
                  </a:cubicBezTo>
                  <a:cubicBezTo>
                    <a:pt x="3806627" y="464783"/>
                    <a:pt x="3772893" y="533442"/>
                    <a:pt x="3730824" y="555270"/>
                  </a:cubicBezTo>
                  <a:cubicBezTo>
                    <a:pt x="3710186" y="587020"/>
                    <a:pt x="3645893" y="602895"/>
                    <a:pt x="3537943" y="602895"/>
                  </a:cubicBezTo>
                  <a:cubicBezTo>
                    <a:pt x="3423246" y="602895"/>
                    <a:pt x="3357761" y="585829"/>
                    <a:pt x="3341489" y="551698"/>
                  </a:cubicBezTo>
                  <a:cubicBezTo>
                    <a:pt x="3292674" y="516773"/>
                    <a:pt x="3256558" y="453869"/>
                    <a:pt x="3233143" y="362984"/>
                  </a:cubicBezTo>
                  <a:cubicBezTo>
                    <a:pt x="3216077" y="295515"/>
                    <a:pt x="3207544" y="221498"/>
                    <a:pt x="3207544" y="140933"/>
                  </a:cubicBezTo>
                  <a:lnTo>
                    <a:pt x="3207917" y="137791"/>
                  </a:lnTo>
                  <a:lnTo>
                    <a:pt x="3236581" y="134937"/>
                  </a:lnTo>
                  <a:cubicBezTo>
                    <a:pt x="3305673" y="122142"/>
                    <a:pt x="3369890" y="89985"/>
                    <a:pt x="3438059" y="72943"/>
                  </a:cubicBezTo>
                  <a:cubicBezTo>
                    <a:pt x="3455779" y="68513"/>
                    <a:pt x="3473860" y="65930"/>
                    <a:pt x="3492032" y="63809"/>
                  </a:cubicBezTo>
                  <a:close/>
                  <a:moveTo>
                    <a:pt x="2576544" y="55493"/>
                  </a:moveTo>
                  <a:lnTo>
                    <a:pt x="2601151" y="57445"/>
                  </a:lnTo>
                  <a:cubicBezTo>
                    <a:pt x="2642480" y="72943"/>
                    <a:pt x="2683263" y="89982"/>
                    <a:pt x="2725137" y="103940"/>
                  </a:cubicBezTo>
                  <a:cubicBezTo>
                    <a:pt x="2745237" y="110640"/>
                    <a:pt x="2771018" y="116540"/>
                    <a:pt x="2799051" y="121709"/>
                  </a:cubicBezTo>
                  <a:lnTo>
                    <a:pt x="2818785" y="124731"/>
                  </a:lnTo>
                  <a:lnTo>
                    <a:pt x="2800053" y="139444"/>
                  </a:lnTo>
                  <a:cubicBezTo>
                    <a:pt x="2782789" y="162265"/>
                    <a:pt x="2774157" y="187565"/>
                    <a:pt x="2774157" y="215347"/>
                  </a:cubicBezTo>
                  <a:cubicBezTo>
                    <a:pt x="2774157" y="247890"/>
                    <a:pt x="2789635" y="285197"/>
                    <a:pt x="2820591" y="327265"/>
                  </a:cubicBezTo>
                  <a:cubicBezTo>
                    <a:pt x="2855516" y="349094"/>
                    <a:pt x="2889251" y="360008"/>
                    <a:pt x="2921794" y="360008"/>
                  </a:cubicBezTo>
                  <a:cubicBezTo>
                    <a:pt x="2957513" y="360008"/>
                    <a:pt x="2996407" y="347109"/>
                    <a:pt x="3038475" y="321312"/>
                  </a:cubicBezTo>
                  <a:cubicBezTo>
                    <a:pt x="3053160" y="314962"/>
                    <a:pt x="3067844" y="311787"/>
                    <a:pt x="3082529" y="311787"/>
                  </a:cubicBezTo>
                  <a:cubicBezTo>
                    <a:pt x="3107135" y="311787"/>
                    <a:pt x="3126681" y="320022"/>
                    <a:pt x="3141167" y="336493"/>
                  </a:cubicBezTo>
                  <a:cubicBezTo>
                    <a:pt x="3155653" y="352963"/>
                    <a:pt x="3161705" y="373501"/>
                    <a:pt x="3159324" y="398108"/>
                  </a:cubicBezTo>
                  <a:cubicBezTo>
                    <a:pt x="3155355" y="445336"/>
                    <a:pt x="3144441" y="480062"/>
                    <a:pt x="3126582" y="502287"/>
                  </a:cubicBezTo>
                  <a:cubicBezTo>
                    <a:pt x="3108722" y="524512"/>
                    <a:pt x="3073400" y="546737"/>
                    <a:pt x="3020616" y="568962"/>
                  </a:cubicBezTo>
                  <a:cubicBezTo>
                    <a:pt x="2984897" y="583647"/>
                    <a:pt x="2948186" y="590989"/>
                    <a:pt x="2910483" y="590989"/>
                  </a:cubicBezTo>
                  <a:cubicBezTo>
                    <a:pt x="2883099" y="590989"/>
                    <a:pt x="2843411" y="584837"/>
                    <a:pt x="2791421" y="572534"/>
                  </a:cubicBezTo>
                  <a:cubicBezTo>
                    <a:pt x="2721571" y="546340"/>
                    <a:pt x="2682875" y="531259"/>
                    <a:pt x="2675335" y="527291"/>
                  </a:cubicBezTo>
                  <a:cubicBezTo>
                    <a:pt x="2650332" y="513400"/>
                    <a:pt x="2623543" y="490183"/>
                    <a:pt x="2594968" y="457639"/>
                  </a:cubicBezTo>
                  <a:cubicBezTo>
                    <a:pt x="2545358" y="400092"/>
                    <a:pt x="2520554" y="321312"/>
                    <a:pt x="2520554" y="221300"/>
                  </a:cubicBezTo>
                  <a:cubicBezTo>
                    <a:pt x="2520554" y="188756"/>
                    <a:pt x="2524125" y="158990"/>
                    <a:pt x="2531269" y="132003"/>
                  </a:cubicBezTo>
                  <a:cubicBezTo>
                    <a:pt x="2543473" y="107694"/>
                    <a:pt x="2556521" y="84924"/>
                    <a:pt x="2570411" y="63691"/>
                  </a:cubicBezTo>
                  <a:close/>
                  <a:moveTo>
                    <a:pt x="834033" y="44492"/>
                  </a:moveTo>
                  <a:cubicBezTo>
                    <a:pt x="895946" y="44492"/>
                    <a:pt x="935435" y="59573"/>
                    <a:pt x="952500" y="89736"/>
                  </a:cubicBezTo>
                  <a:cubicBezTo>
                    <a:pt x="965597" y="113151"/>
                    <a:pt x="972146" y="193915"/>
                    <a:pt x="972146" y="332028"/>
                  </a:cubicBezTo>
                  <a:cubicBezTo>
                    <a:pt x="972146" y="454265"/>
                    <a:pt x="966788" y="532450"/>
                    <a:pt x="956072" y="566581"/>
                  </a:cubicBezTo>
                  <a:cubicBezTo>
                    <a:pt x="944960" y="593172"/>
                    <a:pt x="905669" y="606467"/>
                    <a:pt x="838201" y="606467"/>
                  </a:cubicBezTo>
                  <a:cubicBezTo>
                    <a:pt x="776288" y="606467"/>
                    <a:pt x="739974" y="594362"/>
                    <a:pt x="729258" y="570153"/>
                  </a:cubicBezTo>
                  <a:cubicBezTo>
                    <a:pt x="711399" y="529275"/>
                    <a:pt x="702469" y="440573"/>
                    <a:pt x="702469" y="304048"/>
                  </a:cubicBezTo>
                  <a:cubicBezTo>
                    <a:pt x="702469" y="179826"/>
                    <a:pt x="710605" y="106801"/>
                    <a:pt x="726877" y="84973"/>
                  </a:cubicBezTo>
                  <a:cubicBezTo>
                    <a:pt x="741561" y="57986"/>
                    <a:pt x="777280" y="44492"/>
                    <a:pt x="834033" y="44492"/>
                  </a:cubicBezTo>
                  <a:close/>
                  <a:moveTo>
                    <a:pt x="303146" y="0"/>
                  </a:moveTo>
                  <a:lnTo>
                    <a:pt x="297359" y="8476"/>
                  </a:lnTo>
                  <a:cubicBezTo>
                    <a:pt x="289025" y="25938"/>
                    <a:pt x="282179" y="46476"/>
                    <a:pt x="276821" y="70090"/>
                  </a:cubicBezTo>
                  <a:cubicBezTo>
                    <a:pt x="272058" y="113350"/>
                    <a:pt x="269677" y="148672"/>
                    <a:pt x="269677" y="176056"/>
                  </a:cubicBezTo>
                  <a:cubicBezTo>
                    <a:pt x="269677" y="215347"/>
                    <a:pt x="274043" y="243525"/>
                    <a:pt x="282774" y="260590"/>
                  </a:cubicBezTo>
                  <a:cubicBezTo>
                    <a:pt x="310555" y="313375"/>
                    <a:pt x="341511" y="339767"/>
                    <a:pt x="375643" y="339767"/>
                  </a:cubicBezTo>
                  <a:cubicBezTo>
                    <a:pt x="394296" y="339767"/>
                    <a:pt x="410072" y="332028"/>
                    <a:pt x="422970" y="316550"/>
                  </a:cubicBezTo>
                  <a:cubicBezTo>
                    <a:pt x="435869" y="301072"/>
                    <a:pt x="442318" y="283609"/>
                    <a:pt x="442318" y="264162"/>
                  </a:cubicBezTo>
                  <a:cubicBezTo>
                    <a:pt x="442318" y="252653"/>
                    <a:pt x="439936" y="241937"/>
                    <a:pt x="435174" y="232015"/>
                  </a:cubicBezTo>
                  <a:cubicBezTo>
                    <a:pt x="395486" y="197884"/>
                    <a:pt x="376833" y="163356"/>
                    <a:pt x="379215" y="128431"/>
                  </a:cubicBezTo>
                  <a:cubicBezTo>
                    <a:pt x="393899" y="104222"/>
                    <a:pt x="406797" y="90530"/>
                    <a:pt x="417910" y="87355"/>
                  </a:cubicBezTo>
                  <a:cubicBezTo>
                    <a:pt x="420688" y="86561"/>
                    <a:pt x="441524" y="86164"/>
                    <a:pt x="480418" y="86164"/>
                  </a:cubicBezTo>
                  <a:cubicBezTo>
                    <a:pt x="513755" y="90133"/>
                    <a:pt x="540147" y="103428"/>
                    <a:pt x="559594" y="126050"/>
                  </a:cubicBezTo>
                  <a:cubicBezTo>
                    <a:pt x="576660" y="152244"/>
                    <a:pt x="593726" y="178636"/>
                    <a:pt x="610791" y="205226"/>
                  </a:cubicBezTo>
                  <a:cubicBezTo>
                    <a:pt x="620713" y="236183"/>
                    <a:pt x="625674" y="267933"/>
                    <a:pt x="625674" y="300476"/>
                  </a:cubicBezTo>
                  <a:cubicBezTo>
                    <a:pt x="625674" y="375486"/>
                    <a:pt x="603647" y="440970"/>
                    <a:pt x="559594" y="496930"/>
                  </a:cubicBezTo>
                  <a:cubicBezTo>
                    <a:pt x="515541" y="552889"/>
                    <a:pt x="457399" y="588211"/>
                    <a:pt x="385168" y="602895"/>
                  </a:cubicBezTo>
                  <a:cubicBezTo>
                    <a:pt x="298252" y="602895"/>
                    <a:pt x="224235" y="583051"/>
                    <a:pt x="163116" y="543364"/>
                  </a:cubicBezTo>
                  <a:cubicBezTo>
                    <a:pt x="128985" y="521139"/>
                    <a:pt x="88900" y="483237"/>
                    <a:pt x="42863" y="429659"/>
                  </a:cubicBezTo>
                  <a:cubicBezTo>
                    <a:pt x="14288" y="374493"/>
                    <a:pt x="0" y="299683"/>
                    <a:pt x="0" y="205226"/>
                  </a:cubicBezTo>
                  <a:cubicBezTo>
                    <a:pt x="0" y="177644"/>
                    <a:pt x="1241" y="148225"/>
                    <a:pt x="3721" y="116971"/>
                  </a:cubicBezTo>
                  <a:lnTo>
                    <a:pt x="13078" y="33761"/>
                  </a:lnTo>
                  <a:lnTo>
                    <a:pt x="51960" y="23540"/>
                  </a:lnTo>
                  <a:cubicBezTo>
                    <a:pt x="78500" y="18394"/>
                    <a:pt x="107847" y="14182"/>
                    <a:pt x="138821" y="1073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xmlns="" id="{3B2A0DC4-3162-49E8-B87B-A4169E0FFAB8}"/>
                </a:ext>
              </a:extLst>
            </p:cNvPr>
            <p:cNvSpPr txBox="1"/>
            <p:nvPr/>
          </p:nvSpPr>
          <p:spPr>
            <a:xfrm>
              <a:off x="6340950" y="4759099"/>
              <a:ext cx="4391025" cy="505452"/>
            </a:xfrm>
            <a:custGeom>
              <a:avLst/>
              <a:gdLst/>
              <a:ahLst/>
              <a:cxnLst/>
              <a:rect l="l" t="t" r="r" b="b"/>
              <a:pathLst>
                <a:path w="4391025" h="505452">
                  <a:moveTo>
                    <a:pt x="4015885" y="181342"/>
                  </a:moveTo>
                  <a:cubicBezTo>
                    <a:pt x="4001709" y="182011"/>
                    <a:pt x="3989933" y="187257"/>
                    <a:pt x="3980557" y="197080"/>
                  </a:cubicBezTo>
                  <a:cubicBezTo>
                    <a:pt x="3968055" y="210177"/>
                    <a:pt x="3961805" y="227640"/>
                    <a:pt x="3961805" y="249468"/>
                  </a:cubicBezTo>
                  <a:cubicBezTo>
                    <a:pt x="3961805" y="268915"/>
                    <a:pt x="3967361" y="282408"/>
                    <a:pt x="3978473" y="289949"/>
                  </a:cubicBezTo>
                  <a:cubicBezTo>
                    <a:pt x="3985220" y="293918"/>
                    <a:pt x="3999507" y="297093"/>
                    <a:pt x="4021335" y="299474"/>
                  </a:cubicBezTo>
                  <a:cubicBezTo>
                    <a:pt x="4044751" y="301855"/>
                    <a:pt x="4065389" y="299871"/>
                    <a:pt x="4083248" y="293521"/>
                  </a:cubicBezTo>
                  <a:cubicBezTo>
                    <a:pt x="4106267" y="285186"/>
                    <a:pt x="4117777" y="270105"/>
                    <a:pt x="4117777" y="248277"/>
                  </a:cubicBezTo>
                  <a:cubicBezTo>
                    <a:pt x="4117777" y="212558"/>
                    <a:pt x="4088805" y="190532"/>
                    <a:pt x="4030861" y="182197"/>
                  </a:cubicBezTo>
                  <a:cubicBezTo>
                    <a:pt x="4025602" y="181404"/>
                    <a:pt x="4020610" y="181118"/>
                    <a:pt x="4015885" y="181342"/>
                  </a:cubicBezTo>
                  <a:close/>
                  <a:moveTo>
                    <a:pt x="1482235" y="181342"/>
                  </a:moveTo>
                  <a:cubicBezTo>
                    <a:pt x="1468059" y="182011"/>
                    <a:pt x="1456283" y="187257"/>
                    <a:pt x="1446907" y="197080"/>
                  </a:cubicBezTo>
                  <a:cubicBezTo>
                    <a:pt x="1434406" y="210177"/>
                    <a:pt x="1428155" y="227640"/>
                    <a:pt x="1428155" y="249468"/>
                  </a:cubicBezTo>
                  <a:cubicBezTo>
                    <a:pt x="1428155" y="268915"/>
                    <a:pt x="1433711" y="282408"/>
                    <a:pt x="1444823" y="289949"/>
                  </a:cubicBezTo>
                  <a:cubicBezTo>
                    <a:pt x="1451570" y="293918"/>
                    <a:pt x="1465858" y="297093"/>
                    <a:pt x="1487686" y="299474"/>
                  </a:cubicBezTo>
                  <a:cubicBezTo>
                    <a:pt x="1511101" y="301855"/>
                    <a:pt x="1531739" y="299871"/>
                    <a:pt x="1549598" y="293521"/>
                  </a:cubicBezTo>
                  <a:cubicBezTo>
                    <a:pt x="1572617" y="285186"/>
                    <a:pt x="1584127" y="270105"/>
                    <a:pt x="1584127" y="248277"/>
                  </a:cubicBezTo>
                  <a:cubicBezTo>
                    <a:pt x="1584127" y="212558"/>
                    <a:pt x="1555155" y="190532"/>
                    <a:pt x="1497211" y="182197"/>
                  </a:cubicBezTo>
                  <a:cubicBezTo>
                    <a:pt x="1491952" y="181404"/>
                    <a:pt x="1486960" y="181118"/>
                    <a:pt x="1482235" y="181342"/>
                  </a:cubicBezTo>
                  <a:close/>
                  <a:moveTo>
                    <a:pt x="2821629" y="106530"/>
                  </a:moveTo>
                  <a:lnTo>
                    <a:pt x="2855565" y="118499"/>
                  </a:lnTo>
                  <a:cubicBezTo>
                    <a:pt x="2876302" y="128619"/>
                    <a:pt x="2893020" y="140129"/>
                    <a:pt x="2905720" y="153027"/>
                  </a:cubicBezTo>
                  <a:cubicBezTo>
                    <a:pt x="2934692" y="183190"/>
                    <a:pt x="2949178" y="226250"/>
                    <a:pt x="2949178" y="282210"/>
                  </a:cubicBezTo>
                  <a:cubicBezTo>
                    <a:pt x="2949178" y="378254"/>
                    <a:pt x="2901751" y="442944"/>
                    <a:pt x="2806898" y="476282"/>
                  </a:cubicBezTo>
                  <a:cubicBezTo>
                    <a:pt x="2756495" y="494141"/>
                    <a:pt x="2694979" y="503071"/>
                    <a:pt x="2622351" y="503071"/>
                  </a:cubicBezTo>
                  <a:cubicBezTo>
                    <a:pt x="2561629" y="503071"/>
                    <a:pt x="2504479" y="494935"/>
                    <a:pt x="2450901" y="478663"/>
                  </a:cubicBezTo>
                  <a:cubicBezTo>
                    <a:pt x="2384226" y="457629"/>
                    <a:pt x="2335807" y="427069"/>
                    <a:pt x="2305645" y="386985"/>
                  </a:cubicBezTo>
                  <a:cubicBezTo>
                    <a:pt x="2305645" y="344122"/>
                    <a:pt x="2308026" y="314555"/>
                    <a:pt x="2312789" y="298283"/>
                  </a:cubicBezTo>
                  <a:cubicBezTo>
                    <a:pt x="2325886" y="254230"/>
                    <a:pt x="2352675" y="232204"/>
                    <a:pt x="2393156" y="232204"/>
                  </a:cubicBezTo>
                  <a:cubicBezTo>
                    <a:pt x="2411412" y="232204"/>
                    <a:pt x="2440781" y="242423"/>
                    <a:pt x="2481262" y="262862"/>
                  </a:cubicBezTo>
                  <a:cubicBezTo>
                    <a:pt x="2521743" y="283301"/>
                    <a:pt x="2551708" y="293521"/>
                    <a:pt x="2571155" y="293521"/>
                  </a:cubicBezTo>
                  <a:cubicBezTo>
                    <a:pt x="2590205" y="293521"/>
                    <a:pt x="2607270" y="286972"/>
                    <a:pt x="2622351" y="273875"/>
                  </a:cubicBezTo>
                  <a:cubicBezTo>
                    <a:pt x="2624336" y="268319"/>
                    <a:pt x="2625328" y="263358"/>
                    <a:pt x="2625328" y="258993"/>
                  </a:cubicBezTo>
                  <a:cubicBezTo>
                    <a:pt x="2625328" y="233990"/>
                    <a:pt x="2586633" y="216130"/>
                    <a:pt x="2509242" y="205415"/>
                  </a:cubicBezTo>
                  <a:lnTo>
                    <a:pt x="2495581" y="201336"/>
                  </a:lnTo>
                  <a:lnTo>
                    <a:pt x="2527898" y="202576"/>
                  </a:lnTo>
                  <a:cubicBezTo>
                    <a:pt x="2584725" y="187078"/>
                    <a:pt x="2642028" y="173231"/>
                    <a:pt x="2698379" y="156081"/>
                  </a:cubicBezTo>
                  <a:cubicBezTo>
                    <a:pt x="2729636" y="146568"/>
                    <a:pt x="2759795" y="131070"/>
                    <a:pt x="2790307" y="117950"/>
                  </a:cubicBezTo>
                  <a:close/>
                  <a:moveTo>
                    <a:pt x="3023124" y="99722"/>
                  </a:moveTo>
                  <a:lnTo>
                    <a:pt x="3051370" y="100869"/>
                  </a:lnTo>
                  <a:cubicBezTo>
                    <a:pt x="3106951" y="105066"/>
                    <a:pt x="3162456" y="110878"/>
                    <a:pt x="3217932" y="117336"/>
                  </a:cubicBezTo>
                  <a:lnTo>
                    <a:pt x="3291140" y="126286"/>
                  </a:lnTo>
                  <a:lnTo>
                    <a:pt x="3293790" y="153697"/>
                  </a:lnTo>
                  <a:cubicBezTo>
                    <a:pt x="3301975" y="190160"/>
                    <a:pt x="3322439" y="208987"/>
                    <a:pt x="3355181" y="210177"/>
                  </a:cubicBezTo>
                  <a:cubicBezTo>
                    <a:pt x="3388221" y="211368"/>
                    <a:pt x="3408871" y="192020"/>
                    <a:pt x="3417131" y="152134"/>
                  </a:cubicBezTo>
                  <a:lnTo>
                    <a:pt x="3418079" y="141410"/>
                  </a:lnTo>
                  <a:lnTo>
                    <a:pt x="3550786" y="156081"/>
                  </a:lnTo>
                  <a:cubicBezTo>
                    <a:pt x="3580723" y="166967"/>
                    <a:pt x="3609601" y="179152"/>
                    <a:pt x="3638172" y="190346"/>
                  </a:cubicBezTo>
                  <a:lnTo>
                    <a:pt x="3653939" y="195567"/>
                  </a:lnTo>
                  <a:lnTo>
                    <a:pt x="3644503" y="251849"/>
                  </a:lnTo>
                  <a:cubicBezTo>
                    <a:pt x="3619103" y="367340"/>
                    <a:pt x="3585369" y="435999"/>
                    <a:pt x="3543300" y="457827"/>
                  </a:cubicBezTo>
                  <a:cubicBezTo>
                    <a:pt x="3522662" y="489577"/>
                    <a:pt x="3458369" y="505452"/>
                    <a:pt x="3350419" y="505452"/>
                  </a:cubicBezTo>
                  <a:cubicBezTo>
                    <a:pt x="3235722" y="505452"/>
                    <a:pt x="3170237" y="488386"/>
                    <a:pt x="3153965" y="454255"/>
                  </a:cubicBezTo>
                  <a:cubicBezTo>
                    <a:pt x="3105150" y="419330"/>
                    <a:pt x="3069034" y="356426"/>
                    <a:pt x="3045619" y="265541"/>
                  </a:cubicBezTo>
                  <a:cubicBezTo>
                    <a:pt x="3037086" y="231807"/>
                    <a:pt x="3030686" y="196435"/>
                    <a:pt x="3026420" y="159427"/>
                  </a:cubicBezTo>
                  <a:close/>
                  <a:moveTo>
                    <a:pt x="537453" y="67853"/>
                  </a:moveTo>
                  <a:lnTo>
                    <a:pt x="590635" y="68903"/>
                  </a:lnTo>
                  <a:lnTo>
                    <a:pt x="845373" y="77283"/>
                  </a:lnTo>
                  <a:lnTo>
                    <a:pt x="816769" y="99449"/>
                  </a:lnTo>
                  <a:cubicBezTo>
                    <a:pt x="805259" y="110958"/>
                    <a:pt x="799505" y="131199"/>
                    <a:pt x="799505" y="160171"/>
                  </a:cubicBezTo>
                  <a:cubicBezTo>
                    <a:pt x="799505" y="186365"/>
                    <a:pt x="804862" y="225854"/>
                    <a:pt x="815578" y="278638"/>
                  </a:cubicBezTo>
                  <a:cubicBezTo>
                    <a:pt x="826294" y="331423"/>
                    <a:pt x="831651" y="370911"/>
                    <a:pt x="831651" y="397105"/>
                  </a:cubicBezTo>
                  <a:cubicBezTo>
                    <a:pt x="831651" y="422108"/>
                    <a:pt x="826294" y="439174"/>
                    <a:pt x="815578" y="448302"/>
                  </a:cubicBezTo>
                  <a:cubicBezTo>
                    <a:pt x="799306" y="482433"/>
                    <a:pt x="762397" y="499499"/>
                    <a:pt x="704850" y="499499"/>
                  </a:cubicBezTo>
                  <a:cubicBezTo>
                    <a:pt x="644525" y="499499"/>
                    <a:pt x="607814" y="482433"/>
                    <a:pt x="594717" y="448302"/>
                  </a:cubicBezTo>
                  <a:cubicBezTo>
                    <a:pt x="575270" y="436793"/>
                    <a:pt x="559792" y="370911"/>
                    <a:pt x="548283" y="250658"/>
                  </a:cubicBezTo>
                  <a:cubicBezTo>
                    <a:pt x="544314" y="208788"/>
                    <a:pt x="541337" y="169547"/>
                    <a:pt x="539353" y="132935"/>
                  </a:cubicBezTo>
                  <a:close/>
                  <a:moveTo>
                    <a:pt x="218922" y="64586"/>
                  </a:moveTo>
                  <a:lnTo>
                    <a:pt x="217475" y="79097"/>
                  </a:lnTo>
                  <a:cubicBezTo>
                    <a:pt x="216557" y="94848"/>
                    <a:pt x="216098" y="112546"/>
                    <a:pt x="216098" y="132191"/>
                  </a:cubicBezTo>
                  <a:cubicBezTo>
                    <a:pt x="216098" y="210376"/>
                    <a:pt x="226616" y="253437"/>
                    <a:pt x="247650" y="261374"/>
                  </a:cubicBezTo>
                  <a:cubicBezTo>
                    <a:pt x="256778" y="264946"/>
                    <a:pt x="264517" y="266732"/>
                    <a:pt x="270867" y="266732"/>
                  </a:cubicBezTo>
                  <a:cubicBezTo>
                    <a:pt x="279995" y="266732"/>
                    <a:pt x="294481" y="259985"/>
                    <a:pt x="314325" y="246491"/>
                  </a:cubicBezTo>
                  <a:cubicBezTo>
                    <a:pt x="334169" y="232997"/>
                    <a:pt x="353020" y="226250"/>
                    <a:pt x="370880" y="226250"/>
                  </a:cubicBezTo>
                  <a:cubicBezTo>
                    <a:pt x="379611" y="226250"/>
                    <a:pt x="389334" y="227441"/>
                    <a:pt x="400050" y="229822"/>
                  </a:cubicBezTo>
                  <a:cubicBezTo>
                    <a:pt x="443309" y="247682"/>
                    <a:pt x="464939" y="281416"/>
                    <a:pt x="464939" y="331025"/>
                  </a:cubicBezTo>
                  <a:cubicBezTo>
                    <a:pt x="464939" y="381429"/>
                    <a:pt x="437158" y="421711"/>
                    <a:pt x="381595" y="451874"/>
                  </a:cubicBezTo>
                  <a:cubicBezTo>
                    <a:pt x="321667" y="484418"/>
                    <a:pt x="258762" y="500690"/>
                    <a:pt x="192881" y="500690"/>
                  </a:cubicBezTo>
                  <a:cubicBezTo>
                    <a:pt x="111522" y="500690"/>
                    <a:pt x="53777" y="468543"/>
                    <a:pt x="19645" y="404249"/>
                  </a:cubicBezTo>
                  <a:cubicBezTo>
                    <a:pt x="6548" y="380040"/>
                    <a:pt x="0" y="343130"/>
                    <a:pt x="0" y="293521"/>
                  </a:cubicBezTo>
                  <a:cubicBezTo>
                    <a:pt x="0" y="263358"/>
                    <a:pt x="3870" y="218214"/>
                    <a:pt x="11609" y="158087"/>
                  </a:cubicBezTo>
                  <a:lnTo>
                    <a:pt x="17760" y="102302"/>
                  </a:lnTo>
                  <a:lnTo>
                    <a:pt x="94664" y="78589"/>
                  </a:lnTo>
                  <a:cubicBezTo>
                    <a:pt x="127448" y="70875"/>
                    <a:pt x="160978" y="67001"/>
                    <a:pt x="194732" y="65055"/>
                  </a:cubicBezTo>
                  <a:close/>
                  <a:moveTo>
                    <a:pt x="4182201" y="32471"/>
                  </a:moveTo>
                  <a:lnTo>
                    <a:pt x="4279833" y="35667"/>
                  </a:lnTo>
                  <a:cubicBezTo>
                    <a:pt x="4298019" y="36263"/>
                    <a:pt x="4316152" y="37206"/>
                    <a:pt x="4334155" y="39020"/>
                  </a:cubicBezTo>
                  <a:lnTo>
                    <a:pt x="4385265" y="47204"/>
                  </a:lnTo>
                  <a:lnTo>
                    <a:pt x="4387602" y="70576"/>
                  </a:lnTo>
                  <a:cubicBezTo>
                    <a:pt x="4389884" y="106097"/>
                    <a:pt x="4391025" y="142907"/>
                    <a:pt x="4391025" y="181007"/>
                  </a:cubicBezTo>
                  <a:cubicBezTo>
                    <a:pt x="4391025" y="308007"/>
                    <a:pt x="4380309" y="395518"/>
                    <a:pt x="4358878" y="443540"/>
                  </a:cubicBezTo>
                  <a:cubicBezTo>
                    <a:pt x="4351734" y="482433"/>
                    <a:pt x="4320977" y="501880"/>
                    <a:pt x="4266605" y="501880"/>
                  </a:cubicBezTo>
                  <a:cubicBezTo>
                    <a:pt x="4223345" y="501880"/>
                    <a:pt x="4198937" y="489180"/>
                    <a:pt x="4193381" y="463780"/>
                  </a:cubicBezTo>
                  <a:cubicBezTo>
                    <a:pt x="4154091" y="480846"/>
                    <a:pt x="4111029" y="489379"/>
                    <a:pt x="4064198" y="489379"/>
                  </a:cubicBezTo>
                  <a:cubicBezTo>
                    <a:pt x="3964185" y="489379"/>
                    <a:pt x="3885208" y="463383"/>
                    <a:pt x="3827264" y="411393"/>
                  </a:cubicBezTo>
                  <a:cubicBezTo>
                    <a:pt x="3786783" y="358608"/>
                    <a:pt x="3766542" y="297291"/>
                    <a:pt x="3766542" y="227441"/>
                  </a:cubicBezTo>
                  <a:lnTo>
                    <a:pt x="3766745" y="226237"/>
                  </a:lnTo>
                  <a:lnTo>
                    <a:pt x="3767192" y="226315"/>
                  </a:lnTo>
                  <a:cubicBezTo>
                    <a:pt x="3811194" y="230928"/>
                    <a:pt x="3857035" y="225590"/>
                    <a:pt x="3907247" y="202576"/>
                  </a:cubicBezTo>
                  <a:cubicBezTo>
                    <a:pt x="4065234" y="130166"/>
                    <a:pt x="4125371" y="91330"/>
                    <a:pt x="4141148" y="70605"/>
                  </a:cubicBezTo>
                  <a:lnTo>
                    <a:pt x="4144882" y="62120"/>
                  </a:lnTo>
                  <a:lnTo>
                    <a:pt x="4177010" y="50038"/>
                  </a:lnTo>
                  <a:close/>
                  <a:moveTo>
                    <a:pt x="1768481" y="1098"/>
                  </a:moveTo>
                  <a:cubicBezTo>
                    <a:pt x="1791808" y="-630"/>
                    <a:pt x="1815095" y="-202"/>
                    <a:pt x="1838357" y="1573"/>
                  </a:cubicBezTo>
                  <a:lnTo>
                    <a:pt x="1847160" y="2653"/>
                  </a:lnTo>
                  <a:lnTo>
                    <a:pt x="1853952" y="70576"/>
                  </a:lnTo>
                  <a:cubicBezTo>
                    <a:pt x="1856234" y="106097"/>
                    <a:pt x="1857375" y="142907"/>
                    <a:pt x="1857375" y="181007"/>
                  </a:cubicBezTo>
                  <a:cubicBezTo>
                    <a:pt x="1857375" y="308007"/>
                    <a:pt x="1846659" y="395518"/>
                    <a:pt x="1825228" y="443540"/>
                  </a:cubicBezTo>
                  <a:cubicBezTo>
                    <a:pt x="1818084" y="482433"/>
                    <a:pt x="1787326" y="501880"/>
                    <a:pt x="1732955" y="501880"/>
                  </a:cubicBezTo>
                  <a:cubicBezTo>
                    <a:pt x="1689695" y="501880"/>
                    <a:pt x="1665288" y="489180"/>
                    <a:pt x="1659731" y="463780"/>
                  </a:cubicBezTo>
                  <a:cubicBezTo>
                    <a:pt x="1620441" y="480846"/>
                    <a:pt x="1577380" y="489379"/>
                    <a:pt x="1530548" y="489379"/>
                  </a:cubicBezTo>
                  <a:cubicBezTo>
                    <a:pt x="1430536" y="489379"/>
                    <a:pt x="1351558" y="463383"/>
                    <a:pt x="1293614" y="411393"/>
                  </a:cubicBezTo>
                  <a:cubicBezTo>
                    <a:pt x="1253133" y="358608"/>
                    <a:pt x="1232892" y="297291"/>
                    <a:pt x="1232892" y="227441"/>
                  </a:cubicBezTo>
                  <a:cubicBezTo>
                    <a:pt x="1232892" y="198271"/>
                    <a:pt x="1237258" y="172325"/>
                    <a:pt x="1245989" y="149604"/>
                  </a:cubicBezTo>
                  <a:lnTo>
                    <a:pt x="1252978" y="139200"/>
                  </a:lnTo>
                  <a:lnTo>
                    <a:pt x="1272535" y="140583"/>
                  </a:lnTo>
                  <a:cubicBezTo>
                    <a:pt x="1319316" y="140583"/>
                    <a:pt x="1365525" y="130250"/>
                    <a:pt x="1412020" y="125084"/>
                  </a:cubicBezTo>
                  <a:cubicBezTo>
                    <a:pt x="1484345" y="104420"/>
                    <a:pt x="1557951" y="87802"/>
                    <a:pt x="1628996" y="63091"/>
                  </a:cubicBezTo>
                  <a:cubicBezTo>
                    <a:pt x="1677052" y="46376"/>
                    <a:pt x="1717740" y="4857"/>
                    <a:pt x="1768481" y="1098"/>
                  </a:cubicBezTo>
                  <a:close/>
                </a:path>
              </a:pathLst>
            </a:custGeom>
            <a:solidFill>
              <a:srgbClr val="F8D093">
                <a:alpha val="20000"/>
              </a:srgbClr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9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xmlns="" id="{9D816310-31E6-4223-A435-22F385A5EC5C}"/>
              </a:ext>
            </a:extLst>
          </p:cNvPr>
          <p:cNvSpPr txBox="1"/>
          <p:nvPr/>
        </p:nvSpPr>
        <p:spPr>
          <a:xfrm>
            <a:off x="3414308" y="382071"/>
            <a:ext cx="51665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Giải cứu trà sữa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D29C22-F915-4E0A-BA1E-6BAED8CAA3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13" y="3007239"/>
            <a:ext cx="5130261" cy="409765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7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58333E-6 4.44444E-6 L -0.00026 -0.00857 " pathEditMode="relative" rAng="0" ptsTypes="AA">
                                          <p:cBhvr>
                                            <p:cTn id="193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2.91667E-6 -3.33333E-6 L 0.00482 -0.03171 " pathEditMode="relative" rAng="0" ptsTypes="AA">
                                          <p:cBhvr>
                                            <p:cTn id="195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-3.7037E-7 L 0.00338 -0.01065 " pathEditMode="relative" rAng="0" ptsTypes="AA">
                                          <p:cBhvr>
                                            <p:cTn id="197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8.33333E-7 4.81481E-6 L 0.003 -0.01227 " pathEditMode="relative" rAng="0" ptsTypes="AA">
                                          <p:cBhvr>
                                            <p:cTn id="199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-4.07407E-6 L 0.00326 -0.00972 " pathEditMode="relative" rAng="0" ptsTypes="AA">
                                          <p:cBhvr>
                                            <p:cTn id="201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2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8.33333E-7 -3.7037E-7 L -0.00482 0.03171 " pathEditMode="relative" rAng="0" ptsTypes="AA">
                                          <p:cBhvr>
                                            <p:cTn id="203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16667E-6 2.96296E-6 L 0.00338 -0.0051 " pathEditMode="relative" rAng="0" ptsTypes="AA">
                                          <p:cBhvr>
                                            <p:cTn id="205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6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125E-6 4.44444E-6 L 0.00261 0.00763 " pathEditMode="relative" rAng="0" ptsTypes="AA">
                                          <p:cBhvr>
                                            <p:cTn id="207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3.33333E-6 -2.59259E-6 L -0.00325 -0.00764 " pathEditMode="relative" rAng="0" ptsTypes="AA">
                                          <p:cBhvr>
                                            <p:cTn id="209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7 -0.00879 L 4.16667E-6 0.00024 " pathEditMode="relative" rAng="0" ptsTypes="AA">
                                          <p:cBhvr>
                                            <p:cTn id="211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79167E-6 -3.7037E-6 L -0.00065 -0.0118 " pathEditMode="relative" rAng="0" ptsTypes="AA">
                                          <p:cBhvr>
                                            <p:cTn id="213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4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2.08333E-6 2.22222E-6 L -0.00026 -0.00695 " pathEditMode="relative" rAng="0" ptsTypes="AA">
                                          <p:cBhvr>
                                            <p:cTn id="215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6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375E-6 4.81481E-6 L -0.00026 -0.00695 " pathEditMode="relative" rAng="0" ptsTypes="AA">
                                          <p:cBhvr>
                                            <p:cTn id="217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-1.85185E-6 L -0.00026 -0.00694 " pathEditMode="relative" rAng="0" ptsTypes="AA">
                                          <p:cBhvr>
                                            <p:cTn id="219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-0.00026 -0.00694 " pathEditMode="relative" rAng="0" ptsTypes="AA">
                                          <p:cBhvr>
                                            <p:cTn id="221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2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-1.45833E-6 2.59259E-6 L 0.00261 -0.01482 " pathEditMode="relative" rAng="0" ptsTypes="AA">
                                          <p:cBhvr>
                                            <p:cTn id="223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4.16667E-7 -3.7037E-7 L 0.0026 -0.01481 " pathEditMode="relative" rAng="0" ptsTypes="AA">
                                          <p:cBhvr>
                                            <p:cTn id="225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07407E-6 L 0.00325 -0.00973 " pathEditMode="relative" rAng="0" ptsTypes="AA">
                                          <p:cBhvr>
                                            <p:cTn id="227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6.25E-7 -3.7037E-6 L 0.00325 -0.00972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375E-6 -3.7037E-7 L 0.00261 0.00764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3.33333E-6 -1.11111E-6 L 0.0026 0.007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6.25E-7 -2.59259E-6 L 0.00338 -0.01065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1.48148E-6 L 0.00338 -0.01065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4.81481E-6 L -0.00026 -0.00857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6 -4.81481E-6 L -0.00026 -0.00856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29167E-6 -4.81481E-6 L -0.00026 -0.00856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0.00339 -0.00509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81481E-6 L 0.00338 -0.0051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1.45833E-6 -2.96296E-6 L 0.0026 0.00764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20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20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58333E-6 4.44444E-6 L -0.00026 -0.00857 " pathEditMode="relative" rAng="0" ptsTypes="AA">
                                          <p:cBhvr>
                                            <p:cTn id="193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-2.91667E-6 -3.33333E-6 L 0.00482 -0.03171 " pathEditMode="relative" rAng="0" ptsTypes="AA">
                                          <p:cBhvr>
                                            <p:cTn id="195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1.25E-6 -3.7037E-7 L 0.00338 -0.01065 " pathEditMode="relative" rAng="0" ptsTypes="AA">
                                          <p:cBhvr>
                                            <p:cTn id="197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8.33333E-7 4.81481E-6 L 0.003 -0.01227 " pathEditMode="relative" rAng="0" ptsTypes="AA">
                                          <p:cBhvr>
                                            <p:cTn id="199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54167E-6 -4.07407E-6 L 0.00326 -0.00972 " pathEditMode="relative" rAng="0" ptsTypes="AA">
                                          <p:cBhvr>
                                            <p:cTn id="201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2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8.33333E-7 -3.7037E-7 L -0.00482 0.03171 " pathEditMode="relative" rAng="0" ptsTypes="AA">
                                          <p:cBhvr>
                                            <p:cTn id="203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4.16667E-6 2.96296E-6 L 0.00338 -0.0051 " pathEditMode="relative" rAng="0" ptsTypes="AA">
                                          <p:cBhvr>
                                            <p:cTn id="205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6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3.125E-6 4.44444E-6 L 0.00261 0.00763 " pathEditMode="relative" rAng="0" ptsTypes="AA">
                                          <p:cBhvr>
                                            <p:cTn id="207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8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-3.33333E-6 -2.59259E-6 L -0.00325 -0.00764 " pathEditMode="relative" rAng="0" ptsTypes="AA">
                                          <p:cBhvr>
                                            <p:cTn id="209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0.0017 -0.00879 L 4.16667E-6 0.00024 " pathEditMode="relative" rAng="0" ptsTypes="AA">
                                          <p:cBhvr>
                                            <p:cTn id="211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79167E-6 -3.7037E-6 L -0.00065 -0.0118 " pathEditMode="relative" rAng="0" ptsTypes="AA">
                                          <p:cBhvr>
                                            <p:cTn id="213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4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2.08333E-6 2.22222E-6 L -0.00026 -0.00695 " pathEditMode="relative" rAng="0" ptsTypes="AA">
                                          <p:cBhvr>
                                            <p:cTn id="215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6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375E-6 4.81481E-6 L -0.00026 -0.00695 " pathEditMode="relative" rAng="0" ptsTypes="AA">
                                          <p:cBhvr>
                                            <p:cTn id="217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4.16667E-6 -1.85185E-6 L -0.00026 -0.00694 " pathEditMode="relative" rAng="0" ptsTypes="AA">
                                          <p:cBhvr>
                                            <p:cTn id="219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-0.00026 -0.00694 " pathEditMode="relative" rAng="0" ptsTypes="AA">
                                          <p:cBhvr>
                                            <p:cTn id="221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2" presetID="42" presetClass="path" presetSubtype="0" repeatCount="indefinite" accel="50000" decel="50000" fill="hold" nodeType="withEffect">
                                      <p:stCondLst>
                                        <p:cond delay="5100"/>
                                      </p:stCondLst>
                                      <p:childTnLst>
                                        <p:animMotion origin="layout" path="M -1.45833E-6 2.59259E-6 L 0.00261 -0.01482 " pathEditMode="relative" rAng="0" ptsTypes="AA">
                                          <p:cBhvr>
                                            <p:cTn id="223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42" presetClass="path" presetSubtype="0" repeatCount="indefinite" accel="50000" decel="50000" fill="hold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animMotion origin="layout" path="M 4.16667E-7 -3.7037E-7 L 0.0026 -0.01481 " pathEditMode="relative" rAng="0" ptsTypes="AA">
                                          <p:cBhvr>
                                            <p:cTn id="225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07407E-6 L 0.00325 -0.00973 " pathEditMode="relative" rAng="0" ptsTypes="AA">
                                          <p:cBhvr>
                                            <p:cTn id="227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Motion origin="layout" path="M 6.25E-7 -3.7037E-6 L 0.00325 -0.00972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animMotion origin="layout" path="M -4.375E-6 -3.7037E-7 L 0.00261 0.00764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3.33333E-6 -1.11111E-6 L 0.0026 0.007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6.25E-7 -2.59259E-6 L 0.00338 -0.01065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3.33333E-6 1.48148E-6 L 0.00338 -0.01065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1.45833E-6 4.81481E-6 L -0.00026 -0.00857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08333E-6 -4.81481E-6 L -0.00026 -0.00856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2.29167E-6 -4.81481E-6 L -0.00026 -0.00856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-8.33333E-7 -1.48148E-6 L 0.00339 -0.00509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Motion origin="layout" path="M 8.33333E-7 4.81481E-6 L 0.00338 -0.0051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Motion origin="layout" path="M 1.45833E-6 -2.96296E-6 L 0.0026 0.00764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4" grpId="0" animBg="1"/>
          <p:bldP spid="102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思想气泡: 云 5">
            <a:extLst>
              <a:ext uri="{FF2B5EF4-FFF2-40B4-BE49-F238E27FC236}">
                <a16:creationId xmlns:a16="http://schemas.microsoft.com/office/drawing/2014/main" xmlns="" id="{0C00E258-F1DA-42AF-9C19-6AC70FAE95B4}"/>
              </a:ext>
            </a:extLst>
          </p:cNvPr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" fmla="*/ 241861 w 7689921"/>
              <a:gd name="connsiteY0" fmla="*/ 5116979 h 3975835"/>
              <a:gd name="connsiteX1" fmla="*/ 131421 w 7689921"/>
              <a:gd name="connsiteY1" fmla="*/ 5227419 h 3975835"/>
              <a:gd name="connsiteX2" fmla="*/ 20981 w 7689921"/>
              <a:gd name="connsiteY2" fmla="*/ 5116979 h 3975835"/>
              <a:gd name="connsiteX3" fmla="*/ 131421 w 7689921"/>
              <a:gd name="connsiteY3" fmla="*/ 5006539 h 3975835"/>
              <a:gd name="connsiteX4" fmla="*/ 241861 w 7689921"/>
              <a:gd name="connsiteY4" fmla="*/ 5116979 h 3975835"/>
              <a:gd name="connsiteX0" fmla="*/ 863552 w 7689921"/>
              <a:gd name="connsiteY0" fmla="*/ 4686194 h 3975835"/>
              <a:gd name="connsiteX1" fmla="*/ 642672 w 7689921"/>
              <a:gd name="connsiteY1" fmla="*/ 4907074 h 3975835"/>
              <a:gd name="connsiteX2" fmla="*/ 421792 w 7689921"/>
              <a:gd name="connsiteY2" fmla="*/ 4686194 h 3975835"/>
              <a:gd name="connsiteX3" fmla="*/ 642672 w 7689921"/>
              <a:gd name="connsiteY3" fmla="*/ 4465314 h 3975835"/>
              <a:gd name="connsiteX4" fmla="*/ 863552 w 7689921"/>
              <a:gd name="connsiteY4" fmla="*/ 4686194 h 3975835"/>
              <a:gd name="connsiteX0" fmla="*/ 1654155 w 7689921"/>
              <a:gd name="connsiteY0" fmla="*/ 4113083 h 3975835"/>
              <a:gd name="connsiteX1" fmla="*/ 1322835 w 7689921"/>
              <a:gd name="connsiteY1" fmla="*/ 4444403 h 3975835"/>
              <a:gd name="connsiteX2" fmla="*/ 991515 w 7689921"/>
              <a:gd name="connsiteY2" fmla="*/ 4113083 h 3975835"/>
              <a:gd name="connsiteX3" fmla="*/ 1322835 w 7689921"/>
              <a:gd name="connsiteY3" fmla="*/ 3781763 h 3975835"/>
              <a:gd name="connsiteX4" fmla="*/ 1654155 w 7689921"/>
              <a:gd name="connsiteY4" fmla="*/ 4113083 h 3975835"/>
              <a:gd name="connsiteX0" fmla="*/ 835388 w 7689921"/>
              <a:gd name="connsiteY0" fmla="*/ 2409153 h 3975835"/>
              <a:gd name="connsiteX1" fmla="*/ 384496 w 7689921"/>
              <a:gd name="connsiteY1" fmla="*/ 2335803 h 3975835"/>
              <a:gd name="connsiteX2" fmla="*/ 1233235 w 7689921"/>
              <a:gd name="connsiteY2" fmla="*/ 3211867 h 3975835"/>
              <a:gd name="connsiteX3" fmla="*/ 1036003 w 7689921"/>
              <a:gd name="connsiteY3" fmla="*/ 3246931 h 3975835"/>
              <a:gd name="connsiteX4" fmla="*/ 2933206 w 7689921"/>
              <a:gd name="connsiteY4" fmla="*/ 3597578 h 3975835"/>
              <a:gd name="connsiteX5" fmla="*/ 2814297 w 7689921"/>
              <a:gd name="connsiteY5" fmla="*/ 3437440 h 3975835"/>
              <a:gd name="connsiteX6" fmla="*/ 5131420 w 7689921"/>
              <a:gd name="connsiteY6" fmla="*/ 3198246 h 3975835"/>
              <a:gd name="connsiteX7" fmla="*/ 5083892 w 7689921"/>
              <a:gd name="connsiteY7" fmla="*/ 3373937 h 3975835"/>
              <a:gd name="connsiteX8" fmla="*/ 6075215 w 7689921"/>
              <a:gd name="connsiteY8" fmla="*/ 2112530 h 3975835"/>
              <a:gd name="connsiteX9" fmla="*/ 6653917 w 7689921"/>
              <a:gd name="connsiteY9" fmla="*/ 2769279 h 3975835"/>
              <a:gd name="connsiteX10" fmla="*/ 7440354 w 7689921"/>
              <a:gd name="connsiteY10" fmla="*/ 1413078 h 3975835"/>
              <a:gd name="connsiteX11" fmla="*/ 7182599 w 7689921"/>
              <a:gd name="connsiteY11" fmla="*/ 1659358 h 3975835"/>
              <a:gd name="connsiteX12" fmla="*/ 6821956 w 7689921"/>
              <a:gd name="connsiteY12" fmla="*/ 499372 h 3975835"/>
              <a:gd name="connsiteX13" fmla="*/ 6835485 w 7689921"/>
              <a:gd name="connsiteY13" fmla="*/ 615702 h 3975835"/>
              <a:gd name="connsiteX14" fmla="*/ 5176100 w 7689921"/>
              <a:gd name="connsiteY14" fmla="*/ 363715 h 3975835"/>
              <a:gd name="connsiteX15" fmla="*/ 5308181 w 7689921"/>
              <a:gd name="connsiteY15" fmla="*/ 215357 h 3975835"/>
              <a:gd name="connsiteX16" fmla="*/ 3941262 w 7689921"/>
              <a:gd name="connsiteY16" fmla="*/ 434396 h 3975835"/>
              <a:gd name="connsiteX17" fmla="*/ 4005167 w 7689921"/>
              <a:gd name="connsiteY17" fmla="*/ 306470 h 3975835"/>
              <a:gd name="connsiteX18" fmla="*/ 2492104 w 7689921"/>
              <a:gd name="connsiteY18" fmla="*/ 477836 h 3975835"/>
              <a:gd name="connsiteX19" fmla="*/ 2723513 w 7689921"/>
              <a:gd name="connsiteY19" fmla="*/ 601897 h 3975835"/>
              <a:gd name="connsiteX20" fmla="*/ 734636 w 7689921"/>
              <a:gd name="connsiteY20" fmla="*/ 1453112 h 3975835"/>
              <a:gd name="connsiteX21" fmla="*/ 694228 w 7689921"/>
              <a:gd name="connsiteY21" fmla="*/ 1322517 h 397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970150680">
                  <a:prstGeom prst="cloudCallout">
                    <a:avLst>
                      <a:gd name="adj1" fmla="val -48291"/>
                      <a:gd name="adj2" fmla="val 7870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vi-VN" sz="960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chemeClr val="accent2">
                    <a:satMod val="175000"/>
                    <a:alpha val="28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587"/>
            <a:ext cx="1944793" cy="1877731"/>
          </a:xfrm>
          <a:prstGeom prst="rect">
            <a:avLst/>
          </a:prstGeom>
        </p:spPr>
      </p:pic>
      <p:grpSp>
        <p:nvGrpSpPr>
          <p:cNvPr id="20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9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3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9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1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5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7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2" name="Picture 1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10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10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10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14" name="Picture 11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11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166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75"/>
            <p:cNvSpPr>
              <a:spLocks/>
            </p:cNvSpPr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77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81"/>
            <p:cNvSpPr>
              <a:spLocks/>
            </p:cNvSpPr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83"/>
            <p:cNvSpPr>
              <a:spLocks/>
            </p:cNvSpPr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85"/>
            <p:cNvSpPr>
              <a:spLocks/>
            </p:cNvSpPr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187"/>
            <p:cNvSpPr>
              <a:spLocks/>
            </p:cNvSpPr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189"/>
            <p:cNvSpPr>
              <a:spLocks/>
            </p:cNvSpPr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191"/>
            <p:cNvSpPr>
              <a:spLocks/>
            </p:cNvSpPr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93"/>
            <p:cNvSpPr>
              <a:spLocks/>
            </p:cNvSpPr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95"/>
            <p:cNvSpPr>
              <a:spLocks/>
            </p:cNvSpPr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197"/>
            <p:cNvSpPr>
              <a:spLocks/>
            </p:cNvSpPr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99"/>
            <p:cNvSpPr>
              <a:spLocks/>
            </p:cNvSpPr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201"/>
            <p:cNvSpPr>
              <a:spLocks/>
            </p:cNvSpPr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3"/>
            <p:cNvSpPr>
              <a:spLocks/>
            </p:cNvSpPr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5"/>
            <p:cNvSpPr>
              <a:spLocks/>
            </p:cNvSpPr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6"/>
            <p:cNvSpPr>
              <a:spLocks/>
            </p:cNvSpPr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7"/>
            <p:cNvSpPr>
              <a:spLocks/>
            </p:cNvSpPr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09"/>
            <p:cNvSpPr>
              <a:spLocks/>
            </p:cNvSpPr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210"/>
            <p:cNvSpPr>
              <a:spLocks/>
            </p:cNvSpPr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211"/>
            <p:cNvSpPr>
              <a:spLocks/>
            </p:cNvSpPr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12"/>
            <p:cNvSpPr>
              <a:spLocks/>
            </p:cNvSpPr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3"/>
            <p:cNvSpPr>
              <a:spLocks/>
            </p:cNvSpPr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4"/>
            <p:cNvSpPr>
              <a:spLocks/>
            </p:cNvSpPr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16" name="Picture 215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1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1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8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9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0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07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3" name="Picture 20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" name="Picture 209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210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211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Picture 212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" name="Freeform 213"/>
            <p:cNvSpPr>
              <a:spLocks/>
            </p:cNvSpPr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14"/>
            <p:cNvSpPr>
              <a:spLocks/>
            </p:cNvSpPr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216"/>
            <p:cNvSpPr>
              <a:spLocks/>
            </p:cNvSpPr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17"/>
            <p:cNvSpPr>
              <a:spLocks/>
            </p:cNvSpPr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33" name="Picture 218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4" name="Picture 219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" name="Picture 220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" name="Picture 221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7" name="Freeform 222"/>
            <p:cNvSpPr>
              <a:spLocks/>
            </p:cNvSpPr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223"/>
            <p:cNvSpPr>
              <a:spLocks/>
            </p:cNvSpPr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24"/>
            <p:cNvSpPr>
              <a:spLocks/>
            </p:cNvSpPr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25"/>
            <p:cNvSpPr>
              <a:spLocks/>
            </p:cNvSpPr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26"/>
            <p:cNvSpPr>
              <a:spLocks/>
            </p:cNvSpPr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27"/>
            <p:cNvSpPr>
              <a:spLocks/>
            </p:cNvSpPr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28"/>
            <p:cNvSpPr>
              <a:spLocks/>
            </p:cNvSpPr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29"/>
            <p:cNvSpPr>
              <a:spLocks/>
            </p:cNvSpPr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32"/>
            <p:cNvSpPr>
              <a:spLocks/>
            </p:cNvSpPr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33"/>
            <p:cNvSpPr>
              <a:spLocks/>
            </p:cNvSpPr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34"/>
            <p:cNvSpPr>
              <a:spLocks/>
            </p:cNvSpPr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41"/>
            <p:cNvSpPr>
              <a:spLocks/>
            </p:cNvSpPr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43"/>
            <p:cNvSpPr>
              <a:spLocks/>
            </p:cNvSpPr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44"/>
            <p:cNvSpPr>
              <a:spLocks/>
            </p:cNvSpPr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45"/>
            <p:cNvSpPr>
              <a:spLocks/>
            </p:cNvSpPr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46"/>
            <p:cNvSpPr>
              <a:spLocks/>
            </p:cNvSpPr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47"/>
            <p:cNvSpPr>
              <a:spLocks/>
            </p:cNvSpPr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Freeform 249"/>
            <p:cNvSpPr>
              <a:spLocks/>
            </p:cNvSpPr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Freeform 250"/>
            <p:cNvSpPr>
              <a:spLocks/>
            </p:cNvSpPr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251"/>
            <p:cNvSpPr>
              <a:spLocks/>
            </p:cNvSpPr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252"/>
            <p:cNvSpPr>
              <a:spLocks/>
            </p:cNvSpPr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254"/>
            <p:cNvSpPr>
              <a:spLocks/>
            </p:cNvSpPr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255"/>
            <p:cNvSpPr>
              <a:spLocks/>
            </p:cNvSpPr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256"/>
            <p:cNvSpPr>
              <a:spLocks/>
            </p:cNvSpPr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257"/>
            <p:cNvSpPr>
              <a:spLocks/>
            </p:cNvSpPr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Freeform 258"/>
            <p:cNvSpPr>
              <a:spLocks/>
            </p:cNvSpPr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Freeform 259"/>
            <p:cNvSpPr>
              <a:spLocks/>
            </p:cNvSpPr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Freeform 260"/>
            <p:cNvSpPr>
              <a:spLocks/>
            </p:cNvSpPr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261"/>
            <p:cNvSpPr>
              <a:spLocks/>
            </p:cNvSpPr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262"/>
            <p:cNvSpPr>
              <a:spLocks/>
            </p:cNvSpPr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263"/>
            <p:cNvSpPr>
              <a:spLocks/>
            </p:cNvSpPr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264"/>
            <p:cNvSpPr>
              <a:spLocks/>
            </p:cNvSpPr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265"/>
            <p:cNvSpPr>
              <a:spLocks/>
            </p:cNvSpPr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266"/>
            <p:cNvSpPr>
              <a:spLocks/>
            </p:cNvSpPr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267"/>
            <p:cNvSpPr>
              <a:spLocks/>
            </p:cNvSpPr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268"/>
            <p:cNvSpPr>
              <a:spLocks/>
            </p:cNvSpPr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Freeform 269"/>
            <p:cNvSpPr>
              <a:spLocks/>
            </p:cNvSpPr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Freeform 270"/>
            <p:cNvSpPr>
              <a:spLocks/>
            </p:cNvSpPr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271"/>
            <p:cNvSpPr>
              <a:spLocks/>
            </p:cNvSpPr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72"/>
            <p:cNvSpPr>
              <a:spLocks/>
            </p:cNvSpPr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74"/>
            <p:cNvSpPr>
              <a:spLocks/>
            </p:cNvSpPr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275"/>
            <p:cNvSpPr>
              <a:spLocks/>
            </p:cNvSpPr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276"/>
            <p:cNvSpPr>
              <a:spLocks/>
            </p:cNvSpPr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277"/>
            <p:cNvSpPr>
              <a:spLocks/>
            </p:cNvSpPr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78"/>
            <p:cNvSpPr>
              <a:spLocks/>
            </p:cNvSpPr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80"/>
            <p:cNvSpPr>
              <a:spLocks/>
            </p:cNvSpPr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296" name="Picture 281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2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3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4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85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1" name="Picture 286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2" name="Picture 287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3" name="Picture 288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4" name="Picture 289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5" name="Picture 290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6" name="Freeform 291"/>
            <p:cNvSpPr>
              <a:spLocks/>
            </p:cNvSpPr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92"/>
            <p:cNvSpPr>
              <a:spLocks/>
            </p:cNvSpPr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293"/>
            <p:cNvSpPr>
              <a:spLocks/>
            </p:cNvSpPr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94"/>
            <p:cNvSpPr>
              <a:spLocks/>
            </p:cNvSpPr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295"/>
            <p:cNvSpPr>
              <a:spLocks/>
            </p:cNvSpPr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296"/>
            <p:cNvSpPr>
              <a:spLocks/>
            </p:cNvSpPr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297"/>
            <p:cNvSpPr>
              <a:spLocks/>
            </p:cNvSpPr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298"/>
            <p:cNvSpPr>
              <a:spLocks/>
            </p:cNvSpPr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299"/>
            <p:cNvSpPr>
              <a:spLocks/>
            </p:cNvSpPr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00"/>
            <p:cNvSpPr>
              <a:spLocks/>
            </p:cNvSpPr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01"/>
            <p:cNvSpPr>
              <a:spLocks/>
            </p:cNvSpPr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02"/>
            <p:cNvSpPr>
              <a:spLocks/>
            </p:cNvSpPr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03"/>
            <p:cNvSpPr>
              <a:spLocks/>
            </p:cNvSpPr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04"/>
            <p:cNvSpPr>
              <a:spLocks/>
            </p:cNvSpPr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05"/>
            <p:cNvSpPr>
              <a:spLocks/>
            </p:cNvSpPr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06"/>
            <p:cNvSpPr>
              <a:spLocks/>
            </p:cNvSpPr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07"/>
            <p:cNvSpPr>
              <a:spLocks/>
            </p:cNvSpPr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08"/>
            <p:cNvSpPr>
              <a:spLocks/>
            </p:cNvSpPr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09"/>
            <p:cNvSpPr>
              <a:spLocks/>
            </p:cNvSpPr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10"/>
            <p:cNvSpPr>
              <a:spLocks/>
            </p:cNvSpPr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11"/>
            <p:cNvSpPr>
              <a:spLocks/>
            </p:cNvSpPr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12"/>
            <p:cNvSpPr>
              <a:spLocks/>
            </p:cNvSpPr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13"/>
            <p:cNvSpPr>
              <a:spLocks/>
            </p:cNvSpPr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14"/>
            <p:cNvSpPr>
              <a:spLocks/>
            </p:cNvSpPr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15"/>
            <p:cNvSpPr>
              <a:spLocks/>
            </p:cNvSpPr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16"/>
            <p:cNvSpPr>
              <a:spLocks/>
            </p:cNvSpPr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17"/>
            <p:cNvSpPr>
              <a:spLocks/>
            </p:cNvSpPr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18"/>
            <p:cNvSpPr>
              <a:spLocks/>
            </p:cNvSpPr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19"/>
            <p:cNvSpPr>
              <a:spLocks/>
            </p:cNvSpPr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20"/>
            <p:cNvSpPr>
              <a:spLocks/>
            </p:cNvSpPr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21"/>
            <p:cNvSpPr>
              <a:spLocks/>
            </p:cNvSpPr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22"/>
            <p:cNvSpPr>
              <a:spLocks/>
            </p:cNvSpPr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25"/>
            <p:cNvSpPr>
              <a:spLocks/>
            </p:cNvSpPr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26"/>
            <p:cNvSpPr>
              <a:spLocks/>
            </p:cNvSpPr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27"/>
            <p:cNvSpPr>
              <a:spLocks/>
            </p:cNvSpPr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28"/>
            <p:cNvSpPr>
              <a:spLocks/>
            </p:cNvSpPr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29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30"/>
            <p:cNvSpPr>
              <a:spLocks/>
            </p:cNvSpPr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31"/>
            <p:cNvSpPr>
              <a:spLocks/>
            </p:cNvSpPr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32"/>
            <p:cNvSpPr>
              <a:spLocks/>
            </p:cNvSpPr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33"/>
            <p:cNvSpPr>
              <a:spLocks/>
            </p:cNvSpPr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34"/>
            <p:cNvSpPr>
              <a:spLocks/>
            </p:cNvSpPr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35"/>
            <p:cNvSpPr>
              <a:spLocks/>
            </p:cNvSpPr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336"/>
            <p:cNvSpPr>
              <a:spLocks/>
            </p:cNvSpPr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337"/>
            <p:cNvSpPr>
              <a:spLocks/>
            </p:cNvSpPr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338"/>
            <p:cNvSpPr>
              <a:spLocks/>
            </p:cNvSpPr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339"/>
            <p:cNvSpPr>
              <a:spLocks/>
            </p:cNvSpPr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340"/>
            <p:cNvSpPr>
              <a:spLocks/>
            </p:cNvSpPr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341"/>
            <p:cNvSpPr>
              <a:spLocks/>
            </p:cNvSpPr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342"/>
            <p:cNvSpPr>
              <a:spLocks/>
            </p:cNvSpPr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343"/>
            <p:cNvSpPr>
              <a:spLocks/>
            </p:cNvSpPr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344"/>
            <p:cNvSpPr>
              <a:spLocks/>
            </p:cNvSpPr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346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347"/>
            <p:cNvSpPr>
              <a:spLocks/>
            </p:cNvSpPr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348"/>
            <p:cNvSpPr>
              <a:spLocks/>
            </p:cNvSpPr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349"/>
            <p:cNvSpPr>
              <a:spLocks/>
            </p:cNvSpPr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350"/>
            <p:cNvSpPr>
              <a:spLocks/>
            </p:cNvSpPr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351"/>
            <p:cNvSpPr>
              <a:spLocks/>
            </p:cNvSpPr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352"/>
            <p:cNvSpPr>
              <a:spLocks/>
            </p:cNvSpPr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353"/>
            <p:cNvSpPr>
              <a:spLocks/>
            </p:cNvSpPr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354"/>
            <p:cNvSpPr>
              <a:spLocks/>
            </p:cNvSpPr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355"/>
            <p:cNvSpPr>
              <a:spLocks/>
            </p:cNvSpPr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356"/>
            <p:cNvSpPr>
              <a:spLocks/>
            </p:cNvSpPr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358"/>
            <p:cNvSpPr>
              <a:spLocks/>
            </p:cNvSpPr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360"/>
            <p:cNvSpPr>
              <a:spLocks/>
            </p:cNvSpPr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361"/>
            <p:cNvSpPr>
              <a:spLocks/>
            </p:cNvSpPr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362"/>
            <p:cNvSpPr>
              <a:spLocks/>
            </p:cNvSpPr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363"/>
            <p:cNvSpPr>
              <a:spLocks/>
            </p:cNvSpPr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364"/>
            <p:cNvSpPr>
              <a:spLocks/>
            </p:cNvSpPr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65"/>
            <p:cNvSpPr>
              <a:spLocks/>
            </p:cNvSpPr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66"/>
            <p:cNvSpPr>
              <a:spLocks/>
            </p:cNvSpPr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367"/>
            <p:cNvSpPr>
              <a:spLocks/>
            </p:cNvSpPr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368"/>
            <p:cNvSpPr>
              <a:spLocks/>
            </p:cNvSpPr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369"/>
            <p:cNvSpPr>
              <a:spLocks/>
            </p:cNvSpPr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372"/>
            <p:cNvSpPr>
              <a:spLocks/>
            </p:cNvSpPr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374"/>
            <p:cNvSpPr>
              <a:spLocks/>
            </p:cNvSpPr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378"/>
            <p:cNvSpPr>
              <a:spLocks/>
            </p:cNvSpPr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380"/>
            <p:cNvSpPr>
              <a:spLocks/>
            </p:cNvSpPr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383"/>
            <p:cNvSpPr>
              <a:spLocks/>
            </p:cNvSpPr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384"/>
            <p:cNvSpPr>
              <a:spLocks/>
            </p:cNvSpPr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385"/>
            <p:cNvSpPr>
              <a:spLocks/>
            </p:cNvSpPr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386"/>
            <p:cNvSpPr>
              <a:spLocks/>
            </p:cNvSpPr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387"/>
            <p:cNvSpPr>
              <a:spLocks/>
            </p:cNvSpPr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388"/>
            <p:cNvSpPr>
              <a:spLocks/>
            </p:cNvSpPr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404" name="Picture 389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0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1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7" name="Picture 392"/>
            <p:cNvPicPr>
              <a:picLocks noChangeAspect="1" noChangeArrowheads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8" name="Picture 393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" name="Picture 394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" name="Picture 395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" name="Picture 396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" name="Freeform 397"/>
            <p:cNvSpPr>
              <a:spLocks/>
            </p:cNvSpPr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398"/>
            <p:cNvSpPr>
              <a:spLocks/>
            </p:cNvSpPr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399"/>
            <p:cNvSpPr>
              <a:spLocks/>
            </p:cNvSpPr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5" name="Freeform 400"/>
            <p:cNvSpPr>
              <a:spLocks/>
            </p:cNvSpPr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Freeform 401"/>
            <p:cNvSpPr>
              <a:spLocks/>
            </p:cNvSpPr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402"/>
            <p:cNvSpPr>
              <a:spLocks/>
            </p:cNvSpPr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403"/>
            <p:cNvSpPr>
              <a:spLocks/>
            </p:cNvSpPr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404"/>
            <p:cNvSpPr>
              <a:spLocks/>
            </p:cNvSpPr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405"/>
            <p:cNvSpPr>
              <a:spLocks/>
            </p:cNvSpPr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409"/>
            <p:cNvSpPr>
              <a:spLocks/>
            </p:cNvSpPr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Freeform 410"/>
            <p:cNvSpPr>
              <a:spLocks/>
            </p:cNvSpPr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411"/>
            <p:cNvSpPr>
              <a:spLocks/>
            </p:cNvSpPr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412"/>
            <p:cNvSpPr>
              <a:spLocks/>
            </p:cNvSpPr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413"/>
            <p:cNvSpPr>
              <a:spLocks/>
            </p:cNvSpPr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1" name="Freeform 417"/>
            <p:cNvSpPr>
              <a:spLocks/>
            </p:cNvSpPr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2" name="Freeform 418"/>
            <p:cNvSpPr>
              <a:spLocks/>
            </p:cNvSpPr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33" name="TextBox 432"/>
          <p:cNvSpPr txBox="1"/>
          <p:nvPr/>
        </p:nvSpPr>
        <p:spPr>
          <a:xfrm>
            <a:off x="4087028" y="1064635"/>
            <a:ext cx="381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Dặn</a:t>
            </a:r>
            <a:r>
              <a:rPr lang="en-US" sz="5400" dirty="0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76200">
                  <a:noFill/>
                </a:ln>
                <a:solidFill>
                  <a:srgbClr val="F95C92"/>
                </a:solidFill>
                <a:latin typeface="UTM Showcard" panose="02040603050506020204" pitchFamily="18" charset="0"/>
              </a:rPr>
              <a:t>dò</a:t>
            </a:r>
            <a:endParaRPr lang="en-US" sz="5400" dirty="0">
              <a:ln w="76200">
                <a:noFill/>
              </a:ln>
              <a:solidFill>
                <a:srgbClr val="F95C92"/>
              </a:solidFill>
              <a:latin typeface="UTM Showcard" panose="02040603050506020204" pitchFamily="18" charset="0"/>
            </a:endParaRPr>
          </a:p>
        </p:txBody>
      </p:sp>
      <p:pic>
        <p:nvPicPr>
          <p:cNvPr id="434" name="Picture 433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5" y="720441"/>
            <a:ext cx="6268341" cy="62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0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/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3002803"/>
            <a:ext cx="11452098" cy="18620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11500" dirty="0" err="1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Tạm</a:t>
            </a:r>
            <a:r>
              <a:rPr lang="en-US" sz="11500" dirty="0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11500" dirty="0" err="1">
                <a:ln w="76200"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biệt</a:t>
            </a:r>
            <a:endParaRPr lang="en-US" sz="11500" dirty="0">
              <a:ln w="76200"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0" y="-126185"/>
            <a:ext cx="3636781" cy="363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9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roup 433">
            <a:extLst>
              <a:ext uri="{FF2B5EF4-FFF2-40B4-BE49-F238E27FC236}">
                <a16:creationId xmlns:a16="http://schemas.microsoft.com/office/drawing/2014/main" xmlns="" id="{5647972E-362A-4C4E-9120-7D159CB5A016}"/>
              </a:ext>
            </a:extLst>
          </p:cNvPr>
          <p:cNvGrpSpPr/>
          <p:nvPr/>
        </p:nvGrpSpPr>
        <p:grpSpPr>
          <a:xfrm>
            <a:off x="0" y="1473824"/>
            <a:ext cx="12192000" cy="4555251"/>
            <a:chOff x="0" y="1473824"/>
            <a:chExt cx="12192000" cy="4555251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xmlns="" id="{288C83F3-7DEB-4BFE-9081-EE6A5E22BEF6}"/>
                </a:ext>
              </a:extLst>
            </p:cNvPr>
            <p:cNvGrpSpPr/>
            <p:nvPr/>
          </p:nvGrpSpPr>
          <p:grpSpPr>
            <a:xfrm>
              <a:off x="0" y="1780221"/>
              <a:ext cx="12192000" cy="3841878"/>
              <a:chOff x="0" y="1856423"/>
              <a:chExt cx="12192000" cy="3841878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xmlns="" id="{FC9A6DE6-A83C-4330-B81F-25DE879F99BB}"/>
                  </a:ext>
                </a:extLst>
              </p:cNvPr>
              <p:cNvCxnSpPr/>
              <p:nvPr/>
            </p:nvCxnSpPr>
            <p:spPr>
              <a:xfrm>
                <a:off x="0" y="18564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xmlns="" id="{0E699C82-6881-4A5A-B0C7-9A846790D11F}"/>
                  </a:ext>
                </a:extLst>
              </p:cNvPr>
              <p:cNvCxnSpPr/>
              <p:nvPr/>
            </p:nvCxnSpPr>
            <p:spPr>
              <a:xfrm>
                <a:off x="0" y="22909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xmlns="" id="{94561E5F-B829-49F8-8FFF-79762204C96A}"/>
                  </a:ext>
                </a:extLst>
              </p:cNvPr>
              <p:cNvCxnSpPr/>
              <p:nvPr/>
            </p:nvCxnSpPr>
            <p:spPr>
              <a:xfrm>
                <a:off x="0" y="26946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xmlns="" id="{984A7D4D-6E32-4CDF-8D9F-1688E140600D}"/>
                  </a:ext>
                </a:extLst>
              </p:cNvPr>
              <p:cNvCxnSpPr/>
              <p:nvPr/>
            </p:nvCxnSpPr>
            <p:spPr>
              <a:xfrm>
                <a:off x="0" y="31291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xmlns="" id="{64776996-693C-45EB-A6A4-F60C6211CD6F}"/>
                  </a:ext>
                </a:extLst>
              </p:cNvPr>
              <p:cNvCxnSpPr/>
              <p:nvPr/>
            </p:nvCxnSpPr>
            <p:spPr>
              <a:xfrm>
                <a:off x="0" y="3532823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xmlns="" id="{57527306-B134-4F20-9E74-99ADDCF4336B}"/>
                  </a:ext>
                </a:extLst>
              </p:cNvPr>
              <p:cNvCxnSpPr/>
              <p:nvPr/>
            </p:nvCxnSpPr>
            <p:spPr>
              <a:xfrm>
                <a:off x="0" y="3967330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xmlns="" id="{023C5C04-FE9D-4D3B-BA1D-7AD70EB7B9A1}"/>
                  </a:ext>
                </a:extLst>
              </p:cNvPr>
              <p:cNvCxnSpPr/>
              <p:nvPr/>
            </p:nvCxnSpPr>
            <p:spPr>
              <a:xfrm>
                <a:off x="0" y="4382052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xmlns="" id="{CEC3858F-7419-4116-960A-609C335DEE0F}"/>
                  </a:ext>
                </a:extLst>
              </p:cNvPr>
              <p:cNvCxnSpPr/>
              <p:nvPr/>
            </p:nvCxnSpPr>
            <p:spPr>
              <a:xfrm>
                <a:off x="0" y="4816559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xmlns="" id="{7B737B6D-5C48-4A67-B028-08E7F91A620E}"/>
                  </a:ext>
                </a:extLst>
              </p:cNvPr>
              <p:cNvCxnSpPr/>
              <p:nvPr/>
            </p:nvCxnSpPr>
            <p:spPr>
              <a:xfrm>
                <a:off x="0" y="5263794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xmlns="" id="{FB2AAB76-D1CA-40BD-97D4-3F4ABD3BCEE3}"/>
                  </a:ext>
                </a:extLst>
              </p:cNvPr>
              <p:cNvCxnSpPr/>
              <p:nvPr/>
            </p:nvCxnSpPr>
            <p:spPr>
              <a:xfrm>
                <a:off x="0" y="5698301"/>
                <a:ext cx="12192000" cy="0"/>
              </a:xfrm>
              <a:prstGeom prst="line">
                <a:avLst/>
              </a:prstGeom>
              <a:ln w="34925">
                <a:solidFill>
                  <a:srgbClr val="F498B5">
                    <a:alpha val="69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xmlns="" id="{07B60A61-24C4-4B30-8222-269C5958C4D2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xmlns="" id="{31E0A96B-9D1A-450A-A7F8-685A1D806DC1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xmlns="" id="{20A9237E-703A-4E61-946E-F50757E3874C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xmlns="" id="{D09EDCDC-2413-4B30-A6E3-B5CB3885EAD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xmlns="" id="{31175162-B381-4DEC-857A-310CBE9FD20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xmlns="" id="{D46850AE-B10D-4279-A5DE-902EF361B835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xmlns="" id="{CF079487-F948-47F4-BC08-09A5B97AF164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xmlns="" id="{714B3CC8-2CEA-4FA5-9645-1D310DD55D9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147382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xmlns="" id="{CF636144-F460-46E9-AC61-41C501B5610B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xmlns="" id="{B770C082-D1AC-4196-9CC9-AC9668669D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1484764"/>
              <a:ext cx="0" cy="306397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xmlns="" id="{B791D99F-942D-4025-9606-9915BDCA33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407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xmlns="" id="{0EE9E294-A0A6-4712-9796-13DD9B988684}"/>
                </a:ext>
              </a:extLst>
            </p:cNvPr>
            <p:cNvCxnSpPr>
              <a:cxnSpLocks/>
            </p:cNvCxnSpPr>
            <p:nvPr/>
          </p:nvCxnSpPr>
          <p:spPr>
            <a:xfrm>
              <a:off x="2227341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xmlns="" id="{DCDC0395-9B65-4846-B24A-07E494308E13}"/>
                </a:ext>
              </a:extLst>
            </p:cNvPr>
            <p:cNvCxnSpPr>
              <a:cxnSpLocks/>
            </p:cNvCxnSpPr>
            <p:nvPr/>
          </p:nvCxnSpPr>
          <p:spPr>
            <a:xfrm>
              <a:off x="3482810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xmlns="" id="{95E331EE-4EF0-4CBF-AA8B-A5CBBD64D086}"/>
                </a:ext>
              </a:extLst>
            </p:cNvPr>
            <p:cNvCxnSpPr>
              <a:cxnSpLocks/>
            </p:cNvCxnSpPr>
            <p:nvPr/>
          </p:nvCxnSpPr>
          <p:spPr>
            <a:xfrm>
              <a:off x="4700383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xmlns="" id="{FF5BE462-C6C2-4784-A984-E284E024264F}"/>
                </a:ext>
              </a:extLst>
            </p:cNvPr>
            <p:cNvCxnSpPr>
              <a:cxnSpLocks/>
            </p:cNvCxnSpPr>
            <p:nvPr/>
          </p:nvCxnSpPr>
          <p:spPr>
            <a:xfrm>
              <a:off x="5955852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xmlns="" id="{A6EA2871-6DE0-4F51-B661-74F78A7D8604}"/>
                </a:ext>
              </a:extLst>
            </p:cNvPr>
            <p:cNvCxnSpPr>
              <a:cxnSpLocks/>
            </p:cNvCxnSpPr>
            <p:nvPr/>
          </p:nvCxnSpPr>
          <p:spPr>
            <a:xfrm>
              <a:off x="7227786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xmlns="" id="{2D719B42-70B8-4F69-AF11-FCE46FEC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483255" y="179331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xmlns="" id="{3868B38D-E795-4ACC-AD7E-DE221C254CFF}"/>
                </a:ext>
              </a:extLst>
            </p:cNvPr>
            <p:cNvCxnSpPr>
              <a:cxnSpLocks/>
            </p:cNvCxnSpPr>
            <p:nvPr/>
          </p:nvCxnSpPr>
          <p:spPr>
            <a:xfrm>
              <a:off x="9817817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xmlns="" id="{11D4D732-7BDF-42C1-B604-91527055CF9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3286" y="180887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xmlns="" id="{DAA2F0C1-C7F6-4A8E-A82B-7A12EE745DCB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1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xmlns="" id="{D53C7214-E8E1-40C8-B287-E21785A21AFF}"/>
                </a:ext>
              </a:extLst>
            </p:cNvPr>
            <p:cNvCxnSpPr>
              <a:cxnSpLocks/>
            </p:cNvCxnSpPr>
            <p:nvPr/>
          </p:nvCxnSpPr>
          <p:spPr>
            <a:xfrm>
              <a:off x="1582870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xmlns="" id="{2AD7730A-710B-4D44-8E55-AD4999EBE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54804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xmlns="" id="{AA30110D-8933-4EE5-8476-4ECCA900EA23}"/>
                </a:ext>
              </a:extLst>
            </p:cNvPr>
            <p:cNvCxnSpPr>
              <a:cxnSpLocks/>
            </p:cNvCxnSpPr>
            <p:nvPr/>
          </p:nvCxnSpPr>
          <p:spPr>
            <a:xfrm>
              <a:off x="4110273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xmlns="" id="{5ADEDE60-6AFA-4B0F-9F1A-96959B46019A}"/>
                </a:ext>
              </a:extLst>
            </p:cNvPr>
            <p:cNvCxnSpPr>
              <a:cxnSpLocks/>
            </p:cNvCxnSpPr>
            <p:nvPr/>
          </p:nvCxnSpPr>
          <p:spPr>
            <a:xfrm>
              <a:off x="5327846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xmlns="" id="{81B5855C-9850-4914-BCE3-0F458A38CA17}"/>
                </a:ext>
              </a:extLst>
            </p:cNvPr>
            <p:cNvCxnSpPr>
              <a:cxnSpLocks/>
            </p:cNvCxnSpPr>
            <p:nvPr/>
          </p:nvCxnSpPr>
          <p:spPr>
            <a:xfrm>
              <a:off x="6583315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xmlns="" id="{E0F6AAD2-4949-4BBD-B2A3-A565C7208835}"/>
                </a:ext>
              </a:extLst>
            </p:cNvPr>
            <p:cNvCxnSpPr>
              <a:cxnSpLocks/>
            </p:cNvCxnSpPr>
            <p:nvPr/>
          </p:nvCxnSpPr>
          <p:spPr>
            <a:xfrm>
              <a:off x="7855249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xmlns="" id="{7E6017B4-7EB7-4A7F-8F84-81135211C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10718" y="222319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xmlns="" id="{88495975-F620-4D59-927D-FE57F5B8F537}"/>
                </a:ext>
              </a:extLst>
            </p:cNvPr>
            <p:cNvCxnSpPr>
              <a:cxnSpLocks/>
            </p:cNvCxnSpPr>
            <p:nvPr/>
          </p:nvCxnSpPr>
          <p:spPr>
            <a:xfrm>
              <a:off x="10445280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xmlns="" id="{9C63B4F9-0AF0-41D1-B7CB-664DFB29FC8D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749" y="223719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xmlns="" id="{B6450E92-929F-4A81-BA6E-6D1DEEC94C11}"/>
                </a:ext>
              </a:extLst>
            </p:cNvPr>
            <p:cNvCxnSpPr>
              <a:cxnSpLocks/>
            </p:cNvCxnSpPr>
            <p:nvPr/>
          </p:nvCxnSpPr>
          <p:spPr>
            <a:xfrm>
              <a:off x="952962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xmlns="" id="{0858535E-6EB0-4E24-BCD2-213EC20AB426}"/>
                </a:ext>
              </a:extLst>
            </p:cNvPr>
            <p:cNvCxnSpPr>
              <a:cxnSpLocks/>
            </p:cNvCxnSpPr>
            <p:nvPr/>
          </p:nvCxnSpPr>
          <p:spPr>
            <a:xfrm>
              <a:off x="2224896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xmlns="" id="{A3178DA0-D3C5-4D9F-93C1-D4FEDFE31D0B}"/>
                </a:ext>
              </a:extLst>
            </p:cNvPr>
            <p:cNvCxnSpPr>
              <a:cxnSpLocks/>
            </p:cNvCxnSpPr>
            <p:nvPr/>
          </p:nvCxnSpPr>
          <p:spPr>
            <a:xfrm>
              <a:off x="3480365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xmlns="" id="{69B5C3FC-B532-4AAA-B67C-5FA7E6824F24}"/>
                </a:ext>
              </a:extLst>
            </p:cNvPr>
            <p:cNvCxnSpPr>
              <a:cxnSpLocks/>
            </p:cNvCxnSpPr>
            <p:nvPr/>
          </p:nvCxnSpPr>
          <p:spPr>
            <a:xfrm>
              <a:off x="4697938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xmlns="" id="{76D037A8-D466-411E-B830-1B3798330FDC}"/>
                </a:ext>
              </a:extLst>
            </p:cNvPr>
            <p:cNvCxnSpPr>
              <a:cxnSpLocks/>
            </p:cNvCxnSpPr>
            <p:nvPr/>
          </p:nvCxnSpPr>
          <p:spPr>
            <a:xfrm>
              <a:off x="5953407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xmlns="" id="{18D616B1-82AF-4384-9F9C-AD77622D65F5}"/>
                </a:ext>
              </a:extLst>
            </p:cNvPr>
            <p:cNvCxnSpPr>
              <a:cxnSpLocks/>
            </p:cNvCxnSpPr>
            <p:nvPr/>
          </p:nvCxnSpPr>
          <p:spPr>
            <a:xfrm>
              <a:off x="7225341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xmlns="" id="{72A02AB4-F14A-4053-86B3-A0CB28B7D8E8}"/>
                </a:ext>
              </a:extLst>
            </p:cNvPr>
            <p:cNvCxnSpPr>
              <a:cxnSpLocks/>
            </p:cNvCxnSpPr>
            <p:nvPr/>
          </p:nvCxnSpPr>
          <p:spPr>
            <a:xfrm>
              <a:off x="8480810" y="2622439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xmlns="" id="{B814D64C-90AC-40A0-80F9-B89CB9E48442}"/>
                </a:ext>
              </a:extLst>
            </p:cNvPr>
            <p:cNvCxnSpPr>
              <a:cxnSpLocks/>
            </p:cNvCxnSpPr>
            <p:nvPr/>
          </p:nvCxnSpPr>
          <p:spPr>
            <a:xfrm>
              <a:off x="9815372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xmlns="" id="{EFDE2DF3-784E-43DA-8059-EC189493145E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841" y="2638004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xmlns="" id="{AE1C84E5-4476-4C87-9210-866668A13E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956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xmlns="" id="{04ED05BA-90EE-4AA9-BF81-87880F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1580425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xmlns="" id="{7F7D7B79-5A0D-4D12-8078-122D597A0576}"/>
                </a:ext>
              </a:extLst>
            </p:cNvPr>
            <p:cNvCxnSpPr>
              <a:cxnSpLocks/>
            </p:cNvCxnSpPr>
            <p:nvPr/>
          </p:nvCxnSpPr>
          <p:spPr>
            <a:xfrm>
              <a:off x="2852359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xmlns="" id="{0D788996-4C15-4B79-8ADB-35ADF56FA3B3}"/>
                </a:ext>
              </a:extLst>
            </p:cNvPr>
            <p:cNvCxnSpPr>
              <a:cxnSpLocks/>
            </p:cNvCxnSpPr>
            <p:nvPr/>
          </p:nvCxnSpPr>
          <p:spPr>
            <a:xfrm>
              <a:off x="4107828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xmlns="" id="{7529B72A-DD14-4E1F-8083-676970C2561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401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xmlns="" id="{4794255F-A8BC-4BB6-81A9-59E5AE0B7CB1}"/>
                </a:ext>
              </a:extLst>
            </p:cNvPr>
            <p:cNvCxnSpPr>
              <a:cxnSpLocks/>
            </p:cNvCxnSpPr>
            <p:nvPr/>
          </p:nvCxnSpPr>
          <p:spPr>
            <a:xfrm>
              <a:off x="6580870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xmlns="" id="{7C5008E3-70E0-48B2-980A-CBEE79422185}"/>
                </a:ext>
              </a:extLst>
            </p:cNvPr>
            <p:cNvCxnSpPr>
              <a:cxnSpLocks/>
            </p:cNvCxnSpPr>
            <p:nvPr/>
          </p:nvCxnSpPr>
          <p:spPr>
            <a:xfrm>
              <a:off x="7852804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xmlns="" id="{615E76F9-CEA1-4727-929E-D9C9D378A4D7}"/>
                </a:ext>
              </a:extLst>
            </p:cNvPr>
            <p:cNvCxnSpPr>
              <a:cxnSpLocks/>
            </p:cNvCxnSpPr>
            <p:nvPr/>
          </p:nvCxnSpPr>
          <p:spPr>
            <a:xfrm>
              <a:off x="9108273" y="3052319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xmlns="" id="{2AFB9DC2-EF30-4257-A2EA-1DE2EC105E9E}"/>
                </a:ext>
              </a:extLst>
            </p:cNvPr>
            <p:cNvCxnSpPr>
              <a:cxnSpLocks/>
            </p:cNvCxnSpPr>
            <p:nvPr/>
          </p:nvCxnSpPr>
          <p:spPr>
            <a:xfrm>
              <a:off x="10442835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xmlns="" id="{7DC40925-9582-47DA-BF06-BB199E59C72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8304" y="3066324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xmlns="" id="{E9F6D2B9-9ADC-43E5-84B7-9AE2B956D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1867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xmlns="" id="{AF173452-AFB7-4D5E-BF72-A293DF569AFE}"/>
                </a:ext>
              </a:extLst>
            </p:cNvPr>
            <p:cNvCxnSpPr>
              <a:cxnSpLocks/>
            </p:cNvCxnSpPr>
            <p:nvPr/>
          </p:nvCxnSpPr>
          <p:spPr>
            <a:xfrm>
              <a:off x="2223801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xmlns="" id="{E796D8FF-7AF8-43AF-AB10-98DF3A38A355}"/>
                </a:ext>
              </a:extLst>
            </p:cNvPr>
            <p:cNvCxnSpPr>
              <a:cxnSpLocks/>
            </p:cNvCxnSpPr>
            <p:nvPr/>
          </p:nvCxnSpPr>
          <p:spPr>
            <a:xfrm>
              <a:off x="3479270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xmlns="" id="{D9A7CCB4-B363-4FFF-9AE3-92CE2FFA3F9E}"/>
                </a:ext>
              </a:extLst>
            </p:cNvPr>
            <p:cNvCxnSpPr>
              <a:cxnSpLocks/>
            </p:cNvCxnSpPr>
            <p:nvPr/>
          </p:nvCxnSpPr>
          <p:spPr>
            <a:xfrm>
              <a:off x="4696843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xmlns="" id="{B16AD9EC-934E-47DD-9D8C-7AA04DD769DE}"/>
                </a:ext>
              </a:extLst>
            </p:cNvPr>
            <p:cNvCxnSpPr>
              <a:cxnSpLocks/>
            </p:cNvCxnSpPr>
            <p:nvPr/>
          </p:nvCxnSpPr>
          <p:spPr>
            <a:xfrm>
              <a:off x="5952312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xmlns="" id="{035BB38B-D057-495D-8C0B-DDC0696D0356}"/>
                </a:ext>
              </a:extLst>
            </p:cNvPr>
            <p:cNvCxnSpPr>
              <a:cxnSpLocks/>
            </p:cNvCxnSpPr>
            <p:nvPr/>
          </p:nvCxnSpPr>
          <p:spPr>
            <a:xfrm>
              <a:off x="7224246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xmlns="" id="{192326BC-364D-4E98-B3E8-8CACC31E236A}"/>
                </a:ext>
              </a:extLst>
            </p:cNvPr>
            <p:cNvCxnSpPr>
              <a:cxnSpLocks/>
            </p:cNvCxnSpPr>
            <p:nvPr/>
          </p:nvCxnSpPr>
          <p:spPr>
            <a:xfrm>
              <a:off x="8479715" y="3472026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xmlns="" id="{D30A5C5C-6563-41EF-8C28-5CB21D13D1E1}"/>
                </a:ext>
              </a:extLst>
            </p:cNvPr>
            <p:cNvCxnSpPr>
              <a:cxnSpLocks/>
            </p:cNvCxnSpPr>
            <p:nvPr/>
          </p:nvCxnSpPr>
          <p:spPr>
            <a:xfrm>
              <a:off x="9814277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xmlns="" id="{8E26531B-B1C5-4AE4-9CAD-9C4F98AB68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9746" y="3487591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xmlns="" id="{2B5693A4-4BF2-4340-85E5-F9F8BB6D5028}"/>
                </a:ext>
              </a:extLst>
            </p:cNvPr>
            <p:cNvCxnSpPr>
              <a:cxnSpLocks/>
            </p:cNvCxnSpPr>
            <p:nvPr/>
          </p:nvCxnSpPr>
          <p:spPr>
            <a:xfrm>
              <a:off x="323861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xmlns="" id="{294DA6AD-425A-46EB-91FF-C99F5F897974}"/>
                </a:ext>
              </a:extLst>
            </p:cNvPr>
            <p:cNvCxnSpPr>
              <a:cxnSpLocks/>
            </p:cNvCxnSpPr>
            <p:nvPr/>
          </p:nvCxnSpPr>
          <p:spPr>
            <a:xfrm>
              <a:off x="1579330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xmlns="" id="{A750F78C-5502-47DF-94A6-BD83D4D3A2EA}"/>
                </a:ext>
              </a:extLst>
            </p:cNvPr>
            <p:cNvCxnSpPr>
              <a:cxnSpLocks/>
            </p:cNvCxnSpPr>
            <p:nvPr/>
          </p:nvCxnSpPr>
          <p:spPr>
            <a:xfrm>
              <a:off x="2851264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xmlns="" id="{6C4DED3A-62DF-48A4-8201-90011C6BA9AB}"/>
                </a:ext>
              </a:extLst>
            </p:cNvPr>
            <p:cNvCxnSpPr>
              <a:cxnSpLocks/>
            </p:cNvCxnSpPr>
            <p:nvPr/>
          </p:nvCxnSpPr>
          <p:spPr>
            <a:xfrm>
              <a:off x="4106733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xmlns="" id="{3C832EE0-615C-40A1-B063-3D00E7F8ED56}"/>
                </a:ext>
              </a:extLst>
            </p:cNvPr>
            <p:cNvCxnSpPr>
              <a:cxnSpLocks/>
            </p:cNvCxnSpPr>
            <p:nvPr/>
          </p:nvCxnSpPr>
          <p:spPr>
            <a:xfrm>
              <a:off x="5324306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xmlns="" id="{A5BF7733-F751-40D1-9AFE-3EFAE7A7F8CB}"/>
                </a:ext>
              </a:extLst>
            </p:cNvPr>
            <p:cNvCxnSpPr>
              <a:cxnSpLocks/>
            </p:cNvCxnSpPr>
            <p:nvPr/>
          </p:nvCxnSpPr>
          <p:spPr>
            <a:xfrm>
              <a:off x="6579775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xmlns="" id="{7C2934D3-FDB0-4A6B-AF81-27B9FA603A82}"/>
                </a:ext>
              </a:extLst>
            </p:cNvPr>
            <p:cNvCxnSpPr>
              <a:cxnSpLocks/>
            </p:cNvCxnSpPr>
            <p:nvPr/>
          </p:nvCxnSpPr>
          <p:spPr>
            <a:xfrm>
              <a:off x="7851709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xmlns="" id="{EB8FBA19-0E9D-4E05-9C74-8872663A61D2}"/>
                </a:ext>
              </a:extLst>
            </p:cNvPr>
            <p:cNvCxnSpPr>
              <a:cxnSpLocks/>
            </p:cNvCxnSpPr>
            <p:nvPr/>
          </p:nvCxnSpPr>
          <p:spPr>
            <a:xfrm>
              <a:off x="9107178" y="3901906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xmlns="" id="{F153D53A-2B68-459C-9F60-5C9D3FCAF2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41740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xmlns="" id="{41F03D10-5591-4043-A4A1-647FB0AAAEB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209" y="3915911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xmlns="" id="{83D799A1-634D-4F44-9505-C76B3CACE2D7}"/>
                </a:ext>
              </a:extLst>
            </p:cNvPr>
            <p:cNvCxnSpPr>
              <a:cxnSpLocks/>
            </p:cNvCxnSpPr>
            <p:nvPr/>
          </p:nvCxnSpPr>
          <p:spPr>
            <a:xfrm>
              <a:off x="973298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xmlns="" id="{AFA3F4EF-8665-45CE-A8DC-DC172992C039}"/>
                </a:ext>
              </a:extLst>
            </p:cNvPr>
            <p:cNvCxnSpPr>
              <a:cxnSpLocks/>
            </p:cNvCxnSpPr>
            <p:nvPr/>
          </p:nvCxnSpPr>
          <p:spPr>
            <a:xfrm>
              <a:off x="2245232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xmlns="" id="{AD108A21-7EA4-4A44-A136-485D0D2A905D}"/>
                </a:ext>
              </a:extLst>
            </p:cNvPr>
            <p:cNvCxnSpPr>
              <a:cxnSpLocks/>
            </p:cNvCxnSpPr>
            <p:nvPr/>
          </p:nvCxnSpPr>
          <p:spPr>
            <a:xfrm>
              <a:off x="3500701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xmlns="" id="{F99BEBC5-0134-40F8-BC97-6BEFF541407E}"/>
                </a:ext>
              </a:extLst>
            </p:cNvPr>
            <p:cNvCxnSpPr>
              <a:cxnSpLocks/>
            </p:cNvCxnSpPr>
            <p:nvPr/>
          </p:nvCxnSpPr>
          <p:spPr>
            <a:xfrm>
              <a:off x="4718274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xmlns="" id="{E045E7F7-FF4E-49A5-8C66-E4FA626A64BE}"/>
                </a:ext>
              </a:extLst>
            </p:cNvPr>
            <p:cNvCxnSpPr>
              <a:cxnSpLocks/>
            </p:cNvCxnSpPr>
            <p:nvPr/>
          </p:nvCxnSpPr>
          <p:spPr>
            <a:xfrm>
              <a:off x="5973743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xmlns="" id="{8335B75E-A183-43EE-8A94-BF32FA2FB43C}"/>
                </a:ext>
              </a:extLst>
            </p:cNvPr>
            <p:cNvCxnSpPr>
              <a:cxnSpLocks/>
            </p:cNvCxnSpPr>
            <p:nvPr/>
          </p:nvCxnSpPr>
          <p:spPr>
            <a:xfrm>
              <a:off x="7245677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xmlns="" id="{2C3C1B41-EBF0-416D-8A13-9377D70D770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46" y="4307333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xmlns="" id="{8DF12111-3A84-462C-9D6C-EABB6B1B9AA5}"/>
                </a:ext>
              </a:extLst>
            </p:cNvPr>
            <p:cNvCxnSpPr>
              <a:cxnSpLocks/>
            </p:cNvCxnSpPr>
            <p:nvPr/>
          </p:nvCxnSpPr>
          <p:spPr>
            <a:xfrm>
              <a:off x="9835708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xmlns="" id="{DE183FCD-5BC5-4AF8-A864-B979ECA2AA0F}"/>
                </a:ext>
              </a:extLst>
            </p:cNvPr>
            <p:cNvCxnSpPr>
              <a:cxnSpLocks/>
            </p:cNvCxnSpPr>
            <p:nvPr/>
          </p:nvCxnSpPr>
          <p:spPr>
            <a:xfrm>
              <a:off x="11091177" y="4322898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xmlns="" id="{321D0BE5-6066-4E88-8F1E-A141C61266CF}"/>
                </a:ext>
              </a:extLst>
            </p:cNvPr>
            <p:cNvCxnSpPr>
              <a:cxnSpLocks/>
            </p:cNvCxnSpPr>
            <p:nvPr/>
          </p:nvCxnSpPr>
          <p:spPr>
            <a:xfrm>
              <a:off x="345292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xmlns="" id="{CC578C32-7216-44E6-B5E3-BE45302186B8}"/>
                </a:ext>
              </a:extLst>
            </p:cNvPr>
            <p:cNvCxnSpPr>
              <a:cxnSpLocks/>
            </p:cNvCxnSpPr>
            <p:nvPr/>
          </p:nvCxnSpPr>
          <p:spPr>
            <a:xfrm>
              <a:off x="1600761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xmlns="" id="{FA775A97-D966-470C-BB71-E5C6A70312A6}"/>
                </a:ext>
              </a:extLst>
            </p:cNvPr>
            <p:cNvCxnSpPr>
              <a:cxnSpLocks/>
            </p:cNvCxnSpPr>
            <p:nvPr/>
          </p:nvCxnSpPr>
          <p:spPr>
            <a:xfrm>
              <a:off x="2872695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xmlns="" id="{F1F37C9D-20BA-4941-8EDE-EB7052B4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128164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xmlns="" id="{A198EABE-BB26-4FCE-88F2-09FCEED50C9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737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xmlns="" id="{FA015D6E-1B41-4B0D-9DD7-BB91A01C7271}"/>
                </a:ext>
              </a:extLst>
            </p:cNvPr>
            <p:cNvCxnSpPr>
              <a:cxnSpLocks/>
            </p:cNvCxnSpPr>
            <p:nvPr/>
          </p:nvCxnSpPr>
          <p:spPr>
            <a:xfrm>
              <a:off x="6601206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xmlns="" id="{F6ED3622-8BC4-42AF-B399-5B78E38E1F02}"/>
                </a:ext>
              </a:extLst>
            </p:cNvPr>
            <p:cNvCxnSpPr>
              <a:cxnSpLocks/>
            </p:cNvCxnSpPr>
            <p:nvPr/>
          </p:nvCxnSpPr>
          <p:spPr>
            <a:xfrm>
              <a:off x="7873140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xmlns="" id="{45E48312-DB0A-41C0-8AFD-FD2FC9234305}"/>
                </a:ext>
              </a:extLst>
            </p:cNvPr>
            <p:cNvCxnSpPr>
              <a:cxnSpLocks/>
            </p:cNvCxnSpPr>
            <p:nvPr/>
          </p:nvCxnSpPr>
          <p:spPr>
            <a:xfrm>
              <a:off x="9128609" y="4737212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xmlns="" id="{2F00BFF9-F83D-4D3D-8BD6-B494FB98B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463171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xmlns="" id="{AB353712-893B-4781-8A52-6ADC20D9DE1E}"/>
                </a:ext>
              </a:extLst>
            </p:cNvPr>
            <p:cNvCxnSpPr>
              <a:cxnSpLocks/>
            </p:cNvCxnSpPr>
            <p:nvPr/>
          </p:nvCxnSpPr>
          <p:spPr>
            <a:xfrm>
              <a:off x="11718640" y="4753310"/>
              <a:ext cx="0" cy="450861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xmlns="" id="{3A59933A-99DD-4A09-858A-BF7F66FAB30E}"/>
                </a:ext>
              </a:extLst>
            </p:cNvPr>
            <p:cNvCxnSpPr>
              <a:cxnSpLocks/>
            </p:cNvCxnSpPr>
            <p:nvPr/>
          </p:nvCxnSpPr>
          <p:spPr>
            <a:xfrm>
              <a:off x="957916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xmlns="" id="{D292B3D8-F02E-4AA8-BEC4-EDA11B7EBC00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0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xmlns="" id="{EBA76FA6-1592-4EE2-BA96-940653EA3548}"/>
                </a:ext>
              </a:extLst>
            </p:cNvPr>
            <p:cNvCxnSpPr>
              <a:cxnSpLocks/>
            </p:cNvCxnSpPr>
            <p:nvPr/>
          </p:nvCxnSpPr>
          <p:spPr>
            <a:xfrm>
              <a:off x="3485319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xmlns="" id="{3FED64CE-FD76-4369-B39B-B2CFFB064152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92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xmlns="" id="{9A66CCD8-F86F-4547-8725-E8F383E0B828}"/>
                </a:ext>
              </a:extLst>
            </p:cNvPr>
            <p:cNvCxnSpPr>
              <a:cxnSpLocks/>
            </p:cNvCxnSpPr>
            <p:nvPr/>
          </p:nvCxnSpPr>
          <p:spPr>
            <a:xfrm>
              <a:off x="5958361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xmlns="" id="{21FA89CD-7F10-49EB-BFDE-E3C03D6C69B9}"/>
                </a:ext>
              </a:extLst>
            </p:cNvPr>
            <p:cNvCxnSpPr>
              <a:cxnSpLocks/>
            </p:cNvCxnSpPr>
            <p:nvPr/>
          </p:nvCxnSpPr>
          <p:spPr>
            <a:xfrm>
              <a:off x="7230295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xmlns="" id="{A675E6E6-77F1-4013-BDC9-4CF6740A1BC7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64" y="5192937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xmlns="" id="{6DFEFD27-6428-4F93-9523-F1B0EA9AB7A7}"/>
                </a:ext>
              </a:extLst>
            </p:cNvPr>
            <p:cNvCxnSpPr>
              <a:cxnSpLocks/>
            </p:cNvCxnSpPr>
            <p:nvPr/>
          </p:nvCxnSpPr>
          <p:spPr>
            <a:xfrm>
              <a:off x="9820326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xmlns="" id="{0D8377E2-EE1A-4A7F-9761-602F4A9AC766}"/>
                </a:ext>
              </a:extLst>
            </p:cNvPr>
            <p:cNvCxnSpPr>
              <a:cxnSpLocks/>
            </p:cNvCxnSpPr>
            <p:nvPr/>
          </p:nvCxnSpPr>
          <p:spPr>
            <a:xfrm>
              <a:off x="11075795" y="5208502"/>
              <a:ext cx="0" cy="43594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xmlns="" id="{1ED55E44-E5CB-4A19-9CC1-D885C30AF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9910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xmlns="" id="{6B5C4B11-67DA-43F5-BF7D-AFD8AA4ACD7D}"/>
                </a:ext>
              </a:extLst>
            </p:cNvPr>
            <p:cNvCxnSpPr>
              <a:cxnSpLocks/>
            </p:cNvCxnSpPr>
            <p:nvPr/>
          </p:nvCxnSpPr>
          <p:spPr>
            <a:xfrm>
              <a:off x="1585379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xmlns="" id="{3351A35B-A833-4B01-8025-CAB7B54345B0}"/>
                </a:ext>
              </a:extLst>
            </p:cNvPr>
            <p:cNvCxnSpPr>
              <a:cxnSpLocks/>
            </p:cNvCxnSpPr>
            <p:nvPr/>
          </p:nvCxnSpPr>
          <p:spPr>
            <a:xfrm>
              <a:off x="2857313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xmlns="" id="{ED9F7FD7-8247-4EE5-B9C7-49A7584C5762}"/>
                </a:ext>
              </a:extLst>
            </p:cNvPr>
            <p:cNvCxnSpPr>
              <a:cxnSpLocks/>
            </p:cNvCxnSpPr>
            <p:nvPr/>
          </p:nvCxnSpPr>
          <p:spPr>
            <a:xfrm>
              <a:off x="4112782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xmlns="" id="{82A87FC3-3427-4BBE-BED5-F3744C109294}"/>
                </a:ext>
              </a:extLst>
            </p:cNvPr>
            <p:cNvCxnSpPr>
              <a:cxnSpLocks/>
            </p:cNvCxnSpPr>
            <p:nvPr/>
          </p:nvCxnSpPr>
          <p:spPr>
            <a:xfrm>
              <a:off x="5330355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xmlns="" id="{493D8D1C-02E7-4608-B142-26D7B37912D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824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xmlns="" id="{30DF05A3-6804-4A39-AE21-2F1AA28D4E84}"/>
                </a:ext>
              </a:extLst>
            </p:cNvPr>
            <p:cNvCxnSpPr>
              <a:cxnSpLocks/>
            </p:cNvCxnSpPr>
            <p:nvPr/>
          </p:nvCxnSpPr>
          <p:spPr>
            <a:xfrm>
              <a:off x="7857758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xmlns="" id="{F6991377-B7E5-48EC-A248-4B54F6814238}"/>
                </a:ext>
              </a:extLst>
            </p:cNvPr>
            <p:cNvCxnSpPr>
              <a:cxnSpLocks/>
            </p:cNvCxnSpPr>
            <p:nvPr/>
          </p:nvCxnSpPr>
          <p:spPr>
            <a:xfrm>
              <a:off x="9113227" y="5622817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xmlns="" id="{BC4FAAED-207C-41F0-BBE4-732617BD6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447789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xmlns="" id="{14EBE032-A604-4908-B4C8-CA8F8EB1EE15}"/>
                </a:ext>
              </a:extLst>
            </p:cNvPr>
            <p:cNvCxnSpPr>
              <a:cxnSpLocks/>
            </p:cNvCxnSpPr>
            <p:nvPr/>
          </p:nvCxnSpPr>
          <p:spPr>
            <a:xfrm>
              <a:off x="11703258" y="5636822"/>
              <a:ext cx="0" cy="392253"/>
            </a:xfrm>
            <a:prstGeom prst="line">
              <a:avLst/>
            </a:prstGeom>
            <a:ln w="34925">
              <a:solidFill>
                <a:srgbClr val="F498B5">
                  <a:alpha val="6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2" name="Rectangle 271">
            <a:extLst>
              <a:ext uri="{FF2B5EF4-FFF2-40B4-BE49-F238E27FC236}">
                <a16:creationId xmlns:a16="http://schemas.microsoft.com/office/drawing/2014/main" xmlns="" id="{15052044-4DED-4232-AE39-034228DE3E70}"/>
              </a:ext>
            </a:extLst>
          </p:cNvPr>
          <p:cNvSpPr/>
          <p:nvPr/>
        </p:nvSpPr>
        <p:spPr>
          <a:xfrm>
            <a:off x="0" y="6153341"/>
            <a:ext cx="12192000" cy="704659"/>
          </a:xfrm>
          <a:prstGeom prst="rect">
            <a:avLst/>
          </a:prstGeom>
          <a:solidFill>
            <a:srgbClr val="E56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xmlns="" id="{B45E16EC-CF96-49EE-933D-B15A27606A3D}"/>
              </a:ext>
            </a:extLst>
          </p:cNvPr>
          <p:cNvSpPr/>
          <p:nvPr/>
        </p:nvSpPr>
        <p:spPr>
          <a:xfrm>
            <a:off x="0" y="5946723"/>
            <a:ext cx="12192000" cy="235311"/>
          </a:xfrm>
          <a:prstGeom prst="rect">
            <a:avLst/>
          </a:prstGeom>
          <a:solidFill>
            <a:srgbClr val="F17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92A45B38-2D38-413D-9A73-3FF122309D6D}"/>
              </a:ext>
            </a:extLst>
          </p:cNvPr>
          <p:cNvGrpSpPr/>
          <p:nvPr/>
        </p:nvGrpSpPr>
        <p:grpSpPr>
          <a:xfrm>
            <a:off x="851484" y="1912056"/>
            <a:ext cx="2354306" cy="3093260"/>
            <a:chOff x="1226033" y="2051823"/>
            <a:chExt cx="2019088" cy="2652826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xmlns="" id="{1EEA435F-7CCB-475E-A731-9B7C57FF6903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xmlns="" id="{4FFDD5F4-F452-4148-B602-9A1859D02533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B4F26A80-B9C5-49E5-938F-911962ABE9B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9" name="Rectangle: Rounded Corners 1">
                  <a:extLst>
                    <a:ext uri="{FF2B5EF4-FFF2-40B4-BE49-F238E27FC236}">
                      <a16:creationId xmlns:a16="http://schemas.microsoft.com/office/drawing/2014/main" xmlns="" id="{DB036279-C096-4265-8A9D-C7B7E50BFD18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: Rounded Corners 1">
                  <a:extLst>
                    <a:ext uri="{FF2B5EF4-FFF2-40B4-BE49-F238E27FC236}">
                      <a16:creationId xmlns:a16="http://schemas.microsoft.com/office/drawing/2014/main" xmlns="" id="{83BC42AE-3D94-439A-AE0E-D2F6B5CC4D4E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xmlns="" id="{FD777FD6-3D2B-4C53-A64A-9CB0D6FEE497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" name="Rectangle: Rounded Corners 1">
                    <a:extLst>
                      <a:ext uri="{FF2B5EF4-FFF2-40B4-BE49-F238E27FC236}">
                        <a16:creationId xmlns:a16="http://schemas.microsoft.com/office/drawing/2014/main" xmlns="" id="{6AC000C2-51BA-438F-8DD5-76067315435B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xmlns="" id="{11C1CEBF-A955-444F-87AF-6F3C4E3E1D2C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xmlns="" id="{E8ECF3B8-7260-4991-9D69-F3505ADF1FC7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5" name="Rectangle: Rounded Corners 1">
                    <a:extLst>
                      <a:ext uri="{FF2B5EF4-FFF2-40B4-BE49-F238E27FC236}">
                        <a16:creationId xmlns:a16="http://schemas.microsoft.com/office/drawing/2014/main" xmlns="" id="{721ABECF-5298-4745-B1ED-F46D256B0A55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: Rounded Corners 17">
                    <a:extLst>
                      <a:ext uri="{FF2B5EF4-FFF2-40B4-BE49-F238E27FC236}">
                        <a16:creationId xmlns:a16="http://schemas.microsoft.com/office/drawing/2014/main" xmlns="" id="{F75540BA-5B8C-415E-B608-2957195C54E5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xmlns="" id="{7F83EF50-2F4C-4968-B147-D32B81CF315C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xmlns="" id="{4F2E2705-B7CC-4144-80B9-ED07E79522BD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xmlns="" id="{5A51F96D-5E3D-4A4A-A412-6039335F8125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xmlns="" id="{4654C4AE-003C-4707-90B3-47B4E253CD1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xmlns="" id="{F29887FD-8246-4F4D-9064-1580A111A66A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xmlns="" id="{CA8ED10E-3566-454B-B7EF-B79D6DEAD4C7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xmlns="" id="{977C9199-9A0B-48E2-A5A5-0B621606880A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xmlns="" id="{4BD52CE9-EA22-4EF9-9733-B09C3777E7F7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xmlns="" id="{24474C26-1002-440B-A93E-8EDD27556D48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5C07B8D-92EC-4785-A768-D53037FDA9D9}"/>
              </a:ext>
            </a:extLst>
          </p:cNvPr>
          <p:cNvGrpSpPr/>
          <p:nvPr/>
        </p:nvGrpSpPr>
        <p:grpSpPr>
          <a:xfrm>
            <a:off x="1010040" y="5210359"/>
            <a:ext cx="2103120" cy="822961"/>
            <a:chOff x="1086241" y="5210349"/>
            <a:chExt cx="1831551" cy="532522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xmlns="" id="{8F9B772C-F031-4507-BB99-2E51F4AA3E8A}"/>
                </a:ext>
              </a:extLst>
            </p:cNvPr>
            <p:cNvGrpSpPr/>
            <p:nvPr/>
          </p:nvGrpSpPr>
          <p:grpSpPr>
            <a:xfrm>
              <a:off x="1086241" y="5210349"/>
              <a:ext cx="1831551" cy="532522"/>
              <a:chOff x="1358050" y="5449369"/>
              <a:chExt cx="1831551" cy="532522"/>
            </a:xfrm>
          </p:grpSpPr>
          <p:sp>
            <p:nvSpPr>
              <p:cNvPr id="106" name="Rectangle: Rounded Corners 105">
                <a:extLst>
                  <a:ext uri="{FF2B5EF4-FFF2-40B4-BE49-F238E27FC236}">
                    <a16:creationId xmlns:a16="http://schemas.microsoft.com/office/drawing/2014/main" xmlns="" id="{5C464947-E55E-418F-BAA0-79302822AAAD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xmlns="" id="{1A1AC333-FFD3-44AE-AF55-C758564165D9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xmlns="" id="{BF4ECC50-E3A5-4E40-B8A5-69BED35D95E2}"/>
                </a:ext>
              </a:extLst>
            </p:cNvPr>
            <p:cNvSpPr txBox="1"/>
            <p:nvPr/>
          </p:nvSpPr>
          <p:spPr>
            <a:xfrm>
              <a:off x="1447302" y="5247312"/>
              <a:ext cx="1047289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4 : 5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xmlns="" id="{43325FEF-63BE-4AEB-B961-E898B66C9C21}"/>
              </a:ext>
            </a:extLst>
          </p:cNvPr>
          <p:cNvGrpSpPr/>
          <p:nvPr/>
        </p:nvGrpSpPr>
        <p:grpSpPr>
          <a:xfrm>
            <a:off x="3628974" y="1913641"/>
            <a:ext cx="2354306" cy="3093260"/>
            <a:chOff x="1226033" y="2051823"/>
            <a:chExt cx="2019088" cy="2652826"/>
          </a:xfrm>
        </p:grpSpPr>
        <p:sp>
          <p:nvSpPr>
            <p:cNvPr id="197" name="Rectangle: Rounded Corners 196">
              <a:extLst>
                <a:ext uri="{FF2B5EF4-FFF2-40B4-BE49-F238E27FC236}">
                  <a16:creationId xmlns:a16="http://schemas.microsoft.com/office/drawing/2014/main" xmlns="" id="{9D6F7420-CF47-4DC6-AB58-4EFE326905AB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xmlns="" id="{6F6658AC-7A5A-48F0-967F-EA2CC39EB229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xmlns="" id="{F59BCCF4-7EEC-4694-9C27-EA4875A84FFF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07" name="Rectangle: Rounded Corners 1">
                  <a:extLst>
                    <a:ext uri="{FF2B5EF4-FFF2-40B4-BE49-F238E27FC236}">
                      <a16:creationId xmlns:a16="http://schemas.microsoft.com/office/drawing/2014/main" xmlns="" id="{255BB33E-74D9-490F-8CEA-1D38CC9FFEF3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1">
                  <a:extLst>
                    <a:ext uri="{FF2B5EF4-FFF2-40B4-BE49-F238E27FC236}">
                      <a16:creationId xmlns:a16="http://schemas.microsoft.com/office/drawing/2014/main" xmlns="" id="{9800C480-1204-403D-87A6-8D25E4531087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xmlns="" id="{91F6F879-B020-46FC-B5CF-C9B08F644392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5" name="Rectangle: Rounded Corners 1">
                    <a:extLst>
                      <a:ext uri="{FF2B5EF4-FFF2-40B4-BE49-F238E27FC236}">
                        <a16:creationId xmlns:a16="http://schemas.microsoft.com/office/drawing/2014/main" xmlns="" id="{18499930-9319-495E-8074-DC7779221C47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Rectangle: Rounded Corners 17">
                    <a:extLst>
                      <a:ext uri="{FF2B5EF4-FFF2-40B4-BE49-F238E27FC236}">
                        <a16:creationId xmlns:a16="http://schemas.microsoft.com/office/drawing/2014/main" xmlns="" id="{05341A27-4B6A-4320-80B0-6F111AF655F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xmlns="" id="{90003995-232E-425C-ABD2-4582DE72FE53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13" name="Rectangle: Rounded Corners 1">
                    <a:extLst>
                      <a:ext uri="{FF2B5EF4-FFF2-40B4-BE49-F238E27FC236}">
                        <a16:creationId xmlns:a16="http://schemas.microsoft.com/office/drawing/2014/main" xmlns="" id="{766EAD1C-8C55-4C18-B16A-ED6B14D07B7A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Rectangle: Rounded Corners 17">
                    <a:extLst>
                      <a:ext uri="{FF2B5EF4-FFF2-40B4-BE49-F238E27FC236}">
                        <a16:creationId xmlns:a16="http://schemas.microsoft.com/office/drawing/2014/main" xmlns="" id="{1F85B0A1-5263-4E71-970F-73D7307E521E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xmlns="" id="{AFE39088-72CA-4A0E-8F88-D73AD63AEFF7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xmlns="" id="{9B30A7CE-9911-42A4-9B8C-923CEC774A8A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0" name="Rectangle: Rounded Corners 199">
                <a:extLst>
                  <a:ext uri="{FF2B5EF4-FFF2-40B4-BE49-F238E27FC236}">
                    <a16:creationId xmlns:a16="http://schemas.microsoft.com/office/drawing/2014/main" xmlns="" id="{66AFCFD8-AF90-4F02-B3D0-BF514E4A094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: Rounded Corners 200">
                <a:extLst>
                  <a:ext uri="{FF2B5EF4-FFF2-40B4-BE49-F238E27FC236}">
                    <a16:creationId xmlns:a16="http://schemas.microsoft.com/office/drawing/2014/main" xmlns="" id="{BB322CC5-B857-4FEB-8E6A-1307FFE38806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: Rounded Corners 201">
                <a:extLst>
                  <a:ext uri="{FF2B5EF4-FFF2-40B4-BE49-F238E27FC236}">
                    <a16:creationId xmlns:a16="http://schemas.microsoft.com/office/drawing/2014/main" xmlns="" id="{DF28CFEF-9788-4274-AB55-08ADED73D264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xmlns="" id="{29192F9A-A9CD-4C82-89D2-5FCF7F3D2A62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xmlns="" id="{4FDEB6DF-CEB2-4BBC-8F22-90282B8FC4B6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: Rounded Corners 204">
                <a:extLst>
                  <a:ext uri="{FF2B5EF4-FFF2-40B4-BE49-F238E27FC236}">
                    <a16:creationId xmlns:a16="http://schemas.microsoft.com/office/drawing/2014/main" xmlns="" id="{61181AA4-4DFB-4D66-8876-677C40998F0D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xmlns="" id="{545AEA31-E88E-4675-8186-78B4879E77B6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DC9D2A8-BCFA-4AFA-8700-9164412B74D2}"/>
              </a:ext>
            </a:extLst>
          </p:cNvPr>
          <p:cNvGrpSpPr/>
          <p:nvPr/>
        </p:nvGrpSpPr>
        <p:grpSpPr>
          <a:xfrm>
            <a:off x="3787530" y="5211934"/>
            <a:ext cx="2103120" cy="822960"/>
            <a:chOff x="3863731" y="5211934"/>
            <a:chExt cx="1831551" cy="532522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xmlns="" id="{32F7EE77-016D-47BC-B9E9-038E0DAF0095}"/>
                </a:ext>
              </a:extLst>
            </p:cNvPr>
            <p:cNvGrpSpPr/>
            <p:nvPr/>
          </p:nvGrpSpPr>
          <p:grpSpPr>
            <a:xfrm>
              <a:off x="3863731" y="5211934"/>
              <a:ext cx="1831551" cy="532522"/>
              <a:chOff x="1358050" y="5449369"/>
              <a:chExt cx="1831551" cy="532522"/>
            </a:xfrm>
          </p:grpSpPr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xmlns="" id="{E540D737-2E34-471E-ADB1-9AE4BBA44EB2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: Rounded Corners 218">
                <a:extLst>
                  <a:ext uri="{FF2B5EF4-FFF2-40B4-BE49-F238E27FC236}">
                    <a16:creationId xmlns:a16="http://schemas.microsoft.com/office/drawing/2014/main" xmlns="" id="{4024288B-FACD-4CC6-9B19-DA553563E102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xmlns="" id="{23D6341C-7A4E-4FD6-A1F5-C5B67055C231}"/>
                </a:ext>
              </a:extLst>
            </p:cNvPr>
            <p:cNvSpPr txBox="1"/>
            <p:nvPr/>
          </p:nvSpPr>
          <p:spPr>
            <a:xfrm>
              <a:off x="4281330" y="5243693"/>
              <a:ext cx="1047289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5 : 8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xmlns="" id="{3E5047EF-9A5A-4CBF-96E0-46F7C90BA582}"/>
              </a:ext>
            </a:extLst>
          </p:cNvPr>
          <p:cNvGrpSpPr/>
          <p:nvPr/>
        </p:nvGrpSpPr>
        <p:grpSpPr>
          <a:xfrm>
            <a:off x="6376286" y="1912056"/>
            <a:ext cx="2354306" cy="3093260"/>
            <a:chOff x="1226033" y="2051823"/>
            <a:chExt cx="2019088" cy="2652826"/>
          </a:xfrm>
        </p:grpSpPr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xmlns="" id="{A87E0A93-85B5-4406-BC40-018D92CA3402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xmlns="" id="{134BD91A-06EC-4504-A059-B509DAF55220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xmlns="" id="{A503DAB7-0096-4805-A27B-EA9B2F286852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32" name="Rectangle: Rounded Corners 1">
                  <a:extLst>
                    <a:ext uri="{FF2B5EF4-FFF2-40B4-BE49-F238E27FC236}">
                      <a16:creationId xmlns:a16="http://schemas.microsoft.com/office/drawing/2014/main" xmlns="" id="{375939A0-37A3-4A24-B807-BD28E2419EA6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Rectangle: Rounded Corners 1">
                  <a:extLst>
                    <a:ext uri="{FF2B5EF4-FFF2-40B4-BE49-F238E27FC236}">
                      <a16:creationId xmlns:a16="http://schemas.microsoft.com/office/drawing/2014/main" xmlns="" id="{316C9AA6-5C7E-4C05-A74E-C03088EA3DA1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xmlns="" id="{F0A34FD8-9396-4812-A76F-28B490397F5D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40" name="Rectangle: Rounded Corners 1">
                    <a:extLst>
                      <a:ext uri="{FF2B5EF4-FFF2-40B4-BE49-F238E27FC236}">
                        <a16:creationId xmlns:a16="http://schemas.microsoft.com/office/drawing/2014/main" xmlns="" id="{CA30E65A-73C1-48DE-9601-D5E6DD5FD294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Rectangle: Rounded Corners 17">
                    <a:extLst>
                      <a:ext uri="{FF2B5EF4-FFF2-40B4-BE49-F238E27FC236}">
                        <a16:creationId xmlns:a16="http://schemas.microsoft.com/office/drawing/2014/main" xmlns="" id="{ABF37A6E-2E90-4ABD-9A95-F32D18630A5B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xmlns="" id="{2D375626-F43E-4E30-BC4C-757DFFCE90AB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38" name="Rectangle: Rounded Corners 1">
                    <a:extLst>
                      <a:ext uri="{FF2B5EF4-FFF2-40B4-BE49-F238E27FC236}">
                        <a16:creationId xmlns:a16="http://schemas.microsoft.com/office/drawing/2014/main" xmlns="" id="{7E879E3F-5BC2-4B55-A45F-08D9A3A63BEE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Rectangle: Rounded Corners 17">
                    <a:extLst>
                      <a:ext uri="{FF2B5EF4-FFF2-40B4-BE49-F238E27FC236}">
                        <a16:creationId xmlns:a16="http://schemas.microsoft.com/office/drawing/2014/main" xmlns="" id="{4D257AED-45DB-4CD9-9272-FD028203A923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xmlns="" id="{B80C5173-C512-4F8A-A245-31B2BB5C1F9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: Rounded Corners 236">
                  <a:extLst>
                    <a:ext uri="{FF2B5EF4-FFF2-40B4-BE49-F238E27FC236}">
                      <a16:creationId xmlns:a16="http://schemas.microsoft.com/office/drawing/2014/main" xmlns="" id="{9D9DC95A-664C-458E-93E2-9E92AD561597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5" name="Rectangle: Rounded Corners 224">
                <a:extLst>
                  <a:ext uri="{FF2B5EF4-FFF2-40B4-BE49-F238E27FC236}">
                    <a16:creationId xmlns:a16="http://schemas.microsoft.com/office/drawing/2014/main" xmlns="" id="{1701C6BB-8EB4-4E22-A2FF-EC64E850BE9E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xmlns="" id="{678DE28A-8AE7-4914-960F-EEEAE97C3759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: Rounded Corners 226">
                <a:extLst>
                  <a:ext uri="{FF2B5EF4-FFF2-40B4-BE49-F238E27FC236}">
                    <a16:creationId xmlns:a16="http://schemas.microsoft.com/office/drawing/2014/main" xmlns="" id="{1A41D2AB-9DF6-40CB-A12B-51FBD52BAE7E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: Rounded Corners 227">
                <a:extLst>
                  <a:ext uri="{FF2B5EF4-FFF2-40B4-BE49-F238E27FC236}">
                    <a16:creationId xmlns:a16="http://schemas.microsoft.com/office/drawing/2014/main" xmlns="" id="{0FE29AB2-2147-4AEA-B690-2B54EE74754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: Rounded Corners 228">
                <a:extLst>
                  <a:ext uri="{FF2B5EF4-FFF2-40B4-BE49-F238E27FC236}">
                    <a16:creationId xmlns:a16="http://schemas.microsoft.com/office/drawing/2014/main" xmlns="" id="{651C461C-DDC4-431E-8477-22AB1F8E17C1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: Rounded Corners 229">
                <a:extLst>
                  <a:ext uri="{FF2B5EF4-FFF2-40B4-BE49-F238E27FC236}">
                    <a16:creationId xmlns:a16="http://schemas.microsoft.com/office/drawing/2014/main" xmlns="" id="{CCA8E139-5169-4A56-9DD3-40F45000C93A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: Rounded Corners 230">
                <a:extLst>
                  <a:ext uri="{FF2B5EF4-FFF2-40B4-BE49-F238E27FC236}">
                    <a16:creationId xmlns:a16="http://schemas.microsoft.com/office/drawing/2014/main" xmlns="" id="{121DE16E-B015-434C-971E-D1FC1F235F05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7391B28-EC57-4C96-AA0C-8A6543BD61F8}"/>
              </a:ext>
            </a:extLst>
          </p:cNvPr>
          <p:cNvGrpSpPr/>
          <p:nvPr/>
        </p:nvGrpSpPr>
        <p:grpSpPr>
          <a:xfrm>
            <a:off x="6534842" y="5210349"/>
            <a:ext cx="2103120" cy="822960"/>
            <a:chOff x="6611043" y="5210349"/>
            <a:chExt cx="1831551" cy="532522"/>
          </a:xfrm>
        </p:grpSpPr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xmlns="" id="{014F0023-195D-46CB-AE66-3FB8013F3D76}"/>
                </a:ext>
              </a:extLst>
            </p:cNvPr>
            <p:cNvGrpSpPr/>
            <p:nvPr/>
          </p:nvGrpSpPr>
          <p:grpSpPr>
            <a:xfrm>
              <a:off x="6611043" y="5210349"/>
              <a:ext cx="1831551" cy="532522"/>
              <a:chOff x="1358050" y="5449369"/>
              <a:chExt cx="1831551" cy="532522"/>
            </a:xfrm>
          </p:grpSpPr>
          <p:sp>
            <p:nvSpPr>
              <p:cNvPr id="243" name="Rectangle: Rounded Corners 242">
                <a:extLst>
                  <a:ext uri="{FF2B5EF4-FFF2-40B4-BE49-F238E27FC236}">
                    <a16:creationId xmlns:a16="http://schemas.microsoft.com/office/drawing/2014/main" xmlns="" id="{EEDE6FB2-3AC1-49C3-B09C-4623E8CBA0B6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: Rounded Corners 243">
                <a:extLst>
                  <a:ext uri="{FF2B5EF4-FFF2-40B4-BE49-F238E27FC236}">
                    <a16:creationId xmlns:a16="http://schemas.microsoft.com/office/drawing/2014/main" xmlns="" id="{3A6051F0-8074-44A9-809C-5AA1322293FD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xmlns="" id="{EEB64AD2-34CA-4776-91E9-8AAEE6CE7478}"/>
                </a:ext>
              </a:extLst>
            </p:cNvPr>
            <p:cNvSpPr txBox="1"/>
            <p:nvPr/>
          </p:nvSpPr>
          <p:spPr>
            <a:xfrm>
              <a:off x="6764036" y="5251298"/>
              <a:ext cx="1538685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17 : 21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xmlns="" id="{61AFD731-B782-455C-BB20-678F0726E804}"/>
              </a:ext>
            </a:extLst>
          </p:cNvPr>
          <p:cNvGrpSpPr/>
          <p:nvPr/>
        </p:nvGrpSpPr>
        <p:grpSpPr>
          <a:xfrm>
            <a:off x="9110351" y="1912056"/>
            <a:ext cx="2354306" cy="3093260"/>
            <a:chOff x="1226033" y="2051823"/>
            <a:chExt cx="2019088" cy="2652826"/>
          </a:xfrm>
        </p:grpSpPr>
        <p:sp>
          <p:nvSpPr>
            <p:cNvPr id="247" name="Rectangle: Rounded Corners 246">
              <a:extLst>
                <a:ext uri="{FF2B5EF4-FFF2-40B4-BE49-F238E27FC236}">
                  <a16:creationId xmlns:a16="http://schemas.microsoft.com/office/drawing/2014/main" xmlns="" id="{6B21E6B2-3D97-4242-AF80-1317252FEFF0}"/>
                </a:ext>
              </a:extLst>
            </p:cNvPr>
            <p:cNvSpPr/>
            <p:nvPr/>
          </p:nvSpPr>
          <p:spPr>
            <a:xfrm>
              <a:off x="1386217" y="2318637"/>
              <a:ext cx="1684621" cy="2386012"/>
            </a:xfrm>
            <a:prstGeom prst="roundRect">
              <a:avLst>
                <a:gd name="adj" fmla="val 1351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rgbClr val="E56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xmlns="" id="{F5DC8BAA-6A68-48DE-93AE-0DF03EA9351F}"/>
                </a:ext>
              </a:extLst>
            </p:cNvPr>
            <p:cNvGrpSpPr/>
            <p:nvPr/>
          </p:nvGrpSpPr>
          <p:grpSpPr>
            <a:xfrm>
              <a:off x="1226033" y="2051823"/>
              <a:ext cx="2019088" cy="1008467"/>
              <a:chOff x="1226033" y="2051823"/>
              <a:chExt cx="2019088" cy="1008467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xmlns="" id="{AD261DEA-B6A5-4D81-9571-203102795A37}"/>
                  </a:ext>
                </a:extLst>
              </p:cNvPr>
              <p:cNvGrpSpPr/>
              <p:nvPr/>
            </p:nvGrpSpPr>
            <p:grpSpPr>
              <a:xfrm>
                <a:off x="1228248" y="2051823"/>
                <a:ext cx="2016757" cy="986505"/>
                <a:chOff x="1741204" y="769299"/>
                <a:chExt cx="3592129" cy="2291333"/>
              </a:xfrm>
            </p:grpSpPr>
            <p:sp>
              <p:nvSpPr>
                <p:cNvPr id="257" name="Rectangle: Rounded Corners 1">
                  <a:extLst>
                    <a:ext uri="{FF2B5EF4-FFF2-40B4-BE49-F238E27FC236}">
                      <a16:creationId xmlns:a16="http://schemas.microsoft.com/office/drawing/2014/main" xmlns="" id="{8738DEB1-CDD8-471A-BCF8-E83219F74284}"/>
                    </a:ext>
                  </a:extLst>
                </p:cNvPr>
                <p:cNvSpPr/>
                <p:nvPr/>
              </p:nvSpPr>
              <p:spPr>
                <a:xfrm flipH="1">
                  <a:off x="4536164" y="990691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ectangle: Rounded Corners 1">
                  <a:extLst>
                    <a:ext uri="{FF2B5EF4-FFF2-40B4-BE49-F238E27FC236}">
                      <a16:creationId xmlns:a16="http://schemas.microsoft.com/office/drawing/2014/main" xmlns="" id="{3047D87E-5371-43F6-B24D-D13BC6B0887D}"/>
                    </a:ext>
                  </a:extLst>
                </p:cNvPr>
                <p:cNvSpPr/>
                <p:nvPr/>
              </p:nvSpPr>
              <p:spPr>
                <a:xfrm>
                  <a:off x="1741204" y="979246"/>
                  <a:ext cx="797169" cy="2066953"/>
                </a:xfrm>
                <a:custGeom>
                  <a:avLst/>
                  <a:gdLst>
                    <a:gd name="connsiteX0" fmla="*/ 0 w 516135"/>
                    <a:gd name="connsiteY0" fmla="*/ 258068 h 1562100"/>
                    <a:gd name="connsiteX1" fmla="*/ 258068 w 516135"/>
                    <a:gd name="connsiteY1" fmla="*/ 0 h 1562100"/>
                    <a:gd name="connsiteX2" fmla="*/ 258068 w 516135"/>
                    <a:gd name="connsiteY2" fmla="*/ 0 h 1562100"/>
                    <a:gd name="connsiteX3" fmla="*/ 516136 w 516135"/>
                    <a:gd name="connsiteY3" fmla="*/ 258068 h 1562100"/>
                    <a:gd name="connsiteX4" fmla="*/ 516135 w 516135"/>
                    <a:gd name="connsiteY4" fmla="*/ 1304033 h 1562100"/>
                    <a:gd name="connsiteX5" fmla="*/ 258067 w 516135"/>
                    <a:gd name="connsiteY5" fmla="*/ 1562101 h 1562100"/>
                    <a:gd name="connsiteX6" fmla="*/ 258068 w 516135"/>
                    <a:gd name="connsiteY6" fmla="*/ 1562100 h 1562100"/>
                    <a:gd name="connsiteX7" fmla="*/ 0 w 516135"/>
                    <a:gd name="connsiteY7" fmla="*/ 1304032 h 1562100"/>
                    <a:gd name="connsiteX8" fmla="*/ 0 w 516135"/>
                    <a:gd name="connsiteY8" fmla="*/ 258068 h 1562100"/>
                    <a:gd name="connsiteX0" fmla="*/ 0 w 535099"/>
                    <a:gd name="connsiteY0" fmla="*/ 258068 h 1562101"/>
                    <a:gd name="connsiteX1" fmla="*/ 258068 w 535099"/>
                    <a:gd name="connsiteY1" fmla="*/ 0 h 1562101"/>
                    <a:gd name="connsiteX2" fmla="*/ 258068 w 535099"/>
                    <a:gd name="connsiteY2" fmla="*/ 0 h 1562101"/>
                    <a:gd name="connsiteX3" fmla="*/ 516136 w 535099"/>
                    <a:gd name="connsiteY3" fmla="*/ 258068 h 1562101"/>
                    <a:gd name="connsiteX4" fmla="*/ 515676 w 535099"/>
                    <a:gd name="connsiteY4" fmla="*/ 565569 h 1562101"/>
                    <a:gd name="connsiteX5" fmla="*/ 516135 w 535099"/>
                    <a:gd name="connsiteY5" fmla="*/ 1304033 h 1562101"/>
                    <a:gd name="connsiteX6" fmla="*/ 258067 w 535099"/>
                    <a:gd name="connsiteY6" fmla="*/ 1562101 h 1562101"/>
                    <a:gd name="connsiteX7" fmla="*/ 258068 w 535099"/>
                    <a:gd name="connsiteY7" fmla="*/ 1562100 h 1562101"/>
                    <a:gd name="connsiteX8" fmla="*/ 0 w 535099"/>
                    <a:gd name="connsiteY8" fmla="*/ 1304032 h 1562101"/>
                    <a:gd name="connsiteX9" fmla="*/ 0 w 535099"/>
                    <a:gd name="connsiteY9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259227 w 536258"/>
                    <a:gd name="connsiteY2" fmla="*/ 0 h 1562101"/>
                    <a:gd name="connsiteX3" fmla="*/ 517295 w 536258"/>
                    <a:gd name="connsiteY3" fmla="*/ 258068 h 1562101"/>
                    <a:gd name="connsiteX4" fmla="*/ 516835 w 536258"/>
                    <a:gd name="connsiteY4" fmla="*/ 565569 h 1562101"/>
                    <a:gd name="connsiteX5" fmla="*/ 517294 w 536258"/>
                    <a:gd name="connsiteY5" fmla="*/ 1304033 h 1562101"/>
                    <a:gd name="connsiteX6" fmla="*/ 259226 w 536258"/>
                    <a:gd name="connsiteY6" fmla="*/ 1562101 h 1562101"/>
                    <a:gd name="connsiteX7" fmla="*/ 259227 w 536258"/>
                    <a:gd name="connsiteY7" fmla="*/ 1562100 h 1562101"/>
                    <a:gd name="connsiteX8" fmla="*/ 1159 w 536258"/>
                    <a:gd name="connsiteY8" fmla="*/ 1304032 h 1562101"/>
                    <a:gd name="connsiteX9" fmla="*/ 0 w 536258"/>
                    <a:gd name="connsiteY9" fmla="*/ 569986 h 1562101"/>
                    <a:gd name="connsiteX10" fmla="*/ 1159 w 536258"/>
                    <a:gd name="connsiteY10" fmla="*/ 258068 h 1562101"/>
                    <a:gd name="connsiteX0" fmla="*/ 1159 w 536258"/>
                    <a:gd name="connsiteY0" fmla="*/ 258068 h 1562101"/>
                    <a:gd name="connsiteX1" fmla="*/ 259227 w 536258"/>
                    <a:gd name="connsiteY1" fmla="*/ 0 h 1562101"/>
                    <a:gd name="connsiteX2" fmla="*/ 517295 w 536258"/>
                    <a:gd name="connsiteY2" fmla="*/ 258068 h 1562101"/>
                    <a:gd name="connsiteX3" fmla="*/ 516835 w 536258"/>
                    <a:gd name="connsiteY3" fmla="*/ 565569 h 1562101"/>
                    <a:gd name="connsiteX4" fmla="*/ 517294 w 536258"/>
                    <a:gd name="connsiteY4" fmla="*/ 1304033 h 1562101"/>
                    <a:gd name="connsiteX5" fmla="*/ 259226 w 536258"/>
                    <a:gd name="connsiteY5" fmla="*/ 1562101 h 1562101"/>
                    <a:gd name="connsiteX6" fmla="*/ 259227 w 536258"/>
                    <a:gd name="connsiteY6" fmla="*/ 1562100 h 1562101"/>
                    <a:gd name="connsiteX7" fmla="*/ 1159 w 536258"/>
                    <a:gd name="connsiteY7" fmla="*/ 1304032 h 1562101"/>
                    <a:gd name="connsiteX8" fmla="*/ 0 w 536258"/>
                    <a:gd name="connsiteY8" fmla="*/ 569986 h 1562101"/>
                    <a:gd name="connsiteX9" fmla="*/ 1159 w 536258"/>
                    <a:gd name="connsiteY9" fmla="*/ 258068 h 1562101"/>
                    <a:gd name="connsiteX0" fmla="*/ 1159 w 555374"/>
                    <a:gd name="connsiteY0" fmla="*/ 38714 h 1342747"/>
                    <a:gd name="connsiteX1" fmla="*/ 517295 w 555374"/>
                    <a:gd name="connsiteY1" fmla="*/ 38714 h 1342747"/>
                    <a:gd name="connsiteX2" fmla="*/ 516835 w 555374"/>
                    <a:gd name="connsiteY2" fmla="*/ 346215 h 1342747"/>
                    <a:gd name="connsiteX3" fmla="*/ 517294 w 555374"/>
                    <a:gd name="connsiteY3" fmla="*/ 1084679 h 1342747"/>
                    <a:gd name="connsiteX4" fmla="*/ 259226 w 555374"/>
                    <a:gd name="connsiteY4" fmla="*/ 1342747 h 1342747"/>
                    <a:gd name="connsiteX5" fmla="*/ 259227 w 555374"/>
                    <a:gd name="connsiteY5" fmla="*/ 1342746 h 1342747"/>
                    <a:gd name="connsiteX6" fmla="*/ 1159 w 555374"/>
                    <a:gd name="connsiteY6" fmla="*/ 1084678 h 1342747"/>
                    <a:gd name="connsiteX7" fmla="*/ 0 w 555374"/>
                    <a:gd name="connsiteY7" fmla="*/ 350632 h 1342747"/>
                    <a:gd name="connsiteX8" fmla="*/ 1159 w 555374"/>
                    <a:gd name="connsiteY8" fmla="*/ 38714 h 1342747"/>
                    <a:gd name="connsiteX0" fmla="*/ 263994 w 535905"/>
                    <a:gd name="connsiteY0" fmla="*/ 3045 h 2060243"/>
                    <a:gd name="connsiteX1" fmla="*/ 517295 w 535905"/>
                    <a:gd name="connsiteY1" fmla="*/ 756210 h 2060243"/>
                    <a:gd name="connsiteX2" fmla="*/ 516835 w 535905"/>
                    <a:gd name="connsiteY2" fmla="*/ 1063711 h 2060243"/>
                    <a:gd name="connsiteX3" fmla="*/ 517294 w 535905"/>
                    <a:gd name="connsiteY3" fmla="*/ 1802175 h 2060243"/>
                    <a:gd name="connsiteX4" fmla="*/ 259226 w 535905"/>
                    <a:gd name="connsiteY4" fmla="*/ 2060243 h 2060243"/>
                    <a:gd name="connsiteX5" fmla="*/ 259227 w 535905"/>
                    <a:gd name="connsiteY5" fmla="*/ 2060242 h 2060243"/>
                    <a:gd name="connsiteX6" fmla="*/ 1159 w 535905"/>
                    <a:gd name="connsiteY6" fmla="*/ 1802174 h 2060243"/>
                    <a:gd name="connsiteX7" fmla="*/ 0 w 535905"/>
                    <a:gd name="connsiteY7" fmla="*/ 1068128 h 2060243"/>
                    <a:gd name="connsiteX8" fmla="*/ 263994 w 535905"/>
                    <a:gd name="connsiteY8" fmla="*/ 3045 h 2060243"/>
                    <a:gd name="connsiteX0" fmla="*/ 263994 w 664925"/>
                    <a:gd name="connsiteY0" fmla="*/ 87056 h 2144254"/>
                    <a:gd name="connsiteX1" fmla="*/ 658652 w 664925"/>
                    <a:gd name="connsiteY1" fmla="*/ 93682 h 2144254"/>
                    <a:gd name="connsiteX2" fmla="*/ 516835 w 664925"/>
                    <a:gd name="connsiteY2" fmla="*/ 1147722 h 2144254"/>
                    <a:gd name="connsiteX3" fmla="*/ 517294 w 664925"/>
                    <a:gd name="connsiteY3" fmla="*/ 1886186 h 2144254"/>
                    <a:gd name="connsiteX4" fmla="*/ 259226 w 664925"/>
                    <a:gd name="connsiteY4" fmla="*/ 2144254 h 2144254"/>
                    <a:gd name="connsiteX5" fmla="*/ 259227 w 664925"/>
                    <a:gd name="connsiteY5" fmla="*/ 2144253 h 2144254"/>
                    <a:gd name="connsiteX6" fmla="*/ 1159 w 664925"/>
                    <a:gd name="connsiteY6" fmla="*/ 1886185 h 2144254"/>
                    <a:gd name="connsiteX7" fmla="*/ 0 w 664925"/>
                    <a:gd name="connsiteY7" fmla="*/ 1152139 h 2144254"/>
                    <a:gd name="connsiteX8" fmla="*/ 263994 w 664925"/>
                    <a:gd name="connsiteY8" fmla="*/ 87056 h 2144254"/>
                    <a:gd name="connsiteX0" fmla="*/ 263994 w 710801"/>
                    <a:gd name="connsiteY0" fmla="*/ 28420 h 2085618"/>
                    <a:gd name="connsiteX1" fmla="*/ 658652 w 710801"/>
                    <a:gd name="connsiteY1" fmla="*/ 35046 h 2085618"/>
                    <a:gd name="connsiteX2" fmla="*/ 516835 w 710801"/>
                    <a:gd name="connsiteY2" fmla="*/ 1089086 h 2085618"/>
                    <a:gd name="connsiteX3" fmla="*/ 517294 w 710801"/>
                    <a:gd name="connsiteY3" fmla="*/ 1827550 h 2085618"/>
                    <a:gd name="connsiteX4" fmla="*/ 259226 w 710801"/>
                    <a:gd name="connsiteY4" fmla="*/ 2085618 h 2085618"/>
                    <a:gd name="connsiteX5" fmla="*/ 259227 w 710801"/>
                    <a:gd name="connsiteY5" fmla="*/ 2085617 h 2085618"/>
                    <a:gd name="connsiteX6" fmla="*/ 1159 w 710801"/>
                    <a:gd name="connsiteY6" fmla="*/ 1827549 h 2085618"/>
                    <a:gd name="connsiteX7" fmla="*/ 0 w 710801"/>
                    <a:gd name="connsiteY7" fmla="*/ 1093503 h 2085618"/>
                    <a:gd name="connsiteX8" fmla="*/ 263994 w 710801"/>
                    <a:gd name="connsiteY8" fmla="*/ 28420 h 2085618"/>
                    <a:gd name="connsiteX0" fmla="*/ 263994 w 710801"/>
                    <a:gd name="connsiteY0" fmla="*/ 7864 h 2065062"/>
                    <a:gd name="connsiteX1" fmla="*/ 658652 w 710801"/>
                    <a:gd name="connsiteY1" fmla="*/ 14490 h 2065062"/>
                    <a:gd name="connsiteX2" fmla="*/ 516835 w 710801"/>
                    <a:gd name="connsiteY2" fmla="*/ 1068530 h 2065062"/>
                    <a:gd name="connsiteX3" fmla="*/ 517294 w 710801"/>
                    <a:gd name="connsiteY3" fmla="*/ 1806994 h 2065062"/>
                    <a:gd name="connsiteX4" fmla="*/ 259226 w 710801"/>
                    <a:gd name="connsiteY4" fmla="*/ 2065062 h 2065062"/>
                    <a:gd name="connsiteX5" fmla="*/ 259227 w 710801"/>
                    <a:gd name="connsiteY5" fmla="*/ 2065061 h 2065062"/>
                    <a:gd name="connsiteX6" fmla="*/ 1159 w 710801"/>
                    <a:gd name="connsiteY6" fmla="*/ 1806993 h 2065062"/>
                    <a:gd name="connsiteX7" fmla="*/ 0 w 710801"/>
                    <a:gd name="connsiteY7" fmla="*/ 1072947 h 2065062"/>
                    <a:gd name="connsiteX8" fmla="*/ 263994 w 710801"/>
                    <a:gd name="connsiteY8" fmla="*/ 7864 h 2065062"/>
                    <a:gd name="connsiteX0" fmla="*/ 263994 w 713316"/>
                    <a:gd name="connsiteY0" fmla="*/ 0 h 2057198"/>
                    <a:gd name="connsiteX1" fmla="*/ 658652 w 713316"/>
                    <a:gd name="connsiteY1" fmla="*/ 6626 h 2057198"/>
                    <a:gd name="connsiteX2" fmla="*/ 516835 w 713316"/>
                    <a:gd name="connsiteY2" fmla="*/ 1060666 h 2057198"/>
                    <a:gd name="connsiteX3" fmla="*/ 517294 w 713316"/>
                    <a:gd name="connsiteY3" fmla="*/ 1799130 h 2057198"/>
                    <a:gd name="connsiteX4" fmla="*/ 259226 w 713316"/>
                    <a:gd name="connsiteY4" fmla="*/ 2057198 h 2057198"/>
                    <a:gd name="connsiteX5" fmla="*/ 259227 w 713316"/>
                    <a:gd name="connsiteY5" fmla="*/ 2057197 h 2057198"/>
                    <a:gd name="connsiteX6" fmla="*/ 1159 w 713316"/>
                    <a:gd name="connsiteY6" fmla="*/ 1799129 h 2057198"/>
                    <a:gd name="connsiteX7" fmla="*/ 0 w 713316"/>
                    <a:gd name="connsiteY7" fmla="*/ 1065083 h 2057198"/>
                    <a:gd name="connsiteX8" fmla="*/ 263994 w 713316"/>
                    <a:gd name="connsiteY8" fmla="*/ 0 h 2057198"/>
                    <a:gd name="connsiteX0" fmla="*/ 263994 w 663537"/>
                    <a:gd name="connsiteY0" fmla="*/ 33591 h 2090789"/>
                    <a:gd name="connsiteX1" fmla="*/ 658652 w 663537"/>
                    <a:gd name="connsiteY1" fmla="*/ 40217 h 2090789"/>
                    <a:gd name="connsiteX2" fmla="*/ 516835 w 663537"/>
                    <a:gd name="connsiteY2" fmla="*/ 1094257 h 2090789"/>
                    <a:gd name="connsiteX3" fmla="*/ 517294 w 663537"/>
                    <a:gd name="connsiteY3" fmla="*/ 1832721 h 2090789"/>
                    <a:gd name="connsiteX4" fmla="*/ 259226 w 663537"/>
                    <a:gd name="connsiteY4" fmla="*/ 2090789 h 2090789"/>
                    <a:gd name="connsiteX5" fmla="*/ 259227 w 663537"/>
                    <a:gd name="connsiteY5" fmla="*/ 2090788 h 2090789"/>
                    <a:gd name="connsiteX6" fmla="*/ 1159 w 663537"/>
                    <a:gd name="connsiteY6" fmla="*/ 1832720 h 2090789"/>
                    <a:gd name="connsiteX7" fmla="*/ 0 w 663537"/>
                    <a:gd name="connsiteY7" fmla="*/ 1098674 h 2090789"/>
                    <a:gd name="connsiteX8" fmla="*/ 263994 w 663537"/>
                    <a:gd name="connsiteY8" fmla="*/ 33591 h 2090789"/>
                    <a:gd name="connsiteX0" fmla="*/ 263994 w 666512"/>
                    <a:gd name="connsiteY0" fmla="*/ 0 h 2057198"/>
                    <a:gd name="connsiteX1" fmla="*/ 658652 w 666512"/>
                    <a:gd name="connsiteY1" fmla="*/ 6626 h 2057198"/>
                    <a:gd name="connsiteX2" fmla="*/ 516835 w 666512"/>
                    <a:gd name="connsiteY2" fmla="*/ 1060666 h 2057198"/>
                    <a:gd name="connsiteX3" fmla="*/ 517294 w 666512"/>
                    <a:gd name="connsiteY3" fmla="*/ 1799130 h 2057198"/>
                    <a:gd name="connsiteX4" fmla="*/ 259226 w 666512"/>
                    <a:gd name="connsiteY4" fmla="*/ 2057198 h 2057198"/>
                    <a:gd name="connsiteX5" fmla="*/ 259227 w 666512"/>
                    <a:gd name="connsiteY5" fmla="*/ 2057197 h 2057198"/>
                    <a:gd name="connsiteX6" fmla="*/ 1159 w 666512"/>
                    <a:gd name="connsiteY6" fmla="*/ 1799129 h 2057198"/>
                    <a:gd name="connsiteX7" fmla="*/ 0 w 666512"/>
                    <a:gd name="connsiteY7" fmla="*/ 1065083 h 2057198"/>
                    <a:gd name="connsiteX8" fmla="*/ 263994 w 666512"/>
                    <a:gd name="connsiteY8" fmla="*/ 0 h 2057198"/>
                    <a:gd name="connsiteX0" fmla="*/ 263994 w 661028"/>
                    <a:gd name="connsiteY0" fmla="*/ 9281 h 2066479"/>
                    <a:gd name="connsiteX1" fmla="*/ 658652 w 661028"/>
                    <a:gd name="connsiteY1" fmla="*/ 15907 h 2066479"/>
                    <a:gd name="connsiteX2" fmla="*/ 516835 w 661028"/>
                    <a:gd name="connsiteY2" fmla="*/ 1069947 h 2066479"/>
                    <a:gd name="connsiteX3" fmla="*/ 517294 w 661028"/>
                    <a:gd name="connsiteY3" fmla="*/ 1808411 h 2066479"/>
                    <a:gd name="connsiteX4" fmla="*/ 259226 w 661028"/>
                    <a:gd name="connsiteY4" fmla="*/ 2066479 h 2066479"/>
                    <a:gd name="connsiteX5" fmla="*/ 259227 w 661028"/>
                    <a:gd name="connsiteY5" fmla="*/ 2066478 h 2066479"/>
                    <a:gd name="connsiteX6" fmla="*/ 1159 w 661028"/>
                    <a:gd name="connsiteY6" fmla="*/ 1808410 h 2066479"/>
                    <a:gd name="connsiteX7" fmla="*/ 0 w 661028"/>
                    <a:gd name="connsiteY7" fmla="*/ 1074364 h 2066479"/>
                    <a:gd name="connsiteX8" fmla="*/ 263994 w 661028"/>
                    <a:gd name="connsiteY8" fmla="*/ 9281 h 2066479"/>
                    <a:gd name="connsiteX0" fmla="*/ 263994 w 661136"/>
                    <a:gd name="connsiteY0" fmla="*/ 1620 h 2058818"/>
                    <a:gd name="connsiteX1" fmla="*/ 658652 w 661136"/>
                    <a:gd name="connsiteY1" fmla="*/ 8246 h 2058818"/>
                    <a:gd name="connsiteX2" fmla="*/ 516835 w 661136"/>
                    <a:gd name="connsiteY2" fmla="*/ 1062286 h 2058818"/>
                    <a:gd name="connsiteX3" fmla="*/ 517294 w 661136"/>
                    <a:gd name="connsiteY3" fmla="*/ 1800750 h 2058818"/>
                    <a:gd name="connsiteX4" fmla="*/ 259226 w 661136"/>
                    <a:gd name="connsiteY4" fmla="*/ 2058818 h 2058818"/>
                    <a:gd name="connsiteX5" fmla="*/ 259227 w 661136"/>
                    <a:gd name="connsiteY5" fmla="*/ 2058817 h 2058818"/>
                    <a:gd name="connsiteX6" fmla="*/ 1159 w 661136"/>
                    <a:gd name="connsiteY6" fmla="*/ 1800749 h 2058818"/>
                    <a:gd name="connsiteX7" fmla="*/ 0 w 661136"/>
                    <a:gd name="connsiteY7" fmla="*/ 1066703 h 2058818"/>
                    <a:gd name="connsiteX8" fmla="*/ 263994 w 661136"/>
                    <a:gd name="connsiteY8" fmla="*/ 1620 h 2058818"/>
                    <a:gd name="connsiteX0" fmla="*/ 263994 w 658957"/>
                    <a:gd name="connsiteY0" fmla="*/ 9787 h 2066985"/>
                    <a:gd name="connsiteX1" fmla="*/ 656443 w 658957"/>
                    <a:gd name="connsiteY1" fmla="*/ 5370 h 2066985"/>
                    <a:gd name="connsiteX2" fmla="*/ 516835 w 658957"/>
                    <a:gd name="connsiteY2" fmla="*/ 1070453 h 2066985"/>
                    <a:gd name="connsiteX3" fmla="*/ 517294 w 658957"/>
                    <a:gd name="connsiteY3" fmla="*/ 1808917 h 2066985"/>
                    <a:gd name="connsiteX4" fmla="*/ 259226 w 658957"/>
                    <a:gd name="connsiteY4" fmla="*/ 2066985 h 2066985"/>
                    <a:gd name="connsiteX5" fmla="*/ 259227 w 658957"/>
                    <a:gd name="connsiteY5" fmla="*/ 2066984 h 2066985"/>
                    <a:gd name="connsiteX6" fmla="*/ 1159 w 658957"/>
                    <a:gd name="connsiteY6" fmla="*/ 1808916 h 2066985"/>
                    <a:gd name="connsiteX7" fmla="*/ 0 w 658957"/>
                    <a:gd name="connsiteY7" fmla="*/ 1074870 h 2066985"/>
                    <a:gd name="connsiteX8" fmla="*/ 263994 w 658957"/>
                    <a:gd name="connsiteY8" fmla="*/ 9787 h 2066985"/>
                    <a:gd name="connsiteX0" fmla="*/ 263994 w 658983"/>
                    <a:gd name="connsiteY0" fmla="*/ 6145 h 2063343"/>
                    <a:gd name="connsiteX1" fmla="*/ 656443 w 658983"/>
                    <a:gd name="connsiteY1" fmla="*/ 1728 h 2063343"/>
                    <a:gd name="connsiteX2" fmla="*/ 516835 w 658983"/>
                    <a:gd name="connsiteY2" fmla="*/ 1066811 h 2063343"/>
                    <a:gd name="connsiteX3" fmla="*/ 517294 w 658983"/>
                    <a:gd name="connsiteY3" fmla="*/ 1805275 h 2063343"/>
                    <a:gd name="connsiteX4" fmla="*/ 259226 w 658983"/>
                    <a:gd name="connsiteY4" fmla="*/ 2063343 h 2063343"/>
                    <a:gd name="connsiteX5" fmla="*/ 259227 w 658983"/>
                    <a:gd name="connsiteY5" fmla="*/ 2063342 h 2063343"/>
                    <a:gd name="connsiteX6" fmla="*/ 1159 w 658983"/>
                    <a:gd name="connsiteY6" fmla="*/ 1805274 h 2063343"/>
                    <a:gd name="connsiteX7" fmla="*/ 0 w 658983"/>
                    <a:gd name="connsiteY7" fmla="*/ 1071228 h 2063343"/>
                    <a:gd name="connsiteX8" fmla="*/ 263994 w 658983"/>
                    <a:gd name="connsiteY8" fmla="*/ 6145 h 2063343"/>
                    <a:gd name="connsiteX0" fmla="*/ 263994 w 678609"/>
                    <a:gd name="connsiteY0" fmla="*/ 7785 h 2064983"/>
                    <a:gd name="connsiteX1" fmla="*/ 676321 w 678609"/>
                    <a:gd name="connsiteY1" fmla="*/ 1560 h 2064983"/>
                    <a:gd name="connsiteX2" fmla="*/ 516835 w 678609"/>
                    <a:gd name="connsiteY2" fmla="*/ 1068451 h 2064983"/>
                    <a:gd name="connsiteX3" fmla="*/ 517294 w 678609"/>
                    <a:gd name="connsiteY3" fmla="*/ 1806915 h 2064983"/>
                    <a:gd name="connsiteX4" fmla="*/ 259226 w 678609"/>
                    <a:gd name="connsiteY4" fmla="*/ 2064983 h 2064983"/>
                    <a:gd name="connsiteX5" fmla="*/ 259227 w 678609"/>
                    <a:gd name="connsiteY5" fmla="*/ 2064982 h 2064983"/>
                    <a:gd name="connsiteX6" fmla="*/ 1159 w 678609"/>
                    <a:gd name="connsiteY6" fmla="*/ 1806914 h 2064983"/>
                    <a:gd name="connsiteX7" fmla="*/ 0 w 678609"/>
                    <a:gd name="connsiteY7" fmla="*/ 1072868 h 2064983"/>
                    <a:gd name="connsiteX8" fmla="*/ 263994 w 678609"/>
                    <a:gd name="connsiteY8" fmla="*/ 7785 h 2064983"/>
                    <a:gd name="connsiteX0" fmla="*/ 263994 w 676632"/>
                    <a:gd name="connsiteY0" fmla="*/ 31105 h 2088303"/>
                    <a:gd name="connsiteX1" fmla="*/ 676321 w 676632"/>
                    <a:gd name="connsiteY1" fmla="*/ 24880 h 2088303"/>
                    <a:gd name="connsiteX2" fmla="*/ 516835 w 676632"/>
                    <a:gd name="connsiteY2" fmla="*/ 1091771 h 2088303"/>
                    <a:gd name="connsiteX3" fmla="*/ 517294 w 676632"/>
                    <a:gd name="connsiteY3" fmla="*/ 1830235 h 2088303"/>
                    <a:gd name="connsiteX4" fmla="*/ 259226 w 676632"/>
                    <a:gd name="connsiteY4" fmla="*/ 2088303 h 2088303"/>
                    <a:gd name="connsiteX5" fmla="*/ 259227 w 676632"/>
                    <a:gd name="connsiteY5" fmla="*/ 2088302 h 2088303"/>
                    <a:gd name="connsiteX6" fmla="*/ 1159 w 676632"/>
                    <a:gd name="connsiteY6" fmla="*/ 1830234 h 2088303"/>
                    <a:gd name="connsiteX7" fmla="*/ 0 w 676632"/>
                    <a:gd name="connsiteY7" fmla="*/ 1096188 h 2088303"/>
                    <a:gd name="connsiteX8" fmla="*/ 263994 w 676632"/>
                    <a:gd name="connsiteY8" fmla="*/ 31105 h 2088303"/>
                    <a:gd name="connsiteX0" fmla="*/ 263994 w 676730"/>
                    <a:gd name="connsiteY0" fmla="*/ 6225 h 2063423"/>
                    <a:gd name="connsiteX1" fmla="*/ 676321 w 676730"/>
                    <a:gd name="connsiteY1" fmla="*/ 0 h 2063423"/>
                    <a:gd name="connsiteX2" fmla="*/ 516835 w 676730"/>
                    <a:gd name="connsiteY2" fmla="*/ 1066891 h 2063423"/>
                    <a:gd name="connsiteX3" fmla="*/ 517294 w 676730"/>
                    <a:gd name="connsiteY3" fmla="*/ 1805355 h 2063423"/>
                    <a:gd name="connsiteX4" fmla="*/ 259226 w 676730"/>
                    <a:gd name="connsiteY4" fmla="*/ 2063423 h 2063423"/>
                    <a:gd name="connsiteX5" fmla="*/ 259227 w 676730"/>
                    <a:gd name="connsiteY5" fmla="*/ 2063422 h 2063423"/>
                    <a:gd name="connsiteX6" fmla="*/ 1159 w 676730"/>
                    <a:gd name="connsiteY6" fmla="*/ 1805354 h 2063423"/>
                    <a:gd name="connsiteX7" fmla="*/ 0 w 676730"/>
                    <a:gd name="connsiteY7" fmla="*/ 1071308 h 2063423"/>
                    <a:gd name="connsiteX8" fmla="*/ 263994 w 676730"/>
                    <a:gd name="connsiteY8" fmla="*/ 6225 h 2063423"/>
                    <a:gd name="connsiteX0" fmla="*/ 267608 w 681973"/>
                    <a:gd name="connsiteY0" fmla="*/ 78285 h 2142712"/>
                    <a:gd name="connsiteX1" fmla="*/ 676321 w 681973"/>
                    <a:gd name="connsiteY1" fmla="*/ 79289 h 2142712"/>
                    <a:gd name="connsiteX2" fmla="*/ 516835 w 681973"/>
                    <a:gd name="connsiteY2" fmla="*/ 1146180 h 2142712"/>
                    <a:gd name="connsiteX3" fmla="*/ 517294 w 681973"/>
                    <a:gd name="connsiteY3" fmla="*/ 1884644 h 2142712"/>
                    <a:gd name="connsiteX4" fmla="*/ 259226 w 681973"/>
                    <a:gd name="connsiteY4" fmla="*/ 2142712 h 2142712"/>
                    <a:gd name="connsiteX5" fmla="*/ 259227 w 681973"/>
                    <a:gd name="connsiteY5" fmla="*/ 2142711 h 2142712"/>
                    <a:gd name="connsiteX6" fmla="*/ 1159 w 681973"/>
                    <a:gd name="connsiteY6" fmla="*/ 1884643 h 2142712"/>
                    <a:gd name="connsiteX7" fmla="*/ 0 w 681973"/>
                    <a:gd name="connsiteY7" fmla="*/ 1150597 h 2142712"/>
                    <a:gd name="connsiteX8" fmla="*/ 267608 w 681973"/>
                    <a:gd name="connsiteY8" fmla="*/ 78285 h 2142712"/>
                    <a:gd name="connsiteX0" fmla="*/ 267608 w 730032"/>
                    <a:gd name="connsiteY0" fmla="*/ 0 h 2064427"/>
                    <a:gd name="connsiteX1" fmla="*/ 676321 w 730032"/>
                    <a:gd name="connsiteY1" fmla="*/ 1004 h 2064427"/>
                    <a:gd name="connsiteX2" fmla="*/ 516835 w 730032"/>
                    <a:gd name="connsiteY2" fmla="*/ 1067895 h 2064427"/>
                    <a:gd name="connsiteX3" fmla="*/ 517294 w 730032"/>
                    <a:gd name="connsiteY3" fmla="*/ 1806359 h 2064427"/>
                    <a:gd name="connsiteX4" fmla="*/ 259226 w 730032"/>
                    <a:gd name="connsiteY4" fmla="*/ 2064427 h 2064427"/>
                    <a:gd name="connsiteX5" fmla="*/ 259227 w 730032"/>
                    <a:gd name="connsiteY5" fmla="*/ 2064426 h 2064427"/>
                    <a:gd name="connsiteX6" fmla="*/ 1159 w 730032"/>
                    <a:gd name="connsiteY6" fmla="*/ 1806358 h 2064427"/>
                    <a:gd name="connsiteX7" fmla="*/ 0 w 730032"/>
                    <a:gd name="connsiteY7" fmla="*/ 1072312 h 2064427"/>
                    <a:gd name="connsiteX8" fmla="*/ 267608 w 730032"/>
                    <a:gd name="connsiteY8" fmla="*/ 0 h 2064427"/>
                    <a:gd name="connsiteX0" fmla="*/ 267608 w 681218"/>
                    <a:gd name="connsiteY0" fmla="*/ 0 h 2064427"/>
                    <a:gd name="connsiteX1" fmla="*/ 676321 w 681218"/>
                    <a:gd name="connsiteY1" fmla="*/ 1004 h 2064427"/>
                    <a:gd name="connsiteX2" fmla="*/ 516835 w 681218"/>
                    <a:gd name="connsiteY2" fmla="*/ 1067895 h 2064427"/>
                    <a:gd name="connsiteX3" fmla="*/ 517294 w 681218"/>
                    <a:gd name="connsiteY3" fmla="*/ 1806359 h 2064427"/>
                    <a:gd name="connsiteX4" fmla="*/ 259226 w 681218"/>
                    <a:gd name="connsiteY4" fmla="*/ 2064427 h 2064427"/>
                    <a:gd name="connsiteX5" fmla="*/ 259227 w 681218"/>
                    <a:gd name="connsiteY5" fmla="*/ 2064426 h 2064427"/>
                    <a:gd name="connsiteX6" fmla="*/ 1159 w 681218"/>
                    <a:gd name="connsiteY6" fmla="*/ 1806358 h 2064427"/>
                    <a:gd name="connsiteX7" fmla="*/ 0 w 681218"/>
                    <a:gd name="connsiteY7" fmla="*/ 1072312 h 2064427"/>
                    <a:gd name="connsiteX8" fmla="*/ 267608 w 681218"/>
                    <a:gd name="connsiteY8" fmla="*/ 0 h 2064427"/>
                    <a:gd name="connsiteX0" fmla="*/ 267608 w 788233"/>
                    <a:gd name="connsiteY0" fmla="*/ 0 h 2064427"/>
                    <a:gd name="connsiteX1" fmla="*/ 784938 w 788233"/>
                    <a:gd name="connsiteY1" fmla="*/ 6056 h 2064427"/>
                    <a:gd name="connsiteX2" fmla="*/ 516835 w 788233"/>
                    <a:gd name="connsiteY2" fmla="*/ 1067895 h 2064427"/>
                    <a:gd name="connsiteX3" fmla="*/ 517294 w 788233"/>
                    <a:gd name="connsiteY3" fmla="*/ 1806359 h 2064427"/>
                    <a:gd name="connsiteX4" fmla="*/ 259226 w 788233"/>
                    <a:gd name="connsiteY4" fmla="*/ 2064427 h 2064427"/>
                    <a:gd name="connsiteX5" fmla="*/ 259227 w 788233"/>
                    <a:gd name="connsiteY5" fmla="*/ 2064426 h 2064427"/>
                    <a:gd name="connsiteX6" fmla="*/ 1159 w 788233"/>
                    <a:gd name="connsiteY6" fmla="*/ 1806358 h 2064427"/>
                    <a:gd name="connsiteX7" fmla="*/ 0 w 788233"/>
                    <a:gd name="connsiteY7" fmla="*/ 1072312 h 2064427"/>
                    <a:gd name="connsiteX8" fmla="*/ 267608 w 788233"/>
                    <a:gd name="connsiteY8" fmla="*/ 0 h 2064427"/>
                    <a:gd name="connsiteX0" fmla="*/ 267608 w 788334"/>
                    <a:gd name="connsiteY0" fmla="*/ 0 h 2064427"/>
                    <a:gd name="connsiteX1" fmla="*/ 784938 w 788334"/>
                    <a:gd name="connsiteY1" fmla="*/ 6056 h 2064427"/>
                    <a:gd name="connsiteX2" fmla="*/ 516835 w 788334"/>
                    <a:gd name="connsiteY2" fmla="*/ 1067895 h 2064427"/>
                    <a:gd name="connsiteX3" fmla="*/ 517294 w 788334"/>
                    <a:gd name="connsiteY3" fmla="*/ 1806359 h 2064427"/>
                    <a:gd name="connsiteX4" fmla="*/ 259226 w 788334"/>
                    <a:gd name="connsiteY4" fmla="*/ 2064427 h 2064427"/>
                    <a:gd name="connsiteX5" fmla="*/ 259227 w 788334"/>
                    <a:gd name="connsiteY5" fmla="*/ 2064426 h 2064427"/>
                    <a:gd name="connsiteX6" fmla="*/ 1159 w 788334"/>
                    <a:gd name="connsiteY6" fmla="*/ 1806358 h 2064427"/>
                    <a:gd name="connsiteX7" fmla="*/ 0 w 788334"/>
                    <a:gd name="connsiteY7" fmla="*/ 1072312 h 2064427"/>
                    <a:gd name="connsiteX8" fmla="*/ 267608 w 788334"/>
                    <a:gd name="connsiteY8" fmla="*/ 0 h 2064427"/>
                    <a:gd name="connsiteX0" fmla="*/ 267608 w 788308"/>
                    <a:gd name="connsiteY0" fmla="*/ 0 h 2064427"/>
                    <a:gd name="connsiteX1" fmla="*/ 784938 w 788308"/>
                    <a:gd name="connsiteY1" fmla="*/ 6056 h 2064427"/>
                    <a:gd name="connsiteX2" fmla="*/ 516835 w 788308"/>
                    <a:gd name="connsiteY2" fmla="*/ 1067895 h 2064427"/>
                    <a:gd name="connsiteX3" fmla="*/ 517294 w 788308"/>
                    <a:gd name="connsiteY3" fmla="*/ 1806359 h 2064427"/>
                    <a:gd name="connsiteX4" fmla="*/ 259226 w 788308"/>
                    <a:gd name="connsiteY4" fmla="*/ 2064427 h 2064427"/>
                    <a:gd name="connsiteX5" fmla="*/ 259227 w 788308"/>
                    <a:gd name="connsiteY5" fmla="*/ 2064426 h 2064427"/>
                    <a:gd name="connsiteX6" fmla="*/ 1159 w 788308"/>
                    <a:gd name="connsiteY6" fmla="*/ 1806358 h 2064427"/>
                    <a:gd name="connsiteX7" fmla="*/ 0 w 788308"/>
                    <a:gd name="connsiteY7" fmla="*/ 1072312 h 2064427"/>
                    <a:gd name="connsiteX8" fmla="*/ 267608 w 788308"/>
                    <a:gd name="connsiteY8" fmla="*/ 0 h 2064427"/>
                    <a:gd name="connsiteX0" fmla="*/ 323179 w 787421"/>
                    <a:gd name="connsiteY0" fmla="*/ 72332 h 2139285"/>
                    <a:gd name="connsiteX1" fmla="*/ 784938 w 787421"/>
                    <a:gd name="connsiteY1" fmla="*/ 80914 h 2139285"/>
                    <a:gd name="connsiteX2" fmla="*/ 516835 w 787421"/>
                    <a:gd name="connsiteY2" fmla="*/ 1142753 h 2139285"/>
                    <a:gd name="connsiteX3" fmla="*/ 517294 w 787421"/>
                    <a:gd name="connsiteY3" fmla="*/ 1881217 h 2139285"/>
                    <a:gd name="connsiteX4" fmla="*/ 259226 w 787421"/>
                    <a:gd name="connsiteY4" fmla="*/ 2139285 h 2139285"/>
                    <a:gd name="connsiteX5" fmla="*/ 259227 w 787421"/>
                    <a:gd name="connsiteY5" fmla="*/ 2139284 h 2139285"/>
                    <a:gd name="connsiteX6" fmla="*/ 1159 w 787421"/>
                    <a:gd name="connsiteY6" fmla="*/ 1881216 h 2139285"/>
                    <a:gd name="connsiteX7" fmla="*/ 0 w 787421"/>
                    <a:gd name="connsiteY7" fmla="*/ 1147170 h 2139285"/>
                    <a:gd name="connsiteX8" fmla="*/ 323179 w 787421"/>
                    <a:gd name="connsiteY8" fmla="*/ 72332 h 2139285"/>
                    <a:gd name="connsiteX0" fmla="*/ 323179 w 810872"/>
                    <a:gd name="connsiteY0" fmla="*/ 0 h 2066953"/>
                    <a:gd name="connsiteX1" fmla="*/ 784938 w 810872"/>
                    <a:gd name="connsiteY1" fmla="*/ 8582 h 2066953"/>
                    <a:gd name="connsiteX2" fmla="*/ 516835 w 810872"/>
                    <a:gd name="connsiteY2" fmla="*/ 1070421 h 2066953"/>
                    <a:gd name="connsiteX3" fmla="*/ 517294 w 810872"/>
                    <a:gd name="connsiteY3" fmla="*/ 1808885 h 2066953"/>
                    <a:gd name="connsiteX4" fmla="*/ 259226 w 810872"/>
                    <a:gd name="connsiteY4" fmla="*/ 2066953 h 2066953"/>
                    <a:gd name="connsiteX5" fmla="*/ 259227 w 810872"/>
                    <a:gd name="connsiteY5" fmla="*/ 2066952 h 2066953"/>
                    <a:gd name="connsiteX6" fmla="*/ 1159 w 810872"/>
                    <a:gd name="connsiteY6" fmla="*/ 1808884 h 2066953"/>
                    <a:gd name="connsiteX7" fmla="*/ 0 w 810872"/>
                    <a:gd name="connsiteY7" fmla="*/ 1074838 h 2066953"/>
                    <a:gd name="connsiteX8" fmla="*/ 323179 w 810872"/>
                    <a:gd name="connsiteY8" fmla="*/ 0 h 2066953"/>
                    <a:gd name="connsiteX0" fmla="*/ 323179 w 797169"/>
                    <a:gd name="connsiteY0" fmla="*/ 0 h 2066953"/>
                    <a:gd name="connsiteX1" fmla="*/ 784938 w 797169"/>
                    <a:gd name="connsiteY1" fmla="*/ 8582 h 2066953"/>
                    <a:gd name="connsiteX2" fmla="*/ 516835 w 797169"/>
                    <a:gd name="connsiteY2" fmla="*/ 1070421 h 2066953"/>
                    <a:gd name="connsiteX3" fmla="*/ 517294 w 797169"/>
                    <a:gd name="connsiteY3" fmla="*/ 1808885 h 2066953"/>
                    <a:gd name="connsiteX4" fmla="*/ 259226 w 797169"/>
                    <a:gd name="connsiteY4" fmla="*/ 2066953 h 2066953"/>
                    <a:gd name="connsiteX5" fmla="*/ 259227 w 797169"/>
                    <a:gd name="connsiteY5" fmla="*/ 2066952 h 2066953"/>
                    <a:gd name="connsiteX6" fmla="*/ 1159 w 797169"/>
                    <a:gd name="connsiteY6" fmla="*/ 1808884 h 2066953"/>
                    <a:gd name="connsiteX7" fmla="*/ 0 w 797169"/>
                    <a:gd name="connsiteY7" fmla="*/ 1074838 h 2066953"/>
                    <a:gd name="connsiteX8" fmla="*/ 323179 w 797169"/>
                    <a:gd name="connsiteY8" fmla="*/ 0 h 2066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169" h="2066953">
                      <a:moveTo>
                        <a:pt x="323179" y="0"/>
                      </a:moveTo>
                      <a:lnTo>
                        <a:pt x="784938" y="8582"/>
                      </a:lnTo>
                      <a:cubicBezTo>
                        <a:pt x="865207" y="7641"/>
                        <a:pt x="524413" y="908724"/>
                        <a:pt x="516835" y="1070421"/>
                      </a:cubicBezTo>
                      <a:cubicBezTo>
                        <a:pt x="509257" y="1232118"/>
                        <a:pt x="516055" y="1642796"/>
                        <a:pt x="517294" y="1808885"/>
                      </a:cubicBezTo>
                      <a:cubicBezTo>
                        <a:pt x="518574" y="1980429"/>
                        <a:pt x="401753" y="2066953"/>
                        <a:pt x="259226" y="2066953"/>
                      </a:cubicBezTo>
                      <a:lnTo>
                        <a:pt x="259227" y="2066952"/>
                      </a:lnTo>
                      <a:cubicBezTo>
                        <a:pt x="116700" y="2066952"/>
                        <a:pt x="1159" y="1951411"/>
                        <a:pt x="1159" y="1808884"/>
                      </a:cubicBezTo>
                      <a:cubicBezTo>
                        <a:pt x="773" y="1564202"/>
                        <a:pt x="386" y="1319520"/>
                        <a:pt x="0" y="1074838"/>
                      </a:cubicBezTo>
                      <a:cubicBezTo>
                        <a:pt x="386" y="970865"/>
                        <a:pt x="322793" y="103973"/>
                        <a:pt x="323179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xmlns="" id="{6F9740FD-808E-4829-96C5-787525F1F69A}"/>
                    </a:ext>
                  </a:extLst>
                </p:cNvPr>
                <p:cNvGrpSpPr/>
                <p:nvPr/>
              </p:nvGrpSpPr>
              <p:grpSpPr>
                <a:xfrm>
                  <a:off x="2250661" y="981774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5" name="Rectangle: Rounded Corners 1">
                    <a:extLst>
                      <a:ext uri="{FF2B5EF4-FFF2-40B4-BE49-F238E27FC236}">
                        <a16:creationId xmlns:a16="http://schemas.microsoft.com/office/drawing/2014/main" xmlns="" id="{87AAFE4E-8A73-45F7-A1E1-81E58CF6813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Rounded Corners 17">
                    <a:extLst>
                      <a:ext uri="{FF2B5EF4-FFF2-40B4-BE49-F238E27FC236}">
                        <a16:creationId xmlns:a16="http://schemas.microsoft.com/office/drawing/2014/main" xmlns="" id="{90D1D9CD-2D57-4938-8305-1D0C1CD421E7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xmlns="" id="{DB9E9ED2-E76B-4461-BF5E-F2254C28778C}"/>
                    </a:ext>
                  </a:extLst>
                </p:cNvPr>
                <p:cNvGrpSpPr/>
                <p:nvPr/>
              </p:nvGrpSpPr>
              <p:grpSpPr>
                <a:xfrm flipH="1">
                  <a:off x="3778215" y="996203"/>
                  <a:ext cx="1043666" cy="2064429"/>
                  <a:chOff x="2250661" y="981774"/>
                  <a:chExt cx="1043666" cy="2064429"/>
                </a:xfrm>
              </p:grpSpPr>
              <p:sp>
                <p:nvSpPr>
                  <p:cNvPr id="263" name="Rectangle: Rounded Corners 1">
                    <a:extLst>
                      <a:ext uri="{FF2B5EF4-FFF2-40B4-BE49-F238E27FC236}">
                        <a16:creationId xmlns:a16="http://schemas.microsoft.com/office/drawing/2014/main" xmlns="" id="{C3CACCCC-7497-4F21-8507-FD867972EAA8}"/>
                      </a:ext>
                    </a:extLst>
                  </p:cNvPr>
                  <p:cNvSpPr/>
                  <p:nvPr/>
                </p:nvSpPr>
                <p:spPr>
                  <a:xfrm>
                    <a:off x="2250661" y="981774"/>
                    <a:ext cx="681218" cy="2064427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0 w 535099"/>
                      <a:gd name="connsiteY0" fmla="*/ 258068 h 1562101"/>
                      <a:gd name="connsiteX1" fmla="*/ 258068 w 535099"/>
                      <a:gd name="connsiteY1" fmla="*/ 0 h 1562101"/>
                      <a:gd name="connsiteX2" fmla="*/ 258068 w 535099"/>
                      <a:gd name="connsiteY2" fmla="*/ 0 h 1562101"/>
                      <a:gd name="connsiteX3" fmla="*/ 516136 w 535099"/>
                      <a:gd name="connsiteY3" fmla="*/ 258068 h 1562101"/>
                      <a:gd name="connsiteX4" fmla="*/ 515676 w 535099"/>
                      <a:gd name="connsiteY4" fmla="*/ 565569 h 1562101"/>
                      <a:gd name="connsiteX5" fmla="*/ 516135 w 535099"/>
                      <a:gd name="connsiteY5" fmla="*/ 1304033 h 1562101"/>
                      <a:gd name="connsiteX6" fmla="*/ 258067 w 535099"/>
                      <a:gd name="connsiteY6" fmla="*/ 1562101 h 1562101"/>
                      <a:gd name="connsiteX7" fmla="*/ 258068 w 535099"/>
                      <a:gd name="connsiteY7" fmla="*/ 1562100 h 1562101"/>
                      <a:gd name="connsiteX8" fmla="*/ 0 w 535099"/>
                      <a:gd name="connsiteY8" fmla="*/ 1304032 h 1562101"/>
                      <a:gd name="connsiteX9" fmla="*/ 0 w 535099"/>
                      <a:gd name="connsiteY9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259227 w 536258"/>
                      <a:gd name="connsiteY2" fmla="*/ 0 h 1562101"/>
                      <a:gd name="connsiteX3" fmla="*/ 517295 w 536258"/>
                      <a:gd name="connsiteY3" fmla="*/ 258068 h 1562101"/>
                      <a:gd name="connsiteX4" fmla="*/ 516835 w 536258"/>
                      <a:gd name="connsiteY4" fmla="*/ 565569 h 1562101"/>
                      <a:gd name="connsiteX5" fmla="*/ 517294 w 536258"/>
                      <a:gd name="connsiteY5" fmla="*/ 1304033 h 1562101"/>
                      <a:gd name="connsiteX6" fmla="*/ 259226 w 536258"/>
                      <a:gd name="connsiteY6" fmla="*/ 1562101 h 1562101"/>
                      <a:gd name="connsiteX7" fmla="*/ 259227 w 536258"/>
                      <a:gd name="connsiteY7" fmla="*/ 1562100 h 1562101"/>
                      <a:gd name="connsiteX8" fmla="*/ 1159 w 536258"/>
                      <a:gd name="connsiteY8" fmla="*/ 1304032 h 1562101"/>
                      <a:gd name="connsiteX9" fmla="*/ 0 w 536258"/>
                      <a:gd name="connsiteY9" fmla="*/ 569986 h 1562101"/>
                      <a:gd name="connsiteX10" fmla="*/ 1159 w 536258"/>
                      <a:gd name="connsiteY10" fmla="*/ 258068 h 1562101"/>
                      <a:gd name="connsiteX0" fmla="*/ 1159 w 536258"/>
                      <a:gd name="connsiteY0" fmla="*/ 258068 h 1562101"/>
                      <a:gd name="connsiteX1" fmla="*/ 259227 w 536258"/>
                      <a:gd name="connsiteY1" fmla="*/ 0 h 1562101"/>
                      <a:gd name="connsiteX2" fmla="*/ 517295 w 536258"/>
                      <a:gd name="connsiteY2" fmla="*/ 258068 h 1562101"/>
                      <a:gd name="connsiteX3" fmla="*/ 516835 w 536258"/>
                      <a:gd name="connsiteY3" fmla="*/ 565569 h 1562101"/>
                      <a:gd name="connsiteX4" fmla="*/ 517294 w 536258"/>
                      <a:gd name="connsiteY4" fmla="*/ 1304033 h 1562101"/>
                      <a:gd name="connsiteX5" fmla="*/ 259226 w 536258"/>
                      <a:gd name="connsiteY5" fmla="*/ 1562101 h 1562101"/>
                      <a:gd name="connsiteX6" fmla="*/ 259227 w 536258"/>
                      <a:gd name="connsiteY6" fmla="*/ 1562100 h 1562101"/>
                      <a:gd name="connsiteX7" fmla="*/ 1159 w 536258"/>
                      <a:gd name="connsiteY7" fmla="*/ 1304032 h 1562101"/>
                      <a:gd name="connsiteX8" fmla="*/ 0 w 536258"/>
                      <a:gd name="connsiteY8" fmla="*/ 569986 h 1562101"/>
                      <a:gd name="connsiteX9" fmla="*/ 1159 w 536258"/>
                      <a:gd name="connsiteY9" fmla="*/ 258068 h 1562101"/>
                      <a:gd name="connsiteX0" fmla="*/ 1159 w 555374"/>
                      <a:gd name="connsiteY0" fmla="*/ 38714 h 1342747"/>
                      <a:gd name="connsiteX1" fmla="*/ 517295 w 555374"/>
                      <a:gd name="connsiteY1" fmla="*/ 38714 h 1342747"/>
                      <a:gd name="connsiteX2" fmla="*/ 516835 w 555374"/>
                      <a:gd name="connsiteY2" fmla="*/ 346215 h 1342747"/>
                      <a:gd name="connsiteX3" fmla="*/ 517294 w 555374"/>
                      <a:gd name="connsiteY3" fmla="*/ 1084679 h 1342747"/>
                      <a:gd name="connsiteX4" fmla="*/ 259226 w 555374"/>
                      <a:gd name="connsiteY4" fmla="*/ 1342747 h 1342747"/>
                      <a:gd name="connsiteX5" fmla="*/ 259227 w 555374"/>
                      <a:gd name="connsiteY5" fmla="*/ 1342746 h 1342747"/>
                      <a:gd name="connsiteX6" fmla="*/ 1159 w 555374"/>
                      <a:gd name="connsiteY6" fmla="*/ 1084678 h 1342747"/>
                      <a:gd name="connsiteX7" fmla="*/ 0 w 555374"/>
                      <a:gd name="connsiteY7" fmla="*/ 350632 h 1342747"/>
                      <a:gd name="connsiteX8" fmla="*/ 1159 w 555374"/>
                      <a:gd name="connsiteY8" fmla="*/ 38714 h 1342747"/>
                      <a:gd name="connsiteX0" fmla="*/ 263994 w 535905"/>
                      <a:gd name="connsiteY0" fmla="*/ 3045 h 2060243"/>
                      <a:gd name="connsiteX1" fmla="*/ 517295 w 535905"/>
                      <a:gd name="connsiteY1" fmla="*/ 756210 h 2060243"/>
                      <a:gd name="connsiteX2" fmla="*/ 516835 w 535905"/>
                      <a:gd name="connsiteY2" fmla="*/ 1063711 h 2060243"/>
                      <a:gd name="connsiteX3" fmla="*/ 517294 w 535905"/>
                      <a:gd name="connsiteY3" fmla="*/ 1802175 h 2060243"/>
                      <a:gd name="connsiteX4" fmla="*/ 259226 w 535905"/>
                      <a:gd name="connsiteY4" fmla="*/ 2060243 h 2060243"/>
                      <a:gd name="connsiteX5" fmla="*/ 259227 w 535905"/>
                      <a:gd name="connsiteY5" fmla="*/ 2060242 h 2060243"/>
                      <a:gd name="connsiteX6" fmla="*/ 1159 w 535905"/>
                      <a:gd name="connsiteY6" fmla="*/ 1802174 h 2060243"/>
                      <a:gd name="connsiteX7" fmla="*/ 0 w 535905"/>
                      <a:gd name="connsiteY7" fmla="*/ 1068128 h 2060243"/>
                      <a:gd name="connsiteX8" fmla="*/ 263994 w 535905"/>
                      <a:gd name="connsiteY8" fmla="*/ 3045 h 2060243"/>
                      <a:gd name="connsiteX0" fmla="*/ 263994 w 664925"/>
                      <a:gd name="connsiteY0" fmla="*/ 87056 h 2144254"/>
                      <a:gd name="connsiteX1" fmla="*/ 658652 w 664925"/>
                      <a:gd name="connsiteY1" fmla="*/ 93682 h 2144254"/>
                      <a:gd name="connsiteX2" fmla="*/ 516835 w 664925"/>
                      <a:gd name="connsiteY2" fmla="*/ 1147722 h 2144254"/>
                      <a:gd name="connsiteX3" fmla="*/ 517294 w 664925"/>
                      <a:gd name="connsiteY3" fmla="*/ 1886186 h 2144254"/>
                      <a:gd name="connsiteX4" fmla="*/ 259226 w 664925"/>
                      <a:gd name="connsiteY4" fmla="*/ 2144254 h 2144254"/>
                      <a:gd name="connsiteX5" fmla="*/ 259227 w 664925"/>
                      <a:gd name="connsiteY5" fmla="*/ 2144253 h 2144254"/>
                      <a:gd name="connsiteX6" fmla="*/ 1159 w 664925"/>
                      <a:gd name="connsiteY6" fmla="*/ 1886185 h 2144254"/>
                      <a:gd name="connsiteX7" fmla="*/ 0 w 664925"/>
                      <a:gd name="connsiteY7" fmla="*/ 1152139 h 2144254"/>
                      <a:gd name="connsiteX8" fmla="*/ 263994 w 664925"/>
                      <a:gd name="connsiteY8" fmla="*/ 87056 h 2144254"/>
                      <a:gd name="connsiteX0" fmla="*/ 263994 w 710801"/>
                      <a:gd name="connsiteY0" fmla="*/ 28420 h 2085618"/>
                      <a:gd name="connsiteX1" fmla="*/ 658652 w 710801"/>
                      <a:gd name="connsiteY1" fmla="*/ 35046 h 2085618"/>
                      <a:gd name="connsiteX2" fmla="*/ 516835 w 710801"/>
                      <a:gd name="connsiteY2" fmla="*/ 1089086 h 2085618"/>
                      <a:gd name="connsiteX3" fmla="*/ 517294 w 710801"/>
                      <a:gd name="connsiteY3" fmla="*/ 1827550 h 2085618"/>
                      <a:gd name="connsiteX4" fmla="*/ 259226 w 710801"/>
                      <a:gd name="connsiteY4" fmla="*/ 2085618 h 2085618"/>
                      <a:gd name="connsiteX5" fmla="*/ 259227 w 710801"/>
                      <a:gd name="connsiteY5" fmla="*/ 2085617 h 2085618"/>
                      <a:gd name="connsiteX6" fmla="*/ 1159 w 710801"/>
                      <a:gd name="connsiteY6" fmla="*/ 1827549 h 2085618"/>
                      <a:gd name="connsiteX7" fmla="*/ 0 w 710801"/>
                      <a:gd name="connsiteY7" fmla="*/ 1093503 h 2085618"/>
                      <a:gd name="connsiteX8" fmla="*/ 263994 w 710801"/>
                      <a:gd name="connsiteY8" fmla="*/ 28420 h 2085618"/>
                      <a:gd name="connsiteX0" fmla="*/ 263994 w 710801"/>
                      <a:gd name="connsiteY0" fmla="*/ 7864 h 2065062"/>
                      <a:gd name="connsiteX1" fmla="*/ 658652 w 710801"/>
                      <a:gd name="connsiteY1" fmla="*/ 14490 h 2065062"/>
                      <a:gd name="connsiteX2" fmla="*/ 516835 w 710801"/>
                      <a:gd name="connsiteY2" fmla="*/ 1068530 h 2065062"/>
                      <a:gd name="connsiteX3" fmla="*/ 517294 w 710801"/>
                      <a:gd name="connsiteY3" fmla="*/ 1806994 h 2065062"/>
                      <a:gd name="connsiteX4" fmla="*/ 259226 w 710801"/>
                      <a:gd name="connsiteY4" fmla="*/ 2065062 h 2065062"/>
                      <a:gd name="connsiteX5" fmla="*/ 259227 w 710801"/>
                      <a:gd name="connsiteY5" fmla="*/ 2065061 h 2065062"/>
                      <a:gd name="connsiteX6" fmla="*/ 1159 w 710801"/>
                      <a:gd name="connsiteY6" fmla="*/ 1806993 h 2065062"/>
                      <a:gd name="connsiteX7" fmla="*/ 0 w 710801"/>
                      <a:gd name="connsiteY7" fmla="*/ 1072947 h 2065062"/>
                      <a:gd name="connsiteX8" fmla="*/ 263994 w 710801"/>
                      <a:gd name="connsiteY8" fmla="*/ 7864 h 2065062"/>
                      <a:gd name="connsiteX0" fmla="*/ 263994 w 713316"/>
                      <a:gd name="connsiteY0" fmla="*/ 0 h 2057198"/>
                      <a:gd name="connsiteX1" fmla="*/ 658652 w 713316"/>
                      <a:gd name="connsiteY1" fmla="*/ 6626 h 2057198"/>
                      <a:gd name="connsiteX2" fmla="*/ 516835 w 713316"/>
                      <a:gd name="connsiteY2" fmla="*/ 1060666 h 2057198"/>
                      <a:gd name="connsiteX3" fmla="*/ 517294 w 713316"/>
                      <a:gd name="connsiteY3" fmla="*/ 1799130 h 2057198"/>
                      <a:gd name="connsiteX4" fmla="*/ 259226 w 713316"/>
                      <a:gd name="connsiteY4" fmla="*/ 2057198 h 2057198"/>
                      <a:gd name="connsiteX5" fmla="*/ 259227 w 713316"/>
                      <a:gd name="connsiteY5" fmla="*/ 2057197 h 2057198"/>
                      <a:gd name="connsiteX6" fmla="*/ 1159 w 713316"/>
                      <a:gd name="connsiteY6" fmla="*/ 1799129 h 2057198"/>
                      <a:gd name="connsiteX7" fmla="*/ 0 w 713316"/>
                      <a:gd name="connsiteY7" fmla="*/ 1065083 h 2057198"/>
                      <a:gd name="connsiteX8" fmla="*/ 263994 w 713316"/>
                      <a:gd name="connsiteY8" fmla="*/ 0 h 2057198"/>
                      <a:gd name="connsiteX0" fmla="*/ 263994 w 663537"/>
                      <a:gd name="connsiteY0" fmla="*/ 33591 h 2090789"/>
                      <a:gd name="connsiteX1" fmla="*/ 658652 w 663537"/>
                      <a:gd name="connsiteY1" fmla="*/ 40217 h 2090789"/>
                      <a:gd name="connsiteX2" fmla="*/ 516835 w 663537"/>
                      <a:gd name="connsiteY2" fmla="*/ 1094257 h 2090789"/>
                      <a:gd name="connsiteX3" fmla="*/ 517294 w 663537"/>
                      <a:gd name="connsiteY3" fmla="*/ 1832721 h 2090789"/>
                      <a:gd name="connsiteX4" fmla="*/ 259226 w 663537"/>
                      <a:gd name="connsiteY4" fmla="*/ 2090789 h 2090789"/>
                      <a:gd name="connsiteX5" fmla="*/ 259227 w 663537"/>
                      <a:gd name="connsiteY5" fmla="*/ 2090788 h 2090789"/>
                      <a:gd name="connsiteX6" fmla="*/ 1159 w 663537"/>
                      <a:gd name="connsiteY6" fmla="*/ 1832720 h 2090789"/>
                      <a:gd name="connsiteX7" fmla="*/ 0 w 663537"/>
                      <a:gd name="connsiteY7" fmla="*/ 1098674 h 2090789"/>
                      <a:gd name="connsiteX8" fmla="*/ 263994 w 663537"/>
                      <a:gd name="connsiteY8" fmla="*/ 33591 h 2090789"/>
                      <a:gd name="connsiteX0" fmla="*/ 263994 w 666512"/>
                      <a:gd name="connsiteY0" fmla="*/ 0 h 2057198"/>
                      <a:gd name="connsiteX1" fmla="*/ 658652 w 666512"/>
                      <a:gd name="connsiteY1" fmla="*/ 6626 h 2057198"/>
                      <a:gd name="connsiteX2" fmla="*/ 516835 w 666512"/>
                      <a:gd name="connsiteY2" fmla="*/ 1060666 h 2057198"/>
                      <a:gd name="connsiteX3" fmla="*/ 517294 w 666512"/>
                      <a:gd name="connsiteY3" fmla="*/ 1799130 h 2057198"/>
                      <a:gd name="connsiteX4" fmla="*/ 259226 w 666512"/>
                      <a:gd name="connsiteY4" fmla="*/ 2057198 h 2057198"/>
                      <a:gd name="connsiteX5" fmla="*/ 259227 w 666512"/>
                      <a:gd name="connsiteY5" fmla="*/ 2057197 h 2057198"/>
                      <a:gd name="connsiteX6" fmla="*/ 1159 w 666512"/>
                      <a:gd name="connsiteY6" fmla="*/ 1799129 h 2057198"/>
                      <a:gd name="connsiteX7" fmla="*/ 0 w 666512"/>
                      <a:gd name="connsiteY7" fmla="*/ 1065083 h 2057198"/>
                      <a:gd name="connsiteX8" fmla="*/ 263994 w 666512"/>
                      <a:gd name="connsiteY8" fmla="*/ 0 h 2057198"/>
                      <a:gd name="connsiteX0" fmla="*/ 263994 w 661028"/>
                      <a:gd name="connsiteY0" fmla="*/ 9281 h 2066479"/>
                      <a:gd name="connsiteX1" fmla="*/ 658652 w 661028"/>
                      <a:gd name="connsiteY1" fmla="*/ 15907 h 2066479"/>
                      <a:gd name="connsiteX2" fmla="*/ 516835 w 661028"/>
                      <a:gd name="connsiteY2" fmla="*/ 1069947 h 2066479"/>
                      <a:gd name="connsiteX3" fmla="*/ 517294 w 661028"/>
                      <a:gd name="connsiteY3" fmla="*/ 1808411 h 2066479"/>
                      <a:gd name="connsiteX4" fmla="*/ 259226 w 661028"/>
                      <a:gd name="connsiteY4" fmla="*/ 2066479 h 2066479"/>
                      <a:gd name="connsiteX5" fmla="*/ 259227 w 661028"/>
                      <a:gd name="connsiteY5" fmla="*/ 2066478 h 2066479"/>
                      <a:gd name="connsiteX6" fmla="*/ 1159 w 661028"/>
                      <a:gd name="connsiteY6" fmla="*/ 1808410 h 2066479"/>
                      <a:gd name="connsiteX7" fmla="*/ 0 w 661028"/>
                      <a:gd name="connsiteY7" fmla="*/ 1074364 h 2066479"/>
                      <a:gd name="connsiteX8" fmla="*/ 263994 w 661028"/>
                      <a:gd name="connsiteY8" fmla="*/ 9281 h 2066479"/>
                      <a:gd name="connsiteX0" fmla="*/ 263994 w 661136"/>
                      <a:gd name="connsiteY0" fmla="*/ 1620 h 2058818"/>
                      <a:gd name="connsiteX1" fmla="*/ 658652 w 661136"/>
                      <a:gd name="connsiteY1" fmla="*/ 8246 h 2058818"/>
                      <a:gd name="connsiteX2" fmla="*/ 516835 w 661136"/>
                      <a:gd name="connsiteY2" fmla="*/ 1062286 h 2058818"/>
                      <a:gd name="connsiteX3" fmla="*/ 517294 w 661136"/>
                      <a:gd name="connsiteY3" fmla="*/ 1800750 h 2058818"/>
                      <a:gd name="connsiteX4" fmla="*/ 259226 w 661136"/>
                      <a:gd name="connsiteY4" fmla="*/ 2058818 h 2058818"/>
                      <a:gd name="connsiteX5" fmla="*/ 259227 w 661136"/>
                      <a:gd name="connsiteY5" fmla="*/ 2058817 h 2058818"/>
                      <a:gd name="connsiteX6" fmla="*/ 1159 w 661136"/>
                      <a:gd name="connsiteY6" fmla="*/ 1800749 h 2058818"/>
                      <a:gd name="connsiteX7" fmla="*/ 0 w 661136"/>
                      <a:gd name="connsiteY7" fmla="*/ 1066703 h 2058818"/>
                      <a:gd name="connsiteX8" fmla="*/ 263994 w 661136"/>
                      <a:gd name="connsiteY8" fmla="*/ 1620 h 2058818"/>
                      <a:gd name="connsiteX0" fmla="*/ 263994 w 658957"/>
                      <a:gd name="connsiteY0" fmla="*/ 9787 h 2066985"/>
                      <a:gd name="connsiteX1" fmla="*/ 656443 w 658957"/>
                      <a:gd name="connsiteY1" fmla="*/ 5370 h 2066985"/>
                      <a:gd name="connsiteX2" fmla="*/ 516835 w 658957"/>
                      <a:gd name="connsiteY2" fmla="*/ 1070453 h 2066985"/>
                      <a:gd name="connsiteX3" fmla="*/ 517294 w 658957"/>
                      <a:gd name="connsiteY3" fmla="*/ 1808917 h 2066985"/>
                      <a:gd name="connsiteX4" fmla="*/ 259226 w 658957"/>
                      <a:gd name="connsiteY4" fmla="*/ 2066985 h 2066985"/>
                      <a:gd name="connsiteX5" fmla="*/ 259227 w 658957"/>
                      <a:gd name="connsiteY5" fmla="*/ 2066984 h 2066985"/>
                      <a:gd name="connsiteX6" fmla="*/ 1159 w 658957"/>
                      <a:gd name="connsiteY6" fmla="*/ 1808916 h 2066985"/>
                      <a:gd name="connsiteX7" fmla="*/ 0 w 658957"/>
                      <a:gd name="connsiteY7" fmla="*/ 1074870 h 2066985"/>
                      <a:gd name="connsiteX8" fmla="*/ 263994 w 658957"/>
                      <a:gd name="connsiteY8" fmla="*/ 9787 h 2066985"/>
                      <a:gd name="connsiteX0" fmla="*/ 263994 w 658983"/>
                      <a:gd name="connsiteY0" fmla="*/ 6145 h 2063343"/>
                      <a:gd name="connsiteX1" fmla="*/ 656443 w 658983"/>
                      <a:gd name="connsiteY1" fmla="*/ 1728 h 2063343"/>
                      <a:gd name="connsiteX2" fmla="*/ 516835 w 658983"/>
                      <a:gd name="connsiteY2" fmla="*/ 1066811 h 2063343"/>
                      <a:gd name="connsiteX3" fmla="*/ 517294 w 658983"/>
                      <a:gd name="connsiteY3" fmla="*/ 1805275 h 2063343"/>
                      <a:gd name="connsiteX4" fmla="*/ 259226 w 658983"/>
                      <a:gd name="connsiteY4" fmla="*/ 2063343 h 2063343"/>
                      <a:gd name="connsiteX5" fmla="*/ 259227 w 658983"/>
                      <a:gd name="connsiteY5" fmla="*/ 2063342 h 2063343"/>
                      <a:gd name="connsiteX6" fmla="*/ 1159 w 658983"/>
                      <a:gd name="connsiteY6" fmla="*/ 1805274 h 2063343"/>
                      <a:gd name="connsiteX7" fmla="*/ 0 w 658983"/>
                      <a:gd name="connsiteY7" fmla="*/ 1071228 h 2063343"/>
                      <a:gd name="connsiteX8" fmla="*/ 263994 w 658983"/>
                      <a:gd name="connsiteY8" fmla="*/ 6145 h 2063343"/>
                      <a:gd name="connsiteX0" fmla="*/ 263994 w 678609"/>
                      <a:gd name="connsiteY0" fmla="*/ 7785 h 2064983"/>
                      <a:gd name="connsiteX1" fmla="*/ 676321 w 678609"/>
                      <a:gd name="connsiteY1" fmla="*/ 1560 h 2064983"/>
                      <a:gd name="connsiteX2" fmla="*/ 516835 w 678609"/>
                      <a:gd name="connsiteY2" fmla="*/ 1068451 h 2064983"/>
                      <a:gd name="connsiteX3" fmla="*/ 517294 w 678609"/>
                      <a:gd name="connsiteY3" fmla="*/ 1806915 h 2064983"/>
                      <a:gd name="connsiteX4" fmla="*/ 259226 w 678609"/>
                      <a:gd name="connsiteY4" fmla="*/ 2064983 h 2064983"/>
                      <a:gd name="connsiteX5" fmla="*/ 259227 w 678609"/>
                      <a:gd name="connsiteY5" fmla="*/ 2064982 h 2064983"/>
                      <a:gd name="connsiteX6" fmla="*/ 1159 w 678609"/>
                      <a:gd name="connsiteY6" fmla="*/ 1806914 h 2064983"/>
                      <a:gd name="connsiteX7" fmla="*/ 0 w 678609"/>
                      <a:gd name="connsiteY7" fmla="*/ 1072868 h 2064983"/>
                      <a:gd name="connsiteX8" fmla="*/ 263994 w 678609"/>
                      <a:gd name="connsiteY8" fmla="*/ 7785 h 2064983"/>
                      <a:gd name="connsiteX0" fmla="*/ 263994 w 676632"/>
                      <a:gd name="connsiteY0" fmla="*/ 31105 h 2088303"/>
                      <a:gd name="connsiteX1" fmla="*/ 676321 w 676632"/>
                      <a:gd name="connsiteY1" fmla="*/ 24880 h 2088303"/>
                      <a:gd name="connsiteX2" fmla="*/ 516835 w 676632"/>
                      <a:gd name="connsiteY2" fmla="*/ 1091771 h 2088303"/>
                      <a:gd name="connsiteX3" fmla="*/ 517294 w 676632"/>
                      <a:gd name="connsiteY3" fmla="*/ 1830235 h 2088303"/>
                      <a:gd name="connsiteX4" fmla="*/ 259226 w 676632"/>
                      <a:gd name="connsiteY4" fmla="*/ 2088303 h 2088303"/>
                      <a:gd name="connsiteX5" fmla="*/ 259227 w 676632"/>
                      <a:gd name="connsiteY5" fmla="*/ 2088302 h 2088303"/>
                      <a:gd name="connsiteX6" fmla="*/ 1159 w 676632"/>
                      <a:gd name="connsiteY6" fmla="*/ 1830234 h 2088303"/>
                      <a:gd name="connsiteX7" fmla="*/ 0 w 676632"/>
                      <a:gd name="connsiteY7" fmla="*/ 1096188 h 2088303"/>
                      <a:gd name="connsiteX8" fmla="*/ 263994 w 676632"/>
                      <a:gd name="connsiteY8" fmla="*/ 31105 h 2088303"/>
                      <a:gd name="connsiteX0" fmla="*/ 263994 w 676730"/>
                      <a:gd name="connsiteY0" fmla="*/ 6225 h 2063423"/>
                      <a:gd name="connsiteX1" fmla="*/ 676321 w 676730"/>
                      <a:gd name="connsiteY1" fmla="*/ 0 h 2063423"/>
                      <a:gd name="connsiteX2" fmla="*/ 516835 w 676730"/>
                      <a:gd name="connsiteY2" fmla="*/ 1066891 h 2063423"/>
                      <a:gd name="connsiteX3" fmla="*/ 517294 w 676730"/>
                      <a:gd name="connsiteY3" fmla="*/ 1805355 h 2063423"/>
                      <a:gd name="connsiteX4" fmla="*/ 259226 w 676730"/>
                      <a:gd name="connsiteY4" fmla="*/ 2063423 h 2063423"/>
                      <a:gd name="connsiteX5" fmla="*/ 259227 w 676730"/>
                      <a:gd name="connsiteY5" fmla="*/ 2063422 h 2063423"/>
                      <a:gd name="connsiteX6" fmla="*/ 1159 w 676730"/>
                      <a:gd name="connsiteY6" fmla="*/ 1805354 h 2063423"/>
                      <a:gd name="connsiteX7" fmla="*/ 0 w 676730"/>
                      <a:gd name="connsiteY7" fmla="*/ 1071308 h 2063423"/>
                      <a:gd name="connsiteX8" fmla="*/ 263994 w 676730"/>
                      <a:gd name="connsiteY8" fmla="*/ 6225 h 2063423"/>
                      <a:gd name="connsiteX0" fmla="*/ 267608 w 681973"/>
                      <a:gd name="connsiteY0" fmla="*/ 78285 h 2142712"/>
                      <a:gd name="connsiteX1" fmla="*/ 676321 w 681973"/>
                      <a:gd name="connsiteY1" fmla="*/ 79289 h 2142712"/>
                      <a:gd name="connsiteX2" fmla="*/ 516835 w 681973"/>
                      <a:gd name="connsiteY2" fmla="*/ 1146180 h 2142712"/>
                      <a:gd name="connsiteX3" fmla="*/ 517294 w 681973"/>
                      <a:gd name="connsiteY3" fmla="*/ 1884644 h 2142712"/>
                      <a:gd name="connsiteX4" fmla="*/ 259226 w 681973"/>
                      <a:gd name="connsiteY4" fmla="*/ 2142712 h 2142712"/>
                      <a:gd name="connsiteX5" fmla="*/ 259227 w 681973"/>
                      <a:gd name="connsiteY5" fmla="*/ 2142711 h 2142712"/>
                      <a:gd name="connsiteX6" fmla="*/ 1159 w 681973"/>
                      <a:gd name="connsiteY6" fmla="*/ 1884643 h 2142712"/>
                      <a:gd name="connsiteX7" fmla="*/ 0 w 681973"/>
                      <a:gd name="connsiteY7" fmla="*/ 1150597 h 2142712"/>
                      <a:gd name="connsiteX8" fmla="*/ 267608 w 681973"/>
                      <a:gd name="connsiteY8" fmla="*/ 78285 h 2142712"/>
                      <a:gd name="connsiteX0" fmla="*/ 267608 w 730032"/>
                      <a:gd name="connsiteY0" fmla="*/ 0 h 2064427"/>
                      <a:gd name="connsiteX1" fmla="*/ 676321 w 730032"/>
                      <a:gd name="connsiteY1" fmla="*/ 1004 h 2064427"/>
                      <a:gd name="connsiteX2" fmla="*/ 516835 w 730032"/>
                      <a:gd name="connsiteY2" fmla="*/ 1067895 h 2064427"/>
                      <a:gd name="connsiteX3" fmla="*/ 517294 w 730032"/>
                      <a:gd name="connsiteY3" fmla="*/ 1806359 h 2064427"/>
                      <a:gd name="connsiteX4" fmla="*/ 259226 w 730032"/>
                      <a:gd name="connsiteY4" fmla="*/ 2064427 h 2064427"/>
                      <a:gd name="connsiteX5" fmla="*/ 259227 w 730032"/>
                      <a:gd name="connsiteY5" fmla="*/ 2064426 h 2064427"/>
                      <a:gd name="connsiteX6" fmla="*/ 1159 w 730032"/>
                      <a:gd name="connsiteY6" fmla="*/ 1806358 h 2064427"/>
                      <a:gd name="connsiteX7" fmla="*/ 0 w 730032"/>
                      <a:gd name="connsiteY7" fmla="*/ 1072312 h 2064427"/>
                      <a:gd name="connsiteX8" fmla="*/ 267608 w 730032"/>
                      <a:gd name="connsiteY8" fmla="*/ 0 h 2064427"/>
                      <a:gd name="connsiteX0" fmla="*/ 267608 w 681218"/>
                      <a:gd name="connsiteY0" fmla="*/ 0 h 2064427"/>
                      <a:gd name="connsiteX1" fmla="*/ 676321 w 681218"/>
                      <a:gd name="connsiteY1" fmla="*/ 1004 h 2064427"/>
                      <a:gd name="connsiteX2" fmla="*/ 516835 w 681218"/>
                      <a:gd name="connsiteY2" fmla="*/ 1067895 h 2064427"/>
                      <a:gd name="connsiteX3" fmla="*/ 517294 w 681218"/>
                      <a:gd name="connsiteY3" fmla="*/ 1806359 h 2064427"/>
                      <a:gd name="connsiteX4" fmla="*/ 259226 w 681218"/>
                      <a:gd name="connsiteY4" fmla="*/ 2064427 h 2064427"/>
                      <a:gd name="connsiteX5" fmla="*/ 259227 w 681218"/>
                      <a:gd name="connsiteY5" fmla="*/ 2064426 h 2064427"/>
                      <a:gd name="connsiteX6" fmla="*/ 1159 w 681218"/>
                      <a:gd name="connsiteY6" fmla="*/ 1806358 h 2064427"/>
                      <a:gd name="connsiteX7" fmla="*/ 0 w 681218"/>
                      <a:gd name="connsiteY7" fmla="*/ 1072312 h 2064427"/>
                      <a:gd name="connsiteX8" fmla="*/ 267608 w 681218"/>
                      <a:gd name="connsiteY8" fmla="*/ 0 h 2064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81218" h="2064427">
                        <a:moveTo>
                          <a:pt x="267608" y="0"/>
                        </a:moveTo>
                        <a:lnTo>
                          <a:pt x="676321" y="1004"/>
                        </a:lnTo>
                        <a:cubicBezTo>
                          <a:pt x="714509" y="855"/>
                          <a:pt x="516835" y="893568"/>
                          <a:pt x="516835" y="1067895"/>
                        </a:cubicBezTo>
                        <a:cubicBezTo>
                          <a:pt x="516835" y="1242222"/>
                          <a:pt x="516055" y="1640270"/>
                          <a:pt x="517294" y="1806359"/>
                        </a:cubicBezTo>
                        <a:cubicBezTo>
                          <a:pt x="518574" y="1977903"/>
                          <a:pt x="401753" y="2064427"/>
                          <a:pt x="259226" y="2064427"/>
                        </a:cubicBezTo>
                        <a:lnTo>
                          <a:pt x="259227" y="2064426"/>
                        </a:lnTo>
                        <a:cubicBezTo>
                          <a:pt x="116700" y="2064426"/>
                          <a:pt x="1159" y="1948885"/>
                          <a:pt x="1159" y="1806358"/>
                        </a:cubicBezTo>
                        <a:cubicBezTo>
                          <a:pt x="773" y="1561676"/>
                          <a:pt x="386" y="1316994"/>
                          <a:pt x="0" y="1072312"/>
                        </a:cubicBezTo>
                        <a:cubicBezTo>
                          <a:pt x="386" y="968339"/>
                          <a:pt x="267222" y="103973"/>
                          <a:pt x="267608" y="0"/>
                        </a:cubicBezTo>
                        <a:close/>
                      </a:path>
                    </a:pathLst>
                  </a:custGeom>
                  <a:solidFill>
                    <a:srgbClr val="F498B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Rectangle: Rounded Corners 17">
                    <a:extLst>
                      <a:ext uri="{FF2B5EF4-FFF2-40B4-BE49-F238E27FC236}">
                        <a16:creationId xmlns:a16="http://schemas.microsoft.com/office/drawing/2014/main" xmlns="" id="{063F00FE-A642-4D66-94B8-1929CD1791AD}"/>
                      </a:ext>
                    </a:extLst>
                  </p:cNvPr>
                  <p:cNvSpPr/>
                  <p:nvPr/>
                </p:nvSpPr>
                <p:spPr>
                  <a:xfrm>
                    <a:off x="2764062" y="990691"/>
                    <a:ext cx="530265" cy="2055512"/>
                  </a:xfrm>
                  <a:custGeom>
                    <a:avLst/>
                    <a:gdLst>
                      <a:gd name="connsiteX0" fmla="*/ 0 w 516135"/>
                      <a:gd name="connsiteY0" fmla="*/ 258068 h 1562100"/>
                      <a:gd name="connsiteX1" fmla="*/ 258068 w 516135"/>
                      <a:gd name="connsiteY1" fmla="*/ 0 h 1562100"/>
                      <a:gd name="connsiteX2" fmla="*/ 258068 w 516135"/>
                      <a:gd name="connsiteY2" fmla="*/ 0 h 1562100"/>
                      <a:gd name="connsiteX3" fmla="*/ 516136 w 516135"/>
                      <a:gd name="connsiteY3" fmla="*/ 258068 h 1562100"/>
                      <a:gd name="connsiteX4" fmla="*/ 516135 w 516135"/>
                      <a:gd name="connsiteY4" fmla="*/ 1304033 h 1562100"/>
                      <a:gd name="connsiteX5" fmla="*/ 258067 w 516135"/>
                      <a:gd name="connsiteY5" fmla="*/ 1562101 h 1562100"/>
                      <a:gd name="connsiteX6" fmla="*/ 258068 w 516135"/>
                      <a:gd name="connsiteY6" fmla="*/ 1562100 h 1562100"/>
                      <a:gd name="connsiteX7" fmla="*/ 0 w 516135"/>
                      <a:gd name="connsiteY7" fmla="*/ 1304032 h 1562100"/>
                      <a:gd name="connsiteX8" fmla="*/ 0 w 516135"/>
                      <a:gd name="connsiteY8" fmla="*/ 258068 h 1562100"/>
                      <a:gd name="connsiteX0" fmla="*/ 317 w 516453"/>
                      <a:gd name="connsiteY0" fmla="*/ 258068 h 1562101"/>
                      <a:gd name="connsiteX1" fmla="*/ 258385 w 516453"/>
                      <a:gd name="connsiteY1" fmla="*/ 0 h 1562101"/>
                      <a:gd name="connsiteX2" fmla="*/ 258385 w 516453"/>
                      <a:gd name="connsiteY2" fmla="*/ 0 h 1562101"/>
                      <a:gd name="connsiteX3" fmla="*/ 516453 w 516453"/>
                      <a:gd name="connsiteY3" fmla="*/ 258068 h 1562101"/>
                      <a:gd name="connsiteX4" fmla="*/ 516452 w 516453"/>
                      <a:gd name="connsiteY4" fmla="*/ 1304033 h 1562101"/>
                      <a:gd name="connsiteX5" fmla="*/ 258384 w 516453"/>
                      <a:gd name="connsiteY5" fmla="*/ 1562101 h 1562101"/>
                      <a:gd name="connsiteX6" fmla="*/ 258385 w 516453"/>
                      <a:gd name="connsiteY6" fmla="*/ 1562100 h 1562101"/>
                      <a:gd name="connsiteX7" fmla="*/ 317 w 516453"/>
                      <a:gd name="connsiteY7" fmla="*/ 1304032 h 1562101"/>
                      <a:gd name="connsiteX8" fmla="*/ 0 w 516453"/>
                      <a:gd name="connsiteY8" fmla="*/ 572790 h 1562101"/>
                      <a:gd name="connsiteX9" fmla="*/ 317 w 516453"/>
                      <a:gd name="connsiteY9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258385 w 535170"/>
                      <a:gd name="connsiteY2" fmla="*/ 0 h 1562101"/>
                      <a:gd name="connsiteX3" fmla="*/ 516453 w 535170"/>
                      <a:gd name="connsiteY3" fmla="*/ 258068 h 1562101"/>
                      <a:gd name="connsiteX4" fmla="*/ 515241 w 535170"/>
                      <a:gd name="connsiteY4" fmla="*/ 564644 h 1562101"/>
                      <a:gd name="connsiteX5" fmla="*/ 516452 w 535170"/>
                      <a:gd name="connsiteY5" fmla="*/ 1304033 h 1562101"/>
                      <a:gd name="connsiteX6" fmla="*/ 258384 w 535170"/>
                      <a:gd name="connsiteY6" fmla="*/ 1562101 h 1562101"/>
                      <a:gd name="connsiteX7" fmla="*/ 258385 w 535170"/>
                      <a:gd name="connsiteY7" fmla="*/ 1562100 h 1562101"/>
                      <a:gd name="connsiteX8" fmla="*/ 317 w 535170"/>
                      <a:gd name="connsiteY8" fmla="*/ 1304032 h 1562101"/>
                      <a:gd name="connsiteX9" fmla="*/ 0 w 535170"/>
                      <a:gd name="connsiteY9" fmla="*/ 572790 h 1562101"/>
                      <a:gd name="connsiteX10" fmla="*/ 317 w 535170"/>
                      <a:gd name="connsiteY10" fmla="*/ 258068 h 1562101"/>
                      <a:gd name="connsiteX0" fmla="*/ 317 w 535170"/>
                      <a:gd name="connsiteY0" fmla="*/ 258068 h 1562101"/>
                      <a:gd name="connsiteX1" fmla="*/ 258385 w 535170"/>
                      <a:gd name="connsiteY1" fmla="*/ 0 h 1562101"/>
                      <a:gd name="connsiteX2" fmla="*/ 516453 w 535170"/>
                      <a:gd name="connsiteY2" fmla="*/ 258068 h 1562101"/>
                      <a:gd name="connsiteX3" fmla="*/ 515241 w 535170"/>
                      <a:gd name="connsiteY3" fmla="*/ 564644 h 1562101"/>
                      <a:gd name="connsiteX4" fmla="*/ 516452 w 535170"/>
                      <a:gd name="connsiteY4" fmla="*/ 1304033 h 1562101"/>
                      <a:gd name="connsiteX5" fmla="*/ 258384 w 535170"/>
                      <a:gd name="connsiteY5" fmla="*/ 1562101 h 1562101"/>
                      <a:gd name="connsiteX6" fmla="*/ 258385 w 535170"/>
                      <a:gd name="connsiteY6" fmla="*/ 1562100 h 1562101"/>
                      <a:gd name="connsiteX7" fmla="*/ 317 w 535170"/>
                      <a:gd name="connsiteY7" fmla="*/ 1304032 h 1562101"/>
                      <a:gd name="connsiteX8" fmla="*/ 0 w 535170"/>
                      <a:gd name="connsiteY8" fmla="*/ 572790 h 1562101"/>
                      <a:gd name="connsiteX9" fmla="*/ 317 w 535170"/>
                      <a:gd name="connsiteY9" fmla="*/ 258068 h 1562101"/>
                      <a:gd name="connsiteX0" fmla="*/ 317 w 554283"/>
                      <a:gd name="connsiteY0" fmla="*/ 38833 h 1342866"/>
                      <a:gd name="connsiteX1" fmla="*/ 516453 w 554283"/>
                      <a:gd name="connsiteY1" fmla="*/ 38833 h 1342866"/>
                      <a:gd name="connsiteX2" fmla="*/ 515241 w 554283"/>
                      <a:gd name="connsiteY2" fmla="*/ 345409 h 1342866"/>
                      <a:gd name="connsiteX3" fmla="*/ 516452 w 554283"/>
                      <a:gd name="connsiteY3" fmla="*/ 1084798 h 1342866"/>
                      <a:gd name="connsiteX4" fmla="*/ 258384 w 554283"/>
                      <a:gd name="connsiteY4" fmla="*/ 1342866 h 1342866"/>
                      <a:gd name="connsiteX5" fmla="*/ 258385 w 554283"/>
                      <a:gd name="connsiteY5" fmla="*/ 1342865 h 1342866"/>
                      <a:gd name="connsiteX6" fmla="*/ 317 w 554283"/>
                      <a:gd name="connsiteY6" fmla="*/ 1084797 h 1342866"/>
                      <a:gd name="connsiteX7" fmla="*/ 0 w 554283"/>
                      <a:gd name="connsiteY7" fmla="*/ 353555 h 1342866"/>
                      <a:gd name="connsiteX8" fmla="*/ 317 w 554283"/>
                      <a:gd name="connsiteY8" fmla="*/ 38833 h 1342866"/>
                      <a:gd name="connsiteX0" fmla="*/ 163239 w 542216"/>
                      <a:gd name="connsiteY0" fmla="*/ 3110 h 2056585"/>
                      <a:gd name="connsiteX1" fmla="*/ 516453 w 542216"/>
                      <a:gd name="connsiteY1" fmla="*/ 752552 h 2056585"/>
                      <a:gd name="connsiteX2" fmla="*/ 515241 w 542216"/>
                      <a:gd name="connsiteY2" fmla="*/ 1059128 h 2056585"/>
                      <a:gd name="connsiteX3" fmla="*/ 516452 w 542216"/>
                      <a:gd name="connsiteY3" fmla="*/ 1798517 h 2056585"/>
                      <a:gd name="connsiteX4" fmla="*/ 258384 w 542216"/>
                      <a:gd name="connsiteY4" fmla="*/ 2056585 h 2056585"/>
                      <a:gd name="connsiteX5" fmla="*/ 258385 w 542216"/>
                      <a:gd name="connsiteY5" fmla="*/ 2056584 h 2056585"/>
                      <a:gd name="connsiteX6" fmla="*/ 317 w 542216"/>
                      <a:gd name="connsiteY6" fmla="*/ 1798516 h 2056585"/>
                      <a:gd name="connsiteX7" fmla="*/ 0 w 542216"/>
                      <a:gd name="connsiteY7" fmla="*/ 1067274 h 2056585"/>
                      <a:gd name="connsiteX8" fmla="*/ 163239 w 542216"/>
                      <a:gd name="connsiteY8" fmla="*/ 3110 h 2056585"/>
                      <a:gd name="connsiteX0" fmla="*/ 163239 w 539217"/>
                      <a:gd name="connsiteY0" fmla="*/ 98143 h 2151618"/>
                      <a:gd name="connsiteX1" fmla="*/ 512380 w 539217"/>
                      <a:gd name="connsiteY1" fmla="*/ 87961 h 2151618"/>
                      <a:gd name="connsiteX2" fmla="*/ 515241 w 539217"/>
                      <a:gd name="connsiteY2" fmla="*/ 1154161 h 2151618"/>
                      <a:gd name="connsiteX3" fmla="*/ 516452 w 539217"/>
                      <a:gd name="connsiteY3" fmla="*/ 1893550 h 2151618"/>
                      <a:gd name="connsiteX4" fmla="*/ 258384 w 539217"/>
                      <a:gd name="connsiteY4" fmla="*/ 2151618 h 2151618"/>
                      <a:gd name="connsiteX5" fmla="*/ 258385 w 539217"/>
                      <a:gd name="connsiteY5" fmla="*/ 2151617 h 2151618"/>
                      <a:gd name="connsiteX6" fmla="*/ 317 w 539217"/>
                      <a:gd name="connsiteY6" fmla="*/ 1893549 h 2151618"/>
                      <a:gd name="connsiteX7" fmla="*/ 0 w 539217"/>
                      <a:gd name="connsiteY7" fmla="*/ 1162307 h 2151618"/>
                      <a:gd name="connsiteX8" fmla="*/ 163239 w 539217"/>
                      <a:gd name="connsiteY8" fmla="*/ 98143 h 2151618"/>
                      <a:gd name="connsiteX0" fmla="*/ 163239 w 595457"/>
                      <a:gd name="connsiteY0" fmla="*/ 27667 h 2081142"/>
                      <a:gd name="connsiteX1" fmla="*/ 512380 w 595457"/>
                      <a:gd name="connsiteY1" fmla="*/ 17485 h 2081142"/>
                      <a:gd name="connsiteX2" fmla="*/ 515241 w 595457"/>
                      <a:gd name="connsiteY2" fmla="*/ 1083685 h 2081142"/>
                      <a:gd name="connsiteX3" fmla="*/ 516452 w 595457"/>
                      <a:gd name="connsiteY3" fmla="*/ 1823074 h 2081142"/>
                      <a:gd name="connsiteX4" fmla="*/ 258384 w 595457"/>
                      <a:gd name="connsiteY4" fmla="*/ 2081142 h 2081142"/>
                      <a:gd name="connsiteX5" fmla="*/ 258385 w 595457"/>
                      <a:gd name="connsiteY5" fmla="*/ 2081141 h 2081142"/>
                      <a:gd name="connsiteX6" fmla="*/ 317 w 595457"/>
                      <a:gd name="connsiteY6" fmla="*/ 1823073 h 2081142"/>
                      <a:gd name="connsiteX7" fmla="*/ 0 w 595457"/>
                      <a:gd name="connsiteY7" fmla="*/ 1091831 h 2081142"/>
                      <a:gd name="connsiteX8" fmla="*/ 163239 w 595457"/>
                      <a:gd name="connsiteY8" fmla="*/ 27667 h 2081142"/>
                      <a:gd name="connsiteX0" fmla="*/ 163239 w 595457"/>
                      <a:gd name="connsiteY0" fmla="*/ 11391 h 2064866"/>
                      <a:gd name="connsiteX1" fmla="*/ 512380 w 595457"/>
                      <a:gd name="connsiteY1" fmla="*/ 1209 h 2064866"/>
                      <a:gd name="connsiteX2" fmla="*/ 515241 w 595457"/>
                      <a:gd name="connsiteY2" fmla="*/ 1067409 h 2064866"/>
                      <a:gd name="connsiteX3" fmla="*/ 516452 w 595457"/>
                      <a:gd name="connsiteY3" fmla="*/ 1806798 h 2064866"/>
                      <a:gd name="connsiteX4" fmla="*/ 258384 w 595457"/>
                      <a:gd name="connsiteY4" fmla="*/ 2064866 h 2064866"/>
                      <a:gd name="connsiteX5" fmla="*/ 258385 w 595457"/>
                      <a:gd name="connsiteY5" fmla="*/ 2064865 h 2064866"/>
                      <a:gd name="connsiteX6" fmla="*/ 317 w 595457"/>
                      <a:gd name="connsiteY6" fmla="*/ 1806797 h 2064866"/>
                      <a:gd name="connsiteX7" fmla="*/ 0 w 595457"/>
                      <a:gd name="connsiteY7" fmla="*/ 1075555 h 2064866"/>
                      <a:gd name="connsiteX8" fmla="*/ 163239 w 595457"/>
                      <a:gd name="connsiteY8" fmla="*/ 11391 h 2064866"/>
                      <a:gd name="connsiteX0" fmla="*/ 163239 w 598468"/>
                      <a:gd name="connsiteY0" fmla="*/ 4508 h 2057983"/>
                      <a:gd name="connsiteX1" fmla="*/ 516453 w 598468"/>
                      <a:gd name="connsiteY1" fmla="*/ 2472 h 2057983"/>
                      <a:gd name="connsiteX2" fmla="*/ 515241 w 598468"/>
                      <a:gd name="connsiteY2" fmla="*/ 1060526 h 2057983"/>
                      <a:gd name="connsiteX3" fmla="*/ 516452 w 598468"/>
                      <a:gd name="connsiteY3" fmla="*/ 1799915 h 2057983"/>
                      <a:gd name="connsiteX4" fmla="*/ 258384 w 598468"/>
                      <a:gd name="connsiteY4" fmla="*/ 2057983 h 2057983"/>
                      <a:gd name="connsiteX5" fmla="*/ 258385 w 598468"/>
                      <a:gd name="connsiteY5" fmla="*/ 2057982 h 2057983"/>
                      <a:gd name="connsiteX6" fmla="*/ 317 w 598468"/>
                      <a:gd name="connsiteY6" fmla="*/ 1799914 h 2057983"/>
                      <a:gd name="connsiteX7" fmla="*/ 0 w 598468"/>
                      <a:gd name="connsiteY7" fmla="*/ 1068672 h 2057983"/>
                      <a:gd name="connsiteX8" fmla="*/ 163239 w 598468"/>
                      <a:gd name="connsiteY8" fmla="*/ 4508 h 2057983"/>
                      <a:gd name="connsiteX0" fmla="*/ 163239 w 598587"/>
                      <a:gd name="connsiteY0" fmla="*/ 2042 h 2055517"/>
                      <a:gd name="connsiteX1" fmla="*/ 516453 w 598587"/>
                      <a:gd name="connsiteY1" fmla="*/ 6 h 2055517"/>
                      <a:gd name="connsiteX2" fmla="*/ 515241 w 598587"/>
                      <a:gd name="connsiteY2" fmla="*/ 1058060 h 2055517"/>
                      <a:gd name="connsiteX3" fmla="*/ 516452 w 598587"/>
                      <a:gd name="connsiteY3" fmla="*/ 1797449 h 2055517"/>
                      <a:gd name="connsiteX4" fmla="*/ 258384 w 598587"/>
                      <a:gd name="connsiteY4" fmla="*/ 2055517 h 2055517"/>
                      <a:gd name="connsiteX5" fmla="*/ 258385 w 598587"/>
                      <a:gd name="connsiteY5" fmla="*/ 2055516 h 2055517"/>
                      <a:gd name="connsiteX6" fmla="*/ 317 w 598587"/>
                      <a:gd name="connsiteY6" fmla="*/ 1797448 h 2055517"/>
                      <a:gd name="connsiteX7" fmla="*/ 0 w 598587"/>
                      <a:gd name="connsiteY7" fmla="*/ 1066206 h 2055517"/>
                      <a:gd name="connsiteX8" fmla="*/ 163239 w 598587"/>
                      <a:gd name="connsiteY8" fmla="*/ 2042 h 2055517"/>
                      <a:gd name="connsiteX0" fmla="*/ 163239 w 535169"/>
                      <a:gd name="connsiteY0" fmla="*/ 9542 h 2063017"/>
                      <a:gd name="connsiteX1" fmla="*/ 516453 w 535169"/>
                      <a:gd name="connsiteY1" fmla="*/ 7506 h 2063017"/>
                      <a:gd name="connsiteX2" fmla="*/ 515241 w 535169"/>
                      <a:gd name="connsiteY2" fmla="*/ 1065560 h 2063017"/>
                      <a:gd name="connsiteX3" fmla="*/ 516452 w 535169"/>
                      <a:gd name="connsiteY3" fmla="*/ 1804949 h 2063017"/>
                      <a:gd name="connsiteX4" fmla="*/ 258384 w 535169"/>
                      <a:gd name="connsiteY4" fmla="*/ 2063017 h 2063017"/>
                      <a:gd name="connsiteX5" fmla="*/ 258385 w 535169"/>
                      <a:gd name="connsiteY5" fmla="*/ 2063016 h 2063017"/>
                      <a:gd name="connsiteX6" fmla="*/ 317 w 535169"/>
                      <a:gd name="connsiteY6" fmla="*/ 1804948 h 2063017"/>
                      <a:gd name="connsiteX7" fmla="*/ 0 w 535169"/>
                      <a:gd name="connsiteY7" fmla="*/ 1073706 h 2063017"/>
                      <a:gd name="connsiteX8" fmla="*/ 163239 w 535169"/>
                      <a:gd name="connsiteY8" fmla="*/ 9542 h 2063017"/>
                      <a:gd name="connsiteX0" fmla="*/ 163239 w 535169"/>
                      <a:gd name="connsiteY0" fmla="*/ 2037 h 2055512"/>
                      <a:gd name="connsiteX1" fmla="*/ 516453 w 535169"/>
                      <a:gd name="connsiteY1" fmla="*/ 1 h 2055512"/>
                      <a:gd name="connsiteX2" fmla="*/ 515241 w 535169"/>
                      <a:gd name="connsiteY2" fmla="*/ 1058055 h 2055512"/>
                      <a:gd name="connsiteX3" fmla="*/ 516452 w 535169"/>
                      <a:gd name="connsiteY3" fmla="*/ 1797444 h 2055512"/>
                      <a:gd name="connsiteX4" fmla="*/ 258384 w 535169"/>
                      <a:gd name="connsiteY4" fmla="*/ 2055512 h 2055512"/>
                      <a:gd name="connsiteX5" fmla="*/ 258385 w 535169"/>
                      <a:gd name="connsiteY5" fmla="*/ 2055511 h 2055512"/>
                      <a:gd name="connsiteX6" fmla="*/ 317 w 535169"/>
                      <a:gd name="connsiteY6" fmla="*/ 1797443 h 2055512"/>
                      <a:gd name="connsiteX7" fmla="*/ 0 w 535169"/>
                      <a:gd name="connsiteY7" fmla="*/ 1066201 h 2055512"/>
                      <a:gd name="connsiteX8" fmla="*/ 163239 w 535169"/>
                      <a:gd name="connsiteY8" fmla="*/ 2037 h 2055512"/>
                      <a:gd name="connsiteX0" fmla="*/ 163239 w 529133"/>
                      <a:gd name="connsiteY0" fmla="*/ 2037 h 2055512"/>
                      <a:gd name="connsiteX1" fmla="*/ 516453 w 529133"/>
                      <a:gd name="connsiteY1" fmla="*/ 1 h 2055512"/>
                      <a:gd name="connsiteX2" fmla="*/ 515241 w 529133"/>
                      <a:gd name="connsiteY2" fmla="*/ 1058055 h 2055512"/>
                      <a:gd name="connsiteX3" fmla="*/ 516452 w 529133"/>
                      <a:gd name="connsiteY3" fmla="*/ 1797444 h 2055512"/>
                      <a:gd name="connsiteX4" fmla="*/ 258384 w 529133"/>
                      <a:gd name="connsiteY4" fmla="*/ 2055512 h 2055512"/>
                      <a:gd name="connsiteX5" fmla="*/ 258385 w 529133"/>
                      <a:gd name="connsiteY5" fmla="*/ 2055511 h 2055512"/>
                      <a:gd name="connsiteX6" fmla="*/ 317 w 529133"/>
                      <a:gd name="connsiteY6" fmla="*/ 1797443 h 2055512"/>
                      <a:gd name="connsiteX7" fmla="*/ 0 w 529133"/>
                      <a:gd name="connsiteY7" fmla="*/ 1066201 h 2055512"/>
                      <a:gd name="connsiteX8" fmla="*/ 163239 w 529133"/>
                      <a:gd name="connsiteY8" fmla="*/ 2037 h 2055512"/>
                      <a:gd name="connsiteX0" fmla="*/ 164371 w 530265"/>
                      <a:gd name="connsiteY0" fmla="*/ 2037 h 2055512"/>
                      <a:gd name="connsiteX1" fmla="*/ 517585 w 530265"/>
                      <a:gd name="connsiteY1" fmla="*/ 1 h 2055512"/>
                      <a:gd name="connsiteX2" fmla="*/ 516373 w 530265"/>
                      <a:gd name="connsiteY2" fmla="*/ 1058055 h 2055512"/>
                      <a:gd name="connsiteX3" fmla="*/ 517584 w 530265"/>
                      <a:gd name="connsiteY3" fmla="*/ 1797444 h 2055512"/>
                      <a:gd name="connsiteX4" fmla="*/ 259516 w 530265"/>
                      <a:gd name="connsiteY4" fmla="*/ 2055512 h 2055512"/>
                      <a:gd name="connsiteX5" fmla="*/ 259517 w 530265"/>
                      <a:gd name="connsiteY5" fmla="*/ 2055511 h 2055512"/>
                      <a:gd name="connsiteX6" fmla="*/ 1449 w 530265"/>
                      <a:gd name="connsiteY6" fmla="*/ 1797443 h 2055512"/>
                      <a:gd name="connsiteX7" fmla="*/ 1132 w 530265"/>
                      <a:gd name="connsiteY7" fmla="*/ 1066201 h 2055512"/>
                      <a:gd name="connsiteX8" fmla="*/ 164371 w 530265"/>
                      <a:gd name="connsiteY8" fmla="*/ 2037 h 20555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0265" h="2055512">
                        <a:moveTo>
                          <a:pt x="164371" y="2037"/>
                        </a:moveTo>
                        <a:cubicBezTo>
                          <a:pt x="260630" y="-1540"/>
                          <a:pt x="440115" y="2050"/>
                          <a:pt x="517585" y="1"/>
                        </a:cubicBezTo>
                        <a:cubicBezTo>
                          <a:pt x="546807" y="-772"/>
                          <a:pt x="516373" y="883728"/>
                          <a:pt x="516373" y="1058055"/>
                        </a:cubicBezTo>
                        <a:cubicBezTo>
                          <a:pt x="516373" y="1232382"/>
                          <a:pt x="521699" y="1631201"/>
                          <a:pt x="517584" y="1797444"/>
                        </a:cubicBezTo>
                        <a:cubicBezTo>
                          <a:pt x="513336" y="1969058"/>
                          <a:pt x="402043" y="2055512"/>
                          <a:pt x="259516" y="2055512"/>
                        </a:cubicBezTo>
                        <a:lnTo>
                          <a:pt x="259517" y="2055511"/>
                        </a:lnTo>
                        <a:cubicBezTo>
                          <a:pt x="116990" y="2055511"/>
                          <a:pt x="1449" y="1939970"/>
                          <a:pt x="1449" y="1797443"/>
                        </a:cubicBezTo>
                        <a:cubicBezTo>
                          <a:pt x="1343" y="1553696"/>
                          <a:pt x="1238" y="1309948"/>
                          <a:pt x="1132" y="1066201"/>
                        </a:cubicBezTo>
                        <a:cubicBezTo>
                          <a:pt x="-15877" y="963739"/>
                          <a:pt x="164265" y="106944"/>
                          <a:pt x="164371" y="2037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xmlns="" id="{BD27DD19-2D39-4852-9275-DE6C1DE8018A}"/>
                    </a:ext>
                  </a:extLst>
                </p:cNvPr>
                <p:cNvSpPr/>
                <p:nvPr/>
              </p:nvSpPr>
              <p:spPr>
                <a:xfrm>
                  <a:off x="3279201" y="987704"/>
                  <a:ext cx="516136" cy="2072928"/>
                </a:xfrm>
                <a:custGeom>
                  <a:avLst/>
                  <a:gdLst>
                    <a:gd name="connsiteX0" fmla="*/ 2112 w 516136"/>
                    <a:gd name="connsiteY0" fmla="*/ 0 h 2072928"/>
                    <a:gd name="connsiteX1" fmla="*/ 514024 w 516136"/>
                    <a:gd name="connsiteY1" fmla="*/ 0 h 2072928"/>
                    <a:gd name="connsiteX2" fmla="*/ 516136 w 516136"/>
                    <a:gd name="connsiteY2" fmla="*/ 20953 h 2072928"/>
                    <a:gd name="connsiteX3" fmla="*/ 516135 w 516136"/>
                    <a:gd name="connsiteY3" fmla="*/ 1814860 h 2072928"/>
                    <a:gd name="connsiteX4" fmla="*/ 258067 w 516136"/>
                    <a:gd name="connsiteY4" fmla="*/ 2072928 h 2072928"/>
                    <a:gd name="connsiteX5" fmla="*/ 258068 w 516136"/>
                    <a:gd name="connsiteY5" fmla="*/ 2072927 h 2072928"/>
                    <a:gd name="connsiteX6" fmla="*/ 0 w 516136"/>
                    <a:gd name="connsiteY6" fmla="*/ 1814859 h 2072928"/>
                    <a:gd name="connsiteX7" fmla="*/ 0 w 516136"/>
                    <a:gd name="connsiteY7" fmla="*/ 20953 h 2072928"/>
                    <a:gd name="connsiteX8" fmla="*/ 2112 w 516136"/>
                    <a:gd name="connsiteY8" fmla="*/ 0 h 207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6136" h="2072928">
                      <a:moveTo>
                        <a:pt x="2112" y="0"/>
                      </a:moveTo>
                      <a:lnTo>
                        <a:pt x="514024" y="0"/>
                      </a:lnTo>
                      <a:lnTo>
                        <a:pt x="516136" y="20953"/>
                      </a:lnTo>
                      <a:cubicBezTo>
                        <a:pt x="516136" y="618922"/>
                        <a:pt x="516135" y="1216891"/>
                        <a:pt x="516135" y="1814860"/>
                      </a:cubicBezTo>
                      <a:cubicBezTo>
                        <a:pt x="516135" y="1957387"/>
                        <a:pt x="400594" y="2072928"/>
                        <a:pt x="258067" y="2072928"/>
                      </a:cubicBezTo>
                      <a:lnTo>
                        <a:pt x="258068" y="2072927"/>
                      </a:lnTo>
                      <a:cubicBezTo>
                        <a:pt x="115541" y="2072927"/>
                        <a:pt x="0" y="1957386"/>
                        <a:pt x="0" y="1814859"/>
                      </a:cubicBezTo>
                      <a:lnTo>
                        <a:pt x="0" y="20953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498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Rectangle: Rounded Corners 261">
                  <a:extLst>
                    <a:ext uri="{FF2B5EF4-FFF2-40B4-BE49-F238E27FC236}">
                      <a16:creationId xmlns:a16="http://schemas.microsoft.com/office/drawing/2014/main" xmlns="" id="{3ECB3D64-E13E-4788-BCA1-6B7060DEDE56}"/>
                    </a:ext>
                  </a:extLst>
                </p:cNvPr>
                <p:cNvSpPr/>
                <p:nvPr/>
              </p:nvSpPr>
              <p:spPr>
                <a:xfrm>
                  <a:off x="1953928" y="769299"/>
                  <a:ext cx="3137835" cy="2358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563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0" name="Rectangle: Rounded Corners 249">
                <a:extLst>
                  <a:ext uri="{FF2B5EF4-FFF2-40B4-BE49-F238E27FC236}">
                    <a16:creationId xmlns:a16="http://schemas.microsoft.com/office/drawing/2014/main" xmlns="" id="{824DE3BF-0AFB-4139-9852-AB63E4CDD326}"/>
                  </a:ext>
                </a:extLst>
              </p:cNvPr>
              <p:cNvSpPr/>
              <p:nvPr/>
            </p:nvSpPr>
            <p:spPr>
              <a:xfrm>
                <a:off x="1226033" y="2509834"/>
                <a:ext cx="289891" cy="55045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: Rounded Corners 250">
                <a:extLst>
                  <a:ext uri="{FF2B5EF4-FFF2-40B4-BE49-F238E27FC236}">
                    <a16:creationId xmlns:a16="http://schemas.microsoft.com/office/drawing/2014/main" xmlns="" id="{9F77F535-19F4-4B38-A0BD-DE6897E3D92A}"/>
                  </a:ext>
                </a:extLst>
              </p:cNvPr>
              <p:cNvSpPr/>
              <p:nvPr/>
            </p:nvSpPr>
            <p:spPr>
              <a:xfrm>
                <a:off x="1517750" y="2509834"/>
                <a:ext cx="289891" cy="542767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xmlns="" id="{61B97415-DB65-4D1A-96E9-A4705D949D57}"/>
                  </a:ext>
                </a:extLst>
              </p:cNvPr>
              <p:cNvSpPr/>
              <p:nvPr/>
            </p:nvSpPr>
            <p:spPr>
              <a:xfrm>
                <a:off x="1807410" y="2509836"/>
                <a:ext cx="289891" cy="542766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: Rounded Corners 252">
                <a:extLst>
                  <a:ext uri="{FF2B5EF4-FFF2-40B4-BE49-F238E27FC236}">
                    <a16:creationId xmlns:a16="http://schemas.microsoft.com/office/drawing/2014/main" xmlns="" id="{90AC1BB2-16FF-45D6-B9D2-86E9B201CC65}"/>
                  </a:ext>
                </a:extLst>
              </p:cNvPr>
              <p:cNvSpPr/>
              <p:nvPr/>
            </p:nvSpPr>
            <p:spPr>
              <a:xfrm>
                <a:off x="2099127" y="2509836"/>
                <a:ext cx="277353" cy="535078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: Rounded Corners 253">
                <a:extLst>
                  <a:ext uri="{FF2B5EF4-FFF2-40B4-BE49-F238E27FC236}">
                    <a16:creationId xmlns:a16="http://schemas.microsoft.com/office/drawing/2014/main" xmlns="" id="{5695D404-4884-40AA-A862-95B811C39292}"/>
                  </a:ext>
                </a:extLst>
              </p:cNvPr>
              <p:cNvSpPr/>
              <p:nvPr/>
            </p:nvSpPr>
            <p:spPr>
              <a:xfrm>
                <a:off x="2380724" y="2509836"/>
                <a:ext cx="289891" cy="532521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: Rounded Corners 254">
                <a:extLst>
                  <a:ext uri="{FF2B5EF4-FFF2-40B4-BE49-F238E27FC236}">
                    <a16:creationId xmlns:a16="http://schemas.microsoft.com/office/drawing/2014/main" xmlns="" id="{91D679CD-625E-4DB0-AD5E-638810353D88}"/>
                  </a:ext>
                </a:extLst>
              </p:cNvPr>
              <p:cNvSpPr/>
              <p:nvPr/>
            </p:nvSpPr>
            <p:spPr>
              <a:xfrm>
                <a:off x="2672441" y="2509838"/>
                <a:ext cx="284415" cy="524832"/>
              </a:xfrm>
              <a:prstGeom prst="roundRect">
                <a:avLst>
                  <a:gd name="adj" fmla="val 41244"/>
                </a:avLst>
              </a:prstGeom>
              <a:solidFill>
                <a:srgbClr val="F17F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: Rounded Corners 255">
                <a:extLst>
                  <a:ext uri="{FF2B5EF4-FFF2-40B4-BE49-F238E27FC236}">
                    <a16:creationId xmlns:a16="http://schemas.microsoft.com/office/drawing/2014/main" xmlns="" id="{C1C036E4-956B-4061-B089-AC9FF45CEC6B}"/>
                  </a:ext>
                </a:extLst>
              </p:cNvPr>
              <p:cNvSpPr/>
              <p:nvPr/>
            </p:nvSpPr>
            <p:spPr>
              <a:xfrm>
                <a:off x="2957857" y="2509838"/>
                <a:ext cx="287264" cy="532520"/>
              </a:xfrm>
              <a:prstGeom prst="roundRect">
                <a:avLst>
                  <a:gd name="adj" fmla="val 41244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1DE5DA5-FAE3-4A68-ABC5-F59A4E9A5B1C}"/>
              </a:ext>
            </a:extLst>
          </p:cNvPr>
          <p:cNvGrpSpPr/>
          <p:nvPr/>
        </p:nvGrpSpPr>
        <p:grpSpPr>
          <a:xfrm>
            <a:off x="9268907" y="5210349"/>
            <a:ext cx="2103120" cy="822960"/>
            <a:chOff x="9345108" y="5210349"/>
            <a:chExt cx="1831551" cy="532522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xmlns="" id="{18D32AFC-5BE1-4653-92A3-6F1061F12EA1}"/>
                </a:ext>
              </a:extLst>
            </p:cNvPr>
            <p:cNvGrpSpPr/>
            <p:nvPr/>
          </p:nvGrpSpPr>
          <p:grpSpPr>
            <a:xfrm>
              <a:off x="9345108" y="5210349"/>
              <a:ext cx="1831551" cy="532522"/>
              <a:chOff x="1358050" y="5449369"/>
              <a:chExt cx="1831551" cy="532522"/>
            </a:xfrm>
          </p:grpSpPr>
          <p:sp>
            <p:nvSpPr>
              <p:cNvPr id="268" name="Rectangle: Rounded Corners 267">
                <a:extLst>
                  <a:ext uri="{FF2B5EF4-FFF2-40B4-BE49-F238E27FC236}">
                    <a16:creationId xmlns:a16="http://schemas.microsoft.com/office/drawing/2014/main" xmlns="" id="{068AB514-AB4A-4A8F-B38C-706684B07824}"/>
                  </a:ext>
                </a:extLst>
              </p:cNvPr>
              <p:cNvSpPr/>
              <p:nvPr/>
            </p:nvSpPr>
            <p:spPr>
              <a:xfrm>
                <a:off x="1358050" y="5449369"/>
                <a:ext cx="1831551" cy="532522"/>
              </a:xfrm>
              <a:prstGeom prst="roundRect">
                <a:avLst>
                  <a:gd name="adj" fmla="val 19476"/>
                </a:avLst>
              </a:prstGeom>
              <a:solidFill>
                <a:srgbClr val="876A4F"/>
              </a:solidFill>
              <a:ln w="25400">
                <a:solidFill>
                  <a:srgbClr val="503E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: Rounded Corners 268">
                <a:extLst>
                  <a:ext uri="{FF2B5EF4-FFF2-40B4-BE49-F238E27FC236}">
                    <a16:creationId xmlns:a16="http://schemas.microsoft.com/office/drawing/2014/main" xmlns="" id="{59F90DC7-40EA-42FF-ACD4-4424082C0EEF}"/>
                  </a:ext>
                </a:extLst>
              </p:cNvPr>
              <p:cNvSpPr/>
              <p:nvPr/>
            </p:nvSpPr>
            <p:spPr>
              <a:xfrm>
                <a:off x="1393903" y="5491974"/>
                <a:ext cx="1747572" cy="452443"/>
              </a:xfrm>
              <a:prstGeom prst="roundRect">
                <a:avLst>
                  <a:gd name="adj" fmla="val 19476"/>
                </a:avLst>
              </a:prstGeom>
              <a:noFill/>
              <a:ln w="12700">
                <a:solidFill>
                  <a:srgbClr val="D2C1B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xmlns="" id="{D9E22DB7-1F51-4F0B-B374-4B9886F42F21}"/>
                </a:ext>
              </a:extLst>
            </p:cNvPr>
            <p:cNvSpPr txBox="1"/>
            <p:nvPr/>
          </p:nvSpPr>
          <p:spPr>
            <a:xfrm>
              <a:off x="9486740" y="5243133"/>
              <a:ext cx="1538685" cy="418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13 : 15</a:t>
              </a: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pic>
        <p:nvPicPr>
          <p:cNvPr id="465" name="Picture 464">
            <a:extLst>
              <a:ext uri="{FF2B5EF4-FFF2-40B4-BE49-F238E27FC236}">
                <a16:creationId xmlns:a16="http://schemas.microsoft.com/office/drawing/2014/main" xmlns="" id="{D068CCB0-6E88-4F61-AB2C-1B4A21ED1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" y="1540115"/>
            <a:ext cx="1011255" cy="2790432"/>
          </a:xfrm>
          <a:prstGeom prst="rect">
            <a:avLst/>
          </a:prstGeom>
        </p:spPr>
      </p:pic>
      <p:pic>
        <p:nvPicPr>
          <p:cNvPr id="473" name="Picture 472">
            <a:extLst>
              <a:ext uri="{FF2B5EF4-FFF2-40B4-BE49-F238E27FC236}">
                <a16:creationId xmlns:a16="http://schemas.microsoft.com/office/drawing/2014/main" xmlns="" id="{A618627D-518D-4CAD-990D-0F76AC83E5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96" y="1425102"/>
            <a:ext cx="1036260" cy="2114888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xmlns="" id="{91E8BBD1-8C64-4E85-9005-A95C06791BAC}"/>
              </a:ext>
            </a:extLst>
          </p:cNvPr>
          <p:cNvSpPr/>
          <p:nvPr/>
        </p:nvSpPr>
        <p:spPr>
          <a:xfrm>
            <a:off x="-161468" y="1413075"/>
            <a:ext cx="12514935" cy="235311"/>
          </a:xfrm>
          <a:prstGeom prst="rect">
            <a:avLst/>
          </a:prstGeom>
          <a:solidFill>
            <a:srgbClr val="C22062"/>
          </a:solidFill>
          <a:ln>
            <a:noFill/>
          </a:ln>
          <a:scene3d>
            <a:camera prst="orthographicFront"/>
            <a:lightRig rig="brightRoom" dir="t"/>
          </a:scene3d>
          <a:sp3d>
            <a:bevelT w="20955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3" name="Picture 442">
            <a:extLst>
              <a:ext uri="{FF2B5EF4-FFF2-40B4-BE49-F238E27FC236}">
                <a16:creationId xmlns:a16="http://schemas.microsoft.com/office/drawing/2014/main" xmlns="" id="{A9DFD387-47AE-406F-9659-9AC02499F3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1" b="90000" l="10000" r="90000">
                        <a14:foregroundMark x1="69722" y1="58333" x2="66111" y2="81667"/>
                        <a14:foregroundMark x1="65833" y1="89167" x2="40278" y2="89722"/>
                        <a14:foregroundMark x1="43056" y1="8611" x2="42500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1330" flipH="1">
            <a:off x="3328191" y="-4708"/>
            <a:ext cx="1449751" cy="144975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450" name="Group 449">
            <a:extLst>
              <a:ext uri="{FF2B5EF4-FFF2-40B4-BE49-F238E27FC236}">
                <a16:creationId xmlns:a16="http://schemas.microsoft.com/office/drawing/2014/main" xmlns="" id="{C0BE04F4-D5B9-427D-8851-31EEC2625821}"/>
              </a:ext>
            </a:extLst>
          </p:cNvPr>
          <p:cNvGrpSpPr/>
          <p:nvPr/>
        </p:nvGrpSpPr>
        <p:grpSpPr>
          <a:xfrm>
            <a:off x="9690914" y="350022"/>
            <a:ext cx="1781171" cy="841609"/>
            <a:chOff x="9690914" y="350022"/>
            <a:chExt cx="1781171" cy="841609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xmlns="" id="{28D74CE2-9468-48E1-92B2-9D74B9136881}"/>
                </a:ext>
              </a:extLst>
            </p:cNvPr>
            <p:cNvSpPr/>
            <p:nvPr/>
          </p:nvSpPr>
          <p:spPr>
            <a:xfrm>
              <a:off x="9690914" y="350022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xmlns="" id="{EED5E391-05BA-4FC8-A116-7804ACCAB1F2}"/>
                </a:ext>
              </a:extLst>
            </p:cNvPr>
            <p:cNvSpPr/>
            <p:nvPr/>
          </p:nvSpPr>
          <p:spPr>
            <a:xfrm>
              <a:off x="10642943" y="35318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xmlns="" id="{871A54EA-2E33-47C1-968E-3B1C7F0B7CFC}"/>
                </a:ext>
              </a:extLst>
            </p:cNvPr>
            <p:cNvSpPr/>
            <p:nvPr/>
          </p:nvSpPr>
          <p:spPr>
            <a:xfrm>
              <a:off x="10164664" y="814118"/>
              <a:ext cx="829142" cy="377513"/>
            </a:xfrm>
            <a:prstGeom prst="rect">
              <a:avLst/>
            </a:prstGeom>
            <a:solidFill>
              <a:srgbClr val="F498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xmlns="" id="{BEB587E2-22A0-4E5E-A8E1-09E152558694}"/>
              </a:ext>
            </a:extLst>
          </p:cNvPr>
          <p:cNvGrpSpPr/>
          <p:nvPr/>
        </p:nvGrpSpPr>
        <p:grpSpPr>
          <a:xfrm>
            <a:off x="256389" y="366370"/>
            <a:ext cx="2327637" cy="835997"/>
            <a:chOff x="256389" y="366370"/>
            <a:chExt cx="2327637" cy="835997"/>
          </a:xfrm>
        </p:grpSpPr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xmlns="" id="{F8F374B6-F93E-4ECC-A6BA-F2A4A2168D5B}"/>
                </a:ext>
              </a:extLst>
            </p:cNvPr>
            <p:cNvGrpSpPr/>
            <p:nvPr/>
          </p:nvGrpSpPr>
          <p:grpSpPr>
            <a:xfrm flipV="1">
              <a:off x="256389" y="676294"/>
              <a:ext cx="1113375" cy="526073"/>
              <a:chOff x="9690914" y="350022"/>
              <a:chExt cx="1781171" cy="841609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xmlns="" id="{AEB3B472-A615-4CC7-8A90-4EF235E32631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xmlns="" id="{FA003ECA-B9A7-4FE2-875A-D8AFA6F8FFD2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xmlns="" id="{16976491-3CAB-474C-8B42-4C5639B6C9EB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xmlns="" id="{E0E9A6D9-F440-44DC-B49D-52D40C66F274}"/>
                </a:ext>
              </a:extLst>
            </p:cNvPr>
            <p:cNvGrpSpPr/>
            <p:nvPr/>
          </p:nvGrpSpPr>
          <p:grpSpPr>
            <a:xfrm>
              <a:off x="858441" y="366370"/>
              <a:ext cx="1113375" cy="526073"/>
              <a:chOff x="9690914" y="350022"/>
              <a:chExt cx="1781171" cy="841609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xmlns="" id="{F7AC5B9B-B45C-410E-A9E4-BBE4B10F14A7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xmlns="" id="{B23EEC3D-2400-4D8E-B30F-A0D52BB1828A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xmlns="" id="{3B8AA4F7-BA07-407C-9FF8-CBB6BB8BF8A2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xmlns="" id="{DAB6A204-F033-4D2A-8332-033759D2E997}"/>
                </a:ext>
              </a:extLst>
            </p:cNvPr>
            <p:cNvGrpSpPr/>
            <p:nvPr/>
          </p:nvGrpSpPr>
          <p:grpSpPr>
            <a:xfrm flipV="1">
              <a:off x="1470651" y="663617"/>
              <a:ext cx="1113375" cy="526073"/>
              <a:chOff x="9690914" y="350022"/>
              <a:chExt cx="1781171" cy="84160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xmlns="" id="{C12AA7AE-C0FD-45C3-A868-2F2A8E513D75}"/>
                  </a:ext>
                </a:extLst>
              </p:cNvPr>
              <p:cNvSpPr/>
              <p:nvPr/>
            </p:nvSpPr>
            <p:spPr>
              <a:xfrm>
                <a:off x="9690914" y="350022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xmlns="" id="{3D859897-EE64-4823-A0E1-A4CC064128C7}"/>
                  </a:ext>
                </a:extLst>
              </p:cNvPr>
              <p:cNvSpPr/>
              <p:nvPr/>
            </p:nvSpPr>
            <p:spPr>
              <a:xfrm>
                <a:off x="10642943" y="35318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xmlns="" id="{EA814BA4-99D8-4E35-A6FC-A2BC70A4F8A0}"/>
                  </a:ext>
                </a:extLst>
              </p:cNvPr>
              <p:cNvSpPr/>
              <p:nvPr/>
            </p:nvSpPr>
            <p:spPr>
              <a:xfrm>
                <a:off x="10164664" y="814118"/>
                <a:ext cx="829142" cy="377513"/>
              </a:xfrm>
              <a:prstGeom prst="rect">
                <a:avLst/>
              </a:prstGeom>
              <a:solidFill>
                <a:srgbClr val="F498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71" name="Picture 470">
            <a:extLst>
              <a:ext uri="{FF2B5EF4-FFF2-40B4-BE49-F238E27FC236}">
                <a16:creationId xmlns:a16="http://schemas.microsoft.com/office/drawing/2014/main" xmlns="" id="{9AD794D7-E422-4CAF-A512-70D275C4B3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08" y="5224412"/>
            <a:ext cx="1216649" cy="1695901"/>
          </a:xfrm>
          <a:prstGeom prst="rect">
            <a:avLst/>
          </a:prstGeom>
        </p:spPr>
      </p:pic>
      <p:pic>
        <p:nvPicPr>
          <p:cNvPr id="441" name="Picture 440">
            <a:extLst>
              <a:ext uri="{FF2B5EF4-FFF2-40B4-BE49-F238E27FC236}">
                <a16:creationId xmlns:a16="http://schemas.microsoft.com/office/drawing/2014/main" xmlns="" id="{E489E6DC-CCCB-483F-A3E4-931432332D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463801">
            <a:off x="2447361" y="78013"/>
            <a:ext cx="1302510" cy="130251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8D7A14-7D15-4ADC-B9F1-3B27B007F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80" y="37226"/>
            <a:ext cx="1593344" cy="1371617"/>
          </a:xfrm>
          <a:prstGeom prst="rect">
            <a:avLst/>
          </a:prstGeom>
        </p:spPr>
      </p:pic>
      <p:pic>
        <p:nvPicPr>
          <p:cNvPr id="271" name="!!Picture 16">
            <a:extLst>
              <a:ext uri="{FF2B5EF4-FFF2-40B4-BE49-F238E27FC236}">
                <a16:creationId xmlns:a16="http://schemas.microsoft.com/office/drawing/2014/main" xmlns="" id="{D15C9B10-9BA8-4A1E-A5E8-592B087B08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5483" y="2214049"/>
            <a:ext cx="3840480" cy="3775884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74" name="Picture 273">
            <a:extLst>
              <a:ext uri="{FF2B5EF4-FFF2-40B4-BE49-F238E27FC236}">
                <a16:creationId xmlns:a16="http://schemas.microsoft.com/office/drawing/2014/main" xmlns="" id="{C1BBB6E9-F570-47D7-B7ED-284739D559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50708" y="5475495"/>
            <a:ext cx="998522" cy="998522"/>
          </a:xfrm>
          <a:prstGeom prst="rect">
            <a:avLst/>
          </a:prstGeom>
          <a:effectLst/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xmlns="" id="{64A46BB5-5D16-41C4-A218-D2DD7AE932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1643" y="5475495"/>
            <a:ext cx="998522" cy="998522"/>
          </a:xfrm>
          <a:prstGeom prst="rect">
            <a:avLst/>
          </a:prstGeom>
          <a:effectLst/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xmlns="" id="{963E1210-679F-471F-8CA4-A93D5BCEBDCE}"/>
              </a:ext>
            </a:extLst>
          </p:cNvPr>
          <p:cNvSpPr txBox="1"/>
          <p:nvPr/>
        </p:nvSpPr>
        <p:spPr>
          <a:xfrm>
            <a:off x="1639132" y="1430276"/>
            <a:ext cx="891373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/>
            <a:lightRig rig="brightRoom" dir="t">
              <a:rot lat="0" lon="0" rev="600000"/>
            </a:lightRig>
          </a:scene3d>
          <a:sp3d prstMaterial="metal">
            <a:bevelT w="38100" h="5715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UTM Cookies" panose="02040603050506020204" pitchFamily="18" charset="0"/>
              </a:rPr>
              <a:t>Viết thương của các phép chia sau dưới dạng phân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xmlns="" id="{3A107AF9-6AAF-4D26-8377-A0F2C428B6C8}"/>
                  </a:ext>
                </a:extLst>
              </p:cNvPr>
              <p:cNvSpPr txBox="1"/>
              <p:nvPr/>
            </p:nvSpPr>
            <p:spPr>
              <a:xfrm>
                <a:off x="1695312" y="3159829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3A107AF9-6AAF-4D26-8377-A0F2C428B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312" y="3159829"/>
                <a:ext cx="814646" cy="16798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xmlns="" id="{541FCB57-CB3E-4F15-983E-2BD35C1F62B8}"/>
                  </a:ext>
                </a:extLst>
              </p:cNvPr>
              <p:cNvSpPr txBox="1"/>
              <p:nvPr/>
            </p:nvSpPr>
            <p:spPr>
              <a:xfrm>
                <a:off x="4496386" y="3121675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541FCB57-CB3E-4F15-983E-2BD35C1F6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386" y="3121675"/>
                <a:ext cx="814646" cy="16798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xmlns="" id="{80EEF875-066F-47D5-805D-2E860448FBB8}"/>
                  </a:ext>
                </a:extLst>
              </p:cNvPr>
              <p:cNvSpPr txBox="1"/>
              <p:nvPr/>
            </p:nvSpPr>
            <p:spPr>
              <a:xfrm>
                <a:off x="7029086" y="3159548"/>
                <a:ext cx="1236236" cy="1682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80EEF875-066F-47D5-805D-2E860448F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086" y="3159548"/>
                <a:ext cx="1236236" cy="168264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xmlns="" id="{CFFBC9DD-7D10-4A96-A3F3-63C4A017DE93}"/>
                  </a:ext>
                </a:extLst>
              </p:cNvPr>
              <p:cNvSpPr txBox="1"/>
              <p:nvPr/>
            </p:nvSpPr>
            <p:spPr>
              <a:xfrm>
                <a:off x="9561786" y="3197421"/>
                <a:ext cx="1236236" cy="1682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CFFBC9DD-7D10-4A96-A3F3-63C4A017D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786" y="3197421"/>
                <a:ext cx="1236236" cy="168264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E770937-B32F-4159-8B3D-35A34A03606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36884" r="71776" b="40775"/>
          <a:stretch/>
        </p:blipFill>
        <p:spPr>
          <a:xfrm rot="1354469">
            <a:off x="2188727" y="3956376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9" name="Picture 328">
            <a:extLst>
              <a:ext uri="{FF2B5EF4-FFF2-40B4-BE49-F238E27FC236}">
                <a16:creationId xmlns:a16="http://schemas.microsoft.com/office/drawing/2014/main" xmlns="" id="{BEC40F4A-301A-4E96-92E3-DE503E74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27582" r="6216" b="50077"/>
          <a:stretch/>
        </p:blipFill>
        <p:spPr>
          <a:xfrm rot="1354469">
            <a:off x="4929620" y="4126345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0" name="Picture 329">
            <a:extLst>
              <a:ext uri="{FF2B5EF4-FFF2-40B4-BE49-F238E27FC236}">
                <a16:creationId xmlns:a16="http://schemas.microsoft.com/office/drawing/2014/main" xmlns="" id="{060EFE57-A701-4C13-A435-6EA2E33DDED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6" t="53738" r="4993" b="23921"/>
          <a:stretch/>
        </p:blipFill>
        <p:spPr>
          <a:xfrm rot="1354469">
            <a:off x="7864444" y="4030608"/>
            <a:ext cx="1243531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31" name="Picture 330">
            <a:extLst>
              <a:ext uri="{FF2B5EF4-FFF2-40B4-BE49-F238E27FC236}">
                <a16:creationId xmlns:a16="http://schemas.microsoft.com/office/drawing/2014/main" xmlns="" id="{ED4BF7B0-CD97-45F1-BB2D-7D1676F13D3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61410" r="70018" b="16249"/>
          <a:stretch/>
        </p:blipFill>
        <p:spPr>
          <a:xfrm rot="1354469">
            <a:off x="10470993" y="3956375"/>
            <a:ext cx="1520263" cy="14707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25688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4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7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7" grpId="0" animBg="1"/>
          <p:bldP spid="301" grpId="0"/>
          <p:bldP spid="305" grpId="0"/>
          <p:bldP spid="315" grpId="0"/>
          <p:bldP spid="3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4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4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7" presetClass="entr" presetSubtype="0" fill="hold" grpId="0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8" fill="hold">
                          <p:stCondLst>
                            <p:cond delay="indefinite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3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3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7" grpId="0" animBg="1"/>
          <p:bldP spid="301" grpId="0"/>
          <p:bldP spid="305" grpId="0"/>
          <p:bldP spid="315" grpId="0"/>
          <p:bldP spid="31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B5BA0F2-DA95-49C8-B05E-7317B9BCBF18}"/>
              </a:ext>
            </a:extLst>
          </p:cNvPr>
          <p:cNvGrpSpPr/>
          <p:nvPr/>
        </p:nvGrpSpPr>
        <p:grpSpPr>
          <a:xfrm>
            <a:off x="-1577780" y="-156955"/>
            <a:ext cx="4630877" cy="2466168"/>
            <a:chOff x="-1577780" y="-156955"/>
            <a:chExt cx="4630877" cy="2466168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0F2312FF-804F-4D16-A062-EFD72C1AFBDA}"/>
                </a:ext>
              </a:extLst>
            </p:cNvPr>
            <p:cNvSpPr/>
            <p:nvPr/>
          </p:nvSpPr>
          <p:spPr>
            <a:xfrm flipH="1">
              <a:off x="-1577780" y="-156955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53FF6ACA-5872-42A9-9449-0A26CF89B099}"/>
                </a:ext>
              </a:extLst>
            </p:cNvPr>
            <p:cNvSpPr/>
            <p:nvPr/>
          </p:nvSpPr>
          <p:spPr>
            <a:xfrm>
              <a:off x="2251867" y="99714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xmlns="" id="{A02ACBE4-C21A-4E22-931B-9E4A7AD0A08A}"/>
                </a:ext>
              </a:extLst>
            </p:cNvPr>
            <p:cNvSpPr/>
            <p:nvPr/>
          </p:nvSpPr>
          <p:spPr>
            <a:xfrm>
              <a:off x="2024025" y="1200087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xmlns="" id="{94D704A4-5FCD-4A88-99EC-14C583FB6BF7}"/>
                </a:ext>
              </a:extLst>
            </p:cNvPr>
            <p:cNvSpPr/>
            <p:nvPr/>
          </p:nvSpPr>
          <p:spPr>
            <a:xfrm>
              <a:off x="2532189" y="11971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xmlns="" id="{2A2CDF23-51D4-43F6-87DC-4E4BF8DCCA74}"/>
                </a:ext>
              </a:extLst>
            </p:cNvPr>
            <p:cNvSpPr/>
            <p:nvPr/>
          </p:nvSpPr>
          <p:spPr>
            <a:xfrm>
              <a:off x="-509925" y="907923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xmlns="" id="{471867F7-2C47-4069-8DDE-15C16A7D79BB}"/>
                </a:ext>
              </a:extLst>
            </p:cNvPr>
            <p:cNvSpPr/>
            <p:nvPr/>
          </p:nvSpPr>
          <p:spPr>
            <a:xfrm>
              <a:off x="-737767" y="11108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xmlns="" id="{72FCC2DD-2102-41A3-BCFE-79CD30825CB5}"/>
                </a:ext>
              </a:extLst>
            </p:cNvPr>
            <p:cNvSpPr/>
            <p:nvPr/>
          </p:nvSpPr>
          <p:spPr>
            <a:xfrm>
              <a:off x="-229603" y="110794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xmlns="" id="{D9BA3CD8-B4BA-42B5-8EB7-B4B5AC2D4F10}"/>
                </a:ext>
              </a:extLst>
            </p:cNvPr>
            <p:cNvSpPr/>
            <p:nvPr/>
          </p:nvSpPr>
          <p:spPr>
            <a:xfrm>
              <a:off x="-205438" y="68666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xmlns="" id="{0977D075-8886-4F13-90C3-3D0E45EFF841}"/>
                </a:ext>
              </a:extLst>
            </p:cNvPr>
            <p:cNvSpPr/>
            <p:nvPr/>
          </p:nvSpPr>
          <p:spPr>
            <a:xfrm>
              <a:off x="1579437" y="29204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xmlns="" id="{BEF26BBC-1FA9-4DAA-BCEC-716CB44164EF}"/>
                </a:ext>
              </a:extLst>
            </p:cNvPr>
            <p:cNvSpPr/>
            <p:nvPr/>
          </p:nvSpPr>
          <p:spPr>
            <a:xfrm>
              <a:off x="1394854" y="522521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xmlns="" id="{93F1BAF8-5FC7-480E-9CBE-D32B3A82CA97}"/>
                </a:ext>
              </a:extLst>
            </p:cNvPr>
            <p:cNvSpPr/>
            <p:nvPr/>
          </p:nvSpPr>
          <p:spPr>
            <a:xfrm>
              <a:off x="1354116" y="72849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xmlns="" id="{EB7B75E5-01D6-4B18-BF46-28CDFB5868D0}"/>
                </a:ext>
              </a:extLst>
            </p:cNvPr>
            <p:cNvSpPr/>
            <p:nvPr/>
          </p:nvSpPr>
          <p:spPr>
            <a:xfrm>
              <a:off x="934820" y="-8870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xmlns="" id="{62003E42-1389-4815-85C9-64A36E71DDF6}"/>
                </a:ext>
              </a:extLst>
            </p:cNvPr>
            <p:cNvSpPr/>
            <p:nvPr/>
          </p:nvSpPr>
          <p:spPr>
            <a:xfrm>
              <a:off x="1120059" y="275862"/>
              <a:ext cx="251528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xmlns="" id="{BA8ED20F-4097-4BB8-BF56-BD69C70D72E3}"/>
                </a:ext>
              </a:extLst>
            </p:cNvPr>
            <p:cNvSpPr/>
            <p:nvPr/>
          </p:nvSpPr>
          <p:spPr>
            <a:xfrm>
              <a:off x="346916" y="17098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xmlns="" id="{F4CDFE4F-1E6A-43C7-9CFB-EE557186515A}"/>
                </a:ext>
              </a:extLst>
            </p:cNvPr>
            <p:cNvSpPr/>
            <p:nvPr/>
          </p:nvSpPr>
          <p:spPr>
            <a:xfrm>
              <a:off x="149093" y="434077"/>
              <a:ext cx="278915" cy="131565"/>
            </a:xfrm>
            <a:prstGeom prst="roundRect">
              <a:avLst>
                <a:gd name="adj" fmla="val 33550"/>
              </a:avLst>
            </a:pr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1" name="Picture 290">
            <a:extLst>
              <a:ext uri="{FF2B5EF4-FFF2-40B4-BE49-F238E27FC236}">
                <a16:creationId xmlns:a16="http://schemas.microsoft.com/office/drawing/2014/main" xmlns="" id="{E8F386C5-2F83-4628-BCFC-2B8C8EF0F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76" y="1932256"/>
            <a:ext cx="2621507" cy="3231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523F6B-1CE2-45F3-95CF-95C9FD1D6142}"/>
              </a:ext>
            </a:extLst>
          </p:cNvPr>
          <p:cNvGrpSpPr/>
          <p:nvPr/>
        </p:nvGrpSpPr>
        <p:grpSpPr>
          <a:xfrm>
            <a:off x="8519345" y="534144"/>
            <a:ext cx="4630877" cy="2530929"/>
            <a:chOff x="8519345" y="534144"/>
            <a:chExt cx="4630877" cy="253092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4DA332DD-40E0-49B3-A15B-EEBB1446FD6D}"/>
                </a:ext>
              </a:extLst>
            </p:cNvPr>
            <p:cNvSpPr/>
            <p:nvPr/>
          </p:nvSpPr>
          <p:spPr>
            <a:xfrm>
              <a:off x="8519345" y="534144"/>
              <a:ext cx="4630877" cy="2466168"/>
            </a:xfrm>
            <a:custGeom>
              <a:avLst/>
              <a:gdLst>
                <a:gd name="connsiteX0" fmla="*/ 702103 w 4630877"/>
                <a:gd name="connsiteY0" fmla="*/ 0 h 2466168"/>
                <a:gd name="connsiteX1" fmla="*/ 4236133 w 4630877"/>
                <a:gd name="connsiteY1" fmla="*/ 0 h 2466168"/>
                <a:gd name="connsiteX2" fmla="*/ 4432096 w 4630877"/>
                <a:gd name="connsiteY2" fmla="*/ 195963 h 2466168"/>
                <a:gd name="connsiteX3" fmla="*/ 4312411 w 4630877"/>
                <a:gd name="connsiteY3" fmla="*/ 376526 h 2466168"/>
                <a:gd name="connsiteX4" fmla="*/ 4276405 w 4630877"/>
                <a:gd name="connsiteY4" fmla="*/ 387703 h 2466168"/>
                <a:gd name="connsiteX5" fmla="*/ 4335768 w 4630877"/>
                <a:gd name="connsiteY5" fmla="*/ 387703 h 2466168"/>
                <a:gd name="connsiteX6" fmla="*/ 4630877 w 4630877"/>
                <a:gd name="connsiteY6" fmla="*/ 682812 h 2466168"/>
                <a:gd name="connsiteX7" fmla="*/ 4630876 w 4630877"/>
                <a:gd name="connsiteY7" fmla="*/ 682812 h 2466168"/>
                <a:gd name="connsiteX8" fmla="*/ 4335767 w 4630877"/>
                <a:gd name="connsiteY8" fmla="*/ 977921 h 2466168"/>
                <a:gd name="connsiteX9" fmla="*/ 3985153 w 4630877"/>
                <a:gd name="connsiteY9" fmla="*/ 977921 h 2466168"/>
                <a:gd name="connsiteX10" fmla="*/ 4036683 w 4630877"/>
                <a:gd name="connsiteY10" fmla="*/ 983116 h 2466168"/>
                <a:gd name="connsiteX11" fmla="*/ 4272317 w 4630877"/>
                <a:gd name="connsiteY11" fmla="*/ 1272229 h 2466168"/>
                <a:gd name="connsiteX12" fmla="*/ 4272316 w 4630877"/>
                <a:gd name="connsiteY12" fmla="*/ 1272229 h 2466168"/>
                <a:gd name="connsiteX13" fmla="*/ 4036682 w 4630877"/>
                <a:gd name="connsiteY13" fmla="*/ 1561342 h 2466168"/>
                <a:gd name="connsiteX14" fmla="*/ 4028110 w 4630877"/>
                <a:gd name="connsiteY14" fmla="*/ 1562206 h 2466168"/>
                <a:gd name="connsiteX15" fmla="*/ 4069094 w 4630877"/>
                <a:gd name="connsiteY15" fmla="*/ 1572322 h 2466168"/>
                <a:gd name="connsiteX16" fmla="*/ 4249333 w 4630877"/>
                <a:gd name="connsiteY16" fmla="*/ 1788538 h 2466168"/>
                <a:gd name="connsiteX17" fmla="*/ 4249332 w 4630877"/>
                <a:gd name="connsiteY17" fmla="*/ 1788538 h 2466168"/>
                <a:gd name="connsiteX18" fmla="*/ 4069093 w 4630877"/>
                <a:gd name="connsiteY18" fmla="*/ 2004754 h 2466168"/>
                <a:gd name="connsiteX19" fmla="*/ 4032000 w 4630877"/>
                <a:gd name="connsiteY19" fmla="*/ 2013910 h 2466168"/>
                <a:gd name="connsiteX20" fmla="*/ 4299627 w 4630877"/>
                <a:gd name="connsiteY20" fmla="*/ 2013910 h 2466168"/>
                <a:gd name="connsiteX21" fmla="*/ 4525756 w 4630877"/>
                <a:gd name="connsiteY21" fmla="*/ 2240039 h 2466168"/>
                <a:gd name="connsiteX22" fmla="*/ 4299627 w 4630877"/>
                <a:gd name="connsiteY22" fmla="*/ 2466168 h 2466168"/>
                <a:gd name="connsiteX23" fmla="*/ 479569 w 4630877"/>
                <a:gd name="connsiteY23" fmla="*/ 2466168 h 2466168"/>
                <a:gd name="connsiteX24" fmla="*/ 253440 w 4630877"/>
                <a:gd name="connsiteY24" fmla="*/ 2240039 h 2466168"/>
                <a:gd name="connsiteX25" fmla="*/ 479569 w 4630877"/>
                <a:gd name="connsiteY25" fmla="*/ 2013910 h 2466168"/>
                <a:gd name="connsiteX26" fmla="*/ 758457 w 4630877"/>
                <a:gd name="connsiteY26" fmla="*/ 2013910 h 2466168"/>
                <a:gd name="connsiteX27" fmla="*/ 829549 w 4630877"/>
                <a:gd name="connsiteY27" fmla="*/ 1991717 h 2466168"/>
                <a:gd name="connsiteX28" fmla="*/ 971633 w 4630877"/>
                <a:gd name="connsiteY28" fmla="*/ 1791032 h 2466168"/>
                <a:gd name="connsiteX29" fmla="*/ 971634 w 4630877"/>
                <a:gd name="connsiteY29" fmla="*/ 1791032 h 2466168"/>
                <a:gd name="connsiteX30" fmla="*/ 791395 w 4630877"/>
                <a:gd name="connsiteY30" fmla="*/ 1574816 h 2466168"/>
                <a:gd name="connsiteX31" fmla="*/ 761095 w 4630877"/>
                <a:gd name="connsiteY31" fmla="*/ 1567337 h 2466168"/>
                <a:gd name="connsiteX32" fmla="*/ 295109 w 4630877"/>
                <a:gd name="connsiteY32" fmla="*/ 1567337 h 2466168"/>
                <a:gd name="connsiteX33" fmla="*/ 23191 w 4630877"/>
                <a:gd name="connsiteY33" fmla="*/ 1387098 h 2466168"/>
                <a:gd name="connsiteX34" fmla="*/ 0 w 4630877"/>
                <a:gd name="connsiteY34" fmla="*/ 1272228 h 2466168"/>
                <a:gd name="connsiteX35" fmla="*/ 23191 w 4630877"/>
                <a:gd name="connsiteY35" fmla="*/ 1157359 h 2466168"/>
                <a:gd name="connsiteX36" fmla="*/ 295109 w 4630877"/>
                <a:gd name="connsiteY36" fmla="*/ 977120 h 2466168"/>
                <a:gd name="connsiteX37" fmla="*/ 1097119 w 4630877"/>
                <a:gd name="connsiteY37" fmla="*/ 977120 h 2466168"/>
                <a:gd name="connsiteX38" fmla="*/ 1117543 w 4630877"/>
                <a:gd name="connsiteY38" fmla="*/ 975061 h 2466168"/>
                <a:gd name="connsiteX39" fmla="*/ 1353177 w 4630877"/>
                <a:gd name="connsiteY39" fmla="*/ 685948 h 2466168"/>
                <a:gd name="connsiteX40" fmla="*/ 1353178 w 4630877"/>
                <a:gd name="connsiteY40" fmla="*/ 685948 h 2466168"/>
                <a:gd name="connsiteX41" fmla="*/ 1117544 w 4630877"/>
                <a:gd name="connsiteY41" fmla="*/ 396835 h 2466168"/>
                <a:gd name="connsiteX42" fmla="*/ 1068851 w 4630877"/>
                <a:gd name="connsiteY42" fmla="*/ 391926 h 2466168"/>
                <a:gd name="connsiteX43" fmla="*/ 702103 w 4630877"/>
                <a:gd name="connsiteY43" fmla="*/ 391926 h 2466168"/>
                <a:gd name="connsiteX44" fmla="*/ 506140 w 4630877"/>
                <a:gd name="connsiteY44" fmla="*/ 195963 h 2466168"/>
                <a:gd name="connsiteX45" fmla="*/ 702103 w 4630877"/>
                <a:gd name="connsiteY45" fmla="*/ 0 h 246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30877" h="2466168">
                  <a:moveTo>
                    <a:pt x="702103" y="0"/>
                  </a:moveTo>
                  <a:lnTo>
                    <a:pt x="4236133" y="0"/>
                  </a:lnTo>
                  <a:cubicBezTo>
                    <a:pt x="4344360" y="0"/>
                    <a:pt x="4432096" y="87736"/>
                    <a:pt x="4432096" y="195963"/>
                  </a:cubicBezTo>
                  <a:cubicBezTo>
                    <a:pt x="4432096" y="277133"/>
                    <a:pt x="4382745" y="346777"/>
                    <a:pt x="4312411" y="376526"/>
                  </a:cubicBezTo>
                  <a:lnTo>
                    <a:pt x="4276405" y="387703"/>
                  </a:lnTo>
                  <a:lnTo>
                    <a:pt x="4335768" y="387703"/>
                  </a:lnTo>
                  <a:cubicBezTo>
                    <a:pt x="4498752" y="387703"/>
                    <a:pt x="4630877" y="519828"/>
                    <a:pt x="4630877" y="682812"/>
                  </a:cubicBezTo>
                  <a:lnTo>
                    <a:pt x="4630876" y="682812"/>
                  </a:lnTo>
                  <a:cubicBezTo>
                    <a:pt x="4630876" y="845796"/>
                    <a:pt x="4498751" y="977921"/>
                    <a:pt x="4335767" y="977921"/>
                  </a:cubicBezTo>
                  <a:lnTo>
                    <a:pt x="3985153" y="977921"/>
                  </a:lnTo>
                  <a:lnTo>
                    <a:pt x="4036683" y="983116"/>
                  </a:lnTo>
                  <a:cubicBezTo>
                    <a:pt x="4171159" y="1010633"/>
                    <a:pt x="4272317" y="1129618"/>
                    <a:pt x="4272317" y="1272229"/>
                  </a:cubicBezTo>
                  <a:lnTo>
                    <a:pt x="4272316" y="1272229"/>
                  </a:lnTo>
                  <a:cubicBezTo>
                    <a:pt x="4272316" y="1414840"/>
                    <a:pt x="4171158" y="1533825"/>
                    <a:pt x="4036682" y="1561342"/>
                  </a:cubicBezTo>
                  <a:lnTo>
                    <a:pt x="4028110" y="1562206"/>
                  </a:lnTo>
                  <a:lnTo>
                    <a:pt x="4069094" y="1572322"/>
                  </a:lnTo>
                  <a:cubicBezTo>
                    <a:pt x="4175013" y="1607945"/>
                    <a:pt x="4249333" y="1691341"/>
                    <a:pt x="4249333" y="1788538"/>
                  </a:cubicBezTo>
                  <a:lnTo>
                    <a:pt x="4249332" y="1788538"/>
                  </a:lnTo>
                  <a:cubicBezTo>
                    <a:pt x="4249332" y="1885736"/>
                    <a:pt x="4175012" y="1969132"/>
                    <a:pt x="4069093" y="2004754"/>
                  </a:cubicBezTo>
                  <a:lnTo>
                    <a:pt x="4032000" y="2013910"/>
                  </a:lnTo>
                  <a:lnTo>
                    <a:pt x="4299627" y="2013910"/>
                  </a:lnTo>
                  <a:cubicBezTo>
                    <a:pt x="4424515" y="2013910"/>
                    <a:pt x="4525756" y="2115151"/>
                    <a:pt x="4525756" y="2240039"/>
                  </a:cubicBezTo>
                  <a:cubicBezTo>
                    <a:pt x="4525756" y="2364927"/>
                    <a:pt x="4424515" y="2466168"/>
                    <a:pt x="4299627" y="2466168"/>
                  </a:cubicBezTo>
                  <a:lnTo>
                    <a:pt x="479569" y="2466168"/>
                  </a:lnTo>
                  <a:cubicBezTo>
                    <a:pt x="354681" y="2466168"/>
                    <a:pt x="253440" y="2364927"/>
                    <a:pt x="253440" y="2240039"/>
                  </a:cubicBezTo>
                  <a:cubicBezTo>
                    <a:pt x="253440" y="2115151"/>
                    <a:pt x="354681" y="2013910"/>
                    <a:pt x="479569" y="2013910"/>
                  </a:cubicBezTo>
                  <a:lnTo>
                    <a:pt x="758457" y="2013910"/>
                  </a:lnTo>
                  <a:lnTo>
                    <a:pt x="829549" y="1991717"/>
                  </a:lnTo>
                  <a:cubicBezTo>
                    <a:pt x="914732" y="1950561"/>
                    <a:pt x="971633" y="1876080"/>
                    <a:pt x="971633" y="1791032"/>
                  </a:cubicBezTo>
                  <a:lnTo>
                    <a:pt x="971634" y="1791032"/>
                  </a:lnTo>
                  <a:cubicBezTo>
                    <a:pt x="971634" y="1693834"/>
                    <a:pt x="897314" y="1610439"/>
                    <a:pt x="791395" y="1574816"/>
                  </a:cubicBezTo>
                  <a:lnTo>
                    <a:pt x="761095" y="1567337"/>
                  </a:lnTo>
                  <a:lnTo>
                    <a:pt x="295109" y="1567337"/>
                  </a:lnTo>
                  <a:cubicBezTo>
                    <a:pt x="172871" y="1567337"/>
                    <a:pt x="67991" y="1493017"/>
                    <a:pt x="23191" y="1387098"/>
                  </a:cubicBezTo>
                  <a:lnTo>
                    <a:pt x="0" y="1272228"/>
                  </a:lnTo>
                  <a:lnTo>
                    <a:pt x="23191" y="1157359"/>
                  </a:lnTo>
                  <a:cubicBezTo>
                    <a:pt x="67991" y="1051440"/>
                    <a:pt x="172871" y="977120"/>
                    <a:pt x="295109" y="977120"/>
                  </a:cubicBezTo>
                  <a:lnTo>
                    <a:pt x="1097119" y="977120"/>
                  </a:lnTo>
                  <a:lnTo>
                    <a:pt x="1117543" y="975061"/>
                  </a:lnTo>
                  <a:cubicBezTo>
                    <a:pt x="1252019" y="947544"/>
                    <a:pt x="1353177" y="828559"/>
                    <a:pt x="1353177" y="685948"/>
                  </a:cubicBezTo>
                  <a:lnTo>
                    <a:pt x="1353178" y="685948"/>
                  </a:lnTo>
                  <a:cubicBezTo>
                    <a:pt x="1353178" y="543337"/>
                    <a:pt x="1252020" y="424352"/>
                    <a:pt x="1117544" y="396835"/>
                  </a:cubicBezTo>
                  <a:lnTo>
                    <a:pt x="1068851" y="391926"/>
                  </a:lnTo>
                  <a:lnTo>
                    <a:pt x="702103" y="391926"/>
                  </a:lnTo>
                  <a:cubicBezTo>
                    <a:pt x="593876" y="391926"/>
                    <a:pt x="506140" y="304190"/>
                    <a:pt x="506140" y="195963"/>
                  </a:cubicBezTo>
                  <a:cubicBezTo>
                    <a:pt x="506140" y="87736"/>
                    <a:pt x="593876" y="0"/>
                    <a:pt x="702103" y="0"/>
                  </a:cubicBezTo>
                  <a:close/>
                </a:path>
              </a:pathLst>
            </a:custGeom>
            <a:solidFill>
              <a:srgbClr val="F1D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xmlns="" id="{4B082588-2A9D-42B0-8A24-71FBB7E708AD}"/>
                </a:ext>
              </a:extLst>
            </p:cNvPr>
            <p:cNvSpPr/>
            <p:nvPr/>
          </p:nvSpPr>
          <p:spPr>
            <a:xfrm>
              <a:off x="11580038" y="145788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xmlns="" id="{7586A869-DAE9-4685-8C53-716F29702727}"/>
                </a:ext>
              </a:extLst>
            </p:cNvPr>
            <p:cNvSpPr/>
            <p:nvPr/>
          </p:nvSpPr>
          <p:spPr>
            <a:xfrm>
              <a:off x="11822983" y="1657162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xmlns="" id="{1AA36A32-8A6A-4590-A646-FA3C87AC3AF6}"/>
                </a:ext>
              </a:extLst>
            </p:cNvPr>
            <p:cNvSpPr/>
            <p:nvPr/>
          </p:nvSpPr>
          <p:spPr>
            <a:xfrm>
              <a:off x="12109856" y="1839358"/>
              <a:ext cx="361388" cy="128793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Rounded Corners 129">
              <a:extLst>
                <a:ext uri="{FF2B5EF4-FFF2-40B4-BE49-F238E27FC236}">
                  <a16:creationId xmlns:a16="http://schemas.microsoft.com/office/drawing/2014/main" xmlns="" id="{891DB163-824F-462D-879D-C713200DB705}"/>
                </a:ext>
              </a:extLst>
            </p:cNvPr>
            <p:cNvSpPr/>
            <p:nvPr/>
          </p:nvSpPr>
          <p:spPr>
            <a:xfrm>
              <a:off x="9359200" y="180232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xmlns="" id="{2861BEE5-8223-45B8-83B5-7A2682FA3CE5}"/>
                </a:ext>
              </a:extLst>
            </p:cNvPr>
            <p:cNvSpPr/>
            <p:nvPr/>
          </p:nvSpPr>
          <p:spPr>
            <a:xfrm>
              <a:off x="9643481" y="2014325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xmlns="" id="{7867B74E-F7E6-4B50-A47E-995D9C122C0F}"/>
                </a:ext>
              </a:extLst>
            </p:cNvPr>
            <p:cNvSpPr/>
            <p:nvPr/>
          </p:nvSpPr>
          <p:spPr>
            <a:xfrm>
              <a:off x="9652820" y="1570374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xmlns="" id="{60326041-3A28-4DBA-A58A-385367ABA018}"/>
                </a:ext>
              </a:extLst>
            </p:cNvPr>
            <p:cNvSpPr/>
            <p:nvPr/>
          </p:nvSpPr>
          <p:spPr>
            <a:xfrm>
              <a:off x="9958481" y="1363520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xmlns="" id="{8820A914-E60A-4303-B865-CFD5503B5A6C}"/>
                </a:ext>
              </a:extLst>
            </p:cNvPr>
            <p:cNvSpPr/>
            <p:nvPr/>
          </p:nvSpPr>
          <p:spPr>
            <a:xfrm>
              <a:off x="11380759" y="65288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xmlns="" id="{E2870B69-1B3A-4AAA-9E47-7840F92BE949}"/>
                </a:ext>
              </a:extLst>
            </p:cNvPr>
            <p:cNvSpPr/>
            <p:nvPr/>
          </p:nvSpPr>
          <p:spPr>
            <a:xfrm>
              <a:off x="11676475" y="88297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xmlns="" id="{A974832C-3CB2-42DB-A462-7DDEDE24AACC}"/>
                </a:ext>
              </a:extLst>
            </p:cNvPr>
            <p:cNvSpPr/>
            <p:nvPr/>
          </p:nvSpPr>
          <p:spPr>
            <a:xfrm>
              <a:off x="10300902" y="2774612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xmlns="" id="{0E20D375-0B96-48BA-AAC5-C6B0DAEC0E2F}"/>
                </a:ext>
              </a:extLst>
            </p:cNvPr>
            <p:cNvSpPr/>
            <p:nvPr/>
          </p:nvSpPr>
          <p:spPr>
            <a:xfrm>
              <a:off x="12071676" y="2730566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xmlns="" id="{F996C6F1-7D25-470C-8F20-D34B5F5F184D}"/>
                </a:ext>
              </a:extLst>
            </p:cNvPr>
            <p:cNvSpPr/>
            <p:nvPr/>
          </p:nvSpPr>
          <p:spPr>
            <a:xfrm>
              <a:off x="11843834" y="2933508"/>
              <a:ext cx="369166" cy="131565"/>
            </a:xfrm>
            <a:prstGeom prst="roundRect">
              <a:avLst>
                <a:gd name="adj" fmla="val 33550"/>
              </a:avLst>
            </a:prstGeom>
            <a:solidFill>
              <a:srgbClr val="DDBE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8" name="Picture 1037">
            <a:extLst>
              <a:ext uri="{FF2B5EF4-FFF2-40B4-BE49-F238E27FC236}">
                <a16:creationId xmlns:a16="http://schemas.microsoft.com/office/drawing/2014/main" xmlns="" id="{5113CF94-B456-4BBE-BC2C-70F9FFFBD4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87" y="1169515"/>
            <a:ext cx="892073" cy="791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FEB09AB-D66B-4859-9B25-22807377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59" y="1198238"/>
            <a:ext cx="1021889" cy="754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0091812-9937-4455-BAA4-ACB2812A4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5" y="824626"/>
            <a:ext cx="1207757" cy="11281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DBB4570-4621-4D1D-A29A-04BB3AE9C041}"/>
              </a:ext>
            </a:extLst>
          </p:cNvPr>
          <p:cNvGrpSpPr/>
          <p:nvPr/>
        </p:nvGrpSpPr>
        <p:grpSpPr>
          <a:xfrm rot="21021493">
            <a:off x="-607109" y="-1067301"/>
            <a:ext cx="12465500" cy="7752810"/>
            <a:chOff x="1218581" y="-894810"/>
            <a:chExt cx="8542981" cy="7752810"/>
          </a:xfrm>
        </p:grpSpPr>
        <p:sp>
          <p:nvSpPr>
            <p:cNvPr id="1029" name="Isosceles Triangle 1028">
              <a:extLst>
                <a:ext uri="{FF2B5EF4-FFF2-40B4-BE49-F238E27FC236}">
                  <a16:creationId xmlns:a16="http://schemas.microsoft.com/office/drawing/2014/main" xmlns="" id="{E293290E-9C81-4E4B-8B19-872EB5485AF2}"/>
                </a:ext>
              </a:extLst>
            </p:cNvPr>
            <p:cNvSpPr/>
            <p:nvPr/>
          </p:nvSpPr>
          <p:spPr>
            <a:xfrm>
              <a:off x="1218581" y="391012"/>
              <a:ext cx="8542981" cy="6466988"/>
            </a:xfrm>
            <a:prstGeom prst="triangle">
              <a:avLst/>
            </a:prstGeom>
            <a:gradFill>
              <a:gsLst>
                <a:gs pos="35000">
                  <a:srgbClr val="FFFF00">
                    <a:alpha val="22000"/>
                  </a:srgbClr>
                </a:gs>
                <a:gs pos="77000">
                  <a:schemeClr val="bg1"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E86DCBDA-B2C4-4F17-B959-DC4A9986CDEF}"/>
                </a:ext>
              </a:extLst>
            </p:cNvPr>
            <p:cNvGrpSpPr/>
            <p:nvPr/>
          </p:nvGrpSpPr>
          <p:grpSpPr>
            <a:xfrm>
              <a:off x="5166232" y="-894810"/>
              <a:ext cx="685863" cy="1864193"/>
              <a:chOff x="8038599" y="0"/>
              <a:chExt cx="875555" cy="237977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xmlns="" id="{EC3D622D-5BAA-476A-9E03-FDF530319747}"/>
                  </a:ext>
                </a:extLst>
              </p:cNvPr>
              <p:cNvSpPr/>
              <p:nvPr/>
            </p:nvSpPr>
            <p:spPr>
              <a:xfrm>
                <a:off x="8214306" y="1927195"/>
                <a:ext cx="524140" cy="452583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xmlns="" id="{72FE124E-0AD8-45F9-BEAF-DC4ED7736FC3}"/>
                  </a:ext>
                </a:extLst>
              </p:cNvPr>
              <p:cNvGrpSpPr/>
              <p:nvPr/>
            </p:nvGrpSpPr>
            <p:grpSpPr>
              <a:xfrm>
                <a:off x="8038599" y="0"/>
                <a:ext cx="875555" cy="2269474"/>
                <a:chOff x="8038599" y="0"/>
                <a:chExt cx="875555" cy="2269474"/>
              </a:xfrm>
            </p:grpSpPr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xmlns="" id="{75FC2B13-D746-4033-A451-5D7CFA1418DE}"/>
                    </a:ext>
                  </a:extLst>
                </p:cNvPr>
                <p:cNvCxnSpPr/>
                <p:nvPr/>
              </p:nvCxnSpPr>
              <p:spPr>
                <a:xfrm flipV="1">
                  <a:off x="8480586" y="0"/>
                  <a:ext cx="0" cy="1641446"/>
                </a:xfrm>
                <a:prstGeom prst="line">
                  <a:avLst/>
                </a:prstGeom>
                <a:ln w="381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8BEA1791-5BC4-482C-B58A-3CB6351AADC0}"/>
                    </a:ext>
                  </a:extLst>
                </p:cNvPr>
                <p:cNvSpPr/>
                <p:nvPr/>
              </p:nvSpPr>
              <p:spPr>
                <a:xfrm>
                  <a:off x="8038599" y="1509083"/>
                  <a:ext cx="875555" cy="760391"/>
                </a:xfrm>
                <a:custGeom>
                  <a:avLst/>
                  <a:gdLst>
                    <a:gd name="connsiteX0" fmla="*/ 594703 w 1189408"/>
                    <a:gd name="connsiteY0" fmla="*/ 0 h 1133069"/>
                    <a:gd name="connsiteX1" fmla="*/ 783597 w 1189408"/>
                    <a:gd name="connsiteY1" fmla="*/ 213732 h 1133069"/>
                    <a:gd name="connsiteX2" fmla="*/ 780836 w 1189408"/>
                    <a:gd name="connsiteY2" fmla="*/ 244717 h 1133069"/>
                    <a:gd name="connsiteX3" fmla="*/ 826190 w 1189408"/>
                    <a:gd name="connsiteY3" fmla="*/ 261806 h 1133069"/>
                    <a:gd name="connsiteX4" fmla="*/ 1189408 w 1189408"/>
                    <a:gd name="connsiteY4" fmla="*/ 926971 h 1133069"/>
                    <a:gd name="connsiteX5" fmla="*/ 1177326 w 1189408"/>
                    <a:gd name="connsiteY5" fmla="*/ 1072458 h 1133069"/>
                    <a:gd name="connsiteX6" fmla="*/ 1161826 w 1189408"/>
                    <a:gd name="connsiteY6" fmla="*/ 1133069 h 1133069"/>
                    <a:gd name="connsiteX7" fmla="*/ 27582 w 1189408"/>
                    <a:gd name="connsiteY7" fmla="*/ 1133069 h 1133069"/>
                    <a:gd name="connsiteX8" fmla="*/ 12082 w 1189408"/>
                    <a:gd name="connsiteY8" fmla="*/ 1072458 h 1133069"/>
                    <a:gd name="connsiteX9" fmla="*/ 0 w 1189408"/>
                    <a:gd name="connsiteY9" fmla="*/ 926971 h 1133069"/>
                    <a:gd name="connsiteX10" fmla="*/ 363218 w 1189408"/>
                    <a:gd name="connsiteY10" fmla="*/ 261806 h 1133069"/>
                    <a:gd name="connsiteX11" fmla="*/ 408571 w 1189408"/>
                    <a:gd name="connsiteY11" fmla="*/ 244717 h 1133069"/>
                    <a:gd name="connsiteX12" fmla="*/ 405810 w 1189408"/>
                    <a:gd name="connsiteY12" fmla="*/ 213732 h 1133069"/>
                    <a:gd name="connsiteX13" fmla="*/ 594703 w 1189408"/>
                    <a:gd name="connsiteY13" fmla="*/ 0 h 113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408" h="1133069">
                      <a:moveTo>
                        <a:pt x="594703" y="0"/>
                      </a:moveTo>
                      <a:cubicBezTo>
                        <a:pt x="699027" y="0"/>
                        <a:pt x="783597" y="95691"/>
                        <a:pt x="783597" y="213732"/>
                      </a:cubicBezTo>
                      <a:lnTo>
                        <a:pt x="780836" y="244717"/>
                      </a:lnTo>
                      <a:lnTo>
                        <a:pt x="826190" y="261806"/>
                      </a:lnTo>
                      <a:cubicBezTo>
                        <a:pt x="1039638" y="371396"/>
                        <a:pt x="1189408" y="627952"/>
                        <a:pt x="1189408" y="926971"/>
                      </a:cubicBezTo>
                      <a:cubicBezTo>
                        <a:pt x="1189408" y="976807"/>
                        <a:pt x="1185248" y="1025464"/>
                        <a:pt x="1177326" y="1072458"/>
                      </a:cubicBezTo>
                      <a:lnTo>
                        <a:pt x="1161826" y="1133069"/>
                      </a:lnTo>
                      <a:lnTo>
                        <a:pt x="27582" y="1133069"/>
                      </a:lnTo>
                      <a:lnTo>
                        <a:pt x="12082" y="1072458"/>
                      </a:lnTo>
                      <a:cubicBezTo>
                        <a:pt x="4160" y="1025464"/>
                        <a:pt x="0" y="976807"/>
                        <a:pt x="0" y="926971"/>
                      </a:cubicBezTo>
                      <a:cubicBezTo>
                        <a:pt x="0" y="627952"/>
                        <a:pt x="149770" y="371396"/>
                        <a:pt x="363218" y="261806"/>
                      </a:cubicBezTo>
                      <a:lnTo>
                        <a:pt x="408571" y="244717"/>
                      </a:lnTo>
                      <a:lnTo>
                        <a:pt x="405810" y="213732"/>
                      </a:lnTo>
                      <a:cubicBezTo>
                        <a:pt x="405810" y="95691"/>
                        <a:pt x="490380" y="0"/>
                        <a:pt x="594703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xmlns="" id="{AFB81F09-42EB-4086-8124-0FDC7024A7F3}"/>
              </a:ext>
            </a:extLst>
          </p:cNvPr>
          <p:cNvGrpSpPr/>
          <p:nvPr/>
        </p:nvGrpSpPr>
        <p:grpSpPr>
          <a:xfrm>
            <a:off x="10092873" y="55752"/>
            <a:ext cx="2519119" cy="2820404"/>
            <a:chOff x="9162739" y="127039"/>
            <a:chExt cx="2701412" cy="3024499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xmlns="" id="{1375A785-C90A-4771-945D-9188AAA0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320" y="1213616"/>
              <a:ext cx="2690831" cy="193792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390DB899-91CC-4760-A4A1-EE4FD2E2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829" y="2465032"/>
              <a:ext cx="451746" cy="255335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xmlns="" id="{A35E53AE-B414-4F4A-A870-9FFE98A3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2105" y="1912502"/>
              <a:ext cx="576139" cy="90349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xmlns="" id="{9026463E-D0FE-40D7-A28B-B1A40847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5317" y="1916074"/>
              <a:ext cx="556498" cy="792191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xmlns="" id="{D9902F69-C7C4-4F09-AEE3-8F59C08A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536" y="706704"/>
              <a:ext cx="785644" cy="910038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xmlns="" id="{BB43868C-F9BF-48CF-A337-985454CD9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14"/>
            <a:stretch/>
          </p:blipFill>
          <p:spPr>
            <a:xfrm>
              <a:off x="9580371" y="1503610"/>
              <a:ext cx="1009223" cy="1204655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xmlns="" id="{DBAC4722-322C-4DFF-83F9-FCE5ADFBE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5763" y="590556"/>
              <a:ext cx="766003" cy="916585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AEDA7306-DFE5-4678-B8EB-C74AABC8D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2739" y="1915399"/>
              <a:ext cx="693986" cy="890397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xmlns="" id="{87CDD611-78C6-47A0-A66F-EE5035B53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5952" y="127039"/>
              <a:ext cx="1014791" cy="1309408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xmlns="" id="{F25ED324-46EB-4132-8D49-1FD303480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1054" y="1027509"/>
              <a:ext cx="445198" cy="268428"/>
            </a:xfrm>
            <a:prstGeom prst="rect">
              <a:avLst/>
            </a:prstGeom>
          </p:spPr>
        </p:pic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xmlns="" id="{431D57DE-87CC-4817-8A46-10A5557C10C1}"/>
              </a:ext>
            </a:extLst>
          </p:cNvPr>
          <p:cNvGrpSpPr/>
          <p:nvPr/>
        </p:nvGrpSpPr>
        <p:grpSpPr>
          <a:xfrm>
            <a:off x="10291731" y="6186010"/>
            <a:ext cx="1585080" cy="594720"/>
            <a:chOff x="301520" y="167100"/>
            <a:chExt cx="1585080" cy="59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xmlns="" id="{8878234E-98E9-4F70-A44F-E0866A9E0E3F}"/>
                    </a:ext>
                  </a:extLst>
                </p14:cNvPr>
                <p14:cNvContentPartPr/>
                <p14:nvPr/>
              </p14:nvContentPartPr>
              <p14:xfrm>
                <a:off x="301520" y="255660"/>
                <a:ext cx="708480" cy="39600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8878234E-98E9-4F70-A44F-E0866A9E0E3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2525" y="246652"/>
                  <a:ext cx="726111" cy="4136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xmlns="" id="{F3C38554-882B-4C7B-BC6E-8DADE16E3441}"/>
                    </a:ext>
                  </a:extLst>
                </p14:cNvPr>
                <p14:cNvContentPartPr/>
                <p14:nvPr/>
              </p14:nvContentPartPr>
              <p14:xfrm>
                <a:off x="879680" y="167100"/>
                <a:ext cx="459720" cy="43056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F3C38554-882B-4C7B-BC6E-8DADE16E344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70680" y="158100"/>
                  <a:ext cx="47736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xmlns="" id="{38D4724E-54AB-4C6A-B5A8-8919A67D84B5}"/>
                    </a:ext>
                  </a:extLst>
                </p14:cNvPr>
                <p14:cNvContentPartPr/>
                <p14:nvPr/>
              </p14:nvContentPartPr>
              <p14:xfrm>
                <a:off x="1078400" y="316140"/>
                <a:ext cx="418680" cy="29484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38D4724E-54AB-4C6A-B5A8-8919A67D84B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69408" y="307140"/>
                  <a:ext cx="436305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xmlns="" id="{130709F5-C96E-42F6-84D8-F626FB460667}"/>
                    </a:ext>
                  </a:extLst>
                </p14:cNvPr>
                <p14:cNvContentPartPr/>
                <p14:nvPr/>
              </p14:nvContentPartPr>
              <p14:xfrm>
                <a:off x="1448120" y="248460"/>
                <a:ext cx="152280" cy="3513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130709F5-C96E-42F6-84D8-F626FB46066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439120" y="239460"/>
                  <a:ext cx="16992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xmlns="" id="{F587F463-D78C-441E-8B01-D36265BACED0}"/>
                    </a:ext>
                  </a:extLst>
                </p14:cNvPr>
                <p14:cNvContentPartPr/>
                <p14:nvPr/>
              </p14:nvContentPartPr>
              <p14:xfrm>
                <a:off x="1190360" y="358260"/>
                <a:ext cx="577080" cy="4035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F587F463-D78C-441E-8B01-D36265BACED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81360" y="349260"/>
                  <a:ext cx="59472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xmlns="" id="{01E09651-A7B5-4A05-A276-8D421517EFA6}"/>
                    </a:ext>
                  </a:extLst>
                </p14:cNvPr>
                <p14:cNvContentPartPr/>
                <p14:nvPr/>
              </p14:nvContentPartPr>
              <p14:xfrm>
                <a:off x="1346600" y="338460"/>
                <a:ext cx="540000" cy="586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01E09651-A7B5-4A05-A276-8D421517EFA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37600" y="329460"/>
                  <a:ext cx="55764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xmlns="" id="{2CC29A9C-3274-4474-8DFE-BF00C060CE91}"/>
                    </a:ext>
                  </a:extLst>
                </p14:cNvPr>
                <p14:cNvContentPartPr/>
                <p14:nvPr/>
              </p14:nvContentPartPr>
              <p14:xfrm>
                <a:off x="1007480" y="412620"/>
                <a:ext cx="274320" cy="4788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2CC29A9C-3274-4474-8DFE-BF00C060CE9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98480" y="403620"/>
                  <a:ext cx="291960" cy="65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xmlns="" id="{9D816310-31E6-4223-A435-22F385A5EC5C}"/>
              </a:ext>
            </a:extLst>
          </p:cNvPr>
          <p:cNvSpPr txBox="1"/>
          <p:nvPr/>
        </p:nvSpPr>
        <p:spPr>
          <a:xfrm>
            <a:off x="2619924" y="365307"/>
            <a:ext cx="72317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solidFill>
                  <a:srgbClr val="FDE2B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Trà sữa</a:t>
            </a:r>
          </a:p>
          <a:p>
            <a:pPr algn="ctr"/>
            <a:r>
              <a:rPr lang="en-US" sz="9600" b="1">
                <a:ln w="38100" cmpd="dbl">
                  <a:solidFill>
                    <a:schemeClr val="tx1"/>
                  </a:solidFill>
                  <a:prstDash val="solid"/>
                </a:ln>
                <a:solidFill>
                  <a:srgbClr val="FDE2B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ngọt ngào</a:t>
            </a:r>
            <a:endParaRPr lang="en-US" sz="9600" b="1" dirty="0">
              <a:ln w="38100" cmpd="dbl">
                <a:solidFill>
                  <a:schemeClr val="tx1"/>
                </a:solidFill>
                <a:prstDash val="solid"/>
              </a:ln>
              <a:solidFill>
                <a:srgbClr val="FDE2BD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D7D26E3C-8407-47B6-978F-7C7CBA6FEBA7}"/>
              </a:ext>
            </a:extLst>
          </p:cNvPr>
          <p:cNvGrpSpPr/>
          <p:nvPr/>
        </p:nvGrpSpPr>
        <p:grpSpPr>
          <a:xfrm>
            <a:off x="4196799" y="1322852"/>
            <a:ext cx="143693" cy="143693"/>
            <a:chOff x="3150514" y="356073"/>
            <a:chExt cx="405993" cy="405993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xmlns="" id="{10022B59-9112-4C06-92AD-3D2142235EF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xmlns="" id="{F3FD99A7-1B33-468E-A107-F3AB4DCC6C0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xmlns="" id="{052EAC7C-1D27-443B-A9B4-AD4FD80AB8D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4ADA000B-4D8F-49FD-AACA-A49C9782332E}"/>
              </a:ext>
            </a:extLst>
          </p:cNvPr>
          <p:cNvGrpSpPr/>
          <p:nvPr/>
        </p:nvGrpSpPr>
        <p:grpSpPr>
          <a:xfrm>
            <a:off x="7559787" y="2855441"/>
            <a:ext cx="143693" cy="143693"/>
            <a:chOff x="3150514" y="356073"/>
            <a:chExt cx="405993" cy="405993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xmlns="" id="{F73BFDB5-7849-4EA2-9986-ADD6E96E7E87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xmlns="" id="{972D12F7-F1E2-456A-B96B-C469B0DE59B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xmlns="" id="{BBAD7AA2-3059-4FAB-80D5-DBB9197F131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xmlns="" id="{AFBC7860-A30C-4CBE-AA76-26F44802EF38}"/>
              </a:ext>
            </a:extLst>
          </p:cNvPr>
          <p:cNvGrpSpPr/>
          <p:nvPr/>
        </p:nvGrpSpPr>
        <p:grpSpPr>
          <a:xfrm>
            <a:off x="4688564" y="1237465"/>
            <a:ext cx="143693" cy="143693"/>
            <a:chOff x="3150514" y="356073"/>
            <a:chExt cx="405993" cy="405993"/>
          </a:xfrm>
        </p:grpSpPr>
        <p:sp>
          <p:nvSpPr>
            <p:cNvPr id="184" name="Oval 183">
              <a:extLst>
                <a:ext uri="{FF2B5EF4-FFF2-40B4-BE49-F238E27FC236}">
                  <a16:creationId xmlns:a16="http://schemas.microsoft.com/office/drawing/2014/main" xmlns="" id="{35DD78C2-23B1-42B2-B34B-E167E327287C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xmlns="" id="{CD01F057-C050-45F5-844B-602248944CE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xmlns="" id="{F63D358E-3DFF-47F7-AB97-57C56ABAE43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xmlns="" id="{E271085E-481C-4348-A251-648C35071305}"/>
              </a:ext>
            </a:extLst>
          </p:cNvPr>
          <p:cNvGrpSpPr/>
          <p:nvPr/>
        </p:nvGrpSpPr>
        <p:grpSpPr>
          <a:xfrm>
            <a:off x="6589018" y="1208327"/>
            <a:ext cx="143693" cy="143693"/>
            <a:chOff x="3150514" y="356073"/>
            <a:chExt cx="405993" cy="405993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xmlns="" id="{EF2E4AE7-A12F-4C39-AFC8-0B5A2371158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xmlns="" id="{39D6D839-B8E9-4E52-96D3-FA3741E560F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xmlns="" id="{85D27757-2305-4B2E-85BD-9D6221685B8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xmlns="" id="{96E33C76-EF8E-41C2-8199-853E0229DCEF}"/>
              </a:ext>
            </a:extLst>
          </p:cNvPr>
          <p:cNvGrpSpPr/>
          <p:nvPr/>
        </p:nvGrpSpPr>
        <p:grpSpPr>
          <a:xfrm>
            <a:off x="6740332" y="1431671"/>
            <a:ext cx="143693" cy="143693"/>
            <a:chOff x="3150514" y="356073"/>
            <a:chExt cx="405993" cy="405993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xmlns="" id="{16E5860A-5131-4FC7-88A4-46E51EB9B7C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xmlns="" id="{222FE78D-A4B9-4D15-936F-0B4EAD4B377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xmlns="" id="{B4747CCB-F305-4333-A329-128C6215664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xmlns="" id="{29D2EA90-AF4A-4DAC-ABA9-D62382043318}"/>
              </a:ext>
            </a:extLst>
          </p:cNvPr>
          <p:cNvGrpSpPr/>
          <p:nvPr/>
        </p:nvGrpSpPr>
        <p:grpSpPr>
          <a:xfrm>
            <a:off x="7491741" y="1451746"/>
            <a:ext cx="143693" cy="143693"/>
            <a:chOff x="3150514" y="356073"/>
            <a:chExt cx="405993" cy="405993"/>
          </a:xfrm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xmlns="" id="{F7BB2F86-5E6A-4271-8EAB-B2EDD4DFA1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xmlns="" id="{05D2FAC7-4A69-4A27-AE5A-AD64367A855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xmlns="" id="{541B0E40-4B3F-4978-B529-E66AC9EF709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xmlns="" id="{C36692D6-DEDB-4B6A-9815-F90DA0C76B8C}"/>
              </a:ext>
            </a:extLst>
          </p:cNvPr>
          <p:cNvGrpSpPr/>
          <p:nvPr/>
        </p:nvGrpSpPr>
        <p:grpSpPr>
          <a:xfrm>
            <a:off x="3596445" y="2840394"/>
            <a:ext cx="143693" cy="143693"/>
            <a:chOff x="3150514" y="356073"/>
            <a:chExt cx="405993" cy="405993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xmlns="" id="{8BA08A12-1ED2-41A1-AC20-C74204C935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xmlns="" id="{9B0D68BC-D3FB-45B2-939E-5F76E39F8C9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xmlns="" id="{701487D4-7CB5-4A86-87AA-F8BEC925374D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xmlns="" id="{56F73D43-E660-47D7-80F2-9BA083FCA2F8}"/>
              </a:ext>
            </a:extLst>
          </p:cNvPr>
          <p:cNvGrpSpPr/>
          <p:nvPr/>
        </p:nvGrpSpPr>
        <p:grpSpPr>
          <a:xfrm>
            <a:off x="4344545" y="2879560"/>
            <a:ext cx="143693" cy="143693"/>
            <a:chOff x="3150514" y="356073"/>
            <a:chExt cx="405993" cy="405993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xmlns="" id="{15951695-9D1B-4E3C-9129-8EB3BF363FA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xmlns="" id="{F694C551-52A3-451C-84D3-7BD2BAC6831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xmlns="" id="{5EAF1941-CB8B-47FE-92B9-2145FA43E26E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xmlns="" id="{8058F690-1646-4F2C-96AA-E995C6B11E5F}"/>
              </a:ext>
            </a:extLst>
          </p:cNvPr>
          <p:cNvGrpSpPr/>
          <p:nvPr/>
        </p:nvGrpSpPr>
        <p:grpSpPr>
          <a:xfrm>
            <a:off x="7931763" y="1459491"/>
            <a:ext cx="143693" cy="143693"/>
            <a:chOff x="3150514" y="356073"/>
            <a:chExt cx="405993" cy="405993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xmlns="" id="{4C470C22-351C-4493-8BC6-0BB248E2249F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xmlns="" id="{11185255-FB7C-41D0-A892-7C4CC52A24B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xmlns="" id="{C85EE23F-D635-41FB-AAB0-D9648763586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xmlns="" id="{E84FA8DF-7AEA-4F53-A071-6403EC371FB6}"/>
              </a:ext>
            </a:extLst>
          </p:cNvPr>
          <p:cNvGrpSpPr/>
          <p:nvPr/>
        </p:nvGrpSpPr>
        <p:grpSpPr>
          <a:xfrm>
            <a:off x="5051652" y="2885291"/>
            <a:ext cx="143693" cy="143693"/>
            <a:chOff x="3150514" y="356073"/>
            <a:chExt cx="405993" cy="405993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xmlns="" id="{53860249-2769-4F9F-925E-893837D9C21E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xmlns="" id="{A0A10AFB-B5B3-44E3-80F6-B79A6280BA2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xmlns="" id="{F2A62729-7CF0-4D3D-998A-99168E8A1C7A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xmlns="" id="{42FD7321-796A-4DCA-979A-E5696C1DE599}"/>
              </a:ext>
            </a:extLst>
          </p:cNvPr>
          <p:cNvGrpSpPr/>
          <p:nvPr/>
        </p:nvGrpSpPr>
        <p:grpSpPr>
          <a:xfrm>
            <a:off x="8256212" y="1251006"/>
            <a:ext cx="143693" cy="143693"/>
            <a:chOff x="3150514" y="356073"/>
            <a:chExt cx="405993" cy="405993"/>
          </a:xfrm>
        </p:grpSpPr>
        <p:sp>
          <p:nvSpPr>
            <p:cNvPr id="216" name="Oval 215">
              <a:extLst>
                <a:ext uri="{FF2B5EF4-FFF2-40B4-BE49-F238E27FC236}">
                  <a16:creationId xmlns:a16="http://schemas.microsoft.com/office/drawing/2014/main" xmlns="" id="{1A768A63-2378-4299-BD28-ED4C3A29B8E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xmlns="" id="{C5E8C2D0-FE2B-4218-8D2C-40F09545ADC7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xmlns="" id="{72D4017A-956C-4E4B-B9B5-18FE50D5D985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xmlns="" id="{53B93B56-D75C-4EDE-9903-05A4A3A92457}"/>
              </a:ext>
            </a:extLst>
          </p:cNvPr>
          <p:cNvGrpSpPr/>
          <p:nvPr/>
        </p:nvGrpSpPr>
        <p:grpSpPr>
          <a:xfrm>
            <a:off x="7676294" y="2723597"/>
            <a:ext cx="91440" cy="91440"/>
            <a:chOff x="3150514" y="356073"/>
            <a:chExt cx="405993" cy="405993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xmlns="" id="{D9D4E6A7-BF15-4271-B57F-AFEA065068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xmlns="" id="{A4559B73-5B62-4AB4-A059-70958D94A45F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xmlns="" id="{B7979579-8E60-4B24-9339-715A75CD51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xmlns="" id="{02DABE20-B660-4480-BC10-572A30A3D979}"/>
              </a:ext>
            </a:extLst>
          </p:cNvPr>
          <p:cNvGrpSpPr/>
          <p:nvPr/>
        </p:nvGrpSpPr>
        <p:grpSpPr>
          <a:xfrm>
            <a:off x="6840406" y="2900360"/>
            <a:ext cx="91440" cy="91440"/>
            <a:chOff x="3150514" y="356073"/>
            <a:chExt cx="405993" cy="405993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xmlns="" id="{4C359457-CFBA-4F60-B99D-9E4373D4513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xmlns="" id="{483101E4-CDE3-4931-8C28-037BD9C7C65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xmlns="" id="{22128F49-A72B-4EC4-BDF5-307518B4A00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xmlns="" id="{5A47A94F-4DB3-4D81-B9ED-B7C63A692FAD}"/>
              </a:ext>
            </a:extLst>
          </p:cNvPr>
          <p:cNvGrpSpPr/>
          <p:nvPr/>
        </p:nvGrpSpPr>
        <p:grpSpPr>
          <a:xfrm>
            <a:off x="7987214" y="2769317"/>
            <a:ext cx="91440" cy="91440"/>
            <a:chOff x="3150514" y="356073"/>
            <a:chExt cx="405993" cy="405993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xmlns="" id="{DD5CDA91-1E11-4939-AC3C-2019464A84F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xmlns="" id="{948C11D3-3D28-4558-AB88-52373C78248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xmlns="" id="{018D3EDC-3429-40A7-AB4E-25F623590A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xmlns="" id="{85B5F82A-AE35-4D4B-BE25-13CAAC8C3ACC}"/>
              </a:ext>
            </a:extLst>
          </p:cNvPr>
          <p:cNvGrpSpPr/>
          <p:nvPr/>
        </p:nvGrpSpPr>
        <p:grpSpPr>
          <a:xfrm>
            <a:off x="8126077" y="2394062"/>
            <a:ext cx="91440" cy="91440"/>
            <a:chOff x="3150514" y="356073"/>
            <a:chExt cx="405993" cy="405993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xmlns="" id="{F0934A57-C28D-457E-A7B1-5A95A64351F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xmlns="" id="{CB264482-8009-408A-9F19-D54B0E29590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xmlns="" id="{8AAA6CBD-0B5A-4659-9A7C-92A4A8B10FD1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xmlns="" id="{4A3FEA74-92FC-4E3A-BE44-4115A8C4AA74}"/>
              </a:ext>
            </a:extLst>
          </p:cNvPr>
          <p:cNvGrpSpPr/>
          <p:nvPr/>
        </p:nvGrpSpPr>
        <p:grpSpPr>
          <a:xfrm>
            <a:off x="8927401" y="2394062"/>
            <a:ext cx="91440" cy="91440"/>
            <a:chOff x="3150514" y="356073"/>
            <a:chExt cx="405993" cy="405993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xmlns="" id="{CA3BCA2F-EE35-4ECC-A0BA-C1B63E6D598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xmlns="" id="{B109BA56-29AD-45CE-A67C-97C8120CA290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xmlns="" id="{EB09BEB5-F228-49F3-A480-C2552AA37D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xmlns="" id="{B20D8466-4169-45F6-B06D-81CB179C3CF5}"/>
              </a:ext>
            </a:extLst>
          </p:cNvPr>
          <p:cNvGrpSpPr/>
          <p:nvPr/>
        </p:nvGrpSpPr>
        <p:grpSpPr>
          <a:xfrm>
            <a:off x="8188434" y="1384422"/>
            <a:ext cx="91440" cy="91440"/>
            <a:chOff x="3150514" y="356073"/>
            <a:chExt cx="405993" cy="405993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xmlns="" id="{425C1285-556D-45D6-BE70-D7708FB86DC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xmlns="" id="{79E2BC7F-DC12-4AD6-917B-5C6A3E4394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xmlns="" id="{17843A0F-2D65-4BE6-AA54-43F13AA262D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xmlns="" id="{58A87B4C-C2FD-480C-A5A2-2AE331CE037C}"/>
              </a:ext>
            </a:extLst>
          </p:cNvPr>
          <p:cNvGrpSpPr/>
          <p:nvPr/>
        </p:nvGrpSpPr>
        <p:grpSpPr>
          <a:xfrm>
            <a:off x="7179408" y="1238237"/>
            <a:ext cx="91440" cy="91440"/>
            <a:chOff x="3150514" y="356073"/>
            <a:chExt cx="405993" cy="405993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xmlns="" id="{0C054B9C-205C-4E9E-B66E-B114977C4F0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xmlns="" id="{B3A9D6CD-5478-4D1C-A608-E7CEAE3E1DEA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xmlns="" id="{37D9EC68-B408-4064-9AB0-E5E22A04C4E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xmlns="" id="{96F23B1E-BF7C-41C1-8AAF-F4500979EA09}"/>
              </a:ext>
            </a:extLst>
          </p:cNvPr>
          <p:cNvGrpSpPr/>
          <p:nvPr/>
        </p:nvGrpSpPr>
        <p:grpSpPr>
          <a:xfrm>
            <a:off x="8709147" y="2881272"/>
            <a:ext cx="91440" cy="91440"/>
            <a:chOff x="3150514" y="356073"/>
            <a:chExt cx="405993" cy="405993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xmlns="" id="{5F156180-4386-40EE-90C9-5132F434DE7A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xmlns="" id="{978D6E90-DC42-4829-BAAF-B9A82EC55C1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xmlns="" id="{E5D859F4-4A0F-4FE1-8D8A-B3018882461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xmlns="" id="{746836D5-7340-4F0D-B957-C2DB78C841F9}"/>
              </a:ext>
            </a:extLst>
          </p:cNvPr>
          <p:cNvGrpSpPr/>
          <p:nvPr/>
        </p:nvGrpSpPr>
        <p:grpSpPr>
          <a:xfrm>
            <a:off x="5393696" y="1236041"/>
            <a:ext cx="91440" cy="91440"/>
            <a:chOff x="3150514" y="356073"/>
            <a:chExt cx="405993" cy="405993"/>
          </a:xfrm>
        </p:grpSpPr>
        <p:sp>
          <p:nvSpPr>
            <p:cNvPr id="252" name="Oval 251">
              <a:extLst>
                <a:ext uri="{FF2B5EF4-FFF2-40B4-BE49-F238E27FC236}">
                  <a16:creationId xmlns:a16="http://schemas.microsoft.com/office/drawing/2014/main" xmlns="" id="{0B25EB59-A028-4111-96DA-A7082F8BF9C5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xmlns="" id="{65CF25C2-1E02-4F82-8843-C05A230378A5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xmlns="" id="{4FFA41D1-6782-4CE3-977F-9E4F1FC4F17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xmlns="" id="{785A46D0-22AD-4311-BE64-6F8BF38D239C}"/>
              </a:ext>
            </a:extLst>
          </p:cNvPr>
          <p:cNvGrpSpPr/>
          <p:nvPr/>
        </p:nvGrpSpPr>
        <p:grpSpPr>
          <a:xfrm>
            <a:off x="4696756" y="1449365"/>
            <a:ext cx="91440" cy="91440"/>
            <a:chOff x="3150514" y="356073"/>
            <a:chExt cx="405993" cy="405993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xmlns="" id="{99013D1A-88DD-44BE-AF94-DD588CDBD10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xmlns="" id="{86910FEE-2E00-4918-B5CA-B647CCDCF06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xmlns="" id="{2D3EC4F9-C504-4092-B43A-B46CBFBF5DEF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xmlns="" id="{91006D25-8A81-463C-A32B-8618AADF9233}"/>
              </a:ext>
            </a:extLst>
          </p:cNvPr>
          <p:cNvGrpSpPr/>
          <p:nvPr/>
        </p:nvGrpSpPr>
        <p:grpSpPr>
          <a:xfrm>
            <a:off x="8164251" y="2280397"/>
            <a:ext cx="91440" cy="91440"/>
            <a:chOff x="3150514" y="356073"/>
            <a:chExt cx="405993" cy="405993"/>
          </a:xfrm>
        </p:grpSpPr>
        <p:sp>
          <p:nvSpPr>
            <p:cNvPr id="260" name="Oval 259">
              <a:extLst>
                <a:ext uri="{FF2B5EF4-FFF2-40B4-BE49-F238E27FC236}">
                  <a16:creationId xmlns:a16="http://schemas.microsoft.com/office/drawing/2014/main" xmlns="" id="{364771EF-9E88-402C-A9A2-4BD984C06966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xmlns="" id="{E20C7E41-424C-4E10-AC13-2BB3BEFCBD1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xmlns="" id="{837A83A2-BAC1-49E7-AC4D-1AA6B1943689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xmlns="" id="{9E8393C7-8609-493E-B606-C5134662DAD9}"/>
              </a:ext>
            </a:extLst>
          </p:cNvPr>
          <p:cNvGrpSpPr/>
          <p:nvPr/>
        </p:nvGrpSpPr>
        <p:grpSpPr>
          <a:xfrm>
            <a:off x="4375207" y="2766751"/>
            <a:ext cx="91440" cy="91440"/>
            <a:chOff x="3150514" y="356073"/>
            <a:chExt cx="405993" cy="405993"/>
          </a:xfrm>
        </p:grpSpPr>
        <p:sp>
          <p:nvSpPr>
            <p:cNvPr id="264" name="Oval 263">
              <a:extLst>
                <a:ext uri="{FF2B5EF4-FFF2-40B4-BE49-F238E27FC236}">
                  <a16:creationId xmlns:a16="http://schemas.microsoft.com/office/drawing/2014/main" xmlns="" id="{86589AF1-F324-4589-AC80-0C8F1E2B1A53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xmlns="" id="{2CBB550E-250F-445F-B768-2E4C99F5528C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xmlns="" id="{58C4938A-9F1D-45EE-9947-97476A38BAC3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xmlns="" id="{C31B7EBF-92B6-4410-8C18-A6D62B4BD7B3}"/>
              </a:ext>
            </a:extLst>
          </p:cNvPr>
          <p:cNvGrpSpPr/>
          <p:nvPr/>
        </p:nvGrpSpPr>
        <p:grpSpPr>
          <a:xfrm>
            <a:off x="7253516" y="1410815"/>
            <a:ext cx="91440" cy="91440"/>
            <a:chOff x="3150514" y="356073"/>
            <a:chExt cx="405993" cy="405993"/>
          </a:xfrm>
        </p:grpSpPr>
        <p:sp>
          <p:nvSpPr>
            <p:cNvPr id="268" name="Oval 267">
              <a:extLst>
                <a:ext uri="{FF2B5EF4-FFF2-40B4-BE49-F238E27FC236}">
                  <a16:creationId xmlns:a16="http://schemas.microsoft.com/office/drawing/2014/main" xmlns="" id="{0B2689BC-4A8F-48D6-9F01-DFF8810BB01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xmlns="" id="{FDB9CE28-DCEE-4C22-A030-FCECC7C9CD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xmlns="" id="{988D74E6-6D6C-4FDC-9F6E-CEACDA2DE38B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xmlns="" id="{9F3291C1-BE2D-4A29-8696-4DAEE216D224}"/>
              </a:ext>
            </a:extLst>
          </p:cNvPr>
          <p:cNvGrpSpPr/>
          <p:nvPr/>
        </p:nvGrpSpPr>
        <p:grpSpPr>
          <a:xfrm>
            <a:off x="3242460" y="2934550"/>
            <a:ext cx="91440" cy="91440"/>
            <a:chOff x="3150514" y="356073"/>
            <a:chExt cx="405993" cy="405993"/>
          </a:xfrm>
        </p:grpSpPr>
        <p:sp>
          <p:nvSpPr>
            <p:cNvPr id="272" name="Oval 271">
              <a:extLst>
                <a:ext uri="{FF2B5EF4-FFF2-40B4-BE49-F238E27FC236}">
                  <a16:creationId xmlns:a16="http://schemas.microsoft.com/office/drawing/2014/main" xmlns="" id="{8CC7A48A-FA14-473A-9491-9B4CF9EC4040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xmlns="" id="{93B2CB32-1F06-47CF-87C1-69455A13E1C3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xmlns="" id="{33208689-B53F-4166-B8A1-95E5F040A60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xmlns="" id="{B19C4CD4-40A2-4A6D-9B4A-6A37AD5E7D95}"/>
              </a:ext>
            </a:extLst>
          </p:cNvPr>
          <p:cNvGrpSpPr/>
          <p:nvPr/>
        </p:nvGrpSpPr>
        <p:grpSpPr>
          <a:xfrm>
            <a:off x="4793997" y="2892999"/>
            <a:ext cx="91440" cy="91440"/>
            <a:chOff x="3150514" y="356073"/>
            <a:chExt cx="405993" cy="40599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xmlns="" id="{A51E8960-1BF9-4412-B857-CF2F60AEF3D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xmlns="" id="{40AA9D20-12C0-4C9E-929F-FB9F710F6291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xmlns="" id="{4E5A13F9-BC0A-4EDB-967C-8185A83CDA3C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xmlns="" id="{71C47034-EF4B-46EF-AD9F-071564C3CEE2}"/>
              </a:ext>
            </a:extLst>
          </p:cNvPr>
          <p:cNvGrpSpPr/>
          <p:nvPr/>
        </p:nvGrpSpPr>
        <p:grpSpPr>
          <a:xfrm>
            <a:off x="5088811" y="2749689"/>
            <a:ext cx="91440" cy="91440"/>
            <a:chOff x="3150514" y="356073"/>
            <a:chExt cx="405993" cy="405993"/>
          </a:xfrm>
        </p:grpSpPr>
        <p:sp>
          <p:nvSpPr>
            <p:cNvPr id="280" name="Oval 279">
              <a:extLst>
                <a:ext uri="{FF2B5EF4-FFF2-40B4-BE49-F238E27FC236}">
                  <a16:creationId xmlns:a16="http://schemas.microsoft.com/office/drawing/2014/main" xmlns="" id="{01AB0317-3122-4C32-83F5-862F055C0F8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xmlns="" id="{CA2AFD34-8ABE-415E-9278-0B6E01036C72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xmlns="" id="{C49D6D0A-4BA2-4984-A7B5-1B546F6FCF70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xmlns="" id="{AE773EA9-3C8A-49CD-8524-0FB2099EE941}"/>
              </a:ext>
            </a:extLst>
          </p:cNvPr>
          <p:cNvGrpSpPr/>
          <p:nvPr/>
        </p:nvGrpSpPr>
        <p:grpSpPr>
          <a:xfrm>
            <a:off x="5812506" y="1456008"/>
            <a:ext cx="91440" cy="91440"/>
            <a:chOff x="3150514" y="356073"/>
            <a:chExt cx="405993" cy="40599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xmlns="" id="{51A81837-2AEB-4900-9D1B-C0C99EC018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xmlns="" id="{453EF2A6-E7CC-4B56-A08B-7E00D90FC8E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xmlns="" id="{96EFEBD7-7A78-4787-B723-87C6CFA79E4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xmlns="" id="{91D95F13-825C-457F-906B-4B1EBDC82058}"/>
              </a:ext>
            </a:extLst>
          </p:cNvPr>
          <p:cNvGrpSpPr/>
          <p:nvPr/>
        </p:nvGrpSpPr>
        <p:grpSpPr>
          <a:xfrm>
            <a:off x="5651867" y="1293832"/>
            <a:ext cx="91440" cy="91440"/>
            <a:chOff x="3150514" y="356073"/>
            <a:chExt cx="405993" cy="405993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xmlns="" id="{95302A8E-B857-496F-B805-985FB7EBE32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xmlns="" id="{AE283425-8B37-41B6-96F8-C5AC914A7738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xmlns="" id="{7AFBE9F9-474A-489C-B9CA-73A4E29E93C6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xmlns="" id="{F859A0EB-6DA9-44CD-AC19-01185029A920}"/>
              </a:ext>
            </a:extLst>
          </p:cNvPr>
          <p:cNvGrpSpPr/>
          <p:nvPr/>
        </p:nvGrpSpPr>
        <p:grpSpPr>
          <a:xfrm>
            <a:off x="5410367" y="2440206"/>
            <a:ext cx="143693" cy="143693"/>
            <a:chOff x="3150514" y="356073"/>
            <a:chExt cx="405993" cy="405993"/>
          </a:xfrm>
        </p:grpSpPr>
        <p:sp>
          <p:nvSpPr>
            <p:cNvPr id="303" name="Oval 302">
              <a:extLst>
                <a:ext uri="{FF2B5EF4-FFF2-40B4-BE49-F238E27FC236}">
                  <a16:creationId xmlns:a16="http://schemas.microsoft.com/office/drawing/2014/main" xmlns="" id="{F30B31DC-E0FB-4FA9-9DC8-276C021BE351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xmlns="" id="{BCB4192A-5E9C-4556-B721-C975A2CB0899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xmlns="" id="{A762C02F-353F-408E-9CC4-C36A7C80FD0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xmlns="" id="{3E73122D-4BB8-4E4A-A523-51EA33E9E844}"/>
              </a:ext>
            </a:extLst>
          </p:cNvPr>
          <p:cNvGrpSpPr/>
          <p:nvPr/>
        </p:nvGrpSpPr>
        <p:grpSpPr>
          <a:xfrm>
            <a:off x="5561681" y="2663550"/>
            <a:ext cx="143693" cy="143693"/>
            <a:chOff x="3150514" y="356073"/>
            <a:chExt cx="405993" cy="405993"/>
          </a:xfrm>
        </p:grpSpPr>
        <p:sp>
          <p:nvSpPr>
            <p:cNvPr id="307" name="Oval 306">
              <a:extLst>
                <a:ext uri="{FF2B5EF4-FFF2-40B4-BE49-F238E27FC236}">
                  <a16:creationId xmlns:a16="http://schemas.microsoft.com/office/drawing/2014/main" xmlns="" id="{0D1687A3-D565-491A-8A6A-FBFB20091E64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xmlns="" id="{81C9EA75-B329-433A-B194-41F3971F297D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xmlns="" id="{F5A8E5B9-411C-4795-B1A9-E871F8FD8E48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xmlns="" id="{497CB7B9-3542-49E9-A928-1E4C413161FE}"/>
              </a:ext>
            </a:extLst>
          </p:cNvPr>
          <p:cNvGrpSpPr/>
          <p:nvPr/>
        </p:nvGrpSpPr>
        <p:grpSpPr>
          <a:xfrm>
            <a:off x="6745992" y="2516476"/>
            <a:ext cx="143693" cy="143693"/>
            <a:chOff x="3150514" y="356073"/>
            <a:chExt cx="405993" cy="405993"/>
          </a:xfrm>
        </p:grpSpPr>
        <p:sp>
          <p:nvSpPr>
            <p:cNvPr id="311" name="Oval 310">
              <a:extLst>
                <a:ext uri="{FF2B5EF4-FFF2-40B4-BE49-F238E27FC236}">
                  <a16:creationId xmlns:a16="http://schemas.microsoft.com/office/drawing/2014/main" xmlns="" id="{429A775D-A8B8-42D7-9944-B3AB20E71022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xmlns="" id="{D95906EE-3EF2-4185-B183-A6752C0055D6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xmlns="" id="{7E7C36CE-CE5B-40BA-9570-366C56C92A97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xmlns="" id="{8E4D9425-D64E-4C63-8E0F-F3029975BCBC}"/>
              </a:ext>
            </a:extLst>
          </p:cNvPr>
          <p:cNvGrpSpPr/>
          <p:nvPr/>
        </p:nvGrpSpPr>
        <p:grpSpPr>
          <a:xfrm>
            <a:off x="6897306" y="2739820"/>
            <a:ext cx="143693" cy="143693"/>
            <a:chOff x="3150514" y="356073"/>
            <a:chExt cx="405993" cy="405993"/>
          </a:xfrm>
        </p:grpSpPr>
        <p:sp>
          <p:nvSpPr>
            <p:cNvPr id="318" name="Oval 317">
              <a:extLst>
                <a:ext uri="{FF2B5EF4-FFF2-40B4-BE49-F238E27FC236}">
                  <a16:creationId xmlns:a16="http://schemas.microsoft.com/office/drawing/2014/main" xmlns="" id="{935D0448-5728-4E7D-B452-E37F2337C0FD}"/>
                </a:ext>
              </a:extLst>
            </p:cNvPr>
            <p:cNvSpPr/>
            <p:nvPr/>
          </p:nvSpPr>
          <p:spPr>
            <a:xfrm>
              <a:off x="3150514" y="356073"/>
              <a:ext cx="405993" cy="40599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xmlns="" id="{2EBC4722-6826-42C8-977A-8943DBAB756B}"/>
                </a:ext>
              </a:extLst>
            </p:cNvPr>
            <p:cNvSpPr/>
            <p:nvPr/>
          </p:nvSpPr>
          <p:spPr>
            <a:xfrm>
              <a:off x="3201690" y="515553"/>
              <a:ext cx="70915" cy="571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xmlns="" id="{C2F35A00-DA57-4A17-9753-200758B11F22}"/>
                </a:ext>
              </a:extLst>
            </p:cNvPr>
            <p:cNvSpPr/>
            <p:nvPr/>
          </p:nvSpPr>
          <p:spPr>
            <a:xfrm>
              <a:off x="3239789" y="591752"/>
              <a:ext cx="91440" cy="914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21F057-A833-42BE-BF28-4FE8EF9F7B3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78" b="94235" l="4965" r="47163">
                        <a14:foregroundMark x1="45745" y1="40798" x2="47340" y2="43681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43262" y1="68514" x2="45567" y2="57871"/>
                        <a14:foregroundMark x1="45567" y1="57871" x2="39184" y2="64967"/>
                        <a14:foregroundMark x1="39184" y1="64967" x2="38652" y2="70067"/>
                        <a14:foregroundMark x1="43440" y1="68736" x2="40603" y2="78049"/>
                        <a14:foregroundMark x1="40603" y1="77605" x2="36525" y2="78049"/>
                        <a14:foregroundMark x1="35638" y1="76718" x2="43794" y2="70732"/>
                        <a14:foregroundMark x1="43794" y1="70732" x2="43794" y2="70510"/>
                        <a14:foregroundMark x1="36348" y1="78049" x2="37589" y2="83592"/>
                        <a14:foregroundMark x1="36702" y1="76940" x2="39362" y2="79157"/>
                        <a14:foregroundMark x1="43262" y1="74945" x2="43617" y2="73614"/>
                        <a14:foregroundMark x1="35461" y1="91796" x2="35816" y2="92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23"/>
          <a:stretch/>
        </p:blipFill>
        <p:spPr>
          <a:xfrm>
            <a:off x="8932446" y="1547448"/>
            <a:ext cx="2550159" cy="404789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DB6EC83-05F6-4D7B-AC2C-0395A81A20D3}"/>
              </a:ext>
            </a:extLst>
          </p:cNvPr>
          <p:cNvGrpSpPr/>
          <p:nvPr/>
        </p:nvGrpSpPr>
        <p:grpSpPr>
          <a:xfrm>
            <a:off x="0" y="4926155"/>
            <a:ext cx="12214906" cy="2043903"/>
            <a:chOff x="-22906" y="4886555"/>
            <a:chExt cx="12214906" cy="20439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2518CB6-CB8B-40BF-93E8-74692187B5FF}"/>
                </a:ext>
              </a:extLst>
            </p:cNvPr>
            <p:cNvSpPr/>
            <p:nvPr/>
          </p:nvSpPr>
          <p:spPr>
            <a:xfrm>
              <a:off x="-22906" y="4914317"/>
              <a:ext cx="12214906" cy="1981298"/>
            </a:xfrm>
            <a:prstGeom prst="rect">
              <a:avLst/>
            </a:prstGeom>
            <a:solidFill>
              <a:srgbClr val="6B70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1A2F15CD-DF60-410F-8236-F894C5FEFF73}"/>
                </a:ext>
              </a:extLst>
            </p:cNvPr>
            <p:cNvGrpSpPr/>
            <p:nvPr/>
          </p:nvGrpSpPr>
          <p:grpSpPr>
            <a:xfrm>
              <a:off x="-22906" y="4886555"/>
              <a:ext cx="12214906" cy="2043903"/>
              <a:chOff x="-22906" y="4886555"/>
              <a:chExt cx="12214906" cy="2043903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84CA16CA-8224-427D-A357-29C7EAFBFBC2}"/>
                  </a:ext>
                </a:extLst>
              </p:cNvPr>
              <p:cNvGrpSpPr/>
              <p:nvPr/>
            </p:nvGrpSpPr>
            <p:grpSpPr>
              <a:xfrm>
                <a:off x="-22906" y="5143502"/>
                <a:ext cx="12214906" cy="1500187"/>
                <a:chOff x="-22906" y="5143502"/>
                <a:chExt cx="12214906" cy="1500187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xmlns="" id="{6660EA5E-AC0B-4F31-8DA1-2A097AC31A46}"/>
                    </a:ext>
                  </a:extLst>
                </p:cNvPr>
                <p:cNvCxnSpPr/>
                <p:nvPr/>
              </p:nvCxnSpPr>
              <p:spPr>
                <a:xfrm>
                  <a:off x="-22906" y="514350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xmlns="" id="{547C153E-7A12-4972-A576-992AAFDE6B97}"/>
                    </a:ext>
                  </a:extLst>
                </p:cNvPr>
                <p:cNvCxnSpPr/>
                <p:nvPr/>
              </p:nvCxnSpPr>
              <p:spPr>
                <a:xfrm>
                  <a:off x="-22906" y="54292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xmlns="" id="{66C57534-CECA-451C-AF0A-517BDBF44BBE}"/>
                    </a:ext>
                  </a:extLst>
                </p:cNvPr>
                <p:cNvCxnSpPr/>
                <p:nvPr/>
              </p:nvCxnSpPr>
              <p:spPr>
                <a:xfrm>
                  <a:off x="-22906" y="57292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xmlns="" id="{C7505523-441B-41EB-B0B2-1BDA49CF4688}"/>
                    </a:ext>
                  </a:extLst>
                </p:cNvPr>
                <p:cNvCxnSpPr/>
                <p:nvPr/>
              </p:nvCxnSpPr>
              <p:spPr>
                <a:xfrm>
                  <a:off x="-22906" y="601503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xmlns="" id="{C3C1EFCC-FA89-4B2D-8D68-F8FE8DD1B747}"/>
                    </a:ext>
                  </a:extLst>
                </p:cNvPr>
                <p:cNvCxnSpPr/>
                <p:nvPr/>
              </p:nvCxnSpPr>
              <p:spPr>
                <a:xfrm>
                  <a:off x="-22906" y="6343652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xmlns="" id="{9DB5F9FF-FC8D-4594-99EA-0AD68B95CDA4}"/>
                    </a:ext>
                  </a:extLst>
                </p:cNvPr>
                <p:cNvCxnSpPr/>
                <p:nvPr/>
              </p:nvCxnSpPr>
              <p:spPr>
                <a:xfrm>
                  <a:off x="-22906" y="6643689"/>
                  <a:ext cx="12214906" cy="0"/>
                </a:xfrm>
                <a:prstGeom prst="line">
                  <a:avLst/>
                </a:prstGeom>
                <a:ln w="12700">
                  <a:solidFill>
                    <a:schemeClr val="bg2">
                      <a:lumMod val="90000"/>
                      <a:alpha val="43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xmlns="" id="{6B14B0AF-8260-4A65-A357-0A6615A4A238}"/>
                  </a:ext>
                </a:extLst>
              </p:cNvPr>
              <p:cNvGrpSpPr/>
              <p:nvPr/>
            </p:nvGrpSpPr>
            <p:grpSpPr>
              <a:xfrm>
                <a:off x="127971" y="4886555"/>
                <a:ext cx="11902880" cy="2043903"/>
                <a:chOff x="156547" y="4900843"/>
                <a:chExt cx="11902880" cy="2043903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xmlns="" id="{7AE87343-ACDF-42E5-9AD2-597FFD7DAF49}"/>
                    </a:ext>
                  </a:extLst>
                </p:cNvPr>
                <p:cNvGrpSpPr/>
                <p:nvPr/>
              </p:nvGrpSpPr>
              <p:grpSpPr>
                <a:xfrm>
                  <a:off x="156547" y="4900843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xmlns="" id="{9A21A7F7-C799-4C5F-B444-A7EA614202D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xmlns="" id="{EEF0D552-BA85-412D-8C22-D66E418D04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xmlns="" id="{5F2A0080-2F77-4617-B317-2B64E428F2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xmlns="" id="{D0083D2B-4A4C-437F-B2C3-65A22948C2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xmlns="" id="{44F504DA-AEDF-4185-B700-B6A82DF7728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xmlns="" id="{ECF45AFF-8603-47EA-8BE2-CEB08EF33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xmlns="" id="{082BF006-78BA-4A50-BBC4-08ECA480B45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xmlns="" id="{D7EC8F73-5487-4A85-8F4A-3BDCB27CD4F9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xmlns="" id="{4DBEC609-477E-4799-B4D1-311B0C5F8B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xmlns="" id="{6BD008F7-C96B-413E-9B66-D939C84924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xmlns="" id="{EA0B4D27-4BDE-4604-AE2D-2F3A8D5956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xmlns="" id="{966BA7EA-C12E-4086-9477-DF8A43F13A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Straight Connector 45">
                      <a:extLst>
                        <a:ext uri="{FF2B5EF4-FFF2-40B4-BE49-F238E27FC236}">
                          <a16:creationId xmlns:a16="http://schemas.microsoft.com/office/drawing/2014/main" xmlns="" id="{83AA15F8-4073-4F57-B99C-85A7104970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xmlns="" id="{A2478C7B-3291-4378-B425-ECB677CF5BF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xmlns="" id="{94BD0086-9AE2-4C55-A991-BA175D28835F}"/>
                    </a:ext>
                  </a:extLst>
                </p:cNvPr>
                <p:cNvGrpSpPr/>
                <p:nvPr/>
              </p:nvGrpSpPr>
              <p:grpSpPr>
                <a:xfrm>
                  <a:off x="3714134" y="4931250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xmlns="" id="{8A7A61F1-FEEE-4711-8CB7-C528E9A7507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xmlns="" id="{2B2194CE-E5AA-4202-BC6F-2EE3EA5D43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xmlns="" id="{BBDAA74B-0E1C-46C9-BFAA-2D0D3AEF8A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xmlns="" id="{D18C8937-6E95-47B7-B875-1062A15B779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xmlns="" id="{75208056-188A-413E-B51C-55111B13455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xmlns="" id="{00D09361-CCAD-4B1B-98EC-034D29D170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xmlns="" id="{FE816101-67DB-4812-A179-E20847AFC30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xmlns="" id="{902E1781-362E-4E74-8353-5B1E67A79ED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xmlns="" id="{6B6D15D8-64AA-4E43-BEB0-148EE51F5A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xmlns="" id="{D8326294-4A7E-4379-8316-F0365FB6FF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xmlns="" id="{123BB9AB-EB40-4759-8679-8EA0B2B205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xmlns="" id="{7746051D-D67F-4F16-8894-9391CC169D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xmlns="" id="{860FAACB-F44B-40A9-AE59-DE576BB6A8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xmlns="" id="{71D68F14-3A7B-48E0-8249-704D625B31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xmlns="" id="{416F2E43-B6A0-400A-A574-6D1BC7B20DCE}"/>
                    </a:ext>
                  </a:extLst>
                </p:cNvPr>
                <p:cNvGrpSpPr/>
                <p:nvPr/>
              </p:nvGrpSpPr>
              <p:grpSpPr>
                <a:xfrm>
                  <a:off x="7260349" y="4916259"/>
                  <a:ext cx="3274916" cy="2013496"/>
                  <a:chOff x="156547" y="4900843"/>
                  <a:chExt cx="3274916" cy="2013496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xmlns="" id="{8C5D960F-2F83-4A4E-A4A7-7FD045CF523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-93370" y="5150760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xmlns="" id="{A41268EA-9B3B-417D-B512-4B5E554CEA2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xmlns="" id="{4D43A5F9-D358-4782-A29E-AD9F3CD53B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xmlns="" id="{96A2351C-2F87-4E9A-A979-532ABD785B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xmlns="" id="{0120F8CE-078C-489B-8823-1C0B6D1899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xmlns="" id="{29811098-38C2-4CFA-A47A-A807A06A6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xmlns="" id="{34121B2F-6137-40E9-821D-301CCCD0AF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xmlns="" id="{E6E744B5-4B8B-444D-9069-180439BDEE8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681359" y="5164234"/>
                    <a:ext cx="2000022" cy="1500187"/>
                    <a:chOff x="-22906" y="5143502"/>
                    <a:chExt cx="12214906" cy="1500187"/>
                  </a:xfrm>
                </p:grpSpPr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xmlns="" id="{A5AA9D93-70EE-440A-95BE-015721F150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14350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xmlns="" id="{A7D7C65C-ABAA-4C6C-A4A2-95ABFF547E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4292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xmlns="" id="{BEEE5D94-EE3D-4B19-BC11-14F91213351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57292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xmlns="" id="{447B64DB-2B02-4FAA-B4E7-343CAB2D89A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01503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xmlns="" id="{A65AC3E4-E094-4004-88F5-A69E88C37E6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343652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xmlns="" id="{282C3756-1295-4339-BADB-977ACEB4EC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2906" y="6643689"/>
                      <a:ext cx="12214906" cy="0"/>
                    </a:xfrm>
                    <a:prstGeom prst="line">
                      <a:avLst/>
                    </a:prstGeom>
                    <a:ln w="12700">
                      <a:solidFill>
                        <a:schemeClr val="bg2">
                          <a:lumMod val="90000"/>
                          <a:alpha val="43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xmlns="" id="{B30B73D3-8909-4BE2-BECA-B5376FF81180}"/>
                    </a:ext>
                  </a:extLst>
                </p:cNvPr>
                <p:cNvGrpSpPr/>
                <p:nvPr/>
              </p:nvGrpSpPr>
              <p:grpSpPr>
                <a:xfrm rot="5400000">
                  <a:off x="10452198" y="5309295"/>
                  <a:ext cx="2000022" cy="1214437"/>
                  <a:chOff x="-22906" y="5429252"/>
                  <a:chExt cx="12214906" cy="1214437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xmlns="" id="{CDE0652E-260E-453A-9BE0-C72CF34E414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4292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xmlns="" id="{59A08C88-1C0F-4822-9A57-688ED47B928D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57292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xmlns="" id="{1B78F083-CBFB-4FC8-9650-EA7075978701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01503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xmlns="" id="{82010300-002C-4316-BBD8-658E41B04348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343652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xmlns="" id="{13B5DFF6-B251-4EC8-847D-B8F7E1F8ED17}"/>
                      </a:ext>
                    </a:extLst>
                  </p:cNvPr>
                  <p:cNvCxnSpPr/>
                  <p:nvPr/>
                </p:nvCxnSpPr>
                <p:spPr>
                  <a:xfrm>
                    <a:off x="-22906" y="6643689"/>
                    <a:ext cx="12214906" cy="0"/>
                  </a:xfrm>
                  <a:prstGeom prst="line">
                    <a:avLst/>
                  </a:prstGeom>
                  <a:ln w="12700">
                    <a:solidFill>
                      <a:schemeClr val="bg2">
                        <a:lumMod val="90000"/>
                        <a:alpha val="43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1E363AF3-8017-4281-8433-E211894F5B7C}"/>
              </a:ext>
            </a:extLst>
          </p:cNvPr>
          <p:cNvSpPr/>
          <p:nvPr/>
        </p:nvSpPr>
        <p:spPr>
          <a:xfrm>
            <a:off x="-108559" y="4700008"/>
            <a:ext cx="12300559" cy="677830"/>
          </a:xfrm>
          <a:prstGeom prst="rect">
            <a:avLst/>
          </a:prstGeom>
          <a:solidFill>
            <a:srgbClr val="F8D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82E336C-C0D4-454F-A5A1-75422B1297AC}"/>
              </a:ext>
            </a:extLst>
          </p:cNvPr>
          <p:cNvSpPr/>
          <p:nvPr/>
        </p:nvSpPr>
        <p:spPr>
          <a:xfrm>
            <a:off x="3269008" y="4098477"/>
            <a:ext cx="6249585" cy="1843827"/>
          </a:xfrm>
          <a:prstGeom prst="roundRect">
            <a:avLst>
              <a:gd name="adj" fmla="val 40430"/>
            </a:avLst>
          </a:prstGeom>
          <a:solidFill>
            <a:srgbClr val="F1D4C7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5" name="Picture 324">
            <a:extLst>
              <a:ext uri="{FF2B5EF4-FFF2-40B4-BE49-F238E27FC236}">
                <a16:creationId xmlns:a16="http://schemas.microsoft.com/office/drawing/2014/main" xmlns="" id="{66882FB4-DD74-4CA6-8B8E-3B060E5124C6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36884" r="71776" b="40775"/>
          <a:stretch/>
        </p:blipFill>
        <p:spPr>
          <a:xfrm rot="1354469">
            <a:off x="3477298" y="4061637"/>
            <a:ext cx="927780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6" name="Picture 325">
            <a:extLst>
              <a:ext uri="{FF2B5EF4-FFF2-40B4-BE49-F238E27FC236}">
                <a16:creationId xmlns:a16="http://schemas.microsoft.com/office/drawing/2014/main" xmlns="" id="{F73DFD7F-B18C-4BCD-A949-BE952AF765C0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27582" r="6216" b="50077"/>
          <a:stretch/>
        </p:blipFill>
        <p:spPr>
          <a:xfrm rot="1354469">
            <a:off x="3701143" y="4785442"/>
            <a:ext cx="927780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7" name="Picture 326">
            <a:extLst>
              <a:ext uri="{FF2B5EF4-FFF2-40B4-BE49-F238E27FC236}">
                <a16:creationId xmlns:a16="http://schemas.microsoft.com/office/drawing/2014/main" xmlns="" id="{0A4777F7-9F7E-426A-BFFA-DC04189CB131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6" t="53738" r="4993" b="23921"/>
          <a:stretch/>
        </p:blipFill>
        <p:spPr>
          <a:xfrm rot="1354469">
            <a:off x="4427770" y="3983693"/>
            <a:ext cx="927780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8" name="Picture 327">
            <a:extLst>
              <a:ext uri="{FF2B5EF4-FFF2-40B4-BE49-F238E27FC236}">
                <a16:creationId xmlns:a16="http://schemas.microsoft.com/office/drawing/2014/main" xmlns="" id="{E3D8CE1A-C922-4423-BC46-3AD185AA1399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61410" r="70018" b="16249"/>
          <a:stretch/>
        </p:blipFill>
        <p:spPr>
          <a:xfrm rot="1354469">
            <a:off x="4748974" y="4869130"/>
            <a:ext cx="1134246" cy="1097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Equals 3">
            <a:extLst>
              <a:ext uri="{FF2B5EF4-FFF2-40B4-BE49-F238E27FC236}">
                <a16:creationId xmlns:a16="http://schemas.microsoft.com/office/drawing/2014/main" xmlns="" id="{2B174D31-99C6-471B-8E42-B6F848F3A4B5}"/>
              </a:ext>
            </a:extLst>
          </p:cNvPr>
          <p:cNvSpPr/>
          <p:nvPr/>
        </p:nvSpPr>
        <p:spPr>
          <a:xfrm>
            <a:off x="5707569" y="4579108"/>
            <a:ext cx="1287696" cy="867747"/>
          </a:xfrm>
          <a:prstGeom prst="mathEqual">
            <a:avLst/>
          </a:prstGeom>
          <a:solidFill>
            <a:srgbClr val="F49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BB1AF9B3-A33D-4D8C-A5B5-B1D2612DDB5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7" r="29984"/>
          <a:stretch/>
        </p:blipFill>
        <p:spPr>
          <a:xfrm>
            <a:off x="1096868" y="1690487"/>
            <a:ext cx="2530559" cy="34670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BF9BB9-825E-4316-BA18-1DB41A3D30F5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35" y="4350641"/>
            <a:ext cx="1311516" cy="131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6EC82EB-CD51-4D36-A8C0-89A1DF177FF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066">
            <a:off x="6877822" y="3620312"/>
            <a:ext cx="2383650" cy="23836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A75447-0A93-465E-9767-298470913800}"/>
              </a:ext>
            </a:extLst>
          </p:cNvPr>
          <p:cNvSpPr/>
          <p:nvPr/>
        </p:nvSpPr>
        <p:spPr>
          <a:xfrm>
            <a:off x="320626" y="5960609"/>
            <a:ext cx="11602610" cy="95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 nhau giải toán và tìm hiểu xem để có một ly trà sữa ngọt ngào </a:t>
            </a:r>
          </a:p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cần những bước nào.</a:t>
            </a:r>
          </a:p>
        </p:txBody>
      </p:sp>
    </p:spTree>
    <p:extLst>
      <p:ext uri="{BB962C8B-B14F-4D97-AF65-F5344CB8AC3E}">
        <p14:creationId xmlns:p14="http://schemas.microsoft.com/office/powerpoint/2010/main" val="33855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 p14:presetBounceEnd="4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8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9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111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7.40741E-7 L -0.00026 -0.00856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58333E-6 -2.22222E-6 L 0.00482 -0.03171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16667E-6 -4.07407E-6 L 0.00339 -0.010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3.95833E-6 -2.96296E-6 L 0.003 -0.01227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875E-6 1.48148E-6 L 0.00325 -0.00972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3.75E-6 4.44444E-6 L -0.00481 0.03171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29167E-6 4.44444E-6 L 0.00339 -0.0051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2.08333E-6 1.48148E-6 L 0.0026 0.00764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1.45833E-6 -7.40741E-7 L -0.00325 -0.00764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0.00169 -0.00879 L 1.25E-6 0.00023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2.29167E-6 -3.7037E-7 L -0.00065 -0.01181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5E-6 -7.40741E-7 L -0.00026 -0.00694 " pathEditMode="relative" rAng="0" ptsTypes="AA">
                                          <p:cBhvr>
                                            <p:cTn id="251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08333E-7 1.85185E-6 L -0.00026 -0.00695 " pathEditMode="relative" rAng="0" ptsTypes="AA">
                                          <p:cBhvr>
                                            <p:cTn id="253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6.25E-7 -4.81481E-6 L -0.00026 -0.00694 " pathEditMode="relative" rAng="0" ptsTypes="AA">
                                          <p:cBhvr>
                                            <p:cTn id="255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04167E-6 -1.85185E-6 L -0.00026 -0.00694 " pathEditMode="relative" rAng="0" ptsTypes="AA">
                                          <p:cBhvr>
                                            <p:cTn id="257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repeatCount="indefinite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2.91667E-6 -4.07407E-6 L 0.00261 -0.01481 " pathEditMode="relative" rAng="0" ptsTypes="AA">
                                          <p:cBhvr>
                                            <p:cTn id="259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0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2.5E-6 2.96296E-6 L 0.0026 -0.01482 " pathEditMode="relative" rAng="0" ptsTypes="AA">
                                          <p:cBhvr>
                                            <p:cTn id="261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16667E-6 3.33333E-6 L 0.00326 -0.00973 " pathEditMode="relative" rAng="0" ptsTypes="AA">
                                          <p:cBhvr>
                                            <p:cTn id="263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42" presetClass="path" presetSubtype="0" repeatCount="indefinite" accel="50000" decel="5000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animMotion origin="layout" path="M 2.70833E-6 -3.7037E-7 L 0.00325 -0.00972 " pathEditMode="relative" rAng="0" ptsTypes="AA">
                                          <p:cBhvr>
                                            <p:cTn id="265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6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-2.29167E-6 2.96296E-6 L 0.00261 0.00764 " pathEditMode="relative" rAng="0" ptsTypes="AA">
                                          <p:cBhvr>
                                            <p:cTn id="267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8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1.45833E-6 -1.85185E-6 L 0.00261 0.00764 " pathEditMode="relative" rAng="0" ptsTypes="AA">
                                          <p:cBhvr>
                                            <p:cTn id="269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2.29167E-6 0 L 0.00339 -0.01065 " pathEditMode="relative" rAng="0" ptsTypes="AA">
                                          <p:cBhvr>
                                            <p:cTn id="271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1.25E-6 2.96296E-6 L 0.00339 -0.01065 " pathEditMode="relative" rAng="0" ptsTypes="AA">
                                          <p:cBhvr>
                                            <p:cTn id="273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4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4.16667E-7 -4.07407E-6 L -0.00026 -0.00856 " pathEditMode="relative" rAng="0" ptsTypes="AA">
                                          <p:cBhvr>
                                            <p:cTn id="275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3.7037E-6 L -0.00026 -0.00856 " pathEditMode="relative" rAng="0" ptsTypes="AA">
                                          <p:cBhvr>
                                            <p:cTn id="277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5E-6 -2.22222E-6 L -0.00026 -0.00856 " pathEditMode="relative" rAng="0" ptsTypes="AA">
                                          <p:cBhvr>
                                            <p:cTn id="279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3.75E-6 1.11111E-6 L 0.00339 -0.00509 " pathEditMode="relative" rAng="0" ptsTypes="AA">
                                          <p:cBhvr>
                                            <p:cTn id="281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3.75E-6 3.7037E-7 L 0.00339 -0.00509 " pathEditMode="relative" rAng="0" ptsTypes="AA">
                                          <p:cBhvr>
                                            <p:cTn id="283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3.33333E-6 -3.7037E-6 L 0.00261 0.00764 " pathEditMode="relative" rAng="0" ptsTypes="AA">
                                          <p:cBhvr>
                                            <p:cTn id="285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8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9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2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3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6.25E-7 -3.7037E-6 L 0.00338 -0.01064 " pathEditMode="relative" rAng="0" ptsTypes="AA">
                                          <p:cBhvr>
                                            <p:cTn id="295" dur="1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8.33333E-7 -2.59259E-6 L 0.00299 -0.01227 " pathEditMode="relative" rAng="0" ptsTypes="AA">
                                          <p:cBhvr>
                                            <p:cTn id="297" dur="1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0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4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5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6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58333E-6 -4.81481E-6 L 0.00339 -0.01064 " pathEditMode="relative" rAng="0" ptsTypes="AA">
                                          <p:cBhvr>
                                            <p:cTn id="307" dur="175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8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4.58333E-6 -3.7037E-6 L 0.003 -0.01226 " pathEditMode="relative" rAng="0" ptsTypes="AA">
                                          <p:cBhvr>
                                            <p:cTn id="309" dur="175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0" fill="hold">
                          <p:stCondLst>
                            <p:cond delay="indefinite"/>
                          </p:stCondLst>
                          <p:childTnLst>
                            <p:par>
                              <p:cTn id="3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/>
          <p:bldP spid="95" grpId="0" animBg="1"/>
          <p:bldP spid="3" grpId="0" animBg="1"/>
          <p:bldP spid="4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0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3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8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9" dur="1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111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2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5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8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50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4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2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6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7" dur="50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9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2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3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6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7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8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9" dur="50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2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3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4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7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7.40741E-7 L -0.00026 -0.00856 " pathEditMode="relative" rAng="0" ptsTypes="AA">
                                          <p:cBhvr>
                                            <p:cTn id="229" dur="175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58333E-6 -2.22222E-6 L 0.00482 -0.03171 " pathEditMode="relative" rAng="0" ptsTypes="AA">
                                          <p:cBhvr>
                                            <p:cTn id="231" dur="175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-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16667E-6 -4.07407E-6 L 0.00339 -0.01064 " pathEditMode="relative" rAng="0" ptsTypes="AA">
                                          <p:cBhvr>
                                            <p:cTn id="233" dur="175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3.95833E-6 -2.96296E-6 L 0.003 -0.01227 " pathEditMode="relative" rAng="0" ptsTypes="AA">
                                          <p:cBhvr>
                                            <p:cTn id="235" dur="1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875E-6 1.48148E-6 L 0.00325 -0.00972 " pathEditMode="relative" rAng="0" ptsTypes="AA">
                                          <p:cBhvr>
                                            <p:cTn id="237" dur="175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8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3.75E-6 4.44444E-6 L -0.00481 0.03171 " pathEditMode="relative" rAng="0" ptsTypes="AA">
                                          <p:cBhvr>
                                            <p:cTn id="239" dur="1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" y="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29167E-6 4.44444E-6 L 0.00339 -0.0051 " pathEditMode="relative" rAng="0" ptsTypes="AA">
                                          <p:cBhvr>
                                            <p:cTn id="241" dur="1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2.08333E-6 1.48148E-6 L 0.0026 0.00764 " pathEditMode="relative" rAng="0" ptsTypes="AA">
                                          <p:cBhvr>
                                            <p:cTn id="243" dur="1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1.45833E-6 -7.40741E-7 L -0.00325 -0.00764 " pathEditMode="relative" rAng="0" ptsTypes="AA">
                                          <p:cBhvr>
                                            <p:cTn id="245" dur="1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0.00169 -0.00879 L 1.25E-6 0.00023 " pathEditMode="relative" rAng="0" ptsTypes="AA">
                                          <p:cBhvr>
                                            <p:cTn id="247" dur="1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2.29167E-6 -3.7037E-7 L -0.00065 -0.01181 " pathEditMode="relative" rAng="0" ptsTypes="AA">
                                          <p:cBhvr>
                                            <p:cTn id="249" dur="1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5E-6 -7.40741E-7 L -0.00026 -0.00694 " pathEditMode="relative" rAng="0" ptsTypes="AA">
                                          <p:cBhvr>
                                            <p:cTn id="251" dur="175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2.08333E-7 1.85185E-6 L -0.00026 -0.00695 " pathEditMode="relative" rAng="0" ptsTypes="AA">
                                          <p:cBhvr>
                                            <p:cTn id="253" dur="175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6.25E-7 -4.81481E-6 L -0.00026 -0.00694 " pathEditMode="relative" rAng="0" ptsTypes="AA">
                                          <p:cBhvr>
                                            <p:cTn id="255" dur="175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1.04167E-6 -1.85185E-6 L -0.00026 -0.00694 " pathEditMode="relative" rAng="0" ptsTypes="AA">
                                          <p:cBhvr>
                                            <p:cTn id="257" dur="1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3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repeatCount="indefinite" accel="50000" decel="50000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Motion origin="layout" path="M -2.91667E-6 -4.07407E-6 L 0.00261 -0.01481 " pathEditMode="relative" rAng="0" ptsTypes="AA">
                                          <p:cBhvr>
                                            <p:cTn id="259" dur="175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0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2.5E-6 2.96296E-6 L 0.0026 -0.01482 " pathEditMode="relative" rAng="0" ptsTypes="AA">
                                          <p:cBhvr>
                                            <p:cTn id="261" dur="175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-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4.16667E-6 3.33333E-6 L 0.00326 -0.00973 " pathEditMode="relative" rAng="0" ptsTypes="AA">
                                          <p:cBhvr>
                                            <p:cTn id="263" dur="175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42" presetClass="path" presetSubtype="0" repeatCount="indefinite" accel="50000" decel="5000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animMotion origin="layout" path="M 2.70833E-6 -3.7037E-7 L 0.00325 -0.00972 " pathEditMode="relative" rAng="0" ptsTypes="AA">
                                          <p:cBhvr>
                                            <p:cTn id="265" dur="1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-4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6" presetID="42" presetClass="path" presetSubtype="0" repeatCount="indefinite" accel="50000" decel="5000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-2.29167E-6 2.96296E-6 L 0.00261 0.00764 " pathEditMode="relative" rAng="0" ptsTypes="AA">
                                          <p:cBhvr>
                                            <p:cTn id="267" dur="175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8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1.45833E-6 -1.85185E-6 L 0.00261 0.00764 " pathEditMode="relative" rAng="0" ptsTypes="AA">
                                          <p:cBhvr>
                                            <p:cTn id="269" dur="175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0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2.29167E-6 0 L 0.00339 -0.01065 " pathEditMode="relative" rAng="0" ptsTypes="AA">
                                          <p:cBhvr>
                                            <p:cTn id="271" dur="175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2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1.25E-6 2.96296E-6 L 0.00339 -0.01065 " pathEditMode="relative" rAng="0" ptsTypes="AA">
                                          <p:cBhvr>
                                            <p:cTn id="273" dur="175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4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4.16667E-7 -4.07407E-6 L -0.00026 -0.00856 " pathEditMode="relative" rAng="0" ptsTypes="AA">
                                          <p:cBhvr>
                                            <p:cTn id="275" dur="175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6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2.08333E-7 -3.7037E-6 L -0.00026 -0.00856 " pathEditMode="relative" rAng="0" ptsTypes="AA">
                                          <p:cBhvr>
                                            <p:cTn id="277" dur="1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8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5E-6 -2.22222E-6 L -0.00026 -0.00856 " pathEditMode="relative" rAng="0" ptsTypes="AA">
                                          <p:cBhvr>
                                            <p:cTn id="279" dur="1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-4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0" presetID="42" presetClass="path" presetSubtype="0" repeatCount="indefinite" accel="50000" decel="5000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Motion origin="layout" path="M -3.75E-6 1.11111E-6 L 0.00339 -0.00509 " pathEditMode="relative" rAng="0" ptsTypes="AA">
                                          <p:cBhvr>
                                            <p:cTn id="281" dur="1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2" presetID="42" presetClass="path" presetSubtype="0" repeatCount="indefinite" accel="50000" decel="50000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Motion origin="layout" path="M -3.75E-6 3.7037E-7 L 0.00339 -0.00509 " pathEditMode="relative" rAng="0" ptsTypes="AA">
                                          <p:cBhvr>
                                            <p:cTn id="283" dur="175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4" presetID="42" presetClass="path" presetSubtype="0" repeatCount="indefinite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3.33333E-6 -3.7037E-6 L 0.00261 0.00764 " pathEditMode="relative" rAng="0" ptsTypes="AA">
                                          <p:cBhvr>
                                            <p:cTn id="285" dur="175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0" y="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6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8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9" dur="50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0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2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3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6.25E-7 -3.7037E-6 L 0.00338 -0.01064 " pathEditMode="relative" rAng="0" ptsTypes="AA">
                                          <p:cBhvr>
                                            <p:cTn id="295" dur="1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8.33333E-7 -2.59259E-6 L 0.00299 -0.01227 " pathEditMode="relative" rAng="0" ptsTypes="AA">
                                          <p:cBhvr>
                                            <p:cTn id="297" dur="1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0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2" presetID="2" presetClass="entr" presetSubtype="1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4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5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6" presetID="42" presetClass="path" presetSubtype="0" repeatCount="indefinite" accel="50000" decel="5000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Motion origin="layout" path="M -4.58333E-6 -4.81481E-6 L 0.00339 -0.01064 " pathEditMode="relative" rAng="0" ptsTypes="AA">
                                          <p:cBhvr>
                                            <p:cTn id="307" dur="175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-5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8" presetID="42" presetClass="path" presetSubtype="0" repeatCount="indefinite" accel="50000" decel="50000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Motion origin="layout" path="M -4.58333E-6 -3.7037E-6 L 0.003 -0.01226 " pathEditMode="relative" rAng="0" ptsTypes="AA">
                                          <p:cBhvr>
                                            <p:cTn id="309" dur="175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6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0" fill="hold">
                          <p:stCondLst>
                            <p:cond delay="indefinite"/>
                          </p:stCondLst>
                          <p:childTnLst>
                            <p:par>
                              <p:cTn id="3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8" grpId="0"/>
          <p:bldP spid="95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xmlns="" id="{8292599B-8A3E-4FD6-846A-889E950A6C1C}"/>
              </a:ext>
            </a:extLst>
          </p:cNvPr>
          <p:cNvGrpSpPr/>
          <p:nvPr/>
        </p:nvGrpSpPr>
        <p:grpSpPr>
          <a:xfrm>
            <a:off x="-1" y="4968887"/>
            <a:ext cx="12192001" cy="1889113"/>
            <a:chOff x="-1" y="4968887"/>
            <a:chExt cx="12192001" cy="1889113"/>
          </a:xfrm>
          <a:effectLst>
            <a:outerShdw blurRad="355600" dist="139700" dir="16200000" rotWithShape="0">
              <a:prstClr val="black">
                <a:alpha val="17000"/>
              </a:prstClr>
            </a:outerShdw>
          </a:effectLst>
        </p:grpSpPr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xmlns="" id="{6D2547A7-AE95-417A-9E12-0793D52FC235}"/>
                </a:ext>
              </a:extLst>
            </p:cNvPr>
            <p:cNvSpPr/>
            <p:nvPr/>
          </p:nvSpPr>
          <p:spPr>
            <a:xfrm>
              <a:off x="-1" y="4973205"/>
              <a:ext cx="12191248" cy="1884795"/>
            </a:xfrm>
            <a:custGeom>
              <a:avLst/>
              <a:gdLst>
                <a:gd name="connsiteX0" fmla="*/ 0 w 12191248"/>
                <a:gd name="connsiteY0" fmla="*/ 0 h 2711894"/>
                <a:gd name="connsiteX1" fmla="*/ 12191248 w 12191248"/>
                <a:gd name="connsiteY1" fmla="*/ 0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0 w 12191248"/>
                <a:gd name="connsiteY0" fmla="*/ 0 h 2711894"/>
                <a:gd name="connsiteX1" fmla="*/ 12191248 w 12191248"/>
                <a:gd name="connsiteY1" fmla="*/ 83127 h 2711894"/>
                <a:gd name="connsiteX2" fmla="*/ 12191248 w 12191248"/>
                <a:gd name="connsiteY2" fmla="*/ 2711894 h 2711894"/>
                <a:gd name="connsiteX3" fmla="*/ 0 w 12191248"/>
                <a:gd name="connsiteY3" fmla="*/ 2711894 h 2711894"/>
                <a:gd name="connsiteX4" fmla="*/ 0 w 12191248"/>
                <a:gd name="connsiteY4" fmla="*/ 0 h 2711894"/>
                <a:gd name="connsiteX0" fmla="*/ 27710 w 12191248"/>
                <a:gd name="connsiteY0" fmla="*/ 27710 h 2628767"/>
                <a:gd name="connsiteX1" fmla="*/ 12191248 w 12191248"/>
                <a:gd name="connsiteY1" fmla="*/ 0 h 2628767"/>
                <a:gd name="connsiteX2" fmla="*/ 12191248 w 12191248"/>
                <a:gd name="connsiteY2" fmla="*/ 2628767 h 2628767"/>
                <a:gd name="connsiteX3" fmla="*/ 0 w 12191248"/>
                <a:gd name="connsiteY3" fmla="*/ 2628767 h 2628767"/>
                <a:gd name="connsiteX4" fmla="*/ 27710 w 12191248"/>
                <a:gd name="connsiteY4" fmla="*/ 27710 h 2628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1248" h="2628767">
                  <a:moveTo>
                    <a:pt x="27710" y="27710"/>
                  </a:moveTo>
                  <a:lnTo>
                    <a:pt x="12191248" y="0"/>
                  </a:lnTo>
                  <a:lnTo>
                    <a:pt x="12191248" y="2628767"/>
                  </a:lnTo>
                  <a:lnTo>
                    <a:pt x="0" y="2628767"/>
                  </a:lnTo>
                  <a:lnTo>
                    <a:pt x="27710" y="27710"/>
                  </a:lnTo>
                  <a:close/>
                </a:path>
              </a:pathLst>
            </a:custGeom>
            <a:solidFill>
              <a:srgbClr val="FEFC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xmlns="" id="{6302AFE2-22EC-49E8-8BBA-0E94FF0DA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993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0" r="16667" b="54144"/>
            <a:stretch/>
          </p:blipFill>
          <p:spPr>
            <a:xfrm>
              <a:off x="-1" y="4968887"/>
              <a:ext cx="12192001" cy="1889113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AD4FAB36-03DF-4E1A-ACE3-D315587DA843}"/>
              </a:ext>
            </a:extLst>
          </p:cNvPr>
          <p:cNvSpPr txBox="1"/>
          <p:nvPr/>
        </p:nvSpPr>
        <p:spPr>
          <a:xfrm>
            <a:off x="1908114" y="1648718"/>
            <a:ext cx="51379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chemeClr val="accent2">
                    <a:lumMod val="75000"/>
                  </a:schemeClr>
                </a:solidFill>
                <a:latin typeface="UTM Cookies" panose="02040603050506020204" pitchFamily="18" charset="0"/>
              </a:rPr>
              <a:t>Khám phá</a:t>
            </a:r>
            <a:endParaRPr lang="en-US" sz="8800" b="1" i="1" dirty="0">
              <a:solidFill>
                <a:schemeClr val="accent2">
                  <a:lumMod val="75000"/>
                </a:schemeClr>
              </a:solidFill>
              <a:latin typeface="UTM Cookies" panose="02040603050506020204" pitchFamily="18" charset="0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xmlns="" id="{02EED0F4-792E-4F62-B95D-203D4E97B349}"/>
              </a:ext>
            </a:extLst>
          </p:cNvPr>
          <p:cNvCxnSpPr>
            <a:cxnSpLocks/>
          </p:cNvCxnSpPr>
          <p:nvPr/>
        </p:nvCxnSpPr>
        <p:spPr>
          <a:xfrm>
            <a:off x="291443" y="4023742"/>
            <a:ext cx="0" cy="1546594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2FD53CB8-AE80-4309-BCC9-9FECF913406A}"/>
              </a:ext>
            </a:extLst>
          </p:cNvPr>
          <p:cNvSpPr txBox="1"/>
          <p:nvPr/>
        </p:nvSpPr>
        <p:spPr>
          <a:xfrm rot="16200000">
            <a:off x="-131383" y="588975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KTUTS</a:t>
            </a:r>
            <a:endParaRPr lang="en-US" sz="1200" b="1" spc="3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ABB80D3E-C08C-44DB-9BD0-F96282A8D047}"/>
              </a:ext>
            </a:extLst>
          </p:cNvPr>
          <p:cNvGrpSpPr/>
          <p:nvPr/>
        </p:nvGrpSpPr>
        <p:grpSpPr>
          <a:xfrm>
            <a:off x="201516" y="6544075"/>
            <a:ext cx="177302" cy="177302"/>
            <a:chOff x="1309606" y="5350067"/>
            <a:chExt cx="246222" cy="246222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xmlns="" id="{26D3B3E3-218A-4127-BEA8-54871C916913}"/>
                </a:ext>
              </a:extLst>
            </p:cNvPr>
            <p:cNvSpPr/>
            <p:nvPr/>
          </p:nvSpPr>
          <p:spPr>
            <a:xfrm>
              <a:off x="1309606" y="5350067"/>
              <a:ext cx="246222" cy="246222"/>
            </a:xfrm>
            <a:prstGeom prst="roundRect">
              <a:avLst>
                <a:gd name="adj" fmla="val 28857"/>
              </a:avLst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xmlns="" id="{47234209-E86D-4714-A6A2-6435D3950C42}"/>
                </a:ext>
              </a:extLst>
            </p:cNvPr>
            <p:cNvSpPr/>
            <p:nvPr/>
          </p:nvSpPr>
          <p:spPr>
            <a:xfrm>
              <a:off x="1373081" y="5414830"/>
              <a:ext cx="119270" cy="119270"/>
            </a:xfrm>
            <a:prstGeom prst="ellipse">
              <a:avLst/>
            </a:prstGeom>
            <a:noFill/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xmlns="" id="{3778EAA3-0D08-42BC-A625-9E82429A6273}"/>
                </a:ext>
              </a:extLst>
            </p:cNvPr>
            <p:cNvSpPr/>
            <p:nvPr/>
          </p:nvSpPr>
          <p:spPr>
            <a:xfrm>
              <a:off x="1476087" y="5373064"/>
              <a:ext cx="46384" cy="46384"/>
            </a:xfrm>
            <a:prstGeom prst="ellipse">
              <a:avLst/>
            </a:prstGeom>
            <a:solidFill>
              <a:srgbClr val="D5093A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xmlns="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xmlns="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xmlns="" id="{D945C335-256F-4D77-B584-0DC17E808E68}"/>
              </a:ext>
            </a:extLst>
          </p:cNvPr>
          <p:cNvGrpSpPr/>
          <p:nvPr/>
        </p:nvGrpSpPr>
        <p:grpSpPr>
          <a:xfrm>
            <a:off x="7637200" y="4258496"/>
            <a:ext cx="3593395" cy="2505922"/>
            <a:chOff x="6783209" y="4050441"/>
            <a:chExt cx="3593395" cy="2505922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xmlns="" id="{1098CF7C-47A3-4CBE-B154-E23F2424E17C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0" name="Picture 1049">
              <a:extLst>
                <a:ext uri="{FF2B5EF4-FFF2-40B4-BE49-F238E27FC236}">
                  <a16:creationId xmlns:a16="http://schemas.microsoft.com/office/drawing/2014/main" xmlns="" id="{0ABB5E41-92A5-4C31-BCFA-C3E16993A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5" r="5848"/>
            <a:stretch/>
          </p:blipFill>
          <p:spPr>
            <a:xfrm>
              <a:off x="7250919" y="4050441"/>
              <a:ext cx="2739613" cy="2438551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xmlns="" id="{55090D20-786F-4E96-9FD6-F6E2B4828211}"/>
              </a:ext>
            </a:extLst>
          </p:cNvPr>
          <p:cNvGrpSpPr/>
          <p:nvPr/>
        </p:nvGrpSpPr>
        <p:grpSpPr>
          <a:xfrm>
            <a:off x="4608701" y="2971961"/>
            <a:ext cx="4297656" cy="3378999"/>
            <a:chOff x="4058932" y="2988204"/>
            <a:chExt cx="4297656" cy="3378999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xmlns="" id="{A93437E6-1ED1-4AA1-A067-85021B61ECA6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4" name="Picture 1043">
              <a:extLst>
                <a:ext uri="{FF2B5EF4-FFF2-40B4-BE49-F238E27FC236}">
                  <a16:creationId xmlns:a16="http://schemas.microsoft.com/office/drawing/2014/main" xmlns="" id="{8C4ECEA7-9987-4BF6-B6F2-F96049738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361" y="2988204"/>
              <a:ext cx="3503227" cy="3378999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xmlns="" id="{1B72399A-F2E5-4413-AA93-CE79D901CBB0}"/>
              </a:ext>
            </a:extLst>
          </p:cNvPr>
          <p:cNvGrpSpPr/>
          <p:nvPr/>
        </p:nvGrpSpPr>
        <p:grpSpPr>
          <a:xfrm>
            <a:off x="4489033" y="3376691"/>
            <a:ext cx="2446718" cy="3326943"/>
            <a:chOff x="3753381" y="4570632"/>
            <a:chExt cx="1634035" cy="2173522"/>
          </a:xfrm>
        </p:grpSpPr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xmlns="" id="{1922E09D-8A56-4EB9-AAE6-B634AC3E8CB7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xmlns="" id="{E524C587-9B17-4A35-90AC-9860B9912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9" b="3299"/>
            <a:stretch/>
          </p:blipFill>
          <p:spPr>
            <a:xfrm rot="377827">
              <a:off x="3753381" y="4570632"/>
              <a:ext cx="1412138" cy="192737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pic>
        <p:nvPicPr>
          <p:cNvPr id="1067" name="Picture 1066">
            <a:extLst>
              <a:ext uri="{FF2B5EF4-FFF2-40B4-BE49-F238E27FC236}">
                <a16:creationId xmlns:a16="http://schemas.microsoft.com/office/drawing/2014/main" xmlns="" id="{7AACB538-AAFB-4751-A5D3-926708E29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1240" y="538118"/>
            <a:ext cx="1791055" cy="1861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BD289A5-C7D5-417F-958E-6426486BF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21" y="1760977"/>
            <a:ext cx="1791055" cy="186198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FC21C13-E7E3-42FB-83F1-971FCD22921D}"/>
              </a:ext>
            </a:extLst>
          </p:cNvPr>
          <p:cNvSpPr txBox="1"/>
          <p:nvPr/>
        </p:nvSpPr>
        <p:spPr>
          <a:xfrm>
            <a:off x="2000238" y="1684656"/>
            <a:ext cx="51379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i="1">
                <a:solidFill>
                  <a:srgbClr val="FF6600"/>
                </a:solidFill>
                <a:latin typeface="UTM Cookies" panose="02040603050506020204" pitchFamily="18" charset="0"/>
              </a:rPr>
              <a:t>Khám phá</a:t>
            </a:r>
            <a:endParaRPr lang="en-US" sz="8800" b="1" i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9D3820-137B-462A-B004-220CB5F2AA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0"/>
          <a:stretch/>
        </p:blipFill>
        <p:spPr>
          <a:xfrm>
            <a:off x="5512025" y="5177013"/>
            <a:ext cx="1749743" cy="16118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A0DCD9F-B244-4786-BE55-74F2EF5AE4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0"/>
          <a:stretch/>
        </p:blipFill>
        <p:spPr>
          <a:xfrm>
            <a:off x="7436599" y="5186167"/>
            <a:ext cx="1749743" cy="161186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103007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0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0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3" grpId="0"/>
          <p:bldP spid="4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xmlns="" id="{5B70E59A-0B25-4CB1-A157-AB88A7E7F210}"/>
              </a:ext>
            </a:extLst>
          </p:cNvPr>
          <p:cNvCxnSpPr>
            <a:cxnSpLocks/>
          </p:cNvCxnSpPr>
          <p:nvPr/>
        </p:nvCxnSpPr>
        <p:spPr>
          <a:xfrm>
            <a:off x="11943986" y="609094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xmlns="" id="{A41AF076-DED4-416E-83C6-158F0261ACCB}"/>
              </a:ext>
            </a:extLst>
          </p:cNvPr>
          <p:cNvCxnSpPr>
            <a:cxnSpLocks/>
          </p:cNvCxnSpPr>
          <p:nvPr/>
        </p:nvCxnSpPr>
        <p:spPr>
          <a:xfrm>
            <a:off x="11946063" y="5066987"/>
            <a:ext cx="0" cy="1791013"/>
          </a:xfrm>
          <a:prstGeom prst="line">
            <a:avLst/>
          </a:prstGeom>
          <a:ln w="22225" cap="rnd">
            <a:solidFill>
              <a:srgbClr val="FF99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xmlns="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73985448-A4A0-498D-90F4-D90BD444125F}"/>
              </a:ext>
            </a:extLst>
          </p:cNvPr>
          <p:cNvSpPr/>
          <p:nvPr/>
        </p:nvSpPr>
        <p:spPr>
          <a:xfrm>
            <a:off x="469202" y="373619"/>
            <a:ext cx="11261624" cy="6170455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FEE1769-E2EA-440A-BA33-4B59FB329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76" b="94224" l="6667" r="91667">
                        <a14:foregroundMark x1="18611" y1="53430" x2="10833" y2="76895"/>
                        <a14:foregroundMark x1="10833" y1="76895" x2="19444" y2="81588"/>
                        <a14:foregroundMark x1="11667" y1="65704" x2="7222" y2="77256"/>
                        <a14:foregroundMark x1="17778" y1="75812" x2="18333" y2="73285"/>
                        <a14:foregroundMark x1="71248" y1="93885" x2="71401" y2="93914"/>
                        <a14:foregroundMark x1="38333" y1="87726" x2="70637" y2="93771"/>
                        <a14:foregroundMark x1="74722" y1="68231" x2="71111" y2="81949"/>
                        <a14:foregroundMark x1="86389" y1="24188" x2="88048" y2="60839"/>
                        <a14:foregroundMark x1="88611" y1="44043" x2="91667" y2="22022"/>
                        <a14:foregroundMark x1="59444" y1="5776" x2="71111" y2="7220"/>
                        <a14:backgroundMark x1="86667" y1="65343" x2="86667" y2="65343"/>
                        <a14:backgroundMark x1="86389" y1="65343" x2="86389" y2="65343"/>
                        <a14:backgroundMark x1="89167" y1="61733" x2="85833" y2="67870"/>
                        <a14:backgroundMark x1="75278" y1="94224" x2="72222" y2="95307"/>
                        <a14:backgroundMark x1="71944" y1="95307" x2="71389" y2="95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24" y="5387756"/>
            <a:ext cx="1778267" cy="136827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EE8610-348F-4FFE-B37C-507A0A5CB7A8}"/>
              </a:ext>
            </a:extLst>
          </p:cNvPr>
          <p:cNvSpPr txBox="1"/>
          <p:nvPr/>
        </p:nvSpPr>
        <p:spPr>
          <a:xfrm>
            <a:off x="1156332" y="340111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Ví dụ 1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869979" y="1005867"/>
                <a:ext cx="10561919" cy="1676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Có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2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cam, chia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mỗi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thành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4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phần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bằng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nhau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.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ăn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một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và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66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66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66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cam.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Viết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số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chỉ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số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phần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quả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cam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Vân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đã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 </a:t>
                </a:r>
                <a:r>
                  <a:rPr lang="en-US" sz="2800" spc="300" dirty="0" err="1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ăn</a:t>
                </a:r>
                <a:r>
                  <a:rPr lang="en-US" sz="2800" spc="300" dirty="0">
                    <a:solidFill>
                      <a:srgbClr val="FF6600"/>
                    </a:solidFill>
                    <a:effectLst/>
                    <a:latin typeface="Tahoma" panose="020B0604030504040204" pitchFamily="34" charset="0"/>
                  </a:rPr>
                  <a:t>. </a:t>
                </a:r>
                <a:endParaRPr lang="en-US" sz="2800" spc="300" dirty="0">
                  <a:solidFill>
                    <a:srgbClr val="FF6600"/>
                  </a:solidFill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79" y="1005867"/>
                <a:ext cx="10561919" cy="1676998"/>
              </a:xfrm>
              <a:prstGeom prst="rect">
                <a:avLst/>
              </a:prstGeom>
              <a:blipFill>
                <a:blip r:embed="rId7"/>
                <a:stretch>
                  <a:fillRect l="-1212" t="-36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352917" y="4917285"/>
            <a:ext cx="665366" cy="53404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1254542" y="5383967"/>
            <a:ext cx="541423" cy="43456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1703980" y="6096101"/>
            <a:ext cx="553384" cy="44416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380681" y="4981911"/>
            <a:ext cx="1264773" cy="1280685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1C0EC7D-3BAE-4CFD-AF47-F9F1561975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1" r="71006" b="36379"/>
          <a:stretch/>
        </p:blipFill>
        <p:spPr>
          <a:xfrm rot="1162434">
            <a:off x="880884" y="4878278"/>
            <a:ext cx="640280" cy="6563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142512" y="4062708"/>
            <a:ext cx="899644" cy="910965"/>
          </a:xfrm>
          <a:prstGeom prst="rect">
            <a:avLst/>
          </a:prstGeom>
          <a:effectLst/>
        </p:spPr>
      </p:pic>
      <p:pic>
        <p:nvPicPr>
          <p:cNvPr id="2" name="FantasticIncompleteItaliangreyhound-mobile">
            <a:hlinkClick r:id="" action="ppaction://media"/>
            <a:extLst>
              <a:ext uri="{FF2B5EF4-FFF2-40B4-BE49-F238E27FC236}">
                <a16:creationId xmlns:a16="http://schemas.microsoft.com/office/drawing/2014/main" xmlns="" id="{ADE9D138-1076-48AA-ACEB-4DA7EDE97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199" y="4999845"/>
            <a:ext cx="3005294" cy="1690478"/>
          </a:xfrm>
          <a:prstGeom prst="rect">
            <a:avLst/>
          </a:prstGeom>
        </p:spPr>
      </p:pic>
      <p:sp>
        <p:nvSpPr>
          <p:cNvPr id="61" name="Rectangle 88">
            <a:extLst>
              <a:ext uri="{FF2B5EF4-FFF2-40B4-BE49-F238E27FC236}">
                <a16:creationId xmlns:a16="http://schemas.microsoft.com/office/drawing/2014/main" xmlns="" id="{3A4B1CFB-3C2B-4F79-84CF-2DAD106F7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4301" y="4267151"/>
            <a:ext cx="914400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latin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</a:rPr>
              <a:t>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2" name="Rectangle 88">
            <a:extLst>
              <a:ext uri="{FF2B5EF4-FFF2-40B4-BE49-F238E27FC236}">
                <a16:creationId xmlns:a16="http://schemas.microsoft.com/office/drawing/2014/main" xmlns="" id="{5874F382-13E4-488F-BC9E-E8F759348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4039" y="4250842"/>
            <a:ext cx="685800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latin typeface="Times New Roman" pitchFamily="18" charset="0"/>
              </a:rPr>
              <a:t>quả</a:t>
            </a:r>
            <a:endParaRPr lang="en-US" sz="2400" b="1" dirty="0">
              <a:latin typeface="Times New Roman" pitchFamily="18" charset="0"/>
            </a:endParaRPr>
          </a:p>
        </p:txBody>
      </p:sp>
      <p:grpSp>
        <p:nvGrpSpPr>
          <p:cNvPr id="63" name="Group 93">
            <a:extLst>
              <a:ext uri="{FF2B5EF4-FFF2-40B4-BE49-F238E27FC236}">
                <a16:creationId xmlns:a16="http://schemas.microsoft.com/office/drawing/2014/main" xmlns="" id="{DCF78306-B483-481C-A9BD-B53B620891B7}"/>
              </a:ext>
            </a:extLst>
          </p:cNvPr>
          <p:cNvGrpSpPr>
            <a:grpSpLocks/>
          </p:cNvGrpSpPr>
          <p:nvPr/>
        </p:nvGrpSpPr>
        <p:grpSpPr bwMode="auto">
          <a:xfrm>
            <a:off x="10171226" y="3963894"/>
            <a:ext cx="609600" cy="960438"/>
            <a:chOff x="2784" y="1008"/>
            <a:chExt cx="384" cy="605"/>
          </a:xfrm>
          <a:noFill/>
        </p:grpSpPr>
        <p:sp>
          <p:nvSpPr>
            <p:cNvPr id="64" name="Text Box 4">
              <a:extLst>
                <a:ext uri="{FF2B5EF4-FFF2-40B4-BE49-F238E27FC236}">
                  <a16:creationId xmlns:a16="http://schemas.microsoft.com/office/drawing/2014/main" xmlns="" id="{AC9A7E94-13F1-4EAC-9FBF-69468985EB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65" name="Text Box 4">
              <a:extLst>
                <a:ext uri="{FF2B5EF4-FFF2-40B4-BE49-F238E27FC236}">
                  <a16:creationId xmlns:a16="http://schemas.microsoft.com/office/drawing/2014/main" xmlns="" id="{6E860D6A-FF9E-48BF-A67D-56A9BA61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66" name="Line 96">
              <a:extLst>
                <a:ext uri="{FF2B5EF4-FFF2-40B4-BE49-F238E27FC236}">
                  <a16:creationId xmlns:a16="http://schemas.microsoft.com/office/drawing/2014/main" xmlns="" id="{B856CD60-7569-432C-8F0C-2C7D51A36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grp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3" name="AutoShape 146">
            <a:extLst>
              <a:ext uri="{FF2B5EF4-FFF2-40B4-BE49-F238E27FC236}">
                <a16:creationId xmlns:a16="http://schemas.microsoft.com/office/drawing/2014/main" xmlns="" id="{1F7D7828-4E49-41F5-B799-C35E3A42F9F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9776206" y="3291269"/>
            <a:ext cx="274638" cy="3105537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74" name="Rectangle 88">
            <a:extLst>
              <a:ext uri="{FF2B5EF4-FFF2-40B4-BE49-F238E27FC236}">
                <a16:creationId xmlns:a16="http://schemas.microsoft.com/office/drawing/2014/main" xmlns="" id="{FC4DCBAA-2CEF-4AEB-B12E-D9364B84C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2038" y="5172808"/>
            <a:ext cx="1050247" cy="504411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</a:rPr>
              <a:t>quả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75" name="Group 148">
            <a:extLst>
              <a:ext uri="{FF2B5EF4-FFF2-40B4-BE49-F238E27FC236}">
                <a16:creationId xmlns:a16="http://schemas.microsoft.com/office/drawing/2014/main" xmlns="" id="{19085984-426A-418B-A97C-3004B65FAE91}"/>
              </a:ext>
            </a:extLst>
          </p:cNvPr>
          <p:cNvGrpSpPr>
            <a:grpSpLocks/>
          </p:cNvGrpSpPr>
          <p:nvPr/>
        </p:nvGrpSpPr>
        <p:grpSpPr bwMode="auto">
          <a:xfrm>
            <a:off x="9223329" y="4814935"/>
            <a:ext cx="840198" cy="1624243"/>
            <a:chOff x="2733" y="988"/>
            <a:chExt cx="384" cy="834"/>
          </a:xfrm>
        </p:grpSpPr>
        <p:sp>
          <p:nvSpPr>
            <p:cNvPr id="76" name="Text Box 4">
              <a:extLst>
                <a:ext uri="{FF2B5EF4-FFF2-40B4-BE49-F238E27FC236}">
                  <a16:creationId xmlns:a16="http://schemas.microsoft.com/office/drawing/2014/main" xmlns="" id="{35151A92-CF8D-454D-ADA3-CE14B07F5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8" y="988"/>
              <a:ext cx="329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4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77" name="Text Box 4">
              <a:extLst>
                <a:ext uri="{FF2B5EF4-FFF2-40B4-BE49-F238E27FC236}">
                  <a16:creationId xmlns:a16="http://schemas.microsoft.com/office/drawing/2014/main" xmlns="" id="{C70667FA-3331-4D6B-A3C3-011FB99C4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" y="1285"/>
              <a:ext cx="384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4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78" name="Line 151">
              <a:extLst>
                <a:ext uri="{FF2B5EF4-FFF2-40B4-BE49-F238E27FC236}">
                  <a16:creationId xmlns:a16="http://schemas.microsoft.com/office/drawing/2014/main" xmlns="" id="{A9A5C828-AEBF-4744-8719-C9F32C8F44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54" y="1349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>
                <a:solidFill>
                  <a:srgbClr val="C00000"/>
                </a:solidFill>
              </a:endParaRP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431669" y="283623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9117469" y="2836231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8431669" y="3522031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0202572" y="2811683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10888372" y="2811683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10202572" y="3497483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28">
            <a:extLst>
              <a:ext uri="{FF2B5EF4-FFF2-40B4-BE49-F238E27FC236}">
                <a16:creationId xmlns:a16="http://schemas.microsoft.com/office/drawing/2014/main" xmlns="" id="{D5D5FD03-8C21-419E-9DB6-7B4A0E2695D1}"/>
              </a:ext>
            </a:extLst>
          </p:cNvPr>
          <p:cNvGrpSpPr/>
          <p:nvPr/>
        </p:nvGrpSpPr>
        <p:grpSpPr>
          <a:xfrm>
            <a:off x="10204101" y="2817202"/>
            <a:ext cx="1371600" cy="1371600"/>
            <a:chOff x="7162800" y="3429000"/>
            <a:chExt cx="1151264" cy="1139758"/>
          </a:xfrm>
        </p:grpSpPr>
        <p:sp>
          <p:nvSpPr>
            <p:cNvPr id="58" name="Pie 20">
              <a:extLst>
                <a:ext uri="{FF2B5EF4-FFF2-40B4-BE49-F238E27FC236}">
                  <a16:creationId xmlns:a16="http://schemas.microsoft.com/office/drawing/2014/main" xmlns="" id="{DF413627-D39A-4701-B95A-9D7CB6C2C1E6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3C46CE5-22C7-4FD4-B49F-12E066587977}"/>
                </a:ext>
              </a:extLst>
            </p:cNvPr>
            <p:cNvCxnSpPr>
              <a:cxnSpLocks/>
              <a:stCxn id="58" idx="0"/>
              <a:endCxn id="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D2C5639D-5439-401D-9A00-BD1CAAF4AA1E}"/>
                </a:ext>
              </a:extLst>
            </p:cNvPr>
            <p:cNvCxnSpPr>
              <a:cxnSpLocks/>
              <a:stCxn id="58" idx="3"/>
              <a:endCxn id="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036F947-BB47-410D-9A2D-1B69C8C2EA27}"/>
              </a:ext>
            </a:extLst>
          </p:cNvPr>
          <p:cNvCxnSpPr>
            <a:cxnSpLocks/>
          </p:cNvCxnSpPr>
          <p:nvPr/>
        </p:nvCxnSpPr>
        <p:spPr>
          <a:xfrm>
            <a:off x="809808" y="1504600"/>
            <a:ext cx="2847792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7A66626A-FA2F-4B3E-82DC-079FBFA6973F}"/>
              </a:ext>
            </a:extLst>
          </p:cNvPr>
          <p:cNvCxnSpPr>
            <a:cxnSpLocks/>
          </p:cNvCxnSpPr>
          <p:nvPr/>
        </p:nvCxnSpPr>
        <p:spPr>
          <a:xfrm>
            <a:off x="3909282" y="1504600"/>
            <a:ext cx="7011686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xmlns="" id="{512EA3F7-CFDB-4C19-98F8-00069BB04216}"/>
              </a:ext>
            </a:extLst>
          </p:cNvPr>
          <p:cNvCxnSpPr>
            <a:cxnSpLocks/>
          </p:cNvCxnSpPr>
          <p:nvPr/>
        </p:nvCxnSpPr>
        <p:spPr>
          <a:xfrm>
            <a:off x="869979" y="2089145"/>
            <a:ext cx="1085263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53E10C20-0942-4EB2-921D-331EA0EB5C87}"/>
              </a:ext>
            </a:extLst>
          </p:cNvPr>
          <p:cNvCxnSpPr>
            <a:cxnSpLocks/>
          </p:cNvCxnSpPr>
          <p:nvPr/>
        </p:nvCxnSpPr>
        <p:spPr>
          <a:xfrm>
            <a:off x="2271251" y="2177426"/>
            <a:ext cx="6548284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 Box 4">
                <a:extLst>
                  <a:ext uri="{FF2B5EF4-FFF2-40B4-BE49-F238E27FC236}">
                    <a16:creationId xmlns:a16="http://schemas.microsoft.com/office/drawing/2014/main" xmlns="" id="{7EE007CB-6C2F-4A5B-8A02-E9839CD700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785" y="3013999"/>
                <a:ext cx="7238111" cy="1081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 </a:t>
                </a:r>
                <a:r>
                  <a:rPr lang="en-US" sz="2400" b="1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ăn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hết 1 quả cam, tức là ăn </a:t>
                </a:r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 phần 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hay </a:t>
                </a:r>
                <a:endParaRPr lang="en-US" sz="2400" b="1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eaLnBrk="0" hangingPunct="0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cam.</a:t>
                </a:r>
                <a:endParaRPr lang="en-US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8" name="Text Box 4">
                <a:extLst>
                  <a:ext uri="{FF2B5EF4-FFF2-40B4-BE49-F238E27FC236}">
                    <a16:creationId xmlns:a16="http://schemas.microsoft.com/office/drawing/2014/main" id="{7EE007CB-6C2F-4A5B-8A02-E9839CD70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785" y="3013999"/>
                <a:ext cx="7238111" cy="1081450"/>
              </a:xfrm>
              <a:prstGeom prst="rect">
                <a:avLst/>
              </a:prstGeom>
              <a:blipFill>
                <a:blip r:embed="rId15"/>
                <a:stretch>
                  <a:fillRect l="-1264" t="-5056" b="-16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xmlns="" id="{DB5798FF-594A-4ACC-86F4-C797A7908D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4785" y="4098896"/>
                <a:ext cx="7903181" cy="708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Vân </a:t>
                </a:r>
                <a:r>
                  <a:rPr lang="en-US" sz="2400" b="1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ăn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thêm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tức là ăn thêm </a:t>
                </a:r>
                <a:r>
                  <a:rPr lang="en-US" sz="2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 phần</a:t>
                </a:r>
                <a:r>
                  <a:rPr lang="en-US" sz="24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785" y="4098896"/>
                <a:ext cx="7903181" cy="708592"/>
              </a:xfrm>
              <a:prstGeom prst="rect">
                <a:avLst/>
              </a:prstGeom>
              <a:blipFill>
                <a:blip r:embed="rId16"/>
                <a:stretch>
                  <a:fillRect l="-1157" b="-341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 Box 4">
            <a:extLst>
              <a:ext uri="{FF2B5EF4-FFF2-40B4-BE49-F238E27FC236}">
                <a16:creationId xmlns:a16="http://schemas.microsoft.com/office/drawing/2014/main" xmlns="" id="{2B450284-C8F7-48F9-B8D2-BDE38B4B6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44" y="2981544"/>
            <a:ext cx="7251858" cy="16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vậy, Vân </a:t>
            </a:r>
            <a:r>
              <a:rPr lang="en-US" sz="3600" b="1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hết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của quả cam 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xmlns="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4714140" y="3670563"/>
                <a:ext cx="914401" cy="1222001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140" y="3670563"/>
                <a:ext cx="914401" cy="122200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31434BAE-F8BB-4A66-98D8-18CC86BE3C12}"/>
              </a:ext>
            </a:extLst>
          </p:cNvPr>
          <p:cNvSpPr txBox="1"/>
          <p:nvPr/>
        </p:nvSpPr>
        <p:spPr>
          <a:xfrm>
            <a:off x="5552340" y="3023031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3854A3B-B044-4A86-9460-150310E89023}"/>
              </a:ext>
            </a:extLst>
          </p:cNvPr>
          <p:cNvSpPr/>
          <p:nvPr/>
        </p:nvSpPr>
        <p:spPr>
          <a:xfrm>
            <a:off x="2819679" y="4874618"/>
            <a:ext cx="2717877" cy="1330955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Bước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đầu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tiên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sữa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phải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nhé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Cẩn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thận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nước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nóng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trà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BE703027-5275-40DD-A0D4-1DD96BE943B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78" b="94235" l="4965" r="47163">
                        <a14:foregroundMark x1="45745" y1="40798" x2="47340" y2="43681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43262" y1="68514" x2="45567" y2="57871"/>
                        <a14:foregroundMark x1="45567" y1="57871" x2="39184" y2="64967"/>
                        <a14:foregroundMark x1="39184" y1="64967" x2="38652" y2="70067"/>
                        <a14:foregroundMark x1="43440" y1="68736" x2="40603" y2="78049"/>
                        <a14:foregroundMark x1="40603" y1="77605" x2="36525" y2="78049"/>
                        <a14:foregroundMark x1="35638" y1="76718" x2="43794" y2="70732"/>
                        <a14:foregroundMark x1="43794" y1="70732" x2="43794" y2="70510"/>
                        <a14:foregroundMark x1="36348" y1="78049" x2="37589" y2="83592"/>
                        <a14:foregroundMark x1="36702" y1="76940" x2="39362" y2="79157"/>
                        <a14:foregroundMark x1="43262" y1="74945" x2="43617" y2="73614"/>
                        <a14:foregroundMark x1="35461" y1="91796" x2="35816" y2="92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23"/>
          <a:stretch/>
        </p:blipFill>
        <p:spPr>
          <a:xfrm>
            <a:off x="5038785" y="4369336"/>
            <a:ext cx="1661473" cy="263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39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73" grpId="0" animBg="1"/>
      <p:bldP spid="74" grpId="0" animBg="1"/>
      <p:bldP spid="98" grpId="0"/>
      <p:bldP spid="98" grpId="1"/>
      <p:bldP spid="103" grpId="0"/>
      <p:bldP spid="103" grpId="1"/>
      <p:bldP spid="104" grpId="0"/>
      <p:bldP spid="106" grpId="0" animBg="1"/>
      <p:bldP spid="10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4" y="5367058"/>
            <a:ext cx="2381250" cy="151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xmlns="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048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Ví dụ 2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19B5372-A2B7-4117-9888-6E95CBE3CBD8}"/>
              </a:ext>
            </a:extLst>
          </p:cNvPr>
          <p:cNvSpPr txBox="1"/>
          <p:nvPr/>
        </p:nvSpPr>
        <p:spPr>
          <a:xfrm>
            <a:off x="819167" y="799415"/>
            <a:ext cx="11074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300">
                <a:solidFill>
                  <a:srgbClr val="FF6600"/>
                </a:solidFill>
                <a:latin typeface="Tahoma" panose="020B0604030504040204" pitchFamily="34" charset="0"/>
              </a:rPr>
              <a:t>Chia đều 5 quả cam cho 4 bạn. Tìm phần cam mỗi bạn.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72093" y="5193119"/>
            <a:ext cx="665366" cy="513833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73370" y="6444740"/>
            <a:ext cx="541423" cy="418117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2989" y="6430357"/>
            <a:ext cx="478088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319" y="5299209"/>
            <a:ext cx="364109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" b="2405"/>
          <a:stretch/>
        </p:blipFill>
        <p:spPr>
          <a:xfrm rot="1162434">
            <a:off x="-33771" y="5897415"/>
            <a:ext cx="288422" cy="3639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777303" y="1453874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2463103" y="1453874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1777303" y="2139674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603140" y="1429326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4288940" y="1429326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603140" y="2115126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 Box 4">
            <a:extLst>
              <a:ext uri="{FF2B5EF4-FFF2-40B4-BE49-F238E27FC236}">
                <a16:creationId xmlns:a16="http://schemas.microsoft.com/office/drawing/2014/main" xmlns="" id="{7EE007CB-6C2F-4A5B-8A02-E9839CD70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599" y="3812950"/>
            <a:ext cx="105040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mỗi quả cam thành </a:t>
            </a:r>
            <a:r>
              <a:rPr lang="en-US" sz="2800" b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phần bằng nhau</a:t>
            </a:r>
            <a:r>
              <a:rPr lang="en-US" sz="2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xmlns="" id="{DB5798FF-594A-4ACC-86F4-C797A7908D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2599" y="4272606"/>
                <a:ext cx="10218361" cy="811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2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 lượt đưa cho mỗi người </a:t>
                </a:r>
                <a:r>
                  <a:rPr lang="en-US" sz="2800" b="1">
                    <a:solidFill>
                      <a:srgbClr val="FF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 phần</a:t>
                </a:r>
                <a:r>
                  <a:rPr lang="en-US" sz="2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tức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33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rgbClr val="FF33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quả cam</a:t>
                </a:r>
                <a:r>
                  <a:rPr lang="en-US" sz="2800" b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2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3" name="Text Box 4">
                <a:extLst>
                  <a:ext uri="{FF2B5EF4-FFF2-40B4-BE49-F238E27FC236}">
                    <a16:creationId xmlns:a16="http://schemas.microsoft.com/office/drawing/2014/main" id="{DB5798FF-594A-4ACC-86F4-C797A7908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2599" y="4272606"/>
                <a:ext cx="10218361" cy="811184"/>
              </a:xfrm>
              <a:prstGeom prst="rect">
                <a:avLst/>
              </a:prstGeom>
              <a:blipFill>
                <a:blip r:embed="rId10"/>
                <a:stretch>
                  <a:fillRect l="-1193"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 Box 4">
            <a:extLst>
              <a:ext uri="{FF2B5EF4-FFF2-40B4-BE49-F238E27FC236}">
                <a16:creationId xmlns:a16="http://schemas.microsoft.com/office/drawing/2014/main" xmlns="" id="{2B450284-C8F7-48F9-B8D2-BDE38B4B6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200" y="3702128"/>
            <a:ext cx="9717338" cy="164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….. lần chia như thế, mỗi người được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của quả cam 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….. </a:t>
            </a:r>
            <a:r>
              <a:rPr lang="en-US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xmlns="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7472845" y="4495538"/>
                <a:ext cx="914401" cy="1222001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845" y="4495538"/>
                <a:ext cx="914401" cy="12220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31434BAE-F8BB-4A66-98D8-18CC86BE3C12}"/>
              </a:ext>
            </a:extLst>
          </p:cNvPr>
          <p:cNvSpPr txBox="1"/>
          <p:nvPr/>
        </p:nvSpPr>
        <p:spPr>
          <a:xfrm>
            <a:off x="1312213" y="4639857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xmlns="" id="{CEAFB82B-674A-40BC-BD94-9E9E8E2DA8E7}"/>
              </a:ext>
            </a:extLst>
          </p:cNvPr>
          <p:cNvSpPr/>
          <p:nvPr/>
        </p:nvSpPr>
        <p:spPr>
          <a:xfrm>
            <a:off x="2598162" y="5636301"/>
            <a:ext cx="2717877" cy="751359"/>
          </a:xfrm>
          <a:prstGeom prst="round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Bước 2: cho trân châu và đá vào ly.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5B8B7F07-D1BE-4A95-B06B-26B6073B6E2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8" b="93792" l="4965" r="92199">
                        <a14:foregroundMark x1="45745" y1="40798" x2="46933" y2="42946"/>
                        <a14:foregroundMark x1="24645" y1="90466" x2="23404" y2="94235"/>
                        <a14:foregroundMark x1="12943" y1="67406" x2="13475" y2="69845"/>
                        <a14:foregroundMark x1="13298" y1="67184" x2="17376" y2="67627"/>
                        <a14:foregroundMark x1="12589" y1="53880" x2="15780" y2="76275"/>
                        <a14:foregroundMark x1="11879" y1="57428" x2="12057" y2="69401"/>
                        <a14:foregroundMark x1="11348" y1="72506" x2="19858" y2="79379"/>
                        <a14:foregroundMark x1="19858" y1="79379" x2="10461" y2="70510"/>
                        <a14:foregroundMark x1="10461" y1="70510" x2="19504" y2="74501"/>
                        <a14:foregroundMark x1="19504" y1="74501" x2="18440" y2="76275"/>
                        <a14:foregroundMark x1="25000" y1="88692" x2="34043" y2="93348"/>
                        <a14:foregroundMark x1="34043" y1="93348" x2="36348" y2="89800"/>
                        <a14:foregroundMark x1="35638" y1="76718" x2="36157" y2="76337"/>
                        <a14:foregroundMark x1="36598" y1="79165" x2="37589" y2="83592"/>
                        <a14:foregroundMark x1="35461" y1="91796" x2="35816" y2="92683"/>
                        <a14:foregroundMark x1="66312" y1="30377" x2="72340" y2="65188"/>
                        <a14:foregroundMark x1="72340" y1="65188" x2="69326" y2="93348"/>
                        <a14:foregroundMark x1="77128" y1="37029" x2="72163" y2="92905"/>
                        <a14:foregroundMark x1="90603" y1="47228" x2="79078" y2="83814"/>
                        <a14:foregroundMark x1="83333" y1="33259" x2="90248" y2="53659"/>
                        <a14:foregroundMark x1="90248" y1="53659" x2="92199" y2="74945"/>
                        <a14:foregroundMark x1="92199" y1="74945" x2="86702" y2="78049"/>
                        <a14:foregroundMark x1="87589" y1="67849" x2="78723" y2="83814"/>
                        <a14:backgroundMark x1="42021" y1="26386" x2="39007" y2="79379"/>
                        <a14:backgroundMark x1="47872" y1="43237" x2="41312" y2="7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6" t="27089" r="-1975"/>
          <a:stretch/>
        </p:blipFill>
        <p:spPr>
          <a:xfrm>
            <a:off x="5103639" y="5083790"/>
            <a:ext cx="1812577" cy="1922856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5428977" y="1436336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xmlns="" id="{CE8D5AD2-5F08-46B4-B722-3210B8B01FB9}"/>
              </a:ext>
            </a:extLst>
          </p:cNvPr>
          <p:cNvCxnSpPr>
            <a:cxnSpLocks/>
            <a:stCxn id="116" idx="0"/>
            <a:endCxn id="116" idx="2"/>
          </p:cNvCxnSpPr>
          <p:nvPr/>
        </p:nvCxnSpPr>
        <p:spPr>
          <a:xfrm>
            <a:off x="6114777" y="1436336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xmlns="" id="{FE487A4A-2D91-4395-9DAB-B1891CE8DF38}"/>
              </a:ext>
            </a:extLst>
          </p:cNvPr>
          <p:cNvCxnSpPr>
            <a:cxnSpLocks/>
            <a:stCxn id="116" idx="3"/>
            <a:endCxn id="116" idx="1"/>
          </p:cNvCxnSpPr>
          <p:nvPr/>
        </p:nvCxnSpPr>
        <p:spPr>
          <a:xfrm>
            <a:off x="5428977" y="2122136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37DA2C30-9328-4E1D-B6DB-4CC5FEF86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7254814" y="141178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xmlns="" id="{F1B40EA2-FAAF-4F48-A8D9-48B8B91E5FA3}"/>
              </a:ext>
            </a:extLst>
          </p:cNvPr>
          <p:cNvCxnSpPr>
            <a:cxnSpLocks/>
            <a:stCxn id="134" idx="0"/>
            <a:endCxn id="134" idx="2"/>
          </p:cNvCxnSpPr>
          <p:nvPr/>
        </p:nvCxnSpPr>
        <p:spPr>
          <a:xfrm>
            <a:off x="7940614" y="141178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xmlns="" id="{4A7BEF2B-155D-42D3-ACD8-D5CA8CA01B5E}"/>
              </a:ext>
            </a:extLst>
          </p:cNvPr>
          <p:cNvCxnSpPr>
            <a:cxnSpLocks/>
            <a:stCxn id="134" idx="3"/>
            <a:endCxn id="134" idx="1"/>
          </p:cNvCxnSpPr>
          <p:nvPr/>
        </p:nvCxnSpPr>
        <p:spPr>
          <a:xfrm>
            <a:off x="7254814" y="209758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6F12AB84-584B-4852-802F-F8F5FC562F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9080651" y="141879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xmlns="" id="{AA84C513-794B-4DBA-8478-F3350A465793}"/>
              </a:ext>
            </a:extLst>
          </p:cNvPr>
          <p:cNvCxnSpPr>
            <a:cxnSpLocks/>
            <a:stCxn id="137" idx="0"/>
            <a:endCxn id="137" idx="2"/>
          </p:cNvCxnSpPr>
          <p:nvPr/>
        </p:nvCxnSpPr>
        <p:spPr>
          <a:xfrm>
            <a:off x="9766451" y="141879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726D2C23-93B4-43F8-88AD-373C2BDC8A30}"/>
              </a:ext>
            </a:extLst>
          </p:cNvPr>
          <p:cNvCxnSpPr>
            <a:cxnSpLocks/>
            <a:stCxn id="137" idx="3"/>
            <a:endCxn id="137" idx="1"/>
          </p:cNvCxnSpPr>
          <p:nvPr/>
        </p:nvCxnSpPr>
        <p:spPr>
          <a:xfrm>
            <a:off x="9080651" y="210459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3A566A7D-0F52-4B4E-A110-EC8386908E22}"/>
              </a:ext>
            </a:extLst>
          </p:cNvPr>
          <p:cNvSpPr txBox="1"/>
          <p:nvPr/>
        </p:nvSpPr>
        <p:spPr>
          <a:xfrm>
            <a:off x="2292656" y="3752947"/>
            <a:ext cx="799336" cy="769441"/>
          </a:xfrm>
          <a:prstGeom prst="rect">
            <a:avLst/>
          </a:prstGeom>
          <a:solidFill>
            <a:srgbClr val="FCF9DA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4" name="Text Box 4">
            <a:extLst>
              <a:ext uri="{FF2B5EF4-FFF2-40B4-BE49-F238E27FC236}">
                <a16:creationId xmlns:a16="http://schemas.microsoft.com/office/drawing/2014/main" xmlns="" id="{65DB8E6C-1E7C-41F4-B700-C3022887D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697" y="2970186"/>
            <a:ext cx="2951026" cy="8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: 4 = ?</a:t>
            </a:r>
            <a:endParaRPr lang="en-US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5" name="Group 28">
            <a:extLst>
              <a:ext uri="{FF2B5EF4-FFF2-40B4-BE49-F238E27FC236}">
                <a16:creationId xmlns:a16="http://schemas.microsoft.com/office/drawing/2014/main" xmlns="" id="{E24FBB6A-EE6E-47F9-9108-1D0AF540DFC9}"/>
              </a:ext>
            </a:extLst>
          </p:cNvPr>
          <p:cNvGrpSpPr/>
          <p:nvPr/>
        </p:nvGrpSpPr>
        <p:grpSpPr>
          <a:xfrm>
            <a:off x="7244246" y="1411197"/>
            <a:ext cx="1371600" cy="1371600"/>
            <a:chOff x="7162800" y="3429000"/>
            <a:chExt cx="1151264" cy="1139758"/>
          </a:xfrm>
        </p:grpSpPr>
        <p:sp>
          <p:nvSpPr>
            <p:cNvPr id="146" name="Pie 20">
              <a:extLst>
                <a:ext uri="{FF2B5EF4-FFF2-40B4-BE49-F238E27FC236}">
                  <a16:creationId xmlns:a16="http://schemas.microsoft.com/office/drawing/2014/main" xmlns="" id="{0B75F459-8466-47AF-B463-A7265714A56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xmlns="" id="{C4F65CEC-8AA4-4994-A2BC-D1CF77E7936B}"/>
                </a:ext>
              </a:extLst>
            </p:cNvPr>
            <p:cNvCxnSpPr>
              <a:cxnSpLocks/>
              <a:stCxn id="146" idx="0"/>
              <a:endCxn id="146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xmlns="" id="{3A77F23E-E63B-4786-9A2B-C34F23CF0CAE}"/>
                </a:ext>
              </a:extLst>
            </p:cNvPr>
            <p:cNvCxnSpPr>
              <a:cxnSpLocks/>
              <a:stCxn id="146" idx="3"/>
              <a:endCxn id="146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28">
            <a:extLst>
              <a:ext uri="{FF2B5EF4-FFF2-40B4-BE49-F238E27FC236}">
                <a16:creationId xmlns:a16="http://schemas.microsoft.com/office/drawing/2014/main" xmlns="" id="{18A1F8E7-D31F-43A9-A7DD-3E65A72ADD1B}"/>
              </a:ext>
            </a:extLst>
          </p:cNvPr>
          <p:cNvGrpSpPr/>
          <p:nvPr/>
        </p:nvGrpSpPr>
        <p:grpSpPr>
          <a:xfrm>
            <a:off x="5419323" y="1439094"/>
            <a:ext cx="1371600" cy="1371600"/>
            <a:chOff x="7162800" y="3429000"/>
            <a:chExt cx="1151264" cy="1139758"/>
          </a:xfrm>
        </p:grpSpPr>
        <p:sp>
          <p:nvSpPr>
            <p:cNvPr id="150" name="Pie 20">
              <a:extLst>
                <a:ext uri="{FF2B5EF4-FFF2-40B4-BE49-F238E27FC236}">
                  <a16:creationId xmlns:a16="http://schemas.microsoft.com/office/drawing/2014/main" xmlns="" id="{9256D449-068C-42C6-B9A7-90AE907BDBF2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xmlns="" id="{9A95B727-BC7F-4302-AC22-3BDF18C2BB30}"/>
                </a:ext>
              </a:extLst>
            </p:cNvPr>
            <p:cNvCxnSpPr>
              <a:cxnSpLocks/>
              <a:stCxn id="150" idx="0"/>
              <a:endCxn id="150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xmlns="" id="{6D7B3CAD-3F2C-403A-B4A7-EABFDA8A76B4}"/>
                </a:ext>
              </a:extLst>
            </p:cNvPr>
            <p:cNvCxnSpPr>
              <a:cxnSpLocks/>
              <a:stCxn id="150" idx="3"/>
              <a:endCxn id="150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28">
            <a:extLst>
              <a:ext uri="{FF2B5EF4-FFF2-40B4-BE49-F238E27FC236}">
                <a16:creationId xmlns:a16="http://schemas.microsoft.com/office/drawing/2014/main" xmlns="" id="{E872C9E7-2A73-4CE5-B1C9-B62B59763427}"/>
              </a:ext>
            </a:extLst>
          </p:cNvPr>
          <p:cNvGrpSpPr/>
          <p:nvPr/>
        </p:nvGrpSpPr>
        <p:grpSpPr>
          <a:xfrm>
            <a:off x="3581513" y="1415311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xmlns="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28">
            <a:extLst>
              <a:ext uri="{FF2B5EF4-FFF2-40B4-BE49-F238E27FC236}">
                <a16:creationId xmlns:a16="http://schemas.microsoft.com/office/drawing/2014/main" xmlns="" id="{70A9A259-CBDE-4E44-93B1-1230DC1E90AF}"/>
              </a:ext>
            </a:extLst>
          </p:cNvPr>
          <p:cNvGrpSpPr/>
          <p:nvPr/>
        </p:nvGrpSpPr>
        <p:grpSpPr>
          <a:xfrm>
            <a:off x="1759069" y="1450648"/>
            <a:ext cx="1371600" cy="1371600"/>
            <a:chOff x="7162800" y="3429000"/>
            <a:chExt cx="1151264" cy="1139758"/>
          </a:xfrm>
        </p:grpSpPr>
        <p:sp>
          <p:nvSpPr>
            <p:cNvPr id="158" name="Pie 20">
              <a:extLst>
                <a:ext uri="{FF2B5EF4-FFF2-40B4-BE49-F238E27FC236}">
                  <a16:creationId xmlns:a16="http://schemas.microsoft.com/office/drawing/2014/main" xmlns="" id="{F66C9850-B4D1-4311-8D81-DF8763A95241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xmlns="" id="{3607054A-588E-4164-9583-F0FEE9BD2FA2}"/>
                </a:ext>
              </a:extLst>
            </p:cNvPr>
            <p:cNvCxnSpPr>
              <a:cxnSpLocks/>
              <a:stCxn id="158" idx="0"/>
              <a:endCxn id="1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xmlns="" id="{B37B4E83-CDFD-4B5D-A8E4-6234F36DF29E}"/>
                </a:ext>
              </a:extLst>
            </p:cNvPr>
            <p:cNvCxnSpPr>
              <a:cxnSpLocks/>
              <a:stCxn id="158" idx="3"/>
              <a:endCxn id="1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28">
            <a:extLst>
              <a:ext uri="{FF2B5EF4-FFF2-40B4-BE49-F238E27FC236}">
                <a16:creationId xmlns:a16="http://schemas.microsoft.com/office/drawing/2014/main" xmlns="" id="{D5D5FD03-8C21-419E-9DB6-7B4A0E2695D1}"/>
              </a:ext>
            </a:extLst>
          </p:cNvPr>
          <p:cNvGrpSpPr/>
          <p:nvPr/>
        </p:nvGrpSpPr>
        <p:grpSpPr>
          <a:xfrm>
            <a:off x="9075706" y="1413871"/>
            <a:ext cx="1371600" cy="1371600"/>
            <a:chOff x="7162800" y="3429000"/>
            <a:chExt cx="1151264" cy="1139758"/>
          </a:xfrm>
        </p:grpSpPr>
        <p:sp>
          <p:nvSpPr>
            <p:cNvPr id="58" name="Pie 20">
              <a:extLst>
                <a:ext uri="{FF2B5EF4-FFF2-40B4-BE49-F238E27FC236}">
                  <a16:creationId xmlns:a16="http://schemas.microsoft.com/office/drawing/2014/main" xmlns="" id="{DF413627-D39A-4701-B95A-9D7CB6C2C1E6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3C46CE5-22C7-4FD4-B49F-12E066587977}"/>
                </a:ext>
              </a:extLst>
            </p:cNvPr>
            <p:cNvCxnSpPr>
              <a:cxnSpLocks/>
              <a:stCxn id="58" idx="0"/>
              <a:endCxn id="58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D2C5639D-5439-401D-9A00-BD1CAAF4AA1E}"/>
                </a:ext>
              </a:extLst>
            </p:cNvPr>
            <p:cNvCxnSpPr>
              <a:cxnSpLocks/>
              <a:stCxn id="58" idx="3"/>
              <a:endCxn id="58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xmlns="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6090138" y="2816498"/>
                <a:ext cx="914401" cy="1118448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0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138" y="2816498"/>
                <a:ext cx="914401" cy="11184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678EAEFD-DE65-46AD-997E-B2F0E2ED9EA5}"/>
              </a:ext>
            </a:extLst>
          </p:cNvPr>
          <p:cNvSpPr txBox="1"/>
          <p:nvPr/>
        </p:nvSpPr>
        <p:spPr>
          <a:xfrm>
            <a:off x="6555570" y="3073330"/>
            <a:ext cx="3166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(quả cam)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148337" y="5400188"/>
            <a:ext cx="635365" cy="4906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25521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8" grpId="1"/>
      <p:bldP spid="103" grpId="0"/>
      <p:bldP spid="103" grpId="1"/>
      <p:bldP spid="104" grpId="0"/>
      <p:bldP spid="106" grpId="0" animBg="1"/>
      <p:bldP spid="107" grpId="0" animBg="1"/>
      <p:bldP spid="109" grpId="0" animBg="1"/>
      <p:bldP spid="143" grpId="0" animBg="1"/>
      <p:bldP spid="144" grpId="0"/>
      <p:bldP spid="161" grpId="0" animBg="1"/>
      <p:bldP spid="1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xmlns="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So sánh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 và 1.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blipFill>
                <a:blip r:embed="rId4"/>
                <a:stretch>
                  <a:fillRect l="-4403" b="-6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CA781553-6478-4AFA-AE66-83A1753355E3}"/>
                  </a:ext>
                </a:extLst>
              </p:cNvPr>
              <p:cNvSpPr txBox="1"/>
              <p:nvPr/>
            </p:nvSpPr>
            <p:spPr>
              <a:xfrm>
                <a:off x="-857533" y="3248965"/>
                <a:ext cx="814646" cy="1679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chemeClr val="tx1"/>
                              </a:solidFill>
                              <a:effectLst/>
                              <a:latin typeface="UTM Cookies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UTM Cookies" panose="020406030505060202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A781553-6478-4AFA-AE66-83A175335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7533" y="3248965"/>
                <a:ext cx="814646" cy="16798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1777303" y="1405748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2463103" y="1405748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1777303" y="2091548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C466181A-53DC-4394-AFD7-B86F369A1B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603140" y="1381200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0DAE7DD5-B91C-42F9-B578-A5C55AA354A1}"/>
              </a:ext>
            </a:extLst>
          </p:cNvPr>
          <p:cNvCxnSpPr>
            <a:cxnSpLocks/>
            <a:stCxn id="83" idx="0"/>
            <a:endCxn id="83" idx="2"/>
          </p:cNvCxnSpPr>
          <p:nvPr/>
        </p:nvCxnSpPr>
        <p:spPr>
          <a:xfrm>
            <a:off x="4288940" y="1381200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A004F2FB-E23F-4D8A-878E-531FA3E7B8A9}"/>
              </a:ext>
            </a:extLst>
          </p:cNvPr>
          <p:cNvCxnSpPr>
            <a:cxnSpLocks/>
            <a:stCxn id="83" idx="3"/>
            <a:endCxn id="83" idx="1"/>
          </p:cNvCxnSpPr>
          <p:nvPr/>
        </p:nvCxnSpPr>
        <p:spPr>
          <a:xfrm>
            <a:off x="3603140" y="2067000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xmlns="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grpSp>
        <p:nvGrpSpPr>
          <p:cNvPr id="153" name="Group 28">
            <a:extLst>
              <a:ext uri="{FF2B5EF4-FFF2-40B4-BE49-F238E27FC236}">
                <a16:creationId xmlns:a16="http://schemas.microsoft.com/office/drawing/2014/main" xmlns="" id="{E872C9E7-2A73-4CE5-B1C9-B62B59763427}"/>
              </a:ext>
            </a:extLst>
          </p:cNvPr>
          <p:cNvGrpSpPr/>
          <p:nvPr/>
        </p:nvGrpSpPr>
        <p:grpSpPr>
          <a:xfrm>
            <a:off x="3581513" y="1367185"/>
            <a:ext cx="1371600" cy="1371600"/>
            <a:chOff x="7162800" y="3429000"/>
            <a:chExt cx="1151264" cy="1139758"/>
          </a:xfrm>
        </p:grpSpPr>
        <p:sp>
          <p:nvSpPr>
            <p:cNvPr id="154" name="Pie 20">
              <a:extLst>
                <a:ext uri="{FF2B5EF4-FFF2-40B4-BE49-F238E27FC236}">
                  <a16:creationId xmlns:a16="http://schemas.microsoft.com/office/drawing/2014/main" xmlns="" id="{5510FF6F-14FF-407F-8448-BD7D45A64758}"/>
                </a:ext>
              </a:extLst>
            </p:cNvPr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0EA4CAA4-1F25-468E-87D5-1AE73AAF9B64}"/>
                </a:ext>
              </a:extLst>
            </p:cNvPr>
            <p:cNvCxnSpPr>
              <a:cxnSpLocks/>
              <a:stCxn id="154" idx="0"/>
              <a:endCxn id="154" idx="2"/>
            </p:cNvCxnSpPr>
            <p:nvPr/>
          </p:nvCxnSpPr>
          <p:spPr>
            <a:xfrm>
              <a:off x="7738432" y="3429000"/>
              <a:ext cx="0" cy="1139758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A5C18142-BA4E-41A2-BBC8-5FE3FF992C2E}"/>
                </a:ext>
              </a:extLst>
            </p:cNvPr>
            <p:cNvCxnSpPr>
              <a:cxnSpLocks/>
              <a:stCxn id="154" idx="3"/>
              <a:endCxn id="154" idx="1"/>
            </p:cNvCxnSpPr>
            <p:nvPr/>
          </p:nvCxnSpPr>
          <p:spPr>
            <a:xfrm>
              <a:off x="7162800" y="3998879"/>
              <a:ext cx="1151264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xmlns="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739" y="2830807"/>
                <a:ext cx="914401" cy="9132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678EAEFD-DE65-46AD-997E-B2F0E2ED9EA5}"/>
              </a:ext>
            </a:extLst>
          </p:cNvPr>
          <p:cNvSpPr txBox="1"/>
          <p:nvPr/>
        </p:nvSpPr>
        <p:spPr>
          <a:xfrm>
            <a:off x="3255247" y="3009632"/>
            <a:ext cx="2205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xmlns="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AutoShape 146">
            <a:extLst>
              <a:ext uri="{FF2B5EF4-FFF2-40B4-BE49-F238E27FC236}">
                <a16:creationId xmlns:a16="http://schemas.microsoft.com/office/drawing/2014/main" xmlns="" id="{83CA6DA6-A824-4113-A99D-280CE57D3B4E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263025" y="1269924"/>
            <a:ext cx="274638" cy="3105537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xmlns="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735" y="4508473"/>
            <a:ext cx="1148043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hơn 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</a:t>
            </a:r>
          </a:p>
        </p:txBody>
      </p:sp>
    </p:spTree>
    <p:extLst>
      <p:ext uri="{BB962C8B-B14F-4D97-AF65-F5344CB8AC3E}">
        <p14:creationId xmlns:p14="http://schemas.microsoft.com/office/powerpoint/2010/main" val="2508206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67" grpId="0" animBg="1"/>
      <p:bldP spid="73" grpId="0"/>
      <p:bldP spid="73" grpId="1"/>
      <p:bldP spid="74" grpId="0" animBg="1"/>
      <p:bldP spid="75" grpId="0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73985448-A4A0-498D-90F4-D90BD444125F}"/>
              </a:ext>
            </a:extLst>
          </p:cNvPr>
          <p:cNvSpPr/>
          <p:nvPr/>
        </p:nvSpPr>
        <p:spPr>
          <a:xfrm>
            <a:off x="469202" y="231049"/>
            <a:ext cx="11261624" cy="5827751"/>
          </a:xfrm>
          <a:prstGeom prst="roundRect">
            <a:avLst>
              <a:gd name="adj" fmla="val 12176"/>
            </a:avLst>
          </a:prstGeom>
          <a:solidFill>
            <a:srgbClr val="FCF9DA"/>
          </a:solidFill>
          <a:ln w="66675">
            <a:solidFill>
              <a:schemeClr val="bg1"/>
            </a:solidFill>
          </a:ln>
          <a:effectLst>
            <a:outerShdw blurRad="127000" dist="190500" dir="2700000" sx="99000" sy="99000" algn="tl" rotWithShape="0">
              <a:srgbClr val="960C16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191ADEA-3E38-490F-815C-9462C85FA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92" y="5302890"/>
            <a:ext cx="2381250" cy="151447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D8365D8C-3460-4837-8EE7-B33E47842154}"/>
              </a:ext>
            </a:extLst>
          </p:cNvPr>
          <p:cNvSpPr txBox="1"/>
          <p:nvPr/>
        </p:nvSpPr>
        <p:spPr>
          <a:xfrm>
            <a:off x="11793143" y="96564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F21DEE4A-D486-4B46-A994-26F7FF28F910}"/>
              </a:ext>
            </a:extLst>
          </p:cNvPr>
          <p:cNvGrpSpPr/>
          <p:nvPr/>
        </p:nvGrpSpPr>
        <p:grpSpPr>
          <a:xfrm>
            <a:off x="11730828" y="-3217"/>
            <a:ext cx="461172" cy="461172"/>
            <a:chOff x="11730828" y="-3217"/>
            <a:chExt cx="461172" cy="46117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1ABCB39F-EFEE-443E-BECB-B8356A6E3FFE}"/>
                </a:ext>
              </a:extLst>
            </p:cNvPr>
            <p:cNvSpPr txBox="1"/>
            <p:nvPr/>
          </p:nvSpPr>
          <p:spPr>
            <a:xfrm>
              <a:off x="11793143" y="96564"/>
              <a:ext cx="301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3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153E4BE6-5527-4C6E-AF70-98A8DE3B6B59}"/>
                </a:ext>
              </a:extLst>
            </p:cNvPr>
            <p:cNvSpPr/>
            <p:nvPr/>
          </p:nvSpPr>
          <p:spPr>
            <a:xfrm>
              <a:off x="11730828" y="-3217"/>
              <a:ext cx="461172" cy="461172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Arrow: Chevron 132">
              <a:extLst>
                <a:ext uri="{FF2B5EF4-FFF2-40B4-BE49-F238E27FC236}">
                  <a16:creationId xmlns:a16="http://schemas.microsoft.com/office/drawing/2014/main" xmlns="" id="{9B90A767-7EC7-40D4-A1A0-FD56279680CF}"/>
                </a:ext>
              </a:extLst>
            </p:cNvPr>
            <p:cNvSpPr/>
            <p:nvPr/>
          </p:nvSpPr>
          <p:spPr>
            <a:xfrm rot="5400000">
              <a:off x="11869990" y="135945"/>
              <a:ext cx="182847" cy="182847"/>
            </a:xfrm>
            <a:prstGeom prst="chevron">
              <a:avLst>
                <a:gd name="adj" fmla="val 523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EE8610-348F-4FFE-B37C-507A0A5CB7A8}"/>
              </a:ext>
            </a:extLst>
          </p:cNvPr>
          <p:cNvSpPr txBox="1"/>
          <p:nvPr/>
        </p:nvSpPr>
        <p:spPr>
          <a:xfrm>
            <a:off x="961893" y="134063"/>
            <a:ext cx="2682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6600"/>
                </a:solidFill>
                <a:latin typeface="UTM Cookies" panose="02040603050506020204" pitchFamily="18" charset="0"/>
              </a:rPr>
              <a:t>Nhận xét</a:t>
            </a:r>
            <a:endParaRPr lang="en-US" sz="4400" b="1" dirty="0">
              <a:solidFill>
                <a:srgbClr val="FF66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719B5372-A2B7-4117-9888-6E95CBE3CBD8}"/>
                  </a:ext>
                </a:extLst>
              </p:cNvPr>
              <p:cNvSpPr txBox="1"/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So sánh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smtClean="0">
                            <a:solidFill>
                              <a:srgbClr val="FF66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spc="300">
                    <a:solidFill>
                      <a:srgbClr val="FF6600"/>
                    </a:solidFill>
                    <a:latin typeface="Tahoma" panose="020B0604030504040204" pitchFamily="34" charset="0"/>
                  </a:rPr>
                  <a:t> và 1.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19B5372-A2B7-4117-9888-6E95CBE3C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374" y="431950"/>
                <a:ext cx="4293612" cy="1014958"/>
              </a:xfrm>
              <a:prstGeom prst="rect">
                <a:avLst/>
              </a:prstGeom>
              <a:blipFill>
                <a:blip r:embed="rId4"/>
                <a:stretch>
                  <a:fillRect l="-4403" b="-6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E35512C-2B99-41D8-9ED6-3FFEB69C6A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23962">
            <a:off x="-344767" y="4874812"/>
            <a:ext cx="971450" cy="1088348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A471C88-F877-4CDF-BDD5-C57E08BD6B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34374">
            <a:off x="92114" y="6330605"/>
            <a:ext cx="462733" cy="518415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0181A28-B2BA-4549-898D-F812B0C5C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42866">
            <a:off x="2123670" y="6430357"/>
            <a:ext cx="476725" cy="514864"/>
          </a:xfrm>
          <a:prstGeom prst="rect">
            <a:avLst/>
          </a:prstGeom>
          <a:effectLst>
            <a:outerShdw blurRad="2032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7811B2C-33D4-4F09-8A34-8229E43DDB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81982">
            <a:off x="1804837" y="5299209"/>
            <a:ext cx="363072" cy="392118"/>
          </a:xfrm>
          <a:prstGeom prst="rect">
            <a:avLst/>
          </a:prstGeom>
          <a:effectLst/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1C0EC7D-3BAE-4CFD-AF47-F9F1561975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7"/>
          <a:stretch/>
        </p:blipFill>
        <p:spPr>
          <a:xfrm rot="1162434">
            <a:off x="12316" y="5627424"/>
            <a:ext cx="543057" cy="6852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89790584-A442-46BF-98C5-DBFFE0F7E1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3285763" y="1419975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34A71805-C3AF-4980-BB95-F52A4747D09A}"/>
              </a:ext>
            </a:extLst>
          </p:cNvPr>
          <p:cNvCxnSpPr>
            <a:cxnSpLocks/>
            <a:stCxn id="80" idx="0"/>
            <a:endCxn id="80" idx="2"/>
          </p:cNvCxnSpPr>
          <p:nvPr/>
        </p:nvCxnSpPr>
        <p:spPr>
          <a:xfrm>
            <a:off x="3971563" y="1419975"/>
            <a:ext cx="0" cy="13716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BA91E862-583B-481A-8277-0917AFD5C56D}"/>
              </a:ext>
            </a:extLst>
          </p:cNvPr>
          <p:cNvCxnSpPr>
            <a:cxnSpLocks/>
            <a:stCxn id="80" idx="3"/>
            <a:endCxn id="80" idx="1"/>
          </p:cNvCxnSpPr>
          <p:nvPr/>
        </p:nvCxnSpPr>
        <p:spPr>
          <a:xfrm>
            <a:off x="3285763" y="2105775"/>
            <a:ext cx="1371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xmlns="" id="{CCB0B3AD-C121-4618-A37A-CEF6699DD603}"/>
                  </a:ext>
                </a:extLst>
              </p:cNvPr>
              <p:cNvSpPr txBox="1"/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CB0B3AD-C121-4618-A37A-CEF6699DD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184" y="3319368"/>
                <a:ext cx="914401" cy="12220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24E6E838-DB8C-424A-9147-14969B5F4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0219" r="55802" b="51850"/>
          <a:stretch>
            <a:fillRect/>
          </a:stretch>
        </p:blipFill>
        <p:spPr>
          <a:xfrm>
            <a:off x="8574174" y="1393041"/>
            <a:ext cx="1371600" cy="1371600"/>
          </a:xfrm>
          <a:custGeom>
            <a:avLst/>
            <a:gdLst>
              <a:gd name="connsiteX0" fmla="*/ 571500 w 1143000"/>
              <a:gd name="connsiteY0" fmla="*/ 0 h 1143000"/>
              <a:gd name="connsiteX1" fmla="*/ 1143000 w 1143000"/>
              <a:gd name="connsiteY1" fmla="*/ 571500 h 1143000"/>
              <a:gd name="connsiteX2" fmla="*/ 571500 w 1143000"/>
              <a:gd name="connsiteY2" fmla="*/ 1143000 h 1143000"/>
              <a:gd name="connsiteX3" fmla="*/ 0 w 1143000"/>
              <a:gd name="connsiteY3" fmla="*/ 571500 h 1143000"/>
              <a:gd name="connsiteX4" fmla="*/ 571500 w 11430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0" h="1143000">
                <a:moveTo>
                  <a:pt x="571500" y="0"/>
                </a:moveTo>
                <a:cubicBezTo>
                  <a:pt x="887131" y="0"/>
                  <a:pt x="1143000" y="255869"/>
                  <a:pt x="1143000" y="571500"/>
                </a:cubicBezTo>
                <a:cubicBezTo>
                  <a:pt x="1143000" y="887131"/>
                  <a:pt x="887131" y="1143000"/>
                  <a:pt x="571500" y="1143000"/>
                </a:cubicBezTo>
                <a:cubicBezTo>
                  <a:pt x="255869" y="1143000"/>
                  <a:pt x="0" y="887131"/>
                  <a:pt x="0" y="571500"/>
                </a:cubicBezTo>
                <a:cubicBezTo>
                  <a:pt x="0" y="255869"/>
                  <a:pt x="255869" y="0"/>
                  <a:pt x="571500" y="0"/>
                </a:cubicBez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xmlns="" id="{15CF64BA-0884-435F-A047-D85DAA402A93}"/>
                  </a:ext>
                </a:extLst>
              </p:cNvPr>
              <p:cNvSpPr txBox="1"/>
              <p:nvPr/>
            </p:nvSpPr>
            <p:spPr>
              <a:xfrm>
                <a:off x="3105010" y="2833108"/>
                <a:ext cx="914401" cy="913263"/>
              </a:xfrm>
              <a:prstGeom prst="rect">
                <a:avLst/>
              </a:prstGeom>
              <a:solidFill>
                <a:srgbClr val="FCF9DA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32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15CF64BA-0884-435F-A047-D85DAA402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010" y="2833108"/>
                <a:ext cx="914401" cy="9132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678EAEFD-DE65-46AD-997E-B2F0E2ED9EA5}"/>
              </a:ext>
            </a:extLst>
          </p:cNvPr>
          <p:cNvSpPr txBox="1"/>
          <p:nvPr/>
        </p:nvSpPr>
        <p:spPr>
          <a:xfrm>
            <a:off x="3644037" y="3009632"/>
            <a:ext cx="1816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cam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00BA7164-7111-4C65-B32D-B8C5C6A012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3793">
            <a:off x="2279037" y="5360948"/>
            <a:ext cx="652329" cy="730826"/>
          </a:xfrm>
          <a:prstGeom prst="rect">
            <a:avLst/>
          </a:prstGeom>
          <a:effectLst/>
        </p:spPr>
      </p:pic>
      <p:sp>
        <p:nvSpPr>
          <p:cNvPr id="66" name="Rectangle 88">
            <a:extLst>
              <a:ext uri="{FF2B5EF4-FFF2-40B4-BE49-F238E27FC236}">
                <a16:creationId xmlns:a16="http://schemas.microsoft.com/office/drawing/2014/main" xmlns="" id="{3E496E83-6FED-4E81-868C-AB646CE5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246" y="3121689"/>
            <a:ext cx="1457843" cy="411163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quả cam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D6C251C-B300-45C8-816C-606EBDC2D7C4}"/>
              </a:ext>
            </a:extLst>
          </p:cNvPr>
          <p:cNvSpPr txBox="1"/>
          <p:nvPr/>
        </p:nvSpPr>
        <p:spPr>
          <a:xfrm>
            <a:off x="5761731" y="3532076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216FA0FF-301A-4755-A5CC-2FA52988C7FF}"/>
              </a:ext>
            </a:extLst>
          </p:cNvPr>
          <p:cNvSpPr txBox="1"/>
          <p:nvPr/>
        </p:nvSpPr>
        <p:spPr>
          <a:xfrm>
            <a:off x="6359549" y="3515491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xmlns="" id="{9E6B9ECB-3C70-409D-9F0A-D92134F11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932" y="4541369"/>
            <a:ext cx="1034923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số có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 số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 </a:t>
            </a:r>
            <a:r>
              <a:rPr lang="vi-VN" sz="30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 số 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phân số đó </a:t>
            </a:r>
            <a:r>
              <a:rPr lang="en-US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 </a:t>
            </a:r>
            <a:r>
              <a:rPr lang="vi-VN" sz="30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57768F01-B42E-4282-B609-9EAEEC91BE0D}"/>
              </a:ext>
            </a:extLst>
          </p:cNvPr>
          <p:cNvSpPr txBox="1"/>
          <p:nvPr/>
        </p:nvSpPr>
        <p:spPr>
          <a:xfrm>
            <a:off x="5763550" y="3605763"/>
            <a:ext cx="9144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</a:p>
        </p:txBody>
      </p:sp>
    </p:spTree>
    <p:extLst>
      <p:ext uri="{BB962C8B-B14F-4D97-AF65-F5344CB8AC3E}">
        <p14:creationId xmlns:p14="http://schemas.microsoft.com/office/powerpoint/2010/main" val="748728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61" grpId="0" animBg="1"/>
      <p:bldP spid="162" grpId="0"/>
      <p:bldP spid="66" grpId="0"/>
      <p:bldP spid="73" grpId="0"/>
      <p:bldP spid="73" grpId="1"/>
      <p:bldP spid="74" grpId="0" animBg="1"/>
      <p:bldP spid="75" grpId="0"/>
      <p:bldP spid="7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1238</TotalTime>
  <Words>704</Words>
  <Application>Microsoft Office PowerPoint</Application>
  <PresentationFormat>Widescreen</PresentationFormat>
  <Paragraphs>190</Paragraphs>
  <Slides>24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Courier New</vt:lpstr>
      <vt:lpstr>UTM Cookies</vt:lpstr>
      <vt:lpstr>UTM Cooper Black</vt:lpstr>
      <vt:lpstr>UVN Banh Mi</vt:lpstr>
      <vt:lpstr>HP001 4 hàng</vt:lpstr>
      <vt:lpstr>宋体</vt:lpstr>
      <vt:lpstr>Arial</vt:lpstr>
      <vt:lpstr>UTM Showcard</vt:lpstr>
      <vt:lpstr>Tahoma</vt:lpstr>
      <vt:lpstr>等线</vt:lpstr>
      <vt:lpstr>Cambria Math</vt:lpstr>
      <vt:lpstr>Calibri</vt:lpstr>
      <vt:lpstr>Times New Roman</vt:lpstr>
      <vt:lpstr>Calibri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Phan so va phep chia STN</dc:title>
  <dc:subject>Toan 4</dc:subject>
  <dc:creator>KTUTS</dc:creator>
  <cp:keywords>BichHa</cp:keywords>
  <cp:lastModifiedBy>Thuy Ninh</cp:lastModifiedBy>
  <cp:revision>265</cp:revision>
  <dcterms:created xsi:type="dcterms:W3CDTF">2016-03-16T07:12:58Z</dcterms:created>
  <dcterms:modified xsi:type="dcterms:W3CDTF">2022-01-26T00:53:17Z</dcterms:modified>
  <cp:version>X011</cp:version>
</cp:coreProperties>
</file>