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34"/>
  </p:notesMasterIdLst>
  <p:sldIdLst>
    <p:sldId id="295" r:id="rId5"/>
    <p:sldId id="319" r:id="rId6"/>
    <p:sldId id="283" r:id="rId7"/>
    <p:sldId id="320" r:id="rId8"/>
    <p:sldId id="314" r:id="rId9"/>
    <p:sldId id="279" r:id="rId10"/>
    <p:sldId id="321" r:id="rId11"/>
    <p:sldId id="303" r:id="rId12"/>
    <p:sldId id="304" r:id="rId13"/>
    <p:sldId id="305" r:id="rId14"/>
    <p:sldId id="335" r:id="rId15"/>
    <p:sldId id="315" r:id="rId16"/>
    <p:sldId id="316" r:id="rId17"/>
    <p:sldId id="308" r:id="rId18"/>
    <p:sldId id="325" r:id="rId19"/>
    <p:sldId id="337" r:id="rId20"/>
    <p:sldId id="327" r:id="rId21"/>
    <p:sldId id="326" r:id="rId22"/>
    <p:sldId id="318" r:id="rId23"/>
    <p:sldId id="336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10" r:id="rId32"/>
    <p:sldId id="311" r:id="rId33"/>
  </p:sldIdLst>
  <p:sldSz cx="12192000" cy="6858000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#9Slide05 VL Fadilla" panose="020B0604020202020204" charset="0"/>
      <p:regular r:id="rId37"/>
    </p:embeddedFont>
    <p:embeddedFont>
      <p:font typeface=".VnTime" panose="020B7200000000000000" pitchFamily="34" charset="0"/>
      <p:regular r:id="rId38"/>
      <p:bold r:id="rId39"/>
      <p:italic r:id="rId40"/>
      <p:boldItalic r:id="rId41"/>
    </p:embeddedFont>
    <p:embeddedFont>
      <p:font typeface="等线 Light" panose="020B0604020202020204" charset="-122"/>
      <p:regular r:id="rId42"/>
    </p:embeddedFont>
    <p:embeddedFont>
      <p:font typeface=".VnArial" panose="020B7200000000000000" pitchFamily="34" charset="0"/>
      <p:regular r:id="rId43"/>
      <p:bold r:id="rId44"/>
      <p:italic r:id="rId45"/>
      <p:boldItalic r:id="rId46"/>
    </p:embeddedFont>
    <p:embeddedFont>
      <p:font typeface="宋体" panose="02010600030101010101" pitchFamily="2" charset="-122"/>
      <p:regular r:id="rId47"/>
    </p:embeddedFont>
    <p:embeddedFont>
      <p:font typeface="等线" panose="020B0604020202020204" charset="-122"/>
      <p:regular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Cambria Math" panose="02040503050406030204" pitchFamily="18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FFFF"/>
    <a:srgbClr val="FF66FF"/>
    <a:srgbClr val="CC00CC"/>
    <a:srgbClr val="FFCCFF"/>
    <a:srgbClr val="0000FF"/>
    <a:srgbClr val="000000"/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18" autoAdjust="0"/>
    <p:restoredTop sz="94633" autoAdjust="0"/>
  </p:normalViewPr>
  <p:slideViewPr>
    <p:cSldViewPr snapToGrid="0">
      <p:cViewPr varScale="1">
        <p:scale>
          <a:sx n="70" d="100"/>
          <a:sy n="70" d="100"/>
        </p:scale>
        <p:origin x="49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B2B-77E0-4F8A-B1ED-6540EDBE3295}" type="datetimeFigureOut">
              <a:rPr lang="vi-VN"/>
              <a:pPr>
                <a:defRPr/>
              </a:pPr>
              <a:t>16/01/2022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FD5164-ECB3-4018-99B6-EA6FAA14EF3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3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1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20E6-78F2-42AF-B8E5-5AD95AB39B2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4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F1A7BB-1C70-48F2-9A25-EAD328189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9BC1C6-A15F-4832-B856-E08B94F71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51F1AD-302C-47CC-8B47-931A2116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2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79F2-BCC2-46F5-9E14-7037B8002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9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6088-23C7-46C3-9019-DC0D0B510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7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4CF9-1DE5-47AA-AD7C-0E2042878C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36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C0522-4891-47A3-8F23-FF98455FF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7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10529-CA43-48D1-B0F1-791071C9E1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3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AA49-9697-4575-A22C-F7523296FA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57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9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CD67-A893-402C-8EBF-DE53C78A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7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7C1B-77CD-49A7-B23C-7236DBFFF4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0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9EAC-8A39-42AD-886B-D5B172B66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98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76F2-64D6-46F1-8678-90A10D4637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16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9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5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0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6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43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E1E3313-0433-4BC3-B411-5C09AA2B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67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4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2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36EDCA0-5B9A-47D6-B805-70C2D6BE6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2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F70BC0-7DBD-46D0-BC1A-AE5A404CA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1CD19B-9925-4DAB-9A51-56247897A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AC993A-5942-40E4-A0E1-CCD6EF62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5B23AC-D096-4E36-A352-AE7819D89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F3338D-070A-4977-BD59-F9FB159C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C44D3-FE17-4D68-BAAA-7B41576A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4E71FE-B311-402B-B875-700AAE17299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41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3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f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31E107-1FC2-4DEC-87AA-1B6DCD5CAA8E}"/>
              </a:ext>
            </a:extLst>
          </p:cNvPr>
          <p:cNvSpPr txBox="1"/>
          <p:nvPr/>
        </p:nvSpPr>
        <p:spPr>
          <a:xfrm>
            <a:off x="2406906" y="3241659"/>
            <a:ext cx="8122549" cy="218008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Chào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mừng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các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con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đến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với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tiết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học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</a:p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Toán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–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Lớp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4</a:t>
            </a:r>
            <a:endParaRPr lang="en-US" sz="7200" b="1" dirty="0">
              <a:solidFill>
                <a:srgbClr val="FF0000"/>
              </a:solidFill>
              <a:latin typeface="#9Slide05 VL Fadi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7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30">
            <a:extLst>
              <a:ext uri="{FF2B5EF4-FFF2-40B4-BE49-F238E27FC236}">
                <a16:creationId xmlns:a16="http://schemas.microsoft.com/office/drawing/2014/main" xmlns="" id="{53935E77-4145-44A4-925A-3CC7B0C8DBB3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886619" y="3054212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64" y="2576957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Cloud Callout 19"/>
          <p:cNvSpPr/>
          <p:nvPr/>
        </p:nvSpPr>
        <p:spPr>
          <a:xfrm>
            <a:off x="6113438" y="43460"/>
            <a:ext cx="4000528" cy="2571768"/>
          </a:xfrm>
          <a:prstGeom prst="cloudCallout">
            <a:avLst/>
          </a:prstGeom>
          <a:solidFill>
            <a:srgbClr val="FFCCFF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36554" y="1076759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2" name="Group 21"/>
          <p:cNvGrpSpPr/>
          <p:nvPr/>
        </p:nvGrpSpPr>
        <p:grpSpPr>
          <a:xfrm>
            <a:off x="1736554" y="4110916"/>
            <a:ext cx="2738248" cy="473114"/>
            <a:chOff x="785786" y="6032941"/>
            <a:chExt cx="2738248" cy="473114"/>
          </a:xfrm>
        </p:grpSpPr>
        <p:sp>
          <p:nvSpPr>
            <p:cNvPr id="24" name="TextBox 23"/>
            <p:cNvSpPr txBox="1"/>
            <p:nvPr/>
          </p:nvSpPr>
          <p:spPr>
            <a:xfrm>
              <a:off x="1583406" y="6044390"/>
              <a:ext cx="1143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1000 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85786" y="6032941"/>
              <a:ext cx="2738248" cy="1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008479" y="2834005"/>
            <a:ext cx="435771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1000 x 1000 = 1 000 000 (m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89229" y="4238502"/>
            <a:ext cx="4224737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1 000 000 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743" y="1064199"/>
            <a:ext cx="828135" cy="2857520"/>
            <a:chOff x="195764" y="3337908"/>
            <a:chExt cx="978705" cy="3846662"/>
          </a:xfrm>
        </p:grpSpPr>
        <p:sp>
          <p:nvSpPr>
            <p:cNvPr id="37" name="TextBox 36"/>
            <p:cNvSpPr txBox="1"/>
            <p:nvPr/>
          </p:nvSpPr>
          <p:spPr>
            <a:xfrm>
              <a:off x="195764" y="4898289"/>
              <a:ext cx="928694" cy="580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1152638" y="3337908"/>
              <a:ext cx="21831" cy="3846662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552452" y="3079493"/>
            <a:ext cx="3399208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 km = 1000 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6" grpId="0"/>
      <p:bldP spid="27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12093" y="392546"/>
            <a:ext cx="9513455" cy="4775200"/>
          </a:xfrm>
          <a:prstGeom prst="roundRect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đo diện tích lớn như diện tích một thành phố, một khu rừng hay một vùng </a:t>
            </a:r>
            <a:r>
              <a:rPr lang="en-US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iển... người ta thường dùng đơn vị: </a:t>
            </a:r>
            <a:r>
              <a:rPr lang="vi-VN" altLang="en-US" sz="32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</a:t>
            </a:r>
            <a:r>
              <a:rPr lang="vi-VN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là diện tích của hình vuông có cạnh dài 1km.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viết tắt là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1 000 000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altLang="en-US" sz="3200" b="1" baseline="300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1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051603" y="5299866"/>
            <a:ext cx="9895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3.358,6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plant"/>
          <p:cNvSpPr>
            <a:spLocks noEditPoints="1" noChangeArrowheads="1"/>
          </p:cNvSpPr>
          <p:nvPr/>
        </p:nvSpPr>
        <p:spPr bwMode="auto">
          <a:xfrm>
            <a:off x="0" y="6477000"/>
            <a:ext cx="3324225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lant"/>
          <p:cNvSpPr>
            <a:spLocks noEditPoints="1" noChangeArrowheads="1"/>
          </p:cNvSpPr>
          <p:nvPr/>
        </p:nvSpPr>
        <p:spPr bwMode="auto">
          <a:xfrm rot="5400000">
            <a:off x="-828675" y="5572125"/>
            <a:ext cx="2495550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5" name="Picture 16" descr="616442476Ho%20Gu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han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934870" y="5693289"/>
            <a:ext cx="778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00001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85" y="377875"/>
            <a:ext cx="7527535" cy="5142423"/>
          </a:xfrm>
          <a:prstGeom prst="rect">
            <a:avLst/>
          </a:prstGeom>
          <a:solidFill>
            <a:srgbClr val="430E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1225419362_dala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70" y="257508"/>
            <a:ext cx="7863937" cy="538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8058"/>
            <a:ext cx="12192000" cy="51099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8082" y="389965"/>
            <a:ext cx="7301753" cy="122368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GB" sz="4800" b="1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09"/>
            <a:ext cx="12191999" cy="686340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031999" y="1329835"/>
            <a:ext cx="8285018" cy="251249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pPr marL="0" indent="0" algn="ctr">
              <a:buNone/>
            </a:pP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67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0"/>
            <a:ext cx="12192000" cy="704972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880851" y="1227840"/>
            <a:ext cx="6941574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02768" y="276965"/>
            <a:ext cx="9393621" cy="67334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GB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525441"/>
              </p:ext>
            </p:extLst>
          </p:nvPr>
        </p:nvGraphicFramePr>
        <p:xfrm>
          <a:off x="0" y="1600969"/>
          <a:ext cx="12075456" cy="422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5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96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208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9722">
                <a:tc>
                  <a:txBody>
                    <a:bodyPr/>
                    <a:lstStyle/>
                    <a:p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3751">
                <a:tc>
                  <a:txBody>
                    <a:bodyPr/>
                    <a:lstStyle/>
                    <a:p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GB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5294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km</a:t>
                      </a:r>
                      <a:r>
                        <a:rPr lang="en-GB" sz="3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6893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320 000 km</a:t>
                      </a:r>
                      <a:r>
                        <a:rPr lang="en-GB" sz="3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245046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7998" y="2516945"/>
            <a:ext cx="18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921 km</a:t>
            </a:r>
            <a:r>
              <a:rPr lang="en-GB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7888" y="343490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km</a:t>
            </a:r>
            <a:r>
              <a:rPr lang="en-GB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126103"/>
            <a:ext cx="871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3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  <p:bldP spid="21" grpId="0"/>
      <p:bldP spid="22" grpId="0"/>
      <p:bldP spid="2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293226" y="292459"/>
            <a:ext cx="6321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chấm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196107" y="1275801"/>
            <a:ext cx="6724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=            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  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31831" y="1275800"/>
            <a:ext cx="2053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1 000 000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7247184" y="3293719"/>
            <a:ext cx="265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5 000 000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558431" y="4055736"/>
            <a:ext cx="1581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3249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4677414" y="4650886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196107" y="1913850"/>
            <a:ext cx="7143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1000 000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=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5044486" y="2537047"/>
            <a:ext cx="5037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 =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038459" y="3311474"/>
            <a:ext cx="5312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5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>
                <a:latin typeface="Times New Roman" panose="02020603050405020304" pitchFamily="18" charset="0"/>
              </a:rPr>
              <a:t>        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184766" y="4064018"/>
            <a:ext cx="5926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32m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>
                <a:latin typeface="Times New Roman" panose="02020603050405020304" pitchFamily="18" charset="0"/>
              </a:rPr>
              <a:t>49dm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>
                <a:latin typeface="Times New Roman" panose="02020603050405020304" pitchFamily="18" charset="0"/>
              </a:rPr>
              <a:t>        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1189027" y="4667495"/>
            <a:ext cx="4967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2 000 000m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>
                <a:latin typeface="Times New Roman" panose="02020603050405020304" pitchFamily="18" charset="0"/>
              </a:rPr>
              <a:t>=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4574359" y="2011643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6830608" y="2584925"/>
            <a:ext cx="1143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03975" y="302868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832387" y="981550"/>
            <a:ext cx="3313588" cy="103259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sách, chữa trên màn hình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983700" y="4189242"/>
            <a:ext cx="5982273" cy="1613097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mối quan hệ giữa các đơn vị đo diện tích để điền đúng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80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9" grpId="0"/>
      <p:bldP spid="50" grpId="0"/>
      <p:bldP spid="5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15529" y="397927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vở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411622" y="1789002"/>
            <a:ext cx="5663381" cy="2392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km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km.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4021394" y="4433888"/>
            <a:ext cx="18529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H="1">
            <a:off x="738679" y="4433888"/>
            <a:ext cx="228965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128127" y="4224265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km</a:t>
            </a: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 flipH="1" flipV="1">
            <a:off x="6113207" y="1168368"/>
            <a:ext cx="12290" cy="13516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6102280" y="2910681"/>
            <a:ext cx="25675" cy="13499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808980" y="2494111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km</a:t>
            </a:r>
          </a:p>
        </p:txBody>
      </p:sp>
      <p:pic>
        <p:nvPicPr>
          <p:cNvPr id="38" name="Picture 13" descr="tho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4"/>
          <a:stretch>
            <a:fillRect/>
          </a:stretch>
        </p:blipFill>
        <p:spPr bwMode="auto">
          <a:xfrm>
            <a:off x="738680" y="1171322"/>
            <a:ext cx="5135701" cy="308928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18085" y="4751227"/>
            <a:ext cx="8755830" cy="9354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chữ nhật ta làm thế nào?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42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2192000" cy="705658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69309" y="1237672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xmlns="" id="{6EB21368-868A-455F-8D1E-0EE4D31FD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93" y="906732"/>
            <a:ext cx="9926488" cy="367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.VnArial" pitchFamily="34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khu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3 x 2 = 6 (km</a:t>
            </a:r>
            <a:r>
              <a:rPr lang="en-US" altLang="en-US" sz="40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                                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Đáp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</a:rPr>
              <a:t> : 6 km</a:t>
            </a:r>
            <a:r>
              <a:rPr lang="en-US" altLang="en-US" sz="4000" b="1" baseline="30000" dirty="0">
                <a:latin typeface="Times New Roman" panose="02020603050405020304" pitchFamily="18" charset="0"/>
              </a:rPr>
              <a:t>2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AutoShape 30">
            <a:extLst>
              <a:ext uri="{FF2B5EF4-FFF2-40B4-BE49-F238E27FC236}">
                <a16:creationId xmlns:a16="http://schemas.microsoft.com/office/drawing/2014/main" xmlns="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7010400" y="3589813"/>
            <a:ext cx="2514600" cy="1066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5615115" y="1709501"/>
            <a:ext cx="1676400" cy="685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2168204" y="308142"/>
            <a:ext cx="9312597" cy="59821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-114300" eaLnBrk="1" hangingPunct="1">
              <a:buFontTx/>
              <a:buNone/>
            </a:pPr>
            <a:r>
              <a:rPr lang="en-US" altLang="en-US" kern="0" dirty="0"/>
              <a:t>  </a:t>
            </a:r>
          </a:p>
          <a:p>
            <a:pPr marL="114300" indent="-114300" eaLnBrk="1" hangingPunct="1">
              <a:buFontTx/>
              <a:buNone/>
            </a:pPr>
            <a:endParaRPr lang="en-US" altLang="en-US" kern="0" dirty="0">
              <a:latin typeface="Times New Roman" panose="02020603050405020304" pitchFamily="18" charset="0"/>
            </a:endParaRPr>
          </a:p>
        </p:txBody>
      </p:sp>
      <p:graphicFrame>
        <p:nvGraphicFramePr>
          <p:cNvPr id="27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45111"/>
              </p:ext>
            </p:extLst>
          </p:nvPr>
        </p:nvGraphicFramePr>
        <p:xfrm>
          <a:off x="17907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81cm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10998"/>
              </p:ext>
            </p:extLst>
          </p:nvPr>
        </p:nvGraphicFramePr>
        <p:xfrm>
          <a:off x="35052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dm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4272"/>
              </p:ext>
            </p:extLst>
          </p:nvPr>
        </p:nvGraphicFramePr>
        <p:xfrm>
          <a:off x="58674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4816"/>
              </p:ext>
            </p:extLst>
          </p:nvPr>
        </p:nvGraphicFramePr>
        <p:xfrm>
          <a:off x="1524000" y="3780098"/>
          <a:ext cx="2590800" cy="685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1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064703"/>
              </p:ext>
            </p:extLst>
          </p:nvPr>
        </p:nvGraphicFramePr>
        <p:xfrm>
          <a:off x="4398392" y="3785223"/>
          <a:ext cx="2438400" cy="6858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324 000 dm</a:t>
                      </a:r>
                      <a:r>
                        <a:rPr kumimoji="0" lang="en-US" sz="32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49955"/>
              </p:ext>
            </p:extLst>
          </p:nvPr>
        </p:nvGraphicFramePr>
        <p:xfrm>
          <a:off x="7120384" y="3807495"/>
          <a:ext cx="2667000" cy="6858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330 991 km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3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00724"/>
              </p:ext>
            </p:extLst>
          </p:nvPr>
        </p:nvGraphicFramePr>
        <p:xfrm>
          <a:off x="1058189" y="799120"/>
          <a:ext cx="5952211" cy="2743200"/>
        </p:xfrm>
        <a:graphic>
          <a:graphicData uri="http://schemas.openxmlformats.org/drawingml/2006/table">
            <a:tbl>
              <a:tblPr/>
              <a:tblGrid>
                <a:gridCol w="59522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48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0"/>
            <a:ext cx="12192000" cy="704972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880851" y="1227840"/>
            <a:ext cx="6941574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5072" y="2192593"/>
            <a:ext cx="65418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– AI ĐÚNG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7906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16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22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421961" y="2063429"/>
            <a:ext cx="5089525" cy="504966"/>
            <a:chOff x="1152" y="1578"/>
            <a:chExt cx="3206" cy="362"/>
          </a:xfrm>
          <a:solidFill>
            <a:srgbClr val="FFC000"/>
          </a:solidFill>
        </p:grpSpPr>
        <p:sp>
          <p:nvSpPr>
            <p:cNvPr id="25" name="AutoShape 15"/>
            <p:cNvSpPr>
              <a:spLocks noChangeArrowheads="1"/>
            </p:cNvSpPr>
            <p:nvPr/>
          </p:nvSpPr>
          <p:spPr bwMode="gray">
            <a:xfrm>
              <a:off x="1152" y="160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100</a:t>
            </a:r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2738414" y="785795"/>
            <a:ext cx="709138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8445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28" grpId="0"/>
      <p:bldP spid="28" grpId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1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chemeClr val="bg1">
              <a:lumMod val="85000"/>
            </a:schemeClr>
          </a:solidFill>
        </p:grpSpPr>
        <p:sp>
          <p:nvSpPr>
            <p:cNvPr id="2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7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3562351" y="2128408"/>
            <a:ext cx="5089525" cy="471488"/>
            <a:chOff x="1161" y="1572"/>
            <a:chExt cx="3206" cy="338"/>
          </a:xfrm>
          <a:solidFill>
            <a:schemeClr val="bg1">
              <a:lumMod val="85000"/>
            </a:schemeClr>
          </a:solidFill>
        </p:grpSpPr>
        <p:sp>
          <p:nvSpPr>
            <p:cNvPr id="30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480dam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200km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20048dam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…… 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….. 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3"/>
          <p:cNvSpPr>
            <a:spLocks noChangeArrowheads="1"/>
          </p:cNvSpPr>
          <p:nvPr/>
        </p:nvSpPr>
        <p:spPr bwMode="gray">
          <a:xfrm>
            <a:off x="4362450" y="2158571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20km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772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2" grpId="1"/>
      <p:bldP spid="33" grpId="0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27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0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33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6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24dm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240dm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2004dm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2754962" y="601497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……..dm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204dm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gray">
          <a:xfrm>
            <a:off x="2936726" y="3725316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9057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/>
      <p:bldP spid="39" grpId="0"/>
      <p:bldP spid="40" grpId="0"/>
      <p:bldP spid="41" grpId="0" animBg="1"/>
      <p:bldP spid="42" grpId="0"/>
      <p:bldP spid="42" grpId="1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</p:grpSpPr>
        <p:sp>
          <p:nvSpPr>
            <p:cNvPr id="45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48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3551237" y="2895621"/>
            <a:ext cx="5089525" cy="471487"/>
            <a:chOff x="1161" y="1572"/>
            <a:chExt cx="3206" cy="338"/>
          </a:xfrm>
          <a:solidFill>
            <a:srgbClr val="FF66FF"/>
          </a:solidFill>
        </p:grpSpPr>
        <p:sp>
          <p:nvSpPr>
            <p:cNvPr id="51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54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47 008 000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47 000 800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47 080 000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47 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800m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=……….m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47 800 000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59959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/>
      <p:bldP spid="57" grpId="0"/>
      <p:bldP spid="57" grpId="1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6" grpId="0"/>
      <p:bldP spid="67" grpId="0" animBg="1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7880" y="-16147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C02B72A-6101-4F66-9733-1EB3F81D85A7}"/>
              </a:ext>
            </a:extLst>
          </p:cNvPr>
          <p:cNvSpPr/>
          <p:nvPr/>
        </p:nvSpPr>
        <p:spPr>
          <a:xfrm>
            <a:off x="4004442" y="698453"/>
            <a:ext cx="3373820" cy="91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9D14AE-6D94-49E3-95E2-9BE93ED307BC}"/>
              </a:ext>
            </a:extLst>
          </p:cNvPr>
          <p:cNvSpPr txBox="1"/>
          <p:nvPr/>
        </p:nvSpPr>
        <p:spPr>
          <a:xfrm>
            <a:off x="1671145" y="2228671"/>
            <a:ext cx="796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3 vào vở.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Luyện tập (trang 100)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4" y="140581"/>
            <a:ext cx="7204193" cy="1757120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2" y="969490"/>
            <a:ext cx="7145338" cy="574881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755" y="2427238"/>
            <a:ext cx="5130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TỐT, CHĂM NGOAN</a:t>
            </a:r>
            <a:endParaRPr lang="en-GB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>
            <a:off x="535710" y="581889"/>
            <a:ext cx="7592290" cy="222309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Con h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595418" y="3393503"/>
            <a:ext cx="6735272" cy="286327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=……… dm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3412dm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…….. 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…… dm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27 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   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……..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1233" y="3852001"/>
            <a:ext cx="115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1045" y="4469613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4407" y="4436776"/>
            <a:ext cx="59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8010" y="5087225"/>
            <a:ext cx="144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270000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8722"/>
            <a:ext cx="12191999" cy="687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7" y="646509"/>
            <a:ext cx="265634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250px-07-HAIPHONG_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4" y="639365"/>
            <a:ext cx="281924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91" y="646509"/>
            <a:ext cx="2851804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03" y="636945"/>
            <a:ext cx="2761072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505084" y="2963198"/>
            <a:ext cx="2228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695290" y="120924"/>
            <a:ext cx="2002749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Khu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rừng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9733934" y="142467"/>
            <a:ext cx="2031732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biển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79143" y="120924"/>
            <a:ext cx="2518782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Phòng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09993" y="123881"/>
            <a:ext cx="2763958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Nội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47117" y="4541936"/>
            <a:ext cx="119563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Để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đo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lớn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như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thành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phố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khu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rừng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hay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biển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,…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người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ta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thường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đơn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vị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lô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mét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vuông</a:t>
            </a:r>
            <a:r>
              <a:rPr lang="en-US" altLang="en-US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528924" y="1028171"/>
            <a:ext cx="79954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8000" b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462111" y="2609080"/>
            <a:ext cx="799546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lô – mét vuông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00008" y="1504997"/>
            <a:ext cx="8835483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xmlns="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981177" y="3334051"/>
            <a:ext cx="54309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1523963" y="3332281"/>
            <a:ext cx="529239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18" name="Rectangle 5" descr="30%"/>
          <p:cNvSpPr>
            <a:spLocks noChangeArrowheads="1"/>
          </p:cNvSpPr>
          <p:nvPr/>
        </p:nvSpPr>
        <p:spPr bwMode="auto">
          <a:xfrm>
            <a:off x="1209040" y="1379710"/>
            <a:ext cx="3810000" cy="3733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24272" y="683013"/>
            <a:ext cx="1189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622085" y="1742950"/>
            <a:ext cx="6156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645950" y="3105064"/>
            <a:ext cx="4464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1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= 1 ( km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altLang="en-US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78270" y="1246134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TextBox 34"/>
          <p:cNvSpPr txBox="1"/>
          <p:nvPr/>
        </p:nvSpPr>
        <p:spPr>
          <a:xfrm>
            <a:off x="4799154" y="1246134"/>
            <a:ext cx="5997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1265" y="1246134"/>
            <a:ext cx="928694" cy="2857519"/>
            <a:chOff x="285720" y="3643314"/>
            <a:chExt cx="928694" cy="2500330"/>
          </a:xfrm>
        </p:grpSpPr>
        <p:sp>
          <p:nvSpPr>
            <p:cNvPr id="37" name="TextBox 36"/>
            <p:cNvSpPr txBox="1"/>
            <p:nvPr/>
          </p:nvSpPr>
          <p:spPr>
            <a:xfrm>
              <a:off x="285720" y="4643446"/>
              <a:ext cx="928694" cy="40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-106395" y="4892685"/>
              <a:ext cx="2500330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799154" y="2139503"/>
            <a:ext cx="747754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1km.</a:t>
            </a:r>
            <a:endParaRPr lang="vi-VN" sz="2800" b="1" i="1" dirty="0">
              <a:solidFill>
                <a:srgbClr val="002F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99153" y="3593201"/>
            <a:ext cx="636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47328" y="2340650"/>
            <a:ext cx="114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 animBg="1"/>
      <p:bldP spid="35" grpId="0"/>
      <p:bldP spid="39" grpId="0"/>
      <p:bldP spid="40" grpId="0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724639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755</Words>
  <Application>Microsoft Office PowerPoint</Application>
  <PresentationFormat>Widescreen</PresentationFormat>
  <Paragraphs>149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Times New Roman</vt:lpstr>
      <vt:lpstr>UTM Deutsch Gothic</vt:lpstr>
      <vt:lpstr>Calibri Light</vt:lpstr>
      <vt:lpstr>#9Slide05 VL Fadilla</vt:lpstr>
      <vt:lpstr>.VnTime</vt:lpstr>
      <vt:lpstr>等线 Light</vt:lpstr>
      <vt:lpstr>.VnArial</vt:lpstr>
      <vt:lpstr>宋体</vt:lpstr>
      <vt:lpstr>Arial</vt:lpstr>
      <vt:lpstr>等线</vt:lpstr>
      <vt:lpstr>Tahoma</vt:lpstr>
      <vt:lpstr>Wingdings</vt:lpstr>
      <vt:lpstr>Cambria Math</vt:lpstr>
      <vt:lpstr>Calibri</vt:lpstr>
      <vt:lpstr>Default Design</vt:lpstr>
      <vt:lpstr>2_Default Design</vt:lpstr>
      <vt:lpstr>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duc</dc:creator>
  <cp:lastModifiedBy>Thuy Ninh</cp:lastModifiedBy>
  <cp:revision>308</cp:revision>
  <dcterms:created xsi:type="dcterms:W3CDTF">2017-11-03T06:59:44Z</dcterms:created>
  <dcterms:modified xsi:type="dcterms:W3CDTF">2022-01-16T15:37:03Z</dcterms:modified>
</cp:coreProperties>
</file>