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9" r:id="rId5"/>
    <p:sldMasterId id="2147483671" r:id="rId6"/>
    <p:sldMasterId id="2147483673" r:id="rId7"/>
    <p:sldMasterId id="2147483675" r:id="rId8"/>
  </p:sldMasterIdLst>
  <p:notesMasterIdLst>
    <p:notesMasterId r:id="rId33"/>
  </p:notesMasterIdLst>
  <p:sldIdLst>
    <p:sldId id="418" r:id="rId9"/>
    <p:sldId id="526" r:id="rId10"/>
    <p:sldId id="386" r:id="rId11"/>
    <p:sldId id="443" r:id="rId12"/>
    <p:sldId id="494" r:id="rId13"/>
    <p:sldId id="529" r:id="rId14"/>
    <p:sldId id="495" r:id="rId15"/>
    <p:sldId id="259" r:id="rId16"/>
    <p:sldId id="542" r:id="rId17"/>
    <p:sldId id="535" r:id="rId18"/>
    <p:sldId id="541" r:id="rId19"/>
    <p:sldId id="314" r:id="rId20"/>
    <p:sldId id="315" r:id="rId21"/>
    <p:sldId id="538" r:id="rId22"/>
    <p:sldId id="544" r:id="rId23"/>
    <p:sldId id="263" r:id="rId24"/>
    <p:sldId id="540" r:id="rId25"/>
    <p:sldId id="258" r:id="rId26"/>
    <p:sldId id="543" r:id="rId27"/>
    <p:sldId id="260" r:id="rId28"/>
    <p:sldId id="261" r:id="rId29"/>
    <p:sldId id="262" r:id="rId30"/>
    <p:sldId id="291" r:id="rId31"/>
    <p:sldId id="5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DFA5B-B5D2-4F82-8A9E-57E5D2CC4B4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06559-5071-49AA-A0DA-263733FE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3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09F005E1-6A67-416F-816B-9D21950BF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3930CC1D-D683-4F2F-BCC2-2F50954D8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AE2C187C-FEB5-4AD4-8148-577873CE1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3CB8F-90BE-468A-B440-BB9288BB09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33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40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72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E1254-E152-4313-931F-707CAF15CF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E1254-E152-4313-931F-707CAF15CF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3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slide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4336E-FE71-4180-AEF9-B8DEEB91EA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11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E1254-E152-4313-931F-707CAF15CF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1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57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E6F5C1-5638-472B-86AC-8F32A8B4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F9701-EE41-420B-B50B-3A13EACE53F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8978BB5-9B63-41CE-86E0-442D85D7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0A1571C-1CB6-4AE2-AB5B-0F1D4E07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D6BAC-4E83-4521-977E-AB95ACEA4E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5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23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E6C50-F2B0-4117-AF69-C839F5CC2C8C}" type="datetimeFigureOut">
              <a:rPr kumimoji="0" lang="zh-CN" altLang="en-US" sz="1596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596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6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AB1BC-A075-4A18-8F82-2A7D645F5683}" type="slidenum">
              <a:rPr kumimoji="0" lang="zh-CN" altLang="en-US" sz="1596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596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3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BD4311-014A-46EF-BA85-7DFFF6422D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06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73CA9-18F2-4644-AD5E-38CE2A824177}" type="slidenum">
              <a:rPr kumimoji="0" lang="en-US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88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BC4280-016F-47E2-90F1-40FEA2B6F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1DD99A-CC63-49B4-81A4-7949BA5AB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0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22D2451-F919-40DB-9F38-1D06AFE83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AE2C776-2522-4976-BFD0-E7C3832B8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10D62D6-5895-4524-8136-3E00D38AD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6A8101-D9D7-4D4F-8C36-AD81088A85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94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3394C41-B395-486F-80BC-DA4CB6BF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08E3E-527C-46D8-91F9-672E27CCF28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6BCCDFE5-5108-4C37-A772-6CEB0EA6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3977AC4F-24AE-4134-B718-3C225C1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20BD3-53BB-4C23-B48D-4CC9C84E0C3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1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8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B7A6AD2-80A4-44F8-B46B-D9438AA1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66199B-84A6-4328-8BC1-94CE6297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7AB6EE-592F-493A-867E-D9A7DCE88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F9701-EE41-420B-B50B-3A13EACE53F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D8004-45BE-4980-A641-5929FD990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22B7BF-5D15-496A-8F0D-352C38133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6BAC-4E83-4521-977E-AB95ACE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18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6152" rtl="0" eaLnBrk="1" latinLnBrk="0" hangingPunct="1">
        <a:spcBef>
          <a:spcPct val="0"/>
        </a:spcBef>
        <a:buNone/>
        <a:defRPr sz="5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57" indent="-456057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6" kern="1200">
          <a:solidFill>
            <a:schemeClr val="tx1"/>
          </a:solidFill>
          <a:latin typeface="+mn-lt"/>
          <a:ea typeface="+mn-ea"/>
          <a:cs typeface="+mn-cs"/>
        </a:defRPr>
      </a:lvl1pPr>
      <a:lvl2pPr marL="988124" indent="-38004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4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4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4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4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F073CA9-18F2-4644-AD5E-38CE2A824177}" type="slidenum">
              <a:rPr lang="en-US" alt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20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A013">
            <a:extLst>
              <a:ext uri="{FF2B5EF4-FFF2-40B4-BE49-F238E27FC236}">
                <a16:creationId xmlns="" xmlns:a16="http://schemas.microsoft.com/office/drawing/2014/main" id="{A7DBD41C-E672-4730-BBC9-8AA41AB0FA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>
            <a:extLst>
              <a:ext uri="{FF2B5EF4-FFF2-40B4-BE49-F238E27FC236}">
                <a16:creationId xmlns="" xmlns:a16="http://schemas.microsoft.com/office/drawing/2014/main" id="{5284460C-38BD-42B6-BACD-C9BE675FF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75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5196D43E-F64B-47BE-9A84-D557C002B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986D0CB9-1812-41A9-83AB-B811A77DF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02BB37A-3904-4408-9640-CFE0EA43E5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468FC7A-B329-43F5-97F8-9D6F07A9D1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1F825A90-4A4C-4940-8FE4-83414341E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6200DD-29C0-4AF4-993C-2EDCE8DBC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49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73080" y="6488668"/>
            <a:ext cx="53142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>
                <a:ln w="0"/>
                <a:solidFill>
                  <a:srgbClr val="33B7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oray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585" y="9178827"/>
            <a:ext cx="2261011" cy="18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3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站酷快乐体2016修订版" panose="02010600030101010101" pitchFamily="2" charset="-122"/>
          <a:ea typeface="站酷快乐体2016修订版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6.wdp"/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1.wdp"/><Relationship Id="rId3" Type="http://schemas.openxmlformats.org/officeDocument/2006/relationships/image" Target="../media/image23.png"/><Relationship Id="rId7" Type="http://schemas.microsoft.com/office/2007/relationships/hdphoto" Target="../media/hdphoto8.wdp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37.wmf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44.gif"/><Relationship Id="rId18" Type="http://schemas.openxmlformats.org/officeDocument/2006/relationships/image" Target="../media/image4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43.gif"/><Relationship Id="rId17" Type="http://schemas.openxmlformats.org/officeDocument/2006/relationships/image" Target="../media/image48.gif"/><Relationship Id="rId2" Type="http://schemas.openxmlformats.org/officeDocument/2006/relationships/audio" Target="../media/media2.mp3"/><Relationship Id="rId16" Type="http://schemas.openxmlformats.org/officeDocument/2006/relationships/image" Target="../media/image47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9.xml"/><Relationship Id="rId5" Type="http://schemas.microsoft.com/office/2007/relationships/media" Target="../media/media4.mp3"/><Relationship Id="rId15" Type="http://schemas.openxmlformats.org/officeDocument/2006/relationships/image" Target="../media/image46.gif"/><Relationship Id="rId10" Type="http://schemas.openxmlformats.org/officeDocument/2006/relationships/audio" Target="../media/media6.mp3"/><Relationship Id="rId19" Type="http://schemas.openxmlformats.org/officeDocument/2006/relationships/image" Target="../media/image42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53.png"/><Relationship Id="rId3" Type="http://schemas.openxmlformats.org/officeDocument/2006/relationships/audio" Target="../media/audio1.wav"/><Relationship Id="rId7" Type="http://schemas.openxmlformats.org/officeDocument/2006/relationships/image" Target="../media/image50.gif"/><Relationship Id="rId12" Type="http://schemas.openxmlformats.org/officeDocument/2006/relationships/image" Target="../media/image52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gif"/><Relationship Id="rId1" Type="http://schemas.openxmlformats.org/officeDocument/2006/relationships/slideLayout" Target="../slideLayouts/slideLayout10.xml"/><Relationship Id="rId6" Type="http://schemas.openxmlformats.org/officeDocument/2006/relationships/audio" Target="../media/audio4.wav"/><Relationship Id="rId11" Type="http://schemas.openxmlformats.org/officeDocument/2006/relationships/image" Target="../media/image48.gif"/><Relationship Id="rId5" Type="http://schemas.openxmlformats.org/officeDocument/2006/relationships/audio" Target="../media/audio3.wav"/><Relationship Id="rId15" Type="http://schemas.openxmlformats.org/officeDocument/2006/relationships/image" Target="../media/image49.png"/><Relationship Id="rId10" Type="http://schemas.openxmlformats.org/officeDocument/2006/relationships/image" Target="../media/image51.gif"/><Relationship Id="rId4" Type="http://schemas.openxmlformats.org/officeDocument/2006/relationships/audio" Target="../media/audio2.wav"/><Relationship Id="rId9" Type="http://schemas.openxmlformats.org/officeDocument/2006/relationships/image" Target="../media/image44.gif"/><Relationship Id="rId1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49.png"/><Relationship Id="rId3" Type="http://schemas.openxmlformats.org/officeDocument/2006/relationships/audio" Target="../media/audio3.wav"/><Relationship Id="rId7" Type="http://schemas.openxmlformats.org/officeDocument/2006/relationships/image" Target="../media/image44.gif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gif"/><Relationship Id="rId11" Type="http://schemas.openxmlformats.org/officeDocument/2006/relationships/image" Target="../media/image53.png"/><Relationship Id="rId5" Type="http://schemas.openxmlformats.org/officeDocument/2006/relationships/image" Target="../media/image50.gif"/><Relationship Id="rId10" Type="http://schemas.openxmlformats.org/officeDocument/2006/relationships/image" Target="../media/image52.gif"/><Relationship Id="rId4" Type="http://schemas.openxmlformats.org/officeDocument/2006/relationships/audio" Target="../media/audio4.wav"/><Relationship Id="rId9" Type="http://schemas.openxmlformats.org/officeDocument/2006/relationships/image" Target="../media/image48.gif"/><Relationship Id="rId14" Type="http://schemas.openxmlformats.org/officeDocument/2006/relationships/image" Target="../media/image5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9.png"/><Relationship Id="rId3" Type="http://schemas.openxmlformats.org/officeDocument/2006/relationships/audio" Target="../media/audio3.wav"/><Relationship Id="rId7" Type="http://schemas.openxmlformats.org/officeDocument/2006/relationships/image" Target="../media/image43.gif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gif"/><Relationship Id="rId11" Type="http://schemas.openxmlformats.org/officeDocument/2006/relationships/image" Target="../media/image53.png"/><Relationship Id="rId5" Type="http://schemas.openxmlformats.org/officeDocument/2006/relationships/image" Target="../media/image50.gif"/><Relationship Id="rId10" Type="http://schemas.openxmlformats.org/officeDocument/2006/relationships/image" Target="../media/image48.gif"/><Relationship Id="rId4" Type="http://schemas.openxmlformats.org/officeDocument/2006/relationships/audio" Target="../media/audio4.wav"/><Relationship Id="rId9" Type="http://schemas.openxmlformats.org/officeDocument/2006/relationships/image" Target="../media/image51.gif"/><Relationship Id="rId14" Type="http://schemas.openxmlformats.org/officeDocument/2006/relationships/image" Target="../media/image5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52.gif"/><Relationship Id="rId12" Type="http://schemas.openxmlformats.org/officeDocument/2006/relationships/image" Target="../media/image5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gif"/><Relationship Id="rId11" Type="http://schemas.openxmlformats.org/officeDocument/2006/relationships/image" Target="../media/image48.gif"/><Relationship Id="rId5" Type="http://schemas.openxmlformats.org/officeDocument/2006/relationships/image" Target="../media/image50.gif"/><Relationship Id="rId15" Type="http://schemas.microsoft.com/office/2007/relationships/hdphoto" Target="../media/hdphoto12.wdp"/><Relationship Id="rId10" Type="http://schemas.openxmlformats.org/officeDocument/2006/relationships/image" Target="../media/image51.gif"/><Relationship Id="rId4" Type="http://schemas.openxmlformats.org/officeDocument/2006/relationships/audio" Target="../media/audio4.wav"/><Relationship Id="rId9" Type="http://schemas.openxmlformats.org/officeDocument/2006/relationships/image" Target="../media/image44.gif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58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A cute blank note - Nohat - Free for designer">
            <a:extLst>
              <a:ext uri="{FF2B5EF4-FFF2-40B4-BE49-F238E27FC236}">
                <a16:creationId xmlns="" xmlns:a16="http://schemas.microsoft.com/office/drawing/2014/main" id="{30E547B2-CF94-4CB4-8466-D68712688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218"/>
            <a:ext cx="12192000" cy="711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>
            <a:extLst>
              <a:ext uri="{FF2B5EF4-FFF2-40B4-BE49-F238E27FC236}">
                <a16:creationId xmlns="" xmlns:a16="http://schemas.microsoft.com/office/drawing/2014/main" id="{878AF011-4BB1-4ED2-B3F8-C2DA272C8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736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56E917-CECE-40D3-9609-9529B7F09308}"/>
              </a:ext>
            </a:extLst>
          </p:cNvPr>
          <p:cNvSpPr txBox="1"/>
          <p:nvPr/>
        </p:nvSpPr>
        <p:spPr>
          <a:xfrm>
            <a:off x="1762642" y="1994073"/>
            <a:ext cx="866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 TIỂU HỌC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LÂM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F05D80-70D4-4EBA-B39E-BE838222074B}"/>
              </a:ext>
            </a:extLst>
          </p:cNvPr>
          <p:cNvSpPr txBox="1"/>
          <p:nvPr/>
        </p:nvSpPr>
        <p:spPr>
          <a:xfrm>
            <a:off x="4234019" y="3429000"/>
            <a:ext cx="7076660" cy="584775"/>
          </a:xfrm>
          <a:prstGeom prst="rect">
            <a:avLst/>
          </a:prstGeom>
          <a:noFill/>
          <a:effectLst>
            <a:glow rad="127000">
              <a:schemeClr val="accent4"/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 LỚP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B9DE05-0A9C-455D-97E5-6D1B5575D6C3}"/>
              </a:ext>
            </a:extLst>
          </p:cNvPr>
          <p:cNvSpPr txBox="1"/>
          <p:nvPr/>
        </p:nvSpPr>
        <p:spPr>
          <a:xfrm>
            <a:off x="3226088" y="3500319"/>
            <a:ext cx="66811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Đặng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Thùy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Ninh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17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E5BDBC-CE6C-4FA8-9511-BA97646A3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1182" y="-43581"/>
            <a:ext cx="12853182" cy="6945162"/>
          </a:xfrm>
          <a:prstGeom prst="rect">
            <a:avLst/>
          </a:prstGeom>
        </p:spPr>
      </p:pic>
      <p:sp>
        <p:nvSpPr>
          <p:cNvPr id="6148" name="WordArt 4">
            <a:extLst>
              <a:ext uri="{FF2B5EF4-FFF2-40B4-BE49-F238E27FC236}">
                <a16:creationId xmlns="" xmlns:a16="http://schemas.microsoft.com/office/drawing/2014/main" id="{01848256-32BD-4887-8F9D-620A86AA69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2236" y="53967"/>
            <a:ext cx="6119813" cy="795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HIỆU CHIA HẾT CHO 2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="" xmlns:a16="http://schemas.microsoft.com/office/drawing/2014/main" id="{1F85D978-BF6E-4C70-B09D-443E30C3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625" y="1295441"/>
            <a:ext cx="6210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chẵn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="" xmlns:a16="http://schemas.microsoft.com/office/drawing/2014/main" id="{B37A1CBF-0D62-4061-AF02-59279B8B8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527" y="1977150"/>
            <a:ext cx="13772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161" name="Group 17">
            <a:extLst>
              <a:ext uri="{FF2B5EF4-FFF2-40B4-BE49-F238E27FC236}">
                <a16:creationId xmlns="" xmlns:a16="http://schemas.microsoft.com/office/drawing/2014/main" id="{D9D11DA4-5201-4B38-A756-0D1188D615D3}"/>
              </a:ext>
            </a:extLst>
          </p:cNvPr>
          <p:cNvGrpSpPr>
            <a:grpSpLocks/>
          </p:cNvGrpSpPr>
          <p:nvPr/>
        </p:nvGrpSpPr>
        <p:grpSpPr bwMode="auto">
          <a:xfrm>
            <a:off x="2719686" y="3654254"/>
            <a:ext cx="4707303" cy="1609971"/>
            <a:chOff x="1632" y="1968"/>
            <a:chExt cx="2911" cy="864"/>
          </a:xfrm>
        </p:grpSpPr>
        <p:sp>
          <p:nvSpPr>
            <p:cNvPr id="6159" name="AutoShape 15">
              <a:extLst>
                <a:ext uri="{FF2B5EF4-FFF2-40B4-BE49-F238E27FC236}">
                  <a16:creationId xmlns="" xmlns:a16="http://schemas.microsoft.com/office/drawing/2014/main" id="{ADEFC293-7C9D-46FB-B341-D01147025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68"/>
              <a:ext cx="2832" cy="864"/>
            </a:xfrm>
            <a:prstGeom prst="cloudCallout">
              <a:avLst>
                <a:gd name="adj1" fmla="val -51801"/>
                <a:gd name="adj2" fmla="val -10358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F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60" name="Text Box 16">
              <a:extLst>
                <a:ext uri="{FF2B5EF4-FFF2-40B4-BE49-F238E27FC236}">
                  <a16:creationId xmlns="" xmlns:a16="http://schemas.microsoft.com/office/drawing/2014/main" id="{F67022C3-0430-4910-8A7D-35DC67B0B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225"/>
              <a:ext cx="276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 các ví dụ về số chẵn.</a:t>
              </a:r>
            </a:p>
          </p:txBody>
        </p:sp>
      </p:grpSp>
      <p:grpSp>
        <p:nvGrpSpPr>
          <p:cNvPr id="6166" name="Group 22">
            <a:extLst>
              <a:ext uri="{FF2B5EF4-FFF2-40B4-BE49-F238E27FC236}">
                <a16:creationId xmlns="" xmlns:a16="http://schemas.microsoft.com/office/drawing/2014/main" id="{47F9ADE3-06C3-49C0-BDA5-A5F72110E022}"/>
              </a:ext>
            </a:extLst>
          </p:cNvPr>
          <p:cNvGrpSpPr>
            <a:grpSpLocks/>
          </p:cNvGrpSpPr>
          <p:nvPr/>
        </p:nvGrpSpPr>
        <p:grpSpPr bwMode="auto">
          <a:xfrm>
            <a:off x="2342901" y="3557091"/>
            <a:ext cx="5296260" cy="1737818"/>
            <a:chOff x="1680" y="3024"/>
            <a:chExt cx="2832" cy="864"/>
          </a:xfrm>
        </p:grpSpPr>
        <p:sp>
          <p:nvSpPr>
            <p:cNvPr id="6164" name="AutoShape 20">
              <a:extLst>
                <a:ext uri="{FF2B5EF4-FFF2-40B4-BE49-F238E27FC236}">
                  <a16:creationId xmlns="" xmlns:a16="http://schemas.microsoft.com/office/drawing/2014/main" id="{6A6896BD-2081-40E2-A44A-075ECBE9B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024"/>
              <a:ext cx="2832" cy="864"/>
            </a:xfrm>
            <a:prstGeom prst="cloudCallout">
              <a:avLst>
                <a:gd name="adj1" fmla="val -51801"/>
                <a:gd name="adj2" fmla="val -10358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F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65" name="Text Box 21">
              <a:extLst>
                <a:ext uri="{FF2B5EF4-FFF2-40B4-BE49-F238E27FC236}">
                  <a16:creationId xmlns="" xmlns:a16="http://schemas.microsoft.com/office/drawing/2014/main" id="{FB7F7576-E399-4DCA-9600-7DD45017D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0" y="3274"/>
              <a:ext cx="25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thế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chẵn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167" name="Text Box 23">
            <a:extLst>
              <a:ext uri="{FF2B5EF4-FFF2-40B4-BE49-F238E27FC236}">
                <a16:creationId xmlns="" xmlns:a16="http://schemas.microsoft.com/office/drawing/2014/main" id="{7A3F2970-B7B8-45CC-AFF4-1DF7BC203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768" y="2754588"/>
            <a:ext cx="96760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0; 2; 4; 6; 8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chẵn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66" name="Picture 42" descr="Nhận biết các cách đọc số 0 trong Tiếng Anh có thể bạn chưa biết">
            <a:extLst>
              <a:ext uri="{FF2B5EF4-FFF2-40B4-BE49-F238E27FC236}">
                <a16:creationId xmlns="" xmlns:a16="http://schemas.microsoft.com/office/drawing/2014/main" id="{82EFED99-D16C-46DE-8FE1-C08BFCDFF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0" b="9672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1" y="5307689"/>
            <a:ext cx="2069194" cy="162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ình ảnh số 0, 1, 2 , 3, 4, 5, 6, 7 8 9 10 đẹp dễ thương | VFO.VN">
            <a:extLst>
              <a:ext uri="{FF2B5EF4-FFF2-40B4-BE49-F238E27FC236}">
                <a16:creationId xmlns="" xmlns:a16="http://schemas.microsoft.com/office/drawing/2014/main" id="{D0683416-2CF6-4DDE-8F11-AAB74838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482" l="9843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53" y="5362336"/>
            <a:ext cx="2069194" cy="16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140 Trẻ em ý tưởng | trẻ em, mầm non, circle time">
            <a:extLst>
              <a:ext uri="{FF2B5EF4-FFF2-40B4-BE49-F238E27FC236}">
                <a16:creationId xmlns="" xmlns:a16="http://schemas.microsoft.com/office/drawing/2014/main" id="{B0E4EFEB-3B93-4CA2-8653-6CD3C779A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18" b="96482" l="9843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74" y="5453165"/>
            <a:ext cx="1916064" cy="15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StartUp Office - 6 điều cần lưu ý khi tìm kiếm văn phòng cho thuê">
            <a:extLst>
              <a:ext uri="{FF2B5EF4-FFF2-40B4-BE49-F238E27FC236}">
                <a16:creationId xmlns="" xmlns:a16="http://schemas.microsoft.com/office/drawing/2014/main" id="{2602E1B2-1F0B-499A-B819-BECCAEF6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89" b="100000" l="2222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34" y="5280525"/>
            <a:ext cx="1664751" cy="166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ình ảnh số 0, 1, 2 , 3, 4, 5, 6, 7 8 9 10 đẹp dễ thương | VFO.VN">
            <a:extLst>
              <a:ext uri="{FF2B5EF4-FFF2-40B4-BE49-F238E27FC236}">
                <a16:creationId xmlns="" xmlns:a16="http://schemas.microsoft.com/office/drawing/2014/main" id="{EE47141B-144F-437E-B534-3693E486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9" b="100000" l="3556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43" y="5264225"/>
            <a:ext cx="2143125" cy="191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10 Points 2">
            <a:extLst>
              <a:ext uri="{FF2B5EF4-FFF2-40B4-BE49-F238E27FC236}">
                <a16:creationId xmlns="" xmlns:a16="http://schemas.microsoft.com/office/drawing/2014/main" id="{73D27C72-B8AB-479B-9E3C-CDB2D71828F7}"/>
              </a:ext>
            </a:extLst>
          </p:cNvPr>
          <p:cNvSpPr/>
          <p:nvPr/>
        </p:nvSpPr>
        <p:spPr>
          <a:xfrm>
            <a:off x="243381" y="917622"/>
            <a:ext cx="2552205" cy="1823223"/>
          </a:xfrm>
          <a:prstGeom prst="star10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CHẴN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BA52EF-2AD4-40FE-9295-086CB58EDD03}"/>
              </a:ext>
            </a:extLst>
          </p:cNvPr>
          <p:cNvSpPr txBox="1"/>
          <p:nvPr/>
        </p:nvSpPr>
        <p:spPr>
          <a:xfrm>
            <a:off x="4192862" y="2006023"/>
            <a:ext cx="588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0; 2; 4; 6; 8; …; 156; 158; 160; ...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263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utoUpdateAnimBg="0"/>
      <p:bldP spid="6157" grpId="0" autoUpdateAnimBg="0"/>
      <p:bldP spid="6167" grpId="0" autoUpdateAnimBg="0"/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C576336-A935-4F0D-8412-EFEE8EE69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796"/>
            <a:ext cx="12192000" cy="6965452"/>
          </a:xfrm>
          <a:prstGeom prst="rect">
            <a:avLst/>
          </a:prstGeom>
        </p:spPr>
      </p:pic>
      <p:sp>
        <p:nvSpPr>
          <p:cNvPr id="6148" name="WordArt 4">
            <a:extLst>
              <a:ext uri="{FF2B5EF4-FFF2-40B4-BE49-F238E27FC236}">
                <a16:creationId xmlns="" xmlns:a16="http://schemas.microsoft.com/office/drawing/2014/main" id="{01848256-32BD-4887-8F9D-620A86AA69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50152" y="187240"/>
            <a:ext cx="6119813" cy="795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HIỆU CHIA HẾT CHO 2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="" xmlns:a16="http://schemas.microsoft.com/office/drawing/2014/main" id="{F4CC1581-5AC8-4B0B-8235-D3323B0A9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463" y="1372163"/>
            <a:ext cx="6136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lẻ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70" name="Text Box 26">
            <a:extLst>
              <a:ext uri="{FF2B5EF4-FFF2-40B4-BE49-F238E27FC236}">
                <a16:creationId xmlns="" xmlns:a16="http://schemas.microsoft.com/office/drawing/2014/main" id="{5C5DA776-9B3B-423F-A20F-2636B332D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152" y="2087063"/>
            <a:ext cx="12218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71" name="Text Box 27">
            <a:extLst>
              <a:ext uri="{FF2B5EF4-FFF2-40B4-BE49-F238E27FC236}">
                <a16:creationId xmlns="" xmlns:a16="http://schemas.microsoft.com/office/drawing/2014/main" id="{F2AB914C-D3B2-4133-BD44-0F76F20F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060" y="2790607"/>
            <a:ext cx="87299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 3; 5; 7; 9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lẻ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Star: 10 Points 25">
            <a:extLst>
              <a:ext uri="{FF2B5EF4-FFF2-40B4-BE49-F238E27FC236}">
                <a16:creationId xmlns="" xmlns:a16="http://schemas.microsoft.com/office/drawing/2014/main" id="{6BC45D88-E8AD-4872-BC4A-1E36CE423A98}"/>
              </a:ext>
            </a:extLst>
          </p:cNvPr>
          <p:cNvSpPr/>
          <p:nvPr/>
        </p:nvSpPr>
        <p:spPr>
          <a:xfrm>
            <a:off x="649315" y="909037"/>
            <a:ext cx="2337000" cy="2005739"/>
          </a:xfrm>
          <a:prstGeom prst="star10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LẺ</a:t>
            </a:r>
          </a:p>
        </p:txBody>
      </p:sp>
      <p:pic>
        <p:nvPicPr>
          <p:cNvPr id="16395" name="Picture 11" descr="Số nội dung miễn Phí Clip nghệ thuật - dễ thương số 1. png tải về - Miễn  phí trong suốt Văn Bản png Tải về.">
            <a:extLst>
              <a:ext uri="{FF2B5EF4-FFF2-40B4-BE49-F238E27FC236}">
                <a16:creationId xmlns="" xmlns:a16="http://schemas.microsoft.com/office/drawing/2014/main" id="{1BB4097E-E52B-468A-8E47-B780895F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6" y="5025133"/>
            <a:ext cx="3369419" cy="233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Số 5 có ý nghĩa gì? - Ý nghĩa của số 5 - HoaTieu.vn">
            <a:extLst>
              <a:ext uri="{FF2B5EF4-FFF2-40B4-BE49-F238E27FC236}">
                <a16:creationId xmlns="" xmlns:a16="http://schemas.microsoft.com/office/drawing/2014/main" id="{A4B4F205-AD06-422D-B27C-5D9DDA59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94" b="951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62" y="5133180"/>
            <a:ext cx="1686744" cy="184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Làm quen số lượng 9, làm quen chữ số 9 ( Khối mẫu giáo ...">
            <a:extLst>
              <a:ext uri="{FF2B5EF4-FFF2-40B4-BE49-F238E27FC236}">
                <a16:creationId xmlns="" xmlns:a16="http://schemas.microsoft.com/office/drawing/2014/main" id="{F8AAD464-9D62-43C6-B4F1-F7B0DB334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57" y="5496611"/>
            <a:ext cx="2305608" cy="13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Ý nghĩa 9 con số tự nhiên theo Numerology (Thần số học) | Amy Blog">
            <a:extLst>
              <a:ext uri="{FF2B5EF4-FFF2-40B4-BE49-F238E27FC236}">
                <a16:creationId xmlns="" xmlns:a16="http://schemas.microsoft.com/office/drawing/2014/main" id="{A24A6DC1-767F-4A61-85FE-6908DB37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4" b="97458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164">
            <a:off x="6405814" y="5417951"/>
            <a:ext cx="1268624" cy="148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AD4409-66BB-42F1-B333-790567DBE7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00" b="953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3881" y="5121742"/>
            <a:ext cx="2192337" cy="18537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869D965-3444-4B8C-B656-8193A9F984E1}"/>
              </a:ext>
            </a:extLst>
          </p:cNvPr>
          <p:cNvSpPr/>
          <p:nvPr/>
        </p:nvSpPr>
        <p:spPr>
          <a:xfrm>
            <a:off x="4358177" y="2084998"/>
            <a:ext cx="600590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1; 3; 5; 7; 9; …; 567; 569; 571; ....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="" xmlns:a16="http://schemas.microsoft.com/office/drawing/2014/main" id="{EF5ED813-AC9A-4911-8BBD-FC7FD324D8D4}"/>
              </a:ext>
            </a:extLst>
          </p:cNvPr>
          <p:cNvGrpSpPr>
            <a:grpSpLocks/>
          </p:cNvGrpSpPr>
          <p:nvPr/>
        </p:nvGrpSpPr>
        <p:grpSpPr bwMode="auto">
          <a:xfrm>
            <a:off x="2126304" y="3692419"/>
            <a:ext cx="4579554" cy="1609971"/>
            <a:chOff x="1543" y="1995"/>
            <a:chExt cx="2832" cy="864"/>
          </a:xfrm>
        </p:grpSpPr>
        <p:sp>
          <p:nvSpPr>
            <p:cNvPr id="18" name="AutoShape 15">
              <a:extLst>
                <a:ext uri="{FF2B5EF4-FFF2-40B4-BE49-F238E27FC236}">
                  <a16:creationId xmlns="" xmlns:a16="http://schemas.microsoft.com/office/drawing/2014/main" id="{4C70A8D9-48C2-4C65-9B2F-E51A0457D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1995"/>
              <a:ext cx="2832" cy="864"/>
            </a:xfrm>
            <a:prstGeom prst="cloudCallout">
              <a:avLst>
                <a:gd name="adj1" fmla="val -51801"/>
                <a:gd name="adj2" fmla="val -10358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F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6">
              <a:extLst>
                <a:ext uri="{FF2B5EF4-FFF2-40B4-BE49-F238E27FC236}">
                  <a16:creationId xmlns="" xmlns:a16="http://schemas.microsoft.com/office/drawing/2014/main" id="{FF757E74-C712-49C0-A956-3E4DAC13B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2232"/>
              <a:ext cx="2420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lẻ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3" name="Group 28">
            <a:extLst>
              <a:ext uri="{FF2B5EF4-FFF2-40B4-BE49-F238E27FC236}">
                <a16:creationId xmlns="" xmlns:a16="http://schemas.microsoft.com/office/drawing/2014/main" id="{B3A01620-BA5E-4514-A269-D1D009E568AC}"/>
              </a:ext>
            </a:extLst>
          </p:cNvPr>
          <p:cNvGrpSpPr>
            <a:grpSpLocks/>
          </p:cNvGrpSpPr>
          <p:nvPr/>
        </p:nvGrpSpPr>
        <p:grpSpPr bwMode="auto">
          <a:xfrm>
            <a:off x="1348273" y="3657559"/>
            <a:ext cx="5357585" cy="1632151"/>
            <a:chOff x="1680" y="3024"/>
            <a:chExt cx="2832" cy="864"/>
          </a:xfrm>
        </p:grpSpPr>
        <p:sp>
          <p:nvSpPr>
            <p:cNvPr id="24" name="AutoShape 29">
              <a:extLst>
                <a:ext uri="{FF2B5EF4-FFF2-40B4-BE49-F238E27FC236}">
                  <a16:creationId xmlns="" xmlns:a16="http://schemas.microsoft.com/office/drawing/2014/main" id="{4850E855-7329-492A-A7A6-21D61C581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024"/>
              <a:ext cx="2832" cy="864"/>
            </a:xfrm>
            <a:prstGeom prst="cloudCallout">
              <a:avLst>
                <a:gd name="adj1" fmla="val -51801"/>
                <a:gd name="adj2" fmla="val -10358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F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30">
              <a:extLst>
                <a:ext uri="{FF2B5EF4-FFF2-40B4-BE49-F238E27FC236}">
                  <a16:creationId xmlns="" xmlns:a16="http://schemas.microsoft.com/office/drawing/2014/main" id="{866616DB-E8C0-430B-84E7-ED732E207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" y="3229"/>
              <a:ext cx="259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thế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lẻ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6436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utoUpdateAnimBg="0"/>
      <p:bldP spid="6170" grpId="0" autoUpdateAnimBg="0"/>
      <p:bldP spid="6171" grpId="0" autoUpdateAnimBg="0"/>
      <p:bldP spid="26" grpId="0" animBg="1" autoUpdateAnimBg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28503E-4F33-41EE-9225-B44249BF3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 4">
            <a:extLst>
              <a:ext uri="{FF2B5EF4-FFF2-40B4-BE49-F238E27FC236}">
                <a16:creationId xmlns="" xmlns:a16="http://schemas.microsoft.com/office/drawing/2014/main" id="{6C78ABE1-4011-4DA4-8696-969F56F36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1392239"/>
            <a:ext cx="426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70BBE1D-D169-49E5-AB08-9BAF27AEB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15" y="2004332"/>
            <a:ext cx="11402311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35; 89; 98; 1000; 744; 867; 7536; 84 683; 5782; 8401: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2?</a:t>
            </a:r>
          </a:p>
        </p:txBody>
      </p:sp>
      <p:sp>
        <p:nvSpPr>
          <p:cNvPr id="4" name="WordArt 4">
            <a:extLst>
              <a:ext uri="{FF2B5EF4-FFF2-40B4-BE49-F238E27FC236}">
                <a16:creationId xmlns="" xmlns:a16="http://schemas.microsoft.com/office/drawing/2014/main" id="{FF53F338-9813-4156-BC89-93350BAC45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5853" y="285293"/>
            <a:ext cx="6119813" cy="7168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HIỆU CHIA HẾT CHO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610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CFC75D-54B2-4CAC-9A7B-DDC373033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93637" cy="6858000"/>
          </a:xfrm>
          <a:prstGeom prst="rect">
            <a:avLst/>
          </a:prstGeom>
        </p:spPr>
      </p:pic>
      <p:sp>
        <p:nvSpPr>
          <p:cNvPr id="13314" name="AutoShape 2" descr="Hình ảnh có liên quan">
            <a:extLst>
              <a:ext uri="{FF2B5EF4-FFF2-40B4-BE49-F238E27FC236}">
                <a16:creationId xmlns="" xmlns:a16="http://schemas.microsoft.com/office/drawing/2014/main" id="{4912C8C6-E2A9-484B-9AC2-2F06C6D393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AutoShape 4" descr="Hình ảnh có liên quan">
            <a:extLst>
              <a:ext uri="{FF2B5EF4-FFF2-40B4-BE49-F238E27FC236}">
                <a16:creationId xmlns="" xmlns:a16="http://schemas.microsoft.com/office/drawing/2014/main" id="{BC165C69-961C-48AC-9F53-124DD8DAD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AutoShape 6" descr="Hình ảnh có liên quan">
            <a:extLst>
              <a:ext uri="{FF2B5EF4-FFF2-40B4-BE49-F238E27FC236}">
                <a16:creationId xmlns="" xmlns:a16="http://schemas.microsoft.com/office/drawing/2014/main" id="{D727B332-A968-4162-AF59-568E3ECAE2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7" name="AutoShape 8" descr="Hình ảnh có liên quan">
            <a:extLst>
              <a:ext uri="{FF2B5EF4-FFF2-40B4-BE49-F238E27FC236}">
                <a16:creationId xmlns="" xmlns:a16="http://schemas.microsoft.com/office/drawing/2014/main" id="{B02DC7FC-F2C6-407C-8E4D-1956237728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8" name="AutoShape 10" descr="7 cách vẽ cây đơn giản vẫn đẹp lung linh">
            <a:extLst>
              <a:ext uri="{FF2B5EF4-FFF2-40B4-BE49-F238E27FC236}">
                <a16:creationId xmlns="" xmlns:a16="http://schemas.microsoft.com/office/drawing/2014/main" id="{B89BE380-F50B-46CD-B660-7EB3CDF4D6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9" name="AutoShape 12" descr="7 cách vẽ cây đơn giản vẫn đẹp lung linh">
            <a:extLst>
              <a:ext uri="{FF2B5EF4-FFF2-40B4-BE49-F238E27FC236}">
                <a16:creationId xmlns="" xmlns:a16="http://schemas.microsoft.com/office/drawing/2014/main" id="{2307CCFC-F169-4A2A-BBB1-87304D7966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0" name="AutoShape 14">
            <a:extLst>
              <a:ext uri="{FF2B5EF4-FFF2-40B4-BE49-F238E27FC236}">
                <a16:creationId xmlns="" xmlns:a16="http://schemas.microsoft.com/office/drawing/2014/main" id="{902B2697-EE4A-4AD3-8C9B-55353286C0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1" name="AutoShape 16" descr="Hình ảnh có liên quan">
            <a:extLst>
              <a:ext uri="{FF2B5EF4-FFF2-40B4-BE49-F238E27FC236}">
                <a16:creationId xmlns="" xmlns:a16="http://schemas.microsoft.com/office/drawing/2014/main" id="{8AFAA31C-8395-4E26-9209-37F6481DE6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2" name="AutoShape 18" descr="Hình ảnh có liên quan">
            <a:extLst>
              <a:ext uri="{FF2B5EF4-FFF2-40B4-BE49-F238E27FC236}">
                <a16:creationId xmlns="" xmlns:a16="http://schemas.microsoft.com/office/drawing/2014/main" id="{0E19622A-006C-47C5-B75F-C768BA47EE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23" name="Picture 20">
            <a:extLst>
              <a:ext uri="{FF2B5EF4-FFF2-40B4-BE49-F238E27FC236}">
                <a16:creationId xmlns="" xmlns:a16="http://schemas.microsoft.com/office/drawing/2014/main" id="{01C3839A-E585-47A3-937E-90A9DBA6E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46404"/>
            <a:ext cx="4867422" cy="423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="" xmlns:a16="http://schemas.microsoft.com/office/drawing/2014/main" id="{D052B6CC-BCB6-497C-8F4A-26BA42EE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8" y="-46404"/>
            <a:ext cx="4907641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DOVE1">
            <a:extLst>
              <a:ext uri="{FF2B5EF4-FFF2-40B4-BE49-F238E27FC236}">
                <a16:creationId xmlns="" xmlns:a16="http://schemas.microsoft.com/office/drawing/2014/main" id="{E6769747-B41C-4A56-9DF9-CAE2811E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">
            <a:extLst>
              <a:ext uri="{FF2B5EF4-FFF2-40B4-BE49-F238E27FC236}">
                <a16:creationId xmlns="" xmlns:a16="http://schemas.microsoft.com/office/drawing/2014/main" id="{A484D78A-4365-48AD-A75B-F972421E6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947156"/>
            <a:ext cx="6858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8" name="Picture 2" descr="DOVE1">
            <a:extLst>
              <a:ext uri="{FF2B5EF4-FFF2-40B4-BE49-F238E27FC236}">
                <a16:creationId xmlns="" xmlns:a16="http://schemas.microsoft.com/office/drawing/2014/main" id="{EA6D57D3-7DAE-48D1-9B2C-0A935831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3">
            <a:extLst>
              <a:ext uri="{FF2B5EF4-FFF2-40B4-BE49-F238E27FC236}">
                <a16:creationId xmlns="" xmlns:a16="http://schemas.microsoft.com/office/drawing/2014/main" id="{742523DA-D77B-4FAD-881E-2CF1CF7B5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947156"/>
            <a:ext cx="6858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89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0" name="Picture 2" descr="DOVE1">
            <a:extLst>
              <a:ext uri="{FF2B5EF4-FFF2-40B4-BE49-F238E27FC236}">
                <a16:creationId xmlns="" xmlns:a16="http://schemas.microsoft.com/office/drawing/2014/main" id="{91839ABA-73B5-4D7E-B776-43517E1A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3">
            <a:extLst>
              <a:ext uri="{FF2B5EF4-FFF2-40B4-BE49-F238E27FC236}">
                <a16:creationId xmlns="" xmlns:a16="http://schemas.microsoft.com/office/drawing/2014/main" id="{CC947955-096B-4A62-82D1-958A46200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947156"/>
            <a:ext cx="6858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98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Picture 2" descr="DOVE1">
            <a:extLst>
              <a:ext uri="{FF2B5EF4-FFF2-40B4-BE49-F238E27FC236}">
                <a16:creationId xmlns="" xmlns:a16="http://schemas.microsoft.com/office/drawing/2014/main" id="{3C30466D-A248-43F0-98D9-C25C85D3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3">
            <a:extLst>
              <a:ext uri="{FF2B5EF4-FFF2-40B4-BE49-F238E27FC236}">
                <a16:creationId xmlns="" xmlns:a16="http://schemas.microsoft.com/office/drawing/2014/main" id="{AC67A0D3-51F9-4C3F-9D77-0A8704BF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947156"/>
            <a:ext cx="1219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" name="Picture 2" descr="DOVE1">
            <a:extLst>
              <a:ext uri="{FF2B5EF4-FFF2-40B4-BE49-F238E27FC236}">
                <a16:creationId xmlns="" xmlns:a16="http://schemas.microsoft.com/office/drawing/2014/main" id="{85CEF74E-7EFD-4B8E-A64B-629DACAC0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434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3">
            <a:extLst>
              <a:ext uri="{FF2B5EF4-FFF2-40B4-BE49-F238E27FC236}">
                <a16:creationId xmlns="" xmlns:a16="http://schemas.microsoft.com/office/drawing/2014/main" id="{7AC2CB35-11C8-4308-A320-6E5BB40C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4947156"/>
            <a:ext cx="9144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" name="Picture 2" descr="DOVE1">
            <a:extLst>
              <a:ext uri="{FF2B5EF4-FFF2-40B4-BE49-F238E27FC236}">
                <a16:creationId xmlns="" xmlns:a16="http://schemas.microsoft.com/office/drawing/2014/main" id="{9127B222-21EC-4076-83E2-B35A7EC5F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62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3">
            <a:extLst>
              <a:ext uri="{FF2B5EF4-FFF2-40B4-BE49-F238E27FC236}">
                <a16:creationId xmlns="" xmlns:a16="http://schemas.microsoft.com/office/drawing/2014/main" id="{8C8F3529-7BEF-453B-8E75-2ADD3E297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66356"/>
            <a:ext cx="9144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867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0" name="Picture 2" descr="DOVE1">
            <a:extLst>
              <a:ext uri="{FF2B5EF4-FFF2-40B4-BE49-F238E27FC236}">
                <a16:creationId xmlns="" xmlns:a16="http://schemas.microsoft.com/office/drawing/2014/main" id="{810F7CBC-E51A-4BB9-89D5-7528EFC3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3">
            <a:extLst>
              <a:ext uri="{FF2B5EF4-FFF2-40B4-BE49-F238E27FC236}">
                <a16:creationId xmlns="" xmlns:a16="http://schemas.microsoft.com/office/drawing/2014/main" id="{11220AE7-F846-47BB-9608-3B2FECEFC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166356"/>
            <a:ext cx="11430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7536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2" name="Picture 2" descr="DOVE1">
            <a:extLst>
              <a:ext uri="{FF2B5EF4-FFF2-40B4-BE49-F238E27FC236}">
                <a16:creationId xmlns="" xmlns:a16="http://schemas.microsoft.com/office/drawing/2014/main" id="{71845C24-90C9-4EF8-8F10-C988624D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58" y="55245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3">
            <a:extLst>
              <a:ext uri="{FF2B5EF4-FFF2-40B4-BE49-F238E27FC236}">
                <a16:creationId xmlns="" xmlns:a16="http://schemas.microsoft.com/office/drawing/2014/main" id="{FF4FF854-5A84-4A3F-A48C-5525D766E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166356"/>
            <a:ext cx="13716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84683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4" name="Picture 2" descr="DOVE1">
            <a:extLst>
              <a:ext uri="{FF2B5EF4-FFF2-40B4-BE49-F238E27FC236}">
                <a16:creationId xmlns="" xmlns:a16="http://schemas.microsoft.com/office/drawing/2014/main" id="{D5668D1F-58D9-4308-8E54-32AE57BB1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3">
            <a:extLst>
              <a:ext uri="{FF2B5EF4-FFF2-40B4-BE49-F238E27FC236}">
                <a16:creationId xmlns="" xmlns:a16="http://schemas.microsoft.com/office/drawing/2014/main" id="{7D8ED938-2285-445B-BBB5-13B42356A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166356"/>
            <a:ext cx="1219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5782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6" name="Picture 2" descr="DOVE1">
            <a:extLst>
              <a:ext uri="{FF2B5EF4-FFF2-40B4-BE49-F238E27FC236}">
                <a16:creationId xmlns="" xmlns:a16="http://schemas.microsoft.com/office/drawing/2014/main" id="{60C51CF2-D018-4528-9180-168C43A1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562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3">
            <a:extLst>
              <a:ext uri="{FF2B5EF4-FFF2-40B4-BE49-F238E27FC236}">
                <a16:creationId xmlns="" xmlns:a16="http://schemas.microsoft.com/office/drawing/2014/main" id="{2313BFE1-63A6-4EFE-A86E-EA7179F64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6166356"/>
            <a:ext cx="11430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8401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8" name="Picture 2" descr="DOVE1">
            <a:extLst>
              <a:ext uri="{FF2B5EF4-FFF2-40B4-BE49-F238E27FC236}">
                <a16:creationId xmlns="" xmlns:a16="http://schemas.microsoft.com/office/drawing/2014/main" id="{EDFD4BEE-50CF-4128-8539-712DBE58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42672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 descr="DOVE1">
            <a:extLst>
              <a:ext uri="{FF2B5EF4-FFF2-40B4-BE49-F238E27FC236}">
                <a16:creationId xmlns="" xmlns:a16="http://schemas.microsoft.com/office/drawing/2014/main" id="{7BC437D3-816B-44CB-BD55-96CB4B09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42672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DOVE1">
            <a:extLst>
              <a:ext uri="{FF2B5EF4-FFF2-40B4-BE49-F238E27FC236}">
                <a16:creationId xmlns="" xmlns:a16="http://schemas.microsoft.com/office/drawing/2014/main" id="{505D4DCD-6CB8-4CE4-A579-59E613EC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1600" y="4343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 descr="DOVE1">
            <a:extLst>
              <a:ext uri="{FF2B5EF4-FFF2-40B4-BE49-F238E27FC236}">
                <a16:creationId xmlns="" xmlns:a16="http://schemas.microsoft.com/office/drawing/2014/main" id="{DE4834B6-3D88-4A5B-840F-B9C9F9D95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5562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" descr="DOVE1">
            <a:extLst>
              <a:ext uri="{FF2B5EF4-FFF2-40B4-BE49-F238E27FC236}">
                <a16:creationId xmlns="" xmlns:a16="http://schemas.microsoft.com/office/drawing/2014/main" id="{F7B82238-EFD1-45A9-9793-4A1B247C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5562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1C73AF3-55CD-4711-8985-07DA7E743F52}"/>
              </a:ext>
            </a:extLst>
          </p:cNvPr>
          <p:cNvGrpSpPr/>
          <p:nvPr/>
        </p:nvGrpSpPr>
        <p:grpSpPr>
          <a:xfrm>
            <a:off x="2130807" y="3390899"/>
            <a:ext cx="3888993" cy="914401"/>
            <a:chOff x="2243213" y="3564548"/>
            <a:chExt cx="3776587" cy="795704"/>
          </a:xfrm>
          <a:solidFill>
            <a:srgbClr val="FFC000"/>
          </a:solidFill>
        </p:grpSpPr>
        <p:sp>
          <p:nvSpPr>
            <p:cNvPr id="2" name="Trapezoid 1">
              <a:extLst>
                <a:ext uri="{FF2B5EF4-FFF2-40B4-BE49-F238E27FC236}">
                  <a16:creationId xmlns="" xmlns:a16="http://schemas.microsoft.com/office/drawing/2014/main" id="{C3F07688-D62C-4136-9CB0-70417BBE5881}"/>
                </a:ext>
              </a:extLst>
            </p:cNvPr>
            <p:cNvSpPr/>
            <p:nvPr/>
          </p:nvSpPr>
          <p:spPr>
            <a:xfrm rot="10800000">
              <a:off x="2243213" y="3564548"/>
              <a:ext cx="2366887" cy="795704"/>
            </a:xfrm>
            <a:prstGeom prst="trapezoid">
              <a:avLst/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70F4F3D-0788-4F40-B299-5BE8B31847CD}"/>
                </a:ext>
              </a:extLst>
            </p:cNvPr>
            <p:cNvSpPr txBox="1"/>
            <p:nvPr/>
          </p:nvSpPr>
          <p:spPr>
            <a:xfrm>
              <a:off x="2286000" y="3703657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A1E5038-53BC-4AAE-8B49-083E526EDD5D}"/>
              </a:ext>
            </a:extLst>
          </p:cNvPr>
          <p:cNvGrpSpPr/>
          <p:nvPr/>
        </p:nvGrpSpPr>
        <p:grpSpPr>
          <a:xfrm>
            <a:off x="7612334" y="3350286"/>
            <a:ext cx="2465137" cy="916914"/>
            <a:chOff x="2218370" y="3549060"/>
            <a:chExt cx="2465137" cy="797845"/>
          </a:xfrm>
        </p:grpSpPr>
        <p:sp>
          <p:nvSpPr>
            <p:cNvPr id="47" name="Trapezoid 46">
              <a:extLst>
                <a:ext uri="{FF2B5EF4-FFF2-40B4-BE49-F238E27FC236}">
                  <a16:creationId xmlns="" xmlns:a16="http://schemas.microsoft.com/office/drawing/2014/main" id="{D690D5D9-E4AD-4DE9-9604-121B393C492A}"/>
                </a:ext>
              </a:extLst>
            </p:cNvPr>
            <p:cNvSpPr/>
            <p:nvPr/>
          </p:nvSpPr>
          <p:spPr>
            <a:xfrm rot="10800000">
              <a:off x="2218370" y="3551201"/>
              <a:ext cx="2452240" cy="795704"/>
            </a:xfrm>
            <a:prstGeom prst="trapezoid">
              <a:avLst/>
            </a:prstGeom>
            <a:solidFill>
              <a:srgbClr val="CCFF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263CA0C2-8DA4-48AB-911E-B58B32BEFC84}"/>
                </a:ext>
              </a:extLst>
            </p:cNvPr>
            <p:cNvSpPr txBox="1"/>
            <p:nvPr/>
          </p:nvSpPr>
          <p:spPr>
            <a:xfrm>
              <a:off x="2231265" y="3549060"/>
              <a:ext cx="2452242" cy="7230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835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0.00046 L 0.61941 -0.434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2" y="-2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8 -0.09097 L 0.62331 -0.4312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5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1 0.00717 L 0.33777 -0.4326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21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213 L 0.35417 -0.4395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2137E-6 L -0.2625 -0.3858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192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5815E-7 L -0.2125 -0.3886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41563 -0.6027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3013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4125 -0.6296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612 -0.4395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2199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46875 -0.4296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38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4375 -0.7877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-3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5047 L 0.65938 -0.7949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31" y="-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1862 -0.7997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40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0312 -0.812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2 -0.80209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401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0612 -0.7962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3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51967 -0.6844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-3423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5125 -0.6972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-3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3464 -0.72639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-3631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21563 -0.74028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9" grpId="0" animBg="1"/>
      <p:bldP spid="71" grpId="0" animBg="1"/>
      <p:bldP spid="73" grpId="0" animBg="1"/>
      <p:bldP spid="75" grpId="0" animBg="1"/>
      <p:bldP spid="79" grpId="0" animBg="1"/>
      <p:bldP spid="81" grpId="0" animBg="1"/>
      <p:bldP spid="83" grpId="0" animBg="1"/>
      <p:bldP spid="85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2B5A8F-EE54-4066-A89F-C4DA7466F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5A25DE30-F8AB-4379-9925-F346728B1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11" y="735531"/>
            <a:ext cx="119575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bốn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425C88-3C4C-4F33-90F5-7F1FB5DE0958}"/>
              </a:ext>
            </a:extLst>
          </p:cNvPr>
          <p:cNvSpPr txBox="1"/>
          <p:nvPr/>
        </p:nvSpPr>
        <p:spPr>
          <a:xfrm>
            <a:off x="300111" y="3447194"/>
            <a:ext cx="1182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b)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chia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80051A9-7B9E-47B0-BD1A-8FDB372F42F2}"/>
              </a:ext>
            </a:extLst>
          </p:cNvPr>
          <p:cNvSpPr txBox="1"/>
          <p:nvPr/>
        </p:nvSpPr>
        <p:spPr>
          <a:xfrm>
            <a:off x="3362178" y="2686929"/>
            <a:ext cx="1139484" cy="584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418D6B7-864F-417F-99EE-F1D17F5D2706}"/>
              </a:ext>
            </a:extLst>
          </p:cNvPr>
          <p:cNvSpPr txBox="1"/>
          <p:nvPr/>
        </p:nvSpPr>
        <p:spPr>
          <a:xfrm>
            <a:off x="3263705" y="2411039"/>
            <a:ext cx="745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14; 26; 38; 42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0E9D635-5993-4F7C-B270-D9B125EA2BE7}"/>
              </a:ext>
            </a:extLst>
          </p:cNvPr>
          <p:cNvSpPr txBox="1"/>
          <p:nvPr/>
        </p:nvSpPr>
        <p:spPr>
          <a:xfrm>
            <a:off x="3362178" y="4535429"/>
            <a:ext cx="502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415; 723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07B8F7-74AA-4D72-8E80-1786D26011ED}"/>
              </a:ext>
            </a:extLst>
          </p:cNvPr>
          <p:cNvSpPr txBox="1"/>
          <p:nvPr/>
        </p:nvSpPr>
        <p:spPr>
          <a:xfrm>
            <a:off x="1747910" y="1239843"/>
            <a:ext cx="139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C8F2D3B-1839-47ED-862D-C0099D1ECAA8}"/>
              </a:ext>
            </a:extLst>
          </p:cNvPr>
          <p:cNvSpPr txBox="1"/>
          <p:nvPr/>
        </p:nvSpPr>
        <p:spPr>
          <a:xfrm>
            <a:off x="3440723" y="1239842"/>
            <a:ext cx="216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4D2012-154A-481A-8D59-3F840AD12A85}"/>
              </a:ext>
            </a:extLst>
          </p:cNvPr>
          <p:cNvSpPr txBox="1"/>
          <p:nvPr/>
        </p:nvSpPr>
        <p:spPr>
          <a:xfrm>
            <a:off x="7373815" y="1239842"/>
            <a:ext cx="279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17A7ACC-C53E-48B3-9678-53D25F887E9F}"/>
              </a:ext>
            </a:extLst>
          </p:cNvPr>
          <p:cNvSpPr txBox="1"/>
          <p:nvPr/>
        </p:nvSpPr>
        <p:spPr>
          <a:xfrm>
            <a:off x="1548618" y="3447194"/>
            <a:ext cx="139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074994E-DE6F-4FB6-B137-A072D8A7FD89}"/>
              </a:ext>
            </a:extLst>
          </p:cNvPr>
          <p:cNvSpPr txBox="1"/>
          <p:nvPr/>
        </p:nvSpPr>
        <p:spPr>
          <a:xfrm>
            <a:off x="3140612" y="3447194"/>
            <a:ext cx="216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97B90E-224E-47AB-99DD-92AAA61AFB53}"/>
              </a:ext>
            </a:extLst>
          </p:cNvPr>
          <p:cNvSpPr txBox="1"/>
          <p:nvPr/>
        </p:nvSpPr>
        <p:spPr>
          <a:xfrm>
            <a:off x="6949440" y="3447194"/>
            <a:ext cx="399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77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  <p:bldP spid="22" grpId="0"/>
      <p:bldP spid="2" grpId="0"/>
      <p:bldP spid="15" grpId="0"/>
      <p:bldP spid="5" grpId="0"/>
      <p:bldP spid="19" grpId="0"/>
      <p:bldP spid="2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2B5A8F-EE54-4066-A89F-C4DA7466F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5A25DE30-F8AB-4379-9925-F346728B1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11" y="489310"/>
            <a:ext cx="119575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3; 4; 6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chẵn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425C88-3C4C-4F33-90F5-7F1FB5DE0958}"/>
              </a:ext>
            </a:extLst>
          </p:cNvPr>
          <p:cNvSpPr txBox="1"/>
          <p:nvPr/>
        </p:nvSpPr>
        <p:spPr>
          <a:xfrm>
            <a:off x="300111" y="3447194"/>
            <a:ext cx="1182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3; 5; 6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lẻ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80051A9-7B9E-47B0-BD1A-8FDB372F42F2}"/>
              </a:ext>
            </a:extLst>
          </p:cNvPr>
          <p:cNvSpPr txBox="1"/>
          <p:nvPr/>
        </p:nvSpPr>
        <p:spPr>
          <a:xfrm>
            <a:off x="3362178" y="2686929"/>
            <a:ext cx="1139484" cy="584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418D6B7-864F-417F-99EE-F1D17F5D2706}"/>
              </a:ext>
            </a:extLst>
          </p:cNvPr>
          <p:cNvSpPr txBox="1"/>
          <p:nvPr/>
        </p:nvSpPr>
        <p:spPr>
          <a:xfrm>
            <a:off x="3263705" y="2411039"/>
            <a:ext cx="745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346; 364; 436; 634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0E9D635-5993-4F7C-B270-D9B125EA2BE7}"/>
              </a:ext>
            </a:extLst>
          </p:cNvPr>
          <p:cNvSpPr txBox="1"/>
          <p:nvPr/>
        </p:nvSpPr>
        <p:spPr>
          <a:xfrm>
            <a:off x="3362178" y="4535429"/>
            <a:ext cx="502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365; 563; 635; 653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737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="" xmlns:a16="http://schemas.microsoft.com/office/drawing/2014/main" id="{7F0F3330-49CA-4BA8-8BA0-9D1E6EDD02FA}"/>
              </a:ext>
            </a:extLst>
          </p:cNvPr>
          <p:cNvSpPr/>
          <p:nvPr/>
        </p:nvSpPr>
        <p:spPr>
          <a:xfrm>
            <a:off x="3342630" y="371155"/>
            <a:ext cx="8545866" cy="5540721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14B1BD1-3C71-4EE7-A9F7-F5B8EEF6BCEF}"/>
              </a:ext>
            </a:extLst>
          </p:cNvPr>
          <p:cNvSpPr txBox="1"/>
          <p:nvPr/>
        </p:nvSpPr>
        <p:spPr>
          <a:xfrm>
            <a:off x="3544986" y="838006"/>
            <a:ext cx="81411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0; 2; 4; 6;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77246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grpSp>
        <p:nvGrpSpPr>
          <p:cNvPr id="8" name="组合 6">
            <a:extLst>
              <a:ext uri="{FF2B5EF4-FFF2-40B4-BE49-F238E27FC236}">
                <a16:creationId xmlns="" xmlns:a16="http://schemas.microsoft.com/office/drawing/2014/main" id="{5A24A72E-FDF8-4C0B-8EF3-0DF89B882DA6}"/>
              </a:ext>
            </a:extLst>
          </p:cNvPr>
          <p:cNvGrpSpPr/>
          <p:nvPr/>
        </p:nvGrpSpPr>
        <p:grpSpPr>
          <a:xfrm>
            <a:off x="-145555" y="3141515"/>
            <a:ext cx="3690541" cy="3610109"/>
            <a:chOff x="314021" y="1884134"/>
            <a:chExt cx="4509940" cy="3610109"/>
          </a:xfrm>
        </p:grpSpPr>
        <p:pic>
          <p:nvPicPr>
            <p:cNvPr id="9" name="Picture 3" descr="E:\丫头\png\小人\卡通类素材\l;'.png">
              <a:extLst>
                <a:ext uri="{FF2B5EF4-FFF2-40B4-BE49-F238E27FC236}">
                  <a16:creationId xmlns="" xmlns:a16="http://schemas.microsoft.com/office/drawing/2014/main" id="{496FADA3-8A7C-49AA-AE46-4200E468F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72459">
              <a:off x="314021" y="1884134"/>
              <a:ext cx="4509940" cy="361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2">
              <a:extLst>
                <a:ext uri="{FF2B5EF4-FFF2-40B4-BE49-F238E27FC236}">
                  <a16:creationId xmlns="" xmlns:a16="http://schemas.microsoft.com/office/drawing/2014/main" id="{1B2D0ECB-A699-4CFB-8B1B-0466B32E286B}"/>
                </a:ext>
              </a:extLst>
            </p:cNvPr>
            <p:cNvSpPr txBox="1"/>
            <p:nvPr/>
          </p:nvSpPr>
          <p:spPr>
            <a:xfrm rot="21250626">
              <a:off x="994130" y="3232305"/>
              <a:ext cx="3395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GHI NHỚ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11" name="文本框 4">
            <a:extLst>
              <a:ext uri="{FF2B5EF4-FFF2-40B4-BE49-F238E27FC236}">
                <a16:creationId xmlns="" xmlns:a16="http://schemas.microsoft.com/office/drawing/2014/main" id="{414B1BD1-3C71-4EE7-A9F7-F5B8EEF6BCEF}"/>
              </a:ext>
            </a:extLst>
          </p:cNvPr>
          <p:cNvSpPr txBox="1"/>
          <p:nvPr/>
        </p:nvSpPr>
        <p:spPr>
          <a:xfrm>
            <a:off x="3591249" y="3458098"/>
            <a:ext cx="76771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chẵn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chẵn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77246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2" name="文本框 4">
            <a:extLst>
              <a:ext uri="{FF2B5EF4-FFF2-40B4-BE49-F238E27FC236}">
                <a16:creationId xmlns="" xmlns:a16="http://schemas.microsoft.com/office/drawing/2014/main" id="{414B1BD1-3C71-4EE7-A9F7-F5B8EEF6BCEF}"/>
              </a:ext>
            </a:extLst>
          </p:cNvPr>
          <p:cNvSpPr txBox="1"/>
          <p:nvPr/>
        </p:nvSpPr>
        <p:spPr>
          <a:xfrm>
            <a:off x="3465185" y="2400454"/>
            <a:ext cx="8439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 3; 5; 7; 9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E417E65-53DD-47CF-B212-9436C7C61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1279" y="5102008"/>
            <a:ext cx="1736351" cy="1725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82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6.png">
            <a:extLst>
              <a:ext uri="{FF2B5EF4-FFF2-40B4-BE49-F238E27FC236}">
                <a16:creationId xmlns="" xmlns:a16="http://schemas.microsoft.com/office/drawing/2014/main" id="{1E51D711-61FB-414F-99E2-BE1FB7F5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3" y="424888"/>
            <a:ext cx="9453489" cy="58838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02FBDFC-CEE2-4A48-8D48-D9F9AAB64F0D}"/>
              </a:ext>
            </a:extLst>
          </p:cNvPr>
          <p:cNvSpPr txBox="1"/>
          <p:nvPr/>
        </p:nvSpPr>
        <p:spPr>
          <a:xfrm>
            <a:off x="3225717" y="3094892"/>
            <a:ext cx="5740566" cy="16417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srgbClr val="FF0066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 TRÒ CHƠI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srgbClr val="FF0066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NHỔ CÀ RỐT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srgbClr val="FF0066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4" name="Nhac-nen-vui-ve-song-dong-de-thuo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4BA66486-4770-4D87-B490-73C2855D9E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53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81481E-6 L 0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</p:bldLst>
  </p:timing>
  <p:extLst mod="1">
    <p:ext uri="{E180D4A7-C9FB-4DFB-919C-405C955672EB}">
      <p14:showEvtLst xmlns:p14="http://schemas.microsoft.com/office/powerpoint/2010/main">
        <p14:playEvt time="58" objId="4"/>
        <p14:stopEvt time="7226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2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  <p:extLst mod="1">
    <p:ext uri="{E180D4A7-C9FB-4DFB-919C-405C955672EB}">
      <p14:showEvtLst xmlns:p14="http://schemas.microsoft.com/office/powerpoint/2010/main">
        <p14:playEvt time="6054" objId="29"/>
        <p14:stopEvt time="12068" objId="29"/>
        <p14:playEvt time="12519" objId="30"/>
        <p14:stopEvt time="19701" objId="30"/>
        <p14:playEvt time="20202" objId="31"/>
        <p14:stopEvt time="23935" objId="31"/>
        <p14:playEvt time="24419" objId="32"/>
        <p14:stopEvt time="26368" objId="32"/>
        <p14:playEvt time="28386" objId="33"/>
        <p14:stopEvt time="30535" objId="33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568; 658; 856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498756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6; 8; 5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chẵn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7" y="1905641"/>
            <a:ext cx="6367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568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685; 856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586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568; 865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586; 685; 865 </a:t>
            </a:r>
          </a:p>
        </p:txBody>
      </p:sp>
    </p:spTree>
    <p:extLst>
      <p:ext uri="{BB962C8B-B14F-4D97-AF65-F5344CB8AC3E}">
        <p14:creationId xmlns:p14="http://schemas.microsoft.com/office/powerpoint/2010/main" val="384809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  <p:extLst mod="1">
    <p:ext uri="{E180D4A7-C9FB-4DFB-919C-405C955672EB}">
      <p14:showEvtLst xmlns:p14="http://schemas.microsoft.com/office/powerpoint/2010/main">
        <p14:triggerEvt type="onClick" time="45464" objId="3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ch giáo khoa (SGK) Toán lớp 4 tập 1 Pdf - Tài liệu miễn phí">
            <a:extLst>
              <a:ext uri="{FF2B5EF4-FFF2-40B4-BE49-F238E27FC236}">
                <a16:creationId xmlns="" xmlns:a16="http://schemas.microsoft.com/office/drawing/2014/main" id="{B5868762-F879-4988-A058-61093709E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1" y="2491085"/>
            <a:ext cx="2247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tionery Items Isolated Vector Illustration On White. Cartoon Style  Graphite Pencil, Plastic Sharpener, Rectangular Eraser And Red Ruler  Royalty Free Cliparts, Vectors, And Stock Illustration. Image 100054678.">
            <a:extLst>
              <a:ext uri="{FF2B5EF4-FFF2-40B4-BE49-F238E27FC236}">
                <a16:creationId xmlns="" xmlns:a16="http://schemas.microsoft.com/office/drawing/2014/main" id="{CE2BD674-8800-4D35-894B-0230F45FE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93" y="1918252"/>
            <a:ext cx="2919413" cy="30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C935609-5A54-42AA-9079-4BC3CE1E8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2270" y="1918252"/>
            <a:ext cx="3899730" cy="36065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C0A7FBB-7FFC-4BF2-A77B-AFBE35614E56}"/>
              </a:ext>
            </a:extLst>
          </p:cNvPr>
          <p:cNvSpPr/>
          <p:nvPr/>
        </p:nvSpPr>
        <p:spPr>
          <a:xfrm>
            <a:off x="4090112" y="873705"/>
            <a:ext cx="4301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 CẦN CHUẨN BỊ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14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7; 8; 3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lẻ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387; 738; 837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387; 783; 873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738; 783; 837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378; 738; 873</a:t>
            </a:r>
          </a:p>
        </p:txBody>
      </p:sp>
    </p:spTree>
    <p:extLst>
      <p:ext uri="{BB962C8B-B14F-4D97-AF65-F5344CB8AC3E}">
        <p14:creationId xmlns:p14="http://schemas.microsoft.com/office/powerpoint/2010/main" val="3971503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  <p:extLst mod="1">
    <p:ext uri="{E180D4A7-C9FB-4DFB-919C-405C955672EB}">
      <p14:showEvtLst xmlns:p14="http://schemas.microsoft.com/office/powerpoint/2010/main">
        <p14:triggerEvt type="onClick" time="51599" objId="26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587110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chẵn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656; 658; ...; 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656; 658;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659; 660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656; 658;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662; 663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656; 658;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660; 662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656; 658;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659; 661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7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  <p:extLst mod="1">
    <p:ext uri="{E180D4A7-C9FB-4DFB-919C-405C955672EB}">
      <p14:showEvtLst xmlns:p14="http://schemas.microsoft.com/office/powerpoint/2010/main">
        <p14:triggerEvt type="onClick" time="64185" objId="2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4573; 4575; …; …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49425" y="1411497"/>
            <a:ext cx="557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4573;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4575;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4577; 4578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49425" y="1905641"/>
            <a:ext cx="590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4573; 4575;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4576; 4579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49425" y="2399785"/>
            <a:ext cx="557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4573; 4575;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4576; 4577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49425" y="2893930"/>
            <a:ext cx="557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4573; 4575;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4577; 4579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2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  <p:extLst mod="1">
    <p:ext uri="{E180D4A7-C9FB-4DFB-919C-405C955672EB}">
      <p14:showEvtLst xmlns:p14="http://schemas.microsoft.com/office/powerpoint/2010/main">
        <p14:triggerEvt type="onClick" time="71965" objId="6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-原创素材\1_mm1102\PPT\PPT_014\materaials\pageimg_g16.png">
            <a:extLst>
              <a:ext uri="{FF2B5EF4-FFF2-40B4-BE49-F238E27FC236}">
                <a16:creationId xmlns="" xmlns:a16="http://schemas.microsoft.com/office/drawing/2014/main" id="{1E51D711-61FB-414F-99E2-BE1FB7F5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33"/>
            <a:ext cx="12084147" cy="58838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F4BB5B6-830C-437A-9B20-D204218105C2}"/>
              </a:ext>
            </a:extLst>
          </p:cNvPr>
          <p:cNvGrpSpPr/>
          <p:nvPr/>
        </p:nvGrpSpPr>
        <p:grpSpPr>
          <a:xfrm>
            <a:off x="4636078" y="2360846"/>
            <a:ext cx="2425902" cy="3217535"/>
            <a:chOff x="3355393" y="1522865"/>
            <a:chExt cx="2425902" cy="3217535"/>
          </a:xfrm>
        </p:grpSpPr>
        <p:pic>
          <p:nvPicPr>
            <p:cNvPr id="3" name="Picture 3">
              <a:extLst>
                <a:ext uri="{FF2B5EF4-FFF2-40B4-BE49-F238E27FC236}">
                  <a16:creationId xmlns="" xmlns:a16="http://schemas.microsoft.com/office/drawing/2014/main" id="{B4968487-A21B-4E17-9509-1556931D3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25">
              <a:extLst>
                <a:ext uri="{FF2B5EF4-FFF2-40B4-BE49-F238E27FC236}">
                  <a16:creationId xmlns="" xmlns:a16="http://schemas.microsoft.com/office/drawing/2014/main" id="{BAEEB115-DCCC-4160-84A1-68BB5C5D7274}"/>
                </a:ext>
              </a:extLst>
            </p:cNvPr>
            <p:cNvSpPr txBox="1"/>
            <p:nvPr/>
          </p:nvSpPr>
          <p:spPr>
            <a:xfrm>
              <a:off x="4271392" y="1708448"/>
              <a:ext cx="660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11E1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01</a:t>
              </a:r>
            </a:p>
          </p:txBody>
        </p:sp>
        <p:sp>
          <p:nvSpPr>
            <p:cNvPr id="5" name="TextBox 27">
              <a:extLst>
                <a:ext uri="{FF2B5EF4-FFF2-40B4-BE49-F238E27FC236}">
                  <a16:creationId xmlns="" xmlns:a16="http://schemas.microsoft.com/office/drawing/2014/main" id="{CCEE777A-5A0D-4955-9161-FF11E2EB8304}"/>
                </a:ext>
              </a:extLst>
            </p:cNvPr>
            <p:cNvSpPr txBox="1"/>
            <p:nvPr/>
          </p:nvSpPr>
          <p:spPr>
            <a:xfrm>
              <a:off x="4271392" y="2510409"/>
              <a:ext cx="660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11E1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02</a:t>
              </a:r>
            </a:p>
          </p:txBody>
        </p:sp>
        <p:sp>
          <p:nvSpPr>
            <p:cNvPr id="6" name="TextBox 28">
              <a:extLst>
                <a:ext uri="{FF2B5EF4-FFF2-40B4-BE49-F238E27FC236}">
                  <a16:creationId xmlns="" xmlns:a16="http://schemas.microsoft.com/office/drawing/2014/main" id="{299FB636-B30A-4843-8D8D-154158FB069F}"/>
                </a:ext>
              </a:extLst>
            </p:cNvPr>
            <p:cNvSpPr txBox="1"/>
            <p:nvPr/>
          </p:nvSpPr>
          <p:spPr>
            <a:xfrm>
              <a:off x="4271392" y="3292624"/>
              <a:ext cx="660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11E1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03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02FBDFC-CEE2-4A48-8D48-D9F9AAB64F0D}"/>
              </a:ext>
            </a:extLst>
          </p:cNvPr>
          <p:cNvSpPr txBox="1"/>
          <p:nvPr/>
        </p:nvSpPr>
        <p:spPr>
          <a:xfrm>
            <a:off x="4444444" y="424888"/>
            <a:ext cx="4904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 w="19050">
                  <a:noFill/>
                </a:ln>
                <a:solidFill>
                  <a:prstClr val="white"/>
                </a:solidFill>
                <a:effectLst>
                  <a:glow rad="4953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okies" panose="02040603050506020204" pitchFamily="18" charset="0"/>
                <a:ea typeface="inpin heiti" panose="00000500000000000000" pitchFamily="2" charset="-122"/>
                <a:cs typeface="Arial" charset="0"/>
                <a:sym typeface="inpin heiti" panose="00000500000000000000" pitchFamily="2" charset="-122"/>
              </a:rPr>
              <a:t>DẶN DÒ</a:t>
            </a:r>
            <a:endParaRPr kumimoji="0" lang="zh-CN" altLang="en-US" sz="6600" b="0" i="0" u="none" strike="noStrike" kern="1200" cap="none" spc="0" normalizeH="0" baseline="0" noProof="0" dirty="0">
              <a:ln w="19050">
                <a:noFill/>
              </a:ln>
              <a:solidFill>
                <a:prstClr val="white"/>
              </a:solidFill>
              <a:effectLst>
                <a:glow rad="4953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UTM Cookies" panose="02040603050506020204" pitchFamily="18" charset="0"/>
              <a:ea typeface="inpin heiti" panose="00000500000000000000" pitchFamily="2" charset="-122"/>
              <a:cs typeface="Arial" charset="0"/>
              <a:sym typeface="inpin heiti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0C8B595A-8369-4237-A956-5AEEC0FD8DD6}"/>
              </a:ext>
            </a:extLst>
          </p:cNvPr>
          <p:cNvSpPr txBox="1"/>
          <p:nvPr/>
        </p:nvSpPr>
        <p:spPr>
          <a:xfrm>
            <a:off x="1384791" y="2594585"/>
            <a:ext cx="391877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36563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36563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36563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lại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36563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36563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36563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36563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36563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36563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2483A4E-91E4-4B6A-BF42-AAD69CBFD75A}"/>
              </a:ext>
            </a:extLst>
          </p:cNvPr>
          <p:cNvSpPr txBox="1"/>
          <p:nvPr/>
        </p:nvSpPr>
        <p:spPr>
          <a:xfrm>
            <a:off x="773181" y="4123419"/>
            <a:ext cx="4328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Chuẩn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sau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E16461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“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chia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16461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5.”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16461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2" name="文本框 8">
            <a:extLst>
              <a:ext uri="{FF2B5EF4-FFF2-40B4-BE49-F238E27FC236}">
                <a16:creationId xmlns="" xmlns:a16="http://schemas.microsoft.com/office/drawing/2014/main" id="{820F8B46-9391-40B2-87BF-CF1225D5E381}"/>
              </a:ext>
            </a:extLst>
          </p:cNvPr>
          <p:cNvSpPr txBox="1"/>
          <p:nvPr/>
        </p:nvSpPr>
        <p:spPr>
          <a:xfrm>
            <a:off x="6896939" y="3348390"/>
            <a:ext cx="490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Hoàn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thành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vở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50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60426" y="1181609"/>
            <a:ext cx="3410463" cy="2738305"/>
            <a:chOff x="1395837" y="835746"/>
            <a:chExt cx="2088232" cy="2088232"/>
          </a:xfrm>
        </p:grpSpPr>
        <p:sp>
          <p:nvSpPr>
            <p:cNvPr id="2" name="六角星 1"/>
            <p:cNvSpPr/>
            <p:nvPr/>
          </p:nvSpPr>
          <p:spPr>
            <a:xfrm rot="20819568">
              <a:off x="1395837" y="835746"/>
              <a:ext cx="2088232" cy="2088232"/>
            </a:xfrm>
            <a:prstGeom prst="star6">
              <a:avLst>
                <a:gd name="adj" fmla="val 32418"/>
                <a:gd name="hf" fmla="val 11547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六角星 4"/>
            <p:cNvSpPr/>
            <p:nvPr/>
          </p:nvSpPr>
          <p:spPr>
            <a:xfrm rot="20819568">
              <a:off x="1593952" y="1033862"/>
              <a:ext cx="1692000" cy="1692000"/>
            </a:xfrm>
            <a:prstGeom prst="star6">
              <a:avLst>
                <a:gd name="adj" fmla="val 32418"/>
                <a:gd name="hf" fmla="val 115470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90784" y="2127565"/>
            <a:ext cx="2899619" cy="2738305"/>
            <a:chOff x="1395837" y="835746"/>
            <a:chExt cx="2088232" cy="2088232"/>
          </a:xfrm>
        </p:grpSpPr>
        <p:sp>
          <p:nvSpPr>
            <p:cNvPr id="8" name="六角星 7"/>
            <p:cNvSpPr/>
            <p:nvPr/>
          </p:nvSpPr>
          <p:spPr>
            <a:xfrm rot="20819568">
              <a:off x="1395837" y="835746"/>
              <a:ext cx="2088232" cy="2088232"/>
            </a:xfrm>
            <a:prstGeom prst="star6">
              <a:avLst>
                <a:gd name="adj" fmla="val 32418"/>
                <a:gd name="hf" fmla="val 11547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9" name="六角星 8"/>
            <p:cNvSpPr/>
            <p:nvPr/>
          </p:nvSpPr>
          <p:spPr>
            <a:xfrm rot="20819568">
              <a:off x="1593952" y="1033862"/>
              <a:ext cx="1692000" cy="1692000"/>
            </a:xfrm>
            <a:prstGeom prst="star6">
              <a:avLst>
                <a:gd name="adj" fmla="val 32418"/>
                <a:gd name="hf" fmla="val 115470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473583">
            <a:off x="6949035" y="900852"/>
            <a:ext cx="2490102" cy="2738305"/>
            <a:chOff x="1395837" y="835746"/>
            <a:chExt cx="2088232" cy="2088232"/>
          </a:xfrm>
        </p:grpSpPr>
        <p:sp>
          <p:nvSpPr>
            <p:cNvPr id="11" name="六角星 10"/>
            <p:cNvSpPr/>
            <p:nvPr/>
          </p:nvSpPr>
          <p:spPr>
            <a:xfrm rot="20819568">
              <a:off x="1395837" y="835746"/>
              <a:ext cx="2088232" cy="2088232"/>
            </a:xfrm>
            <a:prstGeom prst="star6">
              <a:avLst>
                <a:gd name="adj" fmla="val 32418"/>
                <a:gd name="hf" fmla="val 11547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2" name="六角星 11"/>
            <p:cNvSpPr/>
            <p:nvPr/>
          </p:nvSpPr>
          <p:spPr>
            <a:xfrm rot="20819568">
              <a:off x="1593952" y="1033862"/>
              <a:ext cx="1692000" cy="1692000"/>
            </a:xfrm>
            <a:prstGeom prst="star6">
              <a:avLst>
                <a:gd name="adj" fmla="val 32418"/>
                <a:gd name="hf" fmla="val 115470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234110">
            <a:off x="9203033" y="2258654"/>
            <a:ext cx="2490102" cy="2738305"/>
            <a:chOff x="1395837" y="835746"/>
            <a:chExt cx="2088232" cy="2088232"/>
          </a:xfrm>
        </p:grpSpPr>
        <p:sp>
          <p:nvSpPr>
            <p:cNvPr id="14" name="六角星 13"/>
            <p:cNvSpPr/>
            <p:nvPr/>
          </p:nvSpPr>
          <p:spPr>
            <a:xfrm rot="20819568">
              <a:off x="1395837" y="835746"/>
              <a:ext cx="2088232" cy="2088232"/>
            </a:xfrm>
            <a:prstGeom prst="star6">
              <a:avLst>
                <a:gd name="adj" fmla="val 32418"/>
                <a:gd name="hf" fmla="val 11547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5" name="六角星 14"/>
            <p:cNvSpPr/>
            <p:nvPr/>
          </p:nvSpPr>
          <p:spPr>
            <a:xfrm rot="20819568">
              <a:off x="1593952" y="1033862"/>
              <a:ext cx="1692000" cy="1692000"/>
            </a:xfrm>
            <a:prstGeom prst="star6">
              <a:avLst>
                <a:gd name="adj" fmla="val 32418"/>
                <a:gd name="hf" fmla="val 115470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" y="4290960"/>
            <a:ext cx="4794283" cy="243159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572001" y="5014566"/>
            <a:ext cx="7696199" cy="57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615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394" b="1" i="0" u="none" strike="noStrike" kern="1200" cap="none" spc="0" normalizeH="0" baseline="0" noProof="0">
                <a:ln>
                  <a:noFill/>
                </a:ln>
                <a:solidFill>
                  <a:srgbClr val="EC707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CHĂM NGOAN, HỌC GIỎI, MẠNH KHỎE, BÌNH AN</a:t>
            </a:r>
            <a:endParaRPr kumimoji="0" lang="zh-CN" altLang="en-US" sz="2394" b="1" i="0" u="none" strike="noStrike" kern="1200" cap="none" spc="0" normalizeH="0" baseline="0" noProof="0" dirty="0">
              <a:ln>
                <a:noFill/>
              </a:ln>
              <a:solidFill>
                <a:srgbClr val="EC707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213" y="3230637"/>
            <a:ext cx="16973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67" normalizeH="0" baseline="0" noProof="0" dirty="0">
                <a:ln w="11430"/>
                <a:solidFill>
                  <a:srgbClr val="A5CB01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endParaRPr kumimoji="0" lang="zh-CN" altLang="en-US" sz="3600" b="1" i="0" u="none" strike="noStrike" kern="1200" cap="none" spc="67" normalizeH="0" baseline="0" noProof="0" dirty="0">
              <a:ln w="11430"/>
              <a:solidFill>
                <a:srgbClr val="A5CB01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6795" y="1922682"/>
            <a:ext cx="121071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67" normalizeH="0" baseline="0" noProof="0">
                <a:ln w="11430"/>
                <a:solidFill>
                  <a:srgbClr val="05BEF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endParaRPr kumimoji="0" lang="zh-CN" altLang="en-US" sz="3600" b="1" i="0" u="none" strike="noStrike" kern="1200" cap="none" spc="67" normalizeH="0" baseline="0" noProof="0" dirty="0">
              <a:ln w="11430"/>
              <a:solidFill>
                <a:srgbClr val="05BEFF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5260" y="3339662"/>
            <a:ext cx="94564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7" normalizeH="0" baseline="0" noProof="0" dirty="0">
                <a:ln w="11430"/>
                <a:solidFill>
                  <a:srgbClr val="FFC305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endParaRPr kumimoji="0" lang="zh-CN" altLang="en-US" sz="3600" b="1" i="0" u="none" strike="noStrike" kern="1200" cap="none" spc="67" normalizeH="0" baseline="0" noProof="0" dirty="0">
              <a:ln w="11430"/>
              <a:solidFill>
                <a:srgbClr val="FFC305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358C085-DAA0-4884-BBF3-93AA6DCA96FA}"/>
              </a:ext>
            </a:extLst>
          </p:cNvPr>
          <p:cNvSpPr txBox="1"/>
          <p:nvPr/>
        </p:nvSpPr>
        <p:spPr>
          <a:xfrm>
            <a:off x="1351657" y="2270004"/>
            <a:ext cx="238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7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THƯƠNG</a:t>
            </a:r>
            <a:endParaRPr kumimoji="0" lang="zh-CN" altLang="en-US" sz="3600" b="1" i="0" u="none" strike="noStrike" kern="1200" cap="none" spc="67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5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336800" y="269876"/>
            <a:ext cx="184658" cy="4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94833" y="2784476"/>
            <a:ext cx="184658" cy="4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4470399" y="4739005"/>
            <a:ext cx="2743201" cy="2119002"/>
            <a:chOff x="2112" y="2784"/>
            <a:chExt cx="1296" cy="1536"/>
          </a:xfrm>
        </p:grpSpPr>
        <p:pic>
          <p:nvPicPr>
            <p:cNvPr id="16398" name="Picture 15" descr="BOO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120"/>
              <a:ext cx="129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7" descr="imag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784"/>
              <a:ext cx="867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9" name="Picture 11" descr="dungtqbirthday_balloons_with_presents_hg_clr_6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517" y="4308482"/>
            <a:ext cx="201506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dungtqbirthday_balloons_with_presents_hg_clr_6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234" y="4362450"/>
            <a:ext cx="201506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9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050" y="4921250"/>
            <a:ext cx="19177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26651" y="5099050"/>
            <a:ext cx="2190749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0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541"/>
            <a:ext cx="162983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43583" y="295602"/>
            <a:ext cx="2444750" cy="1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088A1D-00B5-4E3D-98E0-099BE51CD025}"/>
              </a:ext>
            </a:extLst>
          </p:cNvPr>
          <p:cNvSpPr txBox="1"/>
          <p:nvPr/>
        </p:nvSpPr>
        <p:spPr>
          <a:xfrm>
            <a:off x="1724678" y="1568208"/>
            <a:ext cx="4325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CA1FE0C-57DE-4F44-939A-E6D9E9411A6D}"/>
              </a:ext>
            </a:extLst>
          </p:cNvPr>
          <p:cNvSpPr txBox="1"/>
          <p:nvPr/>
        </p:nvSpPr>
        <p:spPr>
          <a:xfrm>
            <a:off x="5123034" y="2106220"/>
            <a:ext cx="4325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7D89620-A5C5-43CD-ABAB-38599D7D75BE}"/>
              </a:ext>
            </a:extLst>
          </p:cNvPr>
          <p:cNvSpPr/>
          <p:nvPr/>
        </p:nvSpPr>
        <p:spPr>
          <a:xfrm>
            <a:off x="1179491" y="2879287"/>
            <a:ext cx="104031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HIỆU CHIA HẾT CHO 2, 5, 9, 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THIỆU HÌNH BÌNH HÀNH</a:t>
            </a:r>
          </a:p>
        </p:txBody>
      </p:sp>
    </p:spTree>
    <p:extLst>
      <p:ext uri="{BB962C8B-B14F-4D97-AF65-F5344CB8AC3E}">
        <p14:creationId xmlns:p14="http://schemas.microsoft.com/office/powerpoint/2010/main" val="410040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5" descr="gtbrd01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218" y="0"/>
            <a:ext cx="12646855" cy="693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1295401"/>
            <a:ext cx="1867747" cy="1125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2E2AC9-E614-45FD-B5BB-37D66B415EC2}"/>
              </a:ext>
            </a:extLst>
          </p:cNvPr>
          <p:cNvSpPr txBox="1"/>
          <p:nvPr/>
        </p:nvSpPr>
        <p:spPr>
          <a:xfrm>
            <a:off x="5300870" y="2276194"/>
            <a:ext cx="475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73E0DF7-AF19-42E4-B58D-0ECFFEF18225}"/>
              </a:ext>
            </a:extLst>
          </p:cNvPr>
          <p:cNvSpPr/>
          <p:nvPr/>
        </p:nvSpPr>
        <p:spPr>
          <a:xfrm>
            <a:off x="1865085" y="3278648"/>
            <a:ext cx="8461829" cy="11430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9525">
                  <a:noFill/>
                  <a:prstDash val="solid"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 w="9525">
                  <a:noFill/>
                  <a:prstDash val="solid"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83: DẤU HIỆU CHIA HẾT CHO 2</a:t>
            </a:r>
          </a:p>
        </p:txBody>
      </p:sp>
    </p:spTree>
    <p:extLst>
      <p:ext uri="{BB962C8B-B14F-4D97-AF65-F5344CB8AC3E}">
        <p14:creationId xmlns:p14="http://schemas.microsoft.com/office/powerpoint/2010/main" val="31139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108632" y="1759192"/>
            <a:ext cx="1495684" cy="3775927"/>
            <a:chOff x="2137098" y="-1714093"/>
            <a:chExt cx="1108721" cy="2799023"/>
          </a:xfrm>
        </p:grpSpPr>
        <p:sp>
          <p:nvSpPr>
            <p:cNvPr id="69" name="任意多边形 68"/>
            <p:cNvSpPr/>
            <p:nvPr/>
          </p:nvSpPr>
          <p:spPr>
            <a:xfrm>
              <a:off x="2538285" y="18263"/>
              <a:ext cx="226684" cy="1066667"/>
            </a:xfrm>
            <a:custGeom>
              <a:avLst/>
              <a:gdLst>
                <a:gd name="connsiteX0" fmla="*/ 248979 w 248979"/>
                <a:gd name="connsiteY0" fmla="*/ 0 h 1171575"/>
                <a:gd name="connsiteX1" fmla="*/ 1329 w 248979"/>
                <a:gd name="connsiteY1" fmla="*/ 523875 h 1171575"/>
                <a:gd name="connsiteX2" fmla="*/ 144204 w 248979"/>
                <a:gd name="connsiteY2" fmla="*/ 1171575 h 1171575"/>
                <a:gd name="connsiteX3" fmla="*/ 144204 w 248979"/>
                <a:gd name="connsiteY3" fmla="*/ 1171575 h 1171575"/>
                <a:gd name="connsiteX4" fmla="*/ 144204 w 248979"/>
                <a:gd name="connsiteY4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9" h="1171575">
                  <a:moveTo>
                    <a:pt x="248979" y="0"/>
                  </a:moveTo>
                  <a:cubicBezTo>
                    <a:pt x="133885" y="164306"/>
                    <a:pt x="18791" y="328613"/>
                    <a:pt x="1329" y="523875"/>
                  </a:cubicBezTo>
                  <a:cubicBezTo>
                    <a:pt x="-16133" y="719137"/>
                    <a:pt x="144204" y="1171575"/>
                    <a:pt x="144204" y="1171575"/>
                  </a:cubicBezTo>
                  <a:lnTo>
                    <a:pt x="144204" y="1171575"/>
                  </a:lnTo>
                  <a:lnTo>
                    <a:pt x="144204" y="1171575"/>
                  </a:ln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788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945849" y="266668"/>
            <a:ext cx="1495684" cy="3775927"/>
            <a:chOff x="2137098" y="-1714093"/>
            <a:chExt cx="1108721" cy="2799023"/>
          </a:xfrm>
        </p:grpSpPr>
        <p:sp>
          <p:nvSpPr>
            <p:cNvPr id="59" name="任意多边形 58"/>
            <p:cNvSpPr/>
            <p:nvPr/>
          </p:nvSpPr>
          <p:spPr>
            <a:xfrm>
              <a:off x="2538285" y="18263"/>
              <a:ext cx="226684" cy="1066667"/>
            </a:xfrm>
            <a:custGeom>
              <a:avLst/>
              <a:gdLst>
                <a:gd name="connsiteX0" fmla="*/ 248979 w 248979"/>
                <a:gd name="connsiteY0" fmla="*/ 0 h 1171575"/>
                <a:gd name="connsiteX1" fmla="*/ 1329 w 248979"/>
                <a:gd name="connsiteY1" fmla="*/ 523875 h 1171575"/>
                <a:gd name="connsiteX2" fmla="*/ 144204 w 248979"/>
                <a:gd name="connsiteY2" fmla="*/ 1171575 h 1171575"/>
                <a:gd name="connsiteX3" fmla="*/ 144204 w 248979"/>
                <a:gd name="connsiteY3" fmla="*/ 1171575 h 1171575"/>
                <a:gd name="connsiteX4" fmla="*/ 144204 w 248979"/>
                <a:gd name="connsiteY4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9" h="1171575">
                  <a:moveTo>
                    <a:pt x="248979" y="0"/>
                  </a:moveTo>
                  <a:cubicBezTo>
                    <a:pt x="133885" y="164306"/>
                    <a:pt x="18791" y="328613"/>
                    <a:pt x="1329" y="523875"/>
                  </a:cubicBezTo>
                  <a:cubicBezTo>
                    <a:pt x="-16133" y="719137"/>
                    <a:pt x="144204" y="1171575"/>
                    <a:pt x="144204" y="1171575"/>
                  </a:cubicBezTo>
                  <a:lnTo>
                    <a:pt x="144204" y="1171575"/>
                  </a:lnTo>
                  <a:lnTo>
                    <a:pt x="144204" y="1171575"/>
                  </a:ln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788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888490" y="276472"/>
            <a:ext cx="1542999" cy="4693562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788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4788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788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15083" y="3070340"/>
            <a:ext cx="3740745" cy="362909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556998" y="1662991"/>
            <a:ext cx="6968065" cy="1382202"/>
            <a:chOff x="2110311" y="1307322"/>
            <a:chExt cx="8901220" cy="1090159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61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52947" y="1307322"/>
              <a:ext cx="8158584" cy="1032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6152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Biết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dấu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hiệu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chia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hết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cho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và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không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chia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hết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cho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2.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841174" y="-1747432"/>
            <a:ext cx="1543000" cy="4693562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788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4788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9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615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788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639675" y="3812808"/>
            <a:ext cx="6607297" cy="973627"/>
            <a:chOff x="2049219" y="1297700"/>
            <a:chExt cx="8553047" cy="1067749"/>
          </a:xfrm>
        </p:grpSpPr>
        <p:sp>
          <p:nvSpPr>
            <p:cNvPr id="52" name="圆角矩形 1"/>
            <p:cNvSpPr/>
            <p:nvPr/>
          </p:nvSpPr>
          <p:spPr>
            <a:xfrm>
              <a:off x="2049219" y="1297700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61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321032" y="1329732"/>
              <a:ext cx="8281234" cy="733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6152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Biết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số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chẵn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và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số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lẻ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.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99010" y="1136694"/>
            <a:ext cx="376109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67" normalizeH="0" baseline="0" noProof="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MỤC TIÊU</a:t>
            </a:r>
            <a:endParaRPr kumimoji="0" lang="zh-CN" altLang="en-US" sz="5400" b="1" i="0" u="none" strike="noStrike" kern="1200" cap="none" spc="67" normalizeH="0" baseline="0" noProof="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04747" y="1417086"/>
            <a:ext cx="184731" cy="119757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182" b="1" i="0" u="none" strike="noStrike" kern="1200" cap="none" spc="67" normalizeH="0" baseline="0" noProof="0" dirty="0">
              <a:ln w="11430"/>
              <a:solidFill>
                <a:srgbClr val="EC7070">
                  <a:lumMod val="60000"/>
                  <a:lumOff val="4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5623" y="2122649"/>
            <a:ext cx="3114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5BE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HS BIẾT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68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crush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C315B87-530F-4D0D-A172-38A4C3AA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4428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F53763-A0D8-4A02-AD5E-1E35DB0A1A6E}"/>
              </a:ext>
            </a:extLst>
          </p:cNvPr>
          <p:cNvSpPr txBox="1"/>
          <p:nvPr/>
        </p:nvSpPr>
        <p:spPr>
          <a:xfrm>
            <a:off x="6096000" y="92765"/>
            <a:ext cx="6048281" cy="1152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43" y="3333228"/>
            <a:ext cx="8307914" cy="369959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883039" y="1"/>
            <a:ext cx="8366919" cy="2648145"/>
            <a:chOff x="1899281" y="-39334"/>
            <a:chExt cx="6290751" cy="1991035"/>
          </a:xfrm>
        </p:grpSpPr>
        <p:sp>
          <p:nvSpPr>
            <p:cNvPr id="7" name="任意多边形 6"/>
            <p:cNvSpPr/>
            <p:nvPr/>
          </p:nvSpPr>
          <p:spPr>
            <a:xfrm>
              <a:off x="3513908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899281" y="1233960"/>
              <a:ext cx="6290751" cy="71774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1216152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78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NÀO! CHÚNG TA CÙNG HỌC</a:t>
              </a:r>
              <a:endParaRPr kumimoji="0" lang="zh-CN" altLang="en-US" sz="478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2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1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77BDD65-7407-40D7-A7EF-770603F8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948" y="-65943"/>
            <a:ext cx="12255948" cy="6990367"/>
          </a:xfrm>
          <a:prstGeom prst="rect">
            <a:avLst/>
          </a:prstGeom>
        </p:spPr>
      </p:pic>
      <p:sp>
        <p:nvSpPr>
          <p:cNvPr id="5124" name="WordArt 4">
            <a:extLst>
              <a:ext uri="{FF2B5EF4-FFF2-40B4-BE49-F238E27FC236}">
                <a16:creationId xmlns="" xmlns:a16="http://schemas.microsoft.com/office/drawing/2014/main" id="{1397D9F6-8AD8-424B-B1AB-7E561C366E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5415" y="194696"/>
            <a:ext cx="6119813" cy="795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HIỆU CHIA HẾT CHO 2</a:t>
            </a:r>
          </a:p>
        </p:txBody>
      </p:sp>
      <p:grpSp>
        <p:nvGrpSpPr>
          <p:cNvPr id="5130" name="Group 10">
            <a:extLst>
              <a:ext uri="{FF2B5EF4-FFF2-40B4-BE49-F238E27FC236}">
                <a16:creationId xmlns="" xmlns:a16="http://schemas.microsoft.com/office/drawing/2014/main" id="{86EDDB36-316E-4977-B015-5AD080F4FE0F}"/>
              </a:ext>
            </a:extLst>
          </p:cNvPr>
          <p:cNvGrpSpPr>
            <a:grpSpLocks/>
          </p:cNvGrpSpPr>
          <p:nvPr/>
        </p:nvGrpSpPr>
        <p:grpSpPr bwMode="auto">
          <a:xfrm>
            <a:off x="6794053" y="1773944"/>
            <a:ext cx="5334000" cy="2912105"/>
            <a:chOff x="1152" y="768"/>
            <a:chExt cx="3360" cy="1440"/>
          </a:xfrm>
        </p:grpSpPr>
        <p:sp>
          <p:nvSpPr>
            <p:cNvPr id="5126" name="AutoShape 6">
              <a:extLst>
                <a:ext uri="{FF2B5EF4-FFF2-40B4-BE49-F238E27FC236}">
                  <a16:creationId xmlns="" xmlns:a16="http://schemas.microsoft.com/office/drawing/2014/main" id="{B43C4F25-C9BD-478B-B9BA-C34CB0E6A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768"/>
              <a:ext cx="3360" cy="1440"/>
            </a:xfrm>
            <a:prstGeom prst="cloudCallout">
              <a:avLst>
                <a:gd name="adj1" fmla="val -40894"/>
                <a:gd name="adj2" fmla="val 82986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25" name="Text Box 5">
              <a:extLst>
                <a:ext uri="{FF2B5EF4-FFF2-40B4-BE49-F238E27FC236}">
                  <a16:creationId xmlns="" xmlns:a16="http://schemas.microsoft.com/office/drawing/2014/main" id="{97ECF340-206D-4930-A371-D05794BAA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056"/>
              <a:ext cx="2640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tận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cùng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0; 2; 4; 6; 8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thì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chia </a:t>
              </a:r>
              <a:r>
                <a:rPr kumimoji="0" lang="en-US" alt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2.</a:t>
              </a:r>
            </a:p>
          </p:txBody>
        </p:sp>
      </p:grpSp>
      <p:pic>
        <p:nvPicPr>
          <p:cNvPr id="5127" name="Picture 7" descr="Free Clip Art">
            <a:extLst>
              <a:ext uri="{FF2B5EF4-FFF2-40B4-BE49-F238E27FC236}">
                <a16:creationId xmlns="" xmlns:a16="http://schemas.microsoft.com/office/drawing/2014/main" id="{90BBC7E6-AEC6-4306-B1C9-F4F776E7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84" y="4639183"/>
            <a:ext cx="1504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5" name="Group 25">
            <a:extLst>
              <a:ext uri="{FF2B5EF4-FFF2-40B4-BE49-F238E27FC236}">
                <a16:creationId xmlns="" xmlns:a16="http://schemas.microsoft.com/office/drawing/2014/main" id="{3B61AC40-AA19-4C3B-A91A-8FACBBB45186}"/>
              </a:ext>
            </a:extLst>
          </p:cNvPr>
          <p:cNvGrpSpPr>
            <a:grpSpLocks/>
          </p:cNvGrpSpPr>
          <p:nvPr/>
        </p:nvGrpSpPr>
        <p:grpSpPr bwMode="auto">
          <a:xfrm>
            <a:off x="2371726" y="1610746"/>
            <a:ext cx="5218118" cy="2944813"/>
            <a:chOff x="22" y="752"/>
            <a:chExt cx="3287" cy="1855"/>
          </a:xfrm>
        </p:grpSpPr>
        <p:sp>
          <p:nvSpPr>
            <p:cNvPr id="5131" name="Text Box 11">
              <a:extLst>
                <a:ext uri="{FF2B5EF4-FFF2-40B4-BE49-F238E27FC236}">
                  <a16:creationId xmlns="" xmlns:a16="http://schemas.microsoft.com/office/drawing/2014/main" id="{6CEB5B5A-2A3D-4464-B60A-25247AF0D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116"/>
              <a:ext cx="9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 : 2 = </a:t>
              </a:r>
            </a:p>
          </p:txBody>
        </p:sp>
        <p:sp>
          <p:nvSpPr>
            <p:cNvPr id="5133" name="Text Box 13">
              <a:extLst>
                <a:ext uri="{FF2B5EF4-FFF2-40B4-BE49-F238E27FC236}">
                  <a16:creationId xmlns="" xmlns:a16="http://schemas.microsoft.com/office/drawing/2014/main" id="{B6397CA8-E523-4474-81D2-C50CD71BA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" y="752"/>
              <a:ext cx="3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phép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134" name="Text Box 14">
              <a:extLst>
                <a:ext uri="{FF2B5EF4-FFF2-40B4-BE49-F238E27FC236}">
                  <a16:creationId xmlns="" xmlns:a16="http://schemas.microsoft.com/office/drawing/2014/main" id="{9EE0E3C4-1557-4A4E-A331-85BDA11FA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" y="1404"/>
              <a:ext cx="9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32 : 2 = </a:t>
              </a:r>
            </a:p>
          </p:txBody>
        </p:sp>
        <p:sp>
          <p:nvSpPr>
            <p:cNvPr id="5135" name="Text Box 15">
              <a:extLst>
                <a:ext uri="{FF2B5EF4-FFF2-40B4-BE49-F238E27FC236}">
                  <a16:creationId xmlns="" xmlns:a16="http://schemas.microsoft.com/office/drawing/2014/main" id="{A0DA6900-2F6C-4901-A747-51CEC240B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" y="1951"/>
              <a:ext cx="9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36 : 2 = </a:t>
              </a:r>
            </a:p>
          </p:txBody>
        </p:sp>
        <p:sp>
          <p:nvSpPr>
            <p:cNvPr id="5136" name="Text Box 16">
              <a:extLst>
                <a:ext uri="{FF2B5EF4-FFF2-40B4-BE49-F238E27FC236}">
                  <a16:creationId xmlns="" xmlns:a16="http://schemas.microsoft.com/office/drawing/2014/main" id="{A41E70A6-2C95-4A3C-832D-95B61B32F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" y="2239"/>
              <a:ext cx="9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28 : 2 = </a:t>
              </a:r>
            </a:p>
          </p:txBody>
        </p:sp>
        <p:sp>
          <p:nvSpPr>
            <p:cNvPr id="5143" name="Text Box 23">
              <a:extLst>
                <a:ext uri="{FF2B5EF4-FFF2-40B4-BE49-F238E27FC236}">
                  <a16:creationId xmlns="" xmlns:a16="http://schemas.microsoft.com/office/drawing/2014/main" id="{487502E4-7FC5-48B7-9D3F-77E26C0DF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" y="1692"/>
              <a:ext cx="9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14 : 2 =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42AB6A-9B42-4DBA-9552-EBC3A39D7B56}"/>
              </a:ext>
            </a:extLst>
          </p:cNvPr>
          <p:cNvSpPr txBox="1"/>
          <p:nvPr/>
        </p:nvSpPr>
        <p:spPr>
          <a:xfrm>
            <a:off x="5238301" y="2185042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692C699-0B3A-4807-820E-B039F68567C5}"/>
              </a:ext>
            </a:extLst>
          </p:cNvPr>
          <p:cNvSpPr txBox="1"/>
          <p:nvPr/>
        </p:nvSpPr>
        <p:spPr>
          <a:xfrm>
            <a:off x="5221159" y="2626030"/>
            <a:ext cx="74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D237DC2-02F5-4F55-8E46-926244F70FA3}"/>
              </a:ext>
            </a:extLst>
          </p:cNvPr>
          <p:cNvSpPr txBox="1"/>
          <p:nvPr/>
        </p:nvSpPr>
        <p:spPr>
          <a:xfrm>
            <a:off x="5129042" y="3494968"/>
            <a:ext cx="733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799CA4-FD19-4848-B8AF-6DB1DC16ABA9}"/>
              </a:ext>
            </a:extLst>
          </p:cNvPr>
          <p:cNvSpPr txBox="1"/>
          <p:nvPr/>
        </p:nvSpPr>
        <p:spPr>
          <a:xfrm>
            <a:off x="5178675" y="3971072"/>
            <a:ext cx="74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9C94BCA-3F5A-4333-B08E-7C14BB2FF8D1}"/>
              </a:ext>
            </a:extLst>
          </p:cNvPr>
          <p:cNvSpPr txBox="1"/>
          <p:nvPr/>
        </p:nvSpPr>
        <p:spPr>
          <a:xfrm>
            <a:off x="5238301" y="3086243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BFE824-042F-483A-B657-5DCF8E3049E8}"/>
              </a:ext>
            </a:extLst>
          </p:cNvPr>
          <p:cNvSpPr txBox="1"/>
          <p:nvPr/>
        </p:nvSpPr>
        <p:spPr>
          <a:xfrm>
            <a:off x="1192591" y="1083637"/>
            <a:ext cx="171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740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B8FED82-4942-4CDB-83A7-15AFC05E9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33" y="-644059"/>
            <a:ext cx="12224533" cy="7529071"/>
          </a:xfrm>
          <a:prstGeom prst="rect">
            <a:avLst/>
          </a:prstGeom>
          <a:ln>
            <a:noFill/>
          </a:ln>
        </p:spPr>
      </p:pic>
      <p:grpSp>
        <p:nvGrpSpPr>
          <p:cNvPr id="2" name="Group 24">
            <a:extLst>
              <a:ext uri="{FF2B5EF4-FFF2-40B4-BE49-F238E27FC236}">
                <a16:creationId xmlns="" xmlns:a16="http://schemas.microsoft.com/office/drawing/2014/main" id="{E6F765A8-9C2A-4A9A-B82B-D637EB0826A5}"/>
              </a:ext>
            </a:extLst>
          </p:cNvPr>
          <p:cNvGrpSpPr>
            <a:grpSpLocks/>
          </p:cNvGrpSpPr>
          <p:nvPr/>
        </p:nvGrpSpPr>
        <p:grpSpPr bwMode="auto">
          <a:xfrm>
            <a:off x="6755130" y="1116081"/>
            <a:ext cx="5329018" cy="3330226"/>
            <a:chOff x="2112" y="2400"/>
            <a:chExt cx="2976" cy="1248"/>
          </a:xfrm>
        </p:grpSpPr>
        <p:sp>
          <p:nvSpPr>
            <p:cNvPr id="3" name="AutoShape 8">
              <a:extLst>
                <a:ext uri="{FF2B5EF4-FFF2-40B4-BE49-F238E27FC236}">
                  <a16:creationId xmlns="" xmlns:a16="http://schemas.microsoft.com/office/drawing/2014/main" id="{3FFFF545-6873-4373-8706-507B8BB90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400"/>
              <a:ext cx="2976" cy="1248"/>
            </a:xfrm>
            <a:prstGeom prst="cloudCallout">
              <a:avLst>
                <a:gd name="adj1" fmla="val -43083"/>
                <a:gd name="adj2" fmla="val 62202"/>
              </a:avLst>
            </a:prstGeom>
            <a:solidFill>
              <a:srgbClr val="FFFF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9">
              <a:extLst>
                <a:ext uri="{FF2B5EF4-FFF2-40B4-BE49-F238E27FC236}">
                  <a16:creationId xmlns="" xmlns:a16="http://schemas.microsoft.com/office/drawing/2014/main" id="{DD53058F-3735-4840-86D5-9A71EA8DD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2677"/>
              <a:ext cx="2640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tận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cùng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1; 3; 5; 7; 9</a:t>
              </a: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thì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chia </a:t>
              </a:r>
              <a:r>
                <a:rPr kumimoji="0" lang="en-US" alt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2.</a:t>
              </a:r>
            </a:p>
          </p:txBody>
        </p:sp>
        <p:sp>
          <p:nvSpPr>
            <p:cNvPr id="5" name="Text Box 17">
              <a:extLst>
                <a:ext uri="{FF2B5EF4-FFF2-40B4-BE49-F238E27FC236}">
                  <a16:creationId xmlns="" xmlns:a16="http://schemas.microsoft.com/office/drawing/2014/main" id="{96DACBD8-6E61-4C17-BC5B-79195543E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8" y="2493"/>
              <a:ext cx="81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 ý: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6222898-2FD3-45D7-BF8E-775F7C07C604}"/>
              </a:ext>
            </a:extLst>
          </p:cNvPr>
          <p:cNvSpPr/>
          <p:nvPr/>
        </p:nvSpPr>
        <p:spPr>
          <a:xfrm>
            <a:off x="1088488" y="199518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phép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11 : 2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33 : 2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15 :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37 : 2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29 : 2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FCCB774C-9689-4931-A889-D17BDD28A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701" y="2446841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1) 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19E69696-5AED-410A-B2A3-88176C249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925" y="2933907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16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="" xmlns:a16="http://schemas.microsoft.com/office/drawing/2014/main" id="{794BE3F8-860A-4CBC-9603-13D2B59D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901" y="346379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CB6ADDF5-6A25-4372-BE05-E01A8FFCB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701" y="3941636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18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D4337072-206A-4CA1-9F7C-4322EB2C2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701" y="4446307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1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14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19" name="WordArt 4">
            <a:extLst>
              <a:ext uri="{FF2B5EF4-FFF2-40B4-BE49-F238E27FC236}">
                <a16:creationId xmlns="" xmlns:a16="http://schemas.microsoft.com/office/drawing/2014/main" id="{CF0FD2DC-9FC9-4C86-B6C3-6D8E209B4B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7672" y="198481"/>
            <a:ext cx="6119813" cy="795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HIỆU CHIA HẾT CHO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96F5EA5-EC78-4F60-9D55-72AAA2D7A710}"/>
              </a:ext>
            </a:extLst>
          </p:cNvPr>
          <p:cNvSpPr txBox="1"/>
          <p:nvPr/>
        </p:nvSpPr>
        <p:spPr>
          <a:xfrm>
            <a:off x="812762" y="1410413"/>
            <a:ext cx="171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1" name="Picture 7" descr="Free Clip Art">
            <a:extLst>
              <a:ext uri="{FF2B5EF4-FFF2-40B4-BE49-F238E27FC236}">
                <a16:creationId xmlns="" xmlns:a16="http://schemas.microsoft.com/office/drawing/2014/main" id="{59BF39B0-A47D-4E64-A838-6A9F58F9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84" y="4639183"/>
            <a:ext cx="1504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9098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4|2.7|3.8|4.1|9.5|3.1|3.9|24.9|17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4|2.7|3.8|4.1|9.5|3.1|3.9|24.9|1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7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|1.3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0.6|3|3.3|3|2.9|5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4.2|4.1|3.9|2.9|5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5|8.1|14.2|1.1|18.3|1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2.9|13.3|1.2|14.6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>
            <a:latin typeface="Noto Sans S Chinese DemiLight" panose="020B0400000000000000" pitchFamily="34" charset="-122"/>
            <a:ea typeface="Noto Sans S Chinese DemiLight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1122</Words>
  <Application>Microsoft Office PowerPoint</Application>
  <PresentationFormat>Widescreen</PresentationFormat>
  <Paragraphs>169</Paragraphs>
  <Slides>24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6" baseType="lpstr">
      <vt:lpstr>微软雅黑</vt:lpstr>
      <vt:lpstr>宋体</vt:lpstr>
      <vt:lpstr>Arial</vt:lpstr>
      <vt:lpstr>Calibri</vt:lpstr>
      <vt:lpstr>Calibri Light</vt:lpstr>
      <vt:lpstr>等线</vt:lpstr>
      <vt:lpstr>HP001 4 hàng</vt:lpstr>
      <vt:lpstr>inpin heiti</vt:lpstr>
      <vt:lpstr>Tahoma</vt:lpstr>
      <vt:lpstr>Times New Roman</vt:lpstr>
      <vt:lpstr>UTM Cookies</vt:lpstr>
      <vt:lpstr>UTM Soraya</vt:lpstr>
      <vt:lpstr>华康方圆体W7(P)</vt:lpstr>
      <vt:lpstr>站酷快乐体2016修订版</vt:lpstr>
      <vt:lpstr>1_Office Theme</vt:lpstr>
      <vt:lpstr>更多模版请关注:尚佳素材公社shop64427429.taobao.com</vt:lpstr>
      <vt:lpstr>3_Office Theme</vt:lpstr>
      <vt:lpstr>Default Design</vt:lpstr>
      <vt:lpstr>1_Default Design</vt:lpstr>
      <vt:lpstr>2_Default Design</vt:lpstr>
      <vt:lpstr>2_Office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Thuy Ninh</cp:lastModifiedBy>
  <cp:revision>6</cp:revision>
  <dcterms:created xsi:type="dcterms:W3CDTF">2021-12-05T13:12:19Z</dcterms:created>
  <dcterms:modified xsi:type="dcterms:W3CDTF">2022-01-11T03:51:36Z</dcterms:modified>
</cp:coreProperties>
</file>